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9876-0CC5-4952-8417-BD50DAB03C8C}" v="50" dt="2022-01-29T23:01:44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769B9876-0CC5-4952-8417-BD50DAB03C8C}"/>
    <pc:docChg chg="undo redo custSel addSld delSld modSld">
      <pc:chgData name="Julia Pitts" userId="6e51b823a05a2cc0" providerId="LiveId" clId="{769B9876-0CC5-4952-8417-BD50DAB03C8C}" dt="2022-01-29T23:19:59.653" v="756" actId="20577"/>
      <pc:docMkLst>
        <pc:docMk/>
      </pc:docMkLst>
      <pc:sldChg chg="modSp mod">
        <pc:chgData name="Julia Pitts" userId="6e51b823a05a2cc0" providerId="LiveId" clId="{769B9876-0CC5-4952-8417-BD50DAB03C8C}" dt="2022-01-29T23:19:59.653" v="756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769B9876-0CC5-4952-8417-BD50DAB03C8C}" dt="2022-01-29T23:19:59.653" v="756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769B9876-0CC5-4952-8417-BD50DAB03C8C}" dt="2022-01-29T22:53:35.990" v="442" actId="3064"/>
        <pc:sldMkLst>
          <pc:docMk/>
          <pc:sldMk cId="1661469233" sldId="257"/>
        </pc:sldMkLst>
        <pc:graphicFrameChg chg="mod modGraphic">
          <ac:chgData name="Julia Pitts" userId="6e51b823a05a2cc0" providerId="LiveId" clId="{769B9876-0CC5-4952-8417-BD50DAB03C8C}" dt="2022-01-29T22:53:35.990" v="442" actId="306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  <pc:sldChg chg="new add del">
        <pc:chgData name="Julia Pitts" userId="6e51b823a05a2cc0" providerId="LiveId" clId="{769B9876-0CC5-4952-8417-BD50DAB03C8C}" dt="2022-01-29T22:57:53.959" v="669" actId="680"/>
        <pc:sldMkLst>
          <pc:docMk/>
          <pc:sldMk cId="537560059" sldId="258"/>
        </pc:sldMkLst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C97A6D9C-BE04-4B14-9C06-10E95202842D}"/>
    <pc:docChg chg="undo custSel modSld">
      <pc:chgData name="Julia Pitts" userId="6e51b823a05a2cc0" providerId="LiveId" clId="{C97A6D9C-BE04-4B14-9C06-10E95202842D}" dt="2021-12-23T20:52:36.117" v="6" actId="255"/>
      <pc:docMkLst>
        <pc:docMk/>
      </pc:docMkLst>
      <pc:sldChg chg="modSp mod">
        <pc:chgData name="Julia Pitts" userId="6e51b823a05a2cc0" providerId="LiveId" clId="{C97A6D9C-BE04-4B14-9C06-10E95202842D}" dt="2021-12-23T20:52:36.117" v="6" actId="255"/>
        <pc:sldMkLst>
          <pc:docMk/>
          <pc:sldMk cId="1783378883" sldId="256"/>
        </pc:sldMkLst>
        <pc:graphicFrameChg chg="mod modGraphic">
          <ac:chgData name="Julia Pitts" userId="6e51b823a05a2cc0" providerId="LiveId" clId="{C97A6D9C-BE04-4B14-9C06-10E95202842D}" dt="2021-12-23T20:52:36.117" v="6" actId="25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90269"/>
              </p:ext>
            </p:extLst>
          </p:nvPr>
        </p:nvGraphicFramePr>
        <p:xfrm>
          <a:off x="262287" y="269457"/>
          <a:ext cx="9311424" cy="6988621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30125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20499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(held)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(held)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(bag)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Use to help or hinder.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latin typeface="Candara" panose="020E0502030303020204" pitchFamily="34" charset="0"/>
                        </a:rPr>
                        <a:t>2d6 + skill vs Target Num. Advantage and disadvantage cancel out 1 for 1, then cap at +2/-2.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Survival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3109"/>
              </p:ext>
            </p:extLst>
          </p:nvPr>
        </p:nvGraphicFramePr>
        <p:xfrm>
          <a:off x="0" y="0"/>
          <a:ext cx="10093201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6952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4796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57202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2692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311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6952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Held items are on the front of the sheet.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Can hold up to (Sorcery skill level) spell slots in memory. The rest must be stored in spellbooks. Put “Storage: Mem” for spells in memory, then give each spellbook a short id, such as a number, symbol, </a:t>
                      </a:r>
                      <a:r>
                        <a:rPr lang="en-US" sz="1000" dirty="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 dirty="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earned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Candara" panose="020E0502030303020204" pitchFamily="34" charset="0"/>
                        </a:rPr>
                        <a:t>XP spent</a:t>
                      </a:r>
                    </a:p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_________</a:t>
                      </a:r>
                    </a:p>
                  </a:txBody>
                  <a:tcPr anchor="ctr" anchorCtr="1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</TotalTime>
  <Words>365</Words>
  <Application>Microsoft Office PowerPoint</Application>
  <PresentationFormat>Custom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HamletOrNot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2022-01-29T23:20:00Z</dcterms:modified>
</cp:coreProperties>
</file>