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5E893-1888-44A8-8BBB-2DE966A930F3}" v="24" dt="2021-04-25T01:24:04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Pitts" userId="6e51b823a05a2cc0" providerId="LiveId" clId="{9B3FF46D-E548-4432-8909-7EC7385D47FF}"/>
    <pc:docChg chg="modSld">
      <pc:chgData name="Julia Pitts" userId="6e51b823a05a2cc0" providerId="LiveId" clId="{9B3FF46D-E548-4432-8909-7EC7385D47FF}" dt="2021-01-27T03:18:48.650" v="15"/>
      <pc:docMkLst>
        <pc:docMk/>
      </pc:docMkLst>
      <pc:sldChg chg="modSp mod">
        <pc:chgData name="Julia Pitts" userId="6e51b823a05a2cc0" providerId="LiveId" clId="{9B3FF46D-E548-4432-8909-7EC7385D47FF}" dt="2021-01-27T03:18:48.650" v="15"/>
        <pc:sldMkLst>
          <pc:docMk/>
          <pc:sldMk cId="1783378883" sldId="256"/>
        </pc:sldMkLst>
        <pc:graphicFrameChg chg="mod modGraphic">
          <ac:chgData name="Julia Pitts" userId="6e51b823a05a2cc0" providerId="LiveId" clId="{9B3FF46D-E548-4432-8909-7EC7385D47FF}" dt="2021-01-27T03:18:48.650" v="1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ECFE9DAB-BAC8-4821-9D4E-285646DB0673}"/>
    <pc:docChg chg="undo custSel modSld">
      <pc:chgData name="Julia Pitts" userId="6e51b823a05a2cc0" providerId="LiveId" clId="{ECFE9DAB-BAC8-4821-9D4E-285646DB0673}" dt="2021-04-15T19:57:32.353" v="28" actId="20577"/>
      <pc:docMkLst>
        <pc:docMk/>
      </pc:docMkLst>
      <pc:sldChg chg="modSp mod">
        <pc:chgData name="Julia Pitts" userId="6e51b823a05a2cc0" providerId="LiveId" clId="{ECFE9DAB-BAC8-4821-9D4E-285646DB0673}" dt="2021-04-15T19:57:32.353" v="28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ECFE9DAB-BAC8-4821-9D4E-285646DB0673}" dt="2021-04-15T19:57:32.353" v="28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2E85E893-1888-44A8-8BBB-2DE966A930F3}"/>
    <pc:docChg chg="modSld">
      <pc:chgData name="Julia Pitts" userId="6e51b823a05a2cc0" providerId="LiveId" clId="{2E85E893-1888-44A8-8BBB-2DE966A930F3}" dt="2021-04-25T01:24:07.307" v="44" actId="20577"/>
      <pc:docMkLst>
        <pc:docMk/>
      </pc:docMkLst>
      <pc:sldChg chg="modSp mod">
        <pc:chgData name="Julia Pitts" userId="6e51b823a05a2cc0" providerId="LiveId" clId="{2E85E893-1888-44A8-8BBB-2DE966A930F3}" dt="2021-04-25T01:24:07.307" v="44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2E85E893-1888-44A8-8BBB-2DE966A930F3}" dt="2021-04-25T01:24:07.307" v="44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190486AC-D65C-4F84-9F2A-5EBFF0C4E6C4}"/>
    <pc:docChg chg="undo redo custSel modSld">
      <pc:chgData name="Julia Pitts" userId="6e51b823a05a2cc0" providerId="LiveId" clId="{190486AC-D65C-4F84-9F2A-5EBFF0C4E6C4}" dt="2021-03-24T05:51:42.188" v="44"/>
      <pc:docMkLst>
        <pc:docMk/>
      </pc:docMkLst>
      <pc:sldChg chg="modSp mod">
        <pc:chgData name="Julia Pitts" userId="6e51b823a05a2cc0" providerId="LiveId" clId="{190486AC-D65C-4F84-9F2A-5EBFF0C4E6C4}" dt="2021-03-24T05:42:12.495" v="40" actId="14100"/>
        <pc:sldMkLst>
          <pc:docMk/>
          <pc:sldMk cId="1783378883" sldId="256"/>
        </pc:sldMkLst>
        <pc:graphicFrameChg chg="mod modGraphic">
          <ac:chgData name="Julia Pitts" userId="6e51b823a05a2cc0" providerId="LiveId" clId="{190486AC-D65C-4F84-9F2A-5EBFF0C4E6C4}" dt="2021-03-24T05:42:12.495" v="40" actId="14100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190486AC-D65C-4F84-9F2A-5EBFF0C4E6C4}" dt="2021-03-24T05:51:42.188" v="44"/>
        <pc:sldMkLst>
          <pc:docMk/>
          <pc:sldMk cId="1661469233" sldId="257"/>
        </pc:sldMkLst>
        <pc:graphicFrameChg chg="mod modGraphic">
          <ac:chgData name="Julia Pitts" userId="6e51b823a05a2cc0" providerId="LiveId" clId="{190486AC-D65C-4F84-9F2A-5EBFF0C4E6C4}" dt="2021-03-24T05:51:42.188" v="4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C8653743-8E63-4B2A-9A3D-E14EE72B3A33}"/>
    <pc:docChg chg="undo redo custSel addSld modSld">
      <pc:chgData name="Julia Pitts" userId="6e51b823a05a2cc0" providerId="LiveId" clId="{C8653743-8E63-4B2A-9A3D-E14EE72B3A33}" dt="2021-01-04T06:41:34.725" v="2491" actId="2061"/>
      <pc:docMkLst>
        <pc:docMk/>
      </pc:docMkLst>
      <pc:sldChg chg="addSp delSp modSp mod setBg">
        <pc:chgData name="Julia Pitts" userId="6e51b823a05a2cc0" providerId="LiveId" clId="{C8653743-8E63-4B2A-9A3D-E14EE72B3A33}" dt="2021-01-04T06:41:34.725" v="2491" actId="2061"/>
        <pc:sldMkLst>
          <pc:docMk/>
          <pc:sldMk cId="1783378883" sldId="256"/>
        </pc:sldMkLst>
        <pc:graphicFrameChg chg="del">
          <ac:chgData name="Julia Pitts" userId="6e51b823a05a2cc0" providerId="LiveId" clId="{C8653743-8E63-4B2A-9A3D-E14EE72B3A33}" dt="2021-01-01T00:50:54.062" v="89" actId="478"/>
          <ac:graphicFrameMkLst>
            <pc:docMk/>
            <pc:sldMk cId="1783378883" sldId="256"/>
            <ac:graphicFrameMk id="5" creationId="{34F7B70F-4281-4070-BA06-05699AE835D0}"/>
          </ac:graphicFrameMkLst>
        </pc:graphicFrameChg>
        <pc:graphicFrameChg chg="mod modGraphic">
          <ac:chgData name="Julia Pitts" userId="6e51b823a05a2cc0" providerId="LiveId" clId="{C8653743-8E63-4B2A-9A3D-E14EE72B3A33}" dt="2021-01-04T06:41:34.725" v="2491" actId="2061"/>
          <ac:graphicFrameMkLst>
            <pc:docMk/>
            <pc:sldMk cId="1783378883" sldId="256"/>
            <ac:graphicFrameMk id="6" creationId="{789FCB90-6945-4AC5-A88D-469FE3C21635}"/>
          </ac:graphicFrameMkLst>
        </pc:graphicFrameChg>
        <pc:graphicFrameChg chg="add del mod modGraphic">
          <ac:chgData name="Julia Pitts" userId="6e51b823a05a2cc0" providerId="LiveId" clId="{C8653743-8E63-4B2A-9A3D-E14EE72B3A33}" dt="2021-01-01T01:19:03.394" v="324" actId="478"/>
          <ac:graphicFrameMkLst>
            <pc:docMk/>
            <pc:sldMk cId="1783378883" sldId="256"/>
            <ac:graphicFrameMk id="7" creationId="{A2DD36C6-21BC-44F1-A2A4-744777D89AC4}"/>
          </ac:graphicFrameMkLst>
        </pc:graphicFrameChg>
        <pc:graphicFrameChg chg="add del mod ord modGraphic">
          <ac:chgData name="Julia Pitts" userId="6e51b823a05a2cc0" providerId="LiveId" clId="{C8653743-8E63-4B2A-9A3D-E14EE72B3A33}" dt="2021-01-01T01:20:48.378" v="340" actId="478"/>
          <ac:graphicFrameMkLst>
            <pc:docMk/>
            <pc:sldMk cId="1783378883" sldId="256"/>
            <ac:graphicFrameMk id="8" creationId="{02F1363D-9C82-4143-91C3-A2AE5AE933FB}"/>
          </ac:graphicFrameMkLst>
        </pc:graphicFrameChg>
      </pc:sldChg>
      <pc:sldChg chg="addSp delSp modSp new mod setBg">
        <pc:chgData name="Julia Pitts" userId="6e51b823a05a2cc0" providerId="LiveId" clId="{C8653743-8E63-4B2A-9A3D-E14EE72B3A33}" dt="2021-01-01T02:19:10.308" v="1752" actId="14734"/>
        <pc:sldMkLst>
          <pc:docMk/>
          <pc:sldMk cId="1661469233" sldId="257"/>
        </pc:sldMkLst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2" creationId="{3C3137AB-5207-4499-BFB4-8135693A5C5F}"/>
          </ac:spMkLst>
        </pc:spChg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3" creationId="{62C70E8B-186E-48F1-98AC-F593D031927F}"/>
          </ac:spMkLst>
        </pc:spChg>
        <pc:graphicFrameChg chg="add mod modGraphic">
          <ac:chgData name="Julia Pitts" userId="6e51b823a05a2cc0" providerId="LiveId" clId="{C8653743-8E63-4B2A-9A3D-E14EE72B3A33}" dt="2021-01-01T02:19:10.308" v="1752" actId="1473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ACA3D82D-48D7-47D0-848A-7740168756B9}"/>
    <pc:docChg chg="modSld">
      <pc:chgData name="Julia Pitts" userId="6e51b823a05a2cc0" providerId="LiveId" clId="{ACA3D82D-48D7-47D0-848A-7740168756B9}" dt="2021-04-17T03:14:41.568" v="71" actId="20577"/>
      <pc:docMkLst>
        <pc:docMk/>
      </pc:docMkLst>
      <pc:sldChg chg="modSp mod">
        <pc:chgData name="Julia Pitts" userId="6e51b823a05a2cc0" providerId="LiveId" clId="{ACA3D82D-48D7-47D0-848A-7740168756B9}" dt="2021-04-17T03:14:41.568" v="71" actId="20577"/>
        <pc:sldMkLst>
          <pc:docMk/>
          <pc:sldMk cId="1783378883" sldId="256"/>
        </pc:sldMkLst>
        <pc:graphicFrameChg chg="modGraphic">
          <ac:chgData name="Julia Pitts" userId="6e51b823a05a2cc0" providerId="LiveId" clId="{ACA3D82D-48D7-47D0-848A-7740168756B9}" dt="2021-04-17T03:14:41.568" v="71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Windows Live" clId="Web-{20C3A756-D1B7-4342-95C8-AA622C5C49D1}"/>
    <pc:docChg chg="modSld">
      <pc:chgData name="Julia Pitts" userId="6e51b823a05a2cc0" providerId="Windows Live" clId="Web-{20C3A756-D1B7-4342-95C8-AA622C5C49D1}" dt="2021-03-24T04:37:40.569" v="260"/>
      <pc:docMkLst>
        <pc:docMk/>
      </pc:docMkLst>
      <pc:sldChg chg="modSp">
        <pc:chgData name="Julia Pitts" userId="6e51b823a05a2cc0" providerId="Windows Live" clId="Web-{20C3A756-D1B7-4342-95C8-AA622C5C49D1}" dt="2021-03-24T04:37:00.616" v="235"/>
        <pc:sldMkLst>
          <pc:docMk/>
          <pc:sldMk cId="1783378883" sldId="256"/>
        </pc:sldMkLst>
        <pc:graphicFrameChg chg="mod modGraphic">
          <ac:chgData name="Julia Pitts" userId="6e51b823a05a2cc0" providerId="Windows Live" clId="Web-{20C3A756-D1B7-4342-95C8-AA622C5C49D1}" dt="2021-03-24T04:37:00.616" v="23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">
        <pc:chgData name="Julia Pitts" userId="6e51b823a05a2cc0" providerId="Windows Live" clId="Web-{20C3A756-D1B7-4342-95C8-AA622C5C49D1}" dt="2021-03-24T04:37:40.569" v="260"/>
        <pc:sldMkLst>
          <pc:docMk/>
          <pc:sldMk cId="1661469233" sldId="257"/>
        </pc:sldMkLst>
        <pc:graphicFrameChg chg="mod modGraphic">
          <ac:chgData name="Julia Pitts" userId="6e51b823a05a2cc0" providerId="Windows Live" clId="Web-{20C3A756-D1B7-4342-95C8-AA622C5C49D1}" dt="2021-03-24T04:37:40.569" v="260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71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8882BDC-A680-4764-9A15-E4D7289376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9FCB90-6945-4AC5-A88D-469FE3C2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96620"/>
              </p:ext>
            </p:extLst>
          </p:nvPr>
        </p:nvGraphicFramePr>
        <p:xfrm>
          <a:off x="262287" y="269457"/>
          <a:ext cx="9533825" cy="6985573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12085">
                  <a:extLst>
                    <a:ext uri="{9D8B030D-6E8A-4147-A177-3AD203B41FA5}">
                      <a16:colId xmlns:a16="http://schemas.microsoft.com/office/drawing/2014/main" val="3179843789"/>
                    </a:ext>
                  </a:extLst>
                </a:gridCol>
                <a:gridCol w="416339">
                  <a:extLst>
                    <a:ext uri="{9D8B030D-6E8A-4147-A177-3AD203B41FA5}">
                      <a16:colId xmlns:a16="http://schemas.microsoft.com/office/drawing/2014/main" val="261976815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454913347"/>
                    </a:ext>
                  </a:extLst>
                </a:gridCol>
                <a:gridCol w="446065">
                  <a:extLst>
                    <a:ext uri="{9D8B030D-6E8A-4147-A177-3AD203B41FA5}">
                      <a16:colId xmlns:a16="http://schemas.microsoft.com/office/drawing/2014/main" val="622742064"/>
                    </a:ext>
                  </a:extLst>
                </a:gridCol>
                <a:gridCol w="121871">
                  <a:extLst>
                    <a:ext uri="{9D8B030D-6E8A-4147-A177-3AD203B41FA5}">
                      <a16:colId xmlns:a16="http://schemas.microsoft.com/office/drawing/2014/main" val="995290069"/>
                    </a:ext>
                  </a:extLst>
                </a:gridCol>
                <a:gridCol w="720550">
                  <a:extLst>
                    <a:ext uri="{9D8B030D-6E8A-4147-A177-3AD203B41FA5}">
                      <a16:colId xmlns:a16="http://schemas.microsoft.com/office/drawing/2014/main" val="1284242656"/>
                    </a:ext>
                  </a:extLst>
                </a:gridCol>
                <a:gridCol w="456044">
                  <a:extLst>
                    <a:ext uri="{9D8B030D-6E8A-4147-A177-3AD203B41FA5}">
                      <a16:colId xmlns:a16="http://schemas.microsoft.com/office/drawing/2014/main" val="2321362093"/>
                    </a:ext>
                  </a:extLst>
                </a:gridCol>
                <a:gridCol w="720550">
                  <a:extLst>
                    <a:ext uri="{9D8B030D-6E8A-4147-A177-3AD203B41FA5}">
                      <a16:colId xmlns:a16="http://schemas.microsoft.com/office/drawing/2014/main" val="4178831508"/>
                    </a:ext>
                  </a:extLst>
                </a:gridCol>
                <a:gridCol w="456044">
                  <a:extLst>
                    <a:ext uri="{9D8B030D-6E8A-4147-A177-3AD203B41FA5}">
                      <a16:colId xmlns:a16="http://schemas.microsoft.com/office/drawing/2014/main" val="2764513668"/>
                    </a:ext>
                  </a:extLst>
                </a:gridCol>
                <a:gridCol w="228022">
                  <a:extLst>
                    <a:ext uri="{9D8B030D-6E8A-4147-A177-3AD203B41FA5}">
                      <a16:colId xmlns:a16="http://schemas.microsoft.com/office/drawing/2014/main" val="742015033"/>
                    </a:ext>
                  </a:extLst>
                </a:gridCol>
                <a:gridCol w="592857">
                  <a:extLst>
                    <a:ext uri="{9D8B030D-6E8A-4147-A177-3AD203B41FA5}">
                      <a16:colId xmlns:a16="http://schemas.microsoft.com/office/drawing/2014/main" val="939118792"/>
                    </a:ext>
                  </a:extLst>
                </a:gridCol>
                <a:gridCol w="296017">
                  <a:extLst>
                    <a:ext uri="{9D8B030D-6E8A-4147-A177-3AD203B41FA5}">
                      <a16:colId xmlns:a16="http://schemas.microsoft.com/office/drawing/2014/main" val="39106414"/>
                    </a:ext>
                  </a:extLst>
                </a:gridCol>
                <a:gridCol w="296017">
                  <a:extLst>
                    <a:ext uri="{9D8B030D-6E8A-4147-A177-3AD203B41FA5}">
                      <a16:colId xmlns:a16="http://schemas.microsoft.com/office/drawing/2014/main" val="3731569295"/>
                    </a:ext>
                  </a:extLst>
                </a:gridCol>
                <a:gridCol w="592857">
                  <a:extLst>
                    <a:ext uri="{9D8B030D-6E8A-4147-A177-3AD203B41FA5}">
                      <a16:colId xmlns:a16="http://schemas.microsoft.com/office/drawing/2014/main" val="1601683639"/>
                    </a:ext>
                  </a:extLst>
                </a:gridCol>
                <a:gridCol w="592857">
                  <a:extLst>
                    <a:ext uri="{9D8B030D-6E8A-4147-A177-3AD203B41FA5}">
                      <a16:colId xmlns:a16="http://schemas.microsoft.com/office/drawing/2014/main" val="864443439"/>
                    </a:ext>
                  </a:extLst>
                </a:gridCol>
                <a:gridCol w="296018">
                  <a:extLst>
                    <a:ext uri="{9D8B030D-6E8A-4147-A177-3AD203B41FA5}">
                      <a16:colId xmlns:a16="http://schemas.microsoft.com/office/drawing/2014/main" val="3874727829"/>
                    </a:ext>
                  </a:extLst>
                </a:gridCol>
                <a:gridCol w="296018">
                  <a:extLst>
                    <a:ext uri="{9D8B030D-6E8A-4147-A177-3AD203B41FA5}">
                      <a16:colId xmlns:a16="http://schemas.microsoft.com/office/drawing/2014/main" val="1918271899"/>
                    </a:ext>
                  </a:extLst>
                </a:gridCol>
                <a:gridCol w="592857">
                  <a:extLst>
                    <a:ext uri="{9D8B030D-6E8A-4147-A177-3AD203B41FA5}">
                      <a16:colId xmlns:a16="http://schemas.microsoft.com/office/drawing/2014/main" val="683280300"/>
                    </a:ext>
                  </a:extLst>
                </a:gridCol>
                <a:gridCol w="912085">
                  <a:extLst>
                    <a:ext uri="{9D8B030D-6E8A-4147-A177-3AD203B41FA5}">
                      <a16:colId xmlns:a16="http://schemas.microsoft.com/office/drawing/2014/main" val="3016906331"/>
                    </a:ext>
                  </a:extLst>
                </a:gridCol>
              </a:tblGrid>
              <a:tr h="389556">
                <a:tc gridSpan="9"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HamletOrNot" panose="02000603090000020003" pitchFamily="2" charset="0"/>
                        </a:rPr>
                        <a:t>ikaros</a:t>
                      </a:r>
                      <a:endParaRPr lang="en-US" b="1" dirty="0">
                        <a:latin typeface="HamletOrNot" panose="02000603090000020003" pitchFamily="2" charset="0"/>
                      </a:endParaRPr>
                    </a:p>
                  </a:txBody>
                  <a:tcPr anchor="b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Combat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94841"/>
                  </a:ext>
                </a:extLst>
              </a:tr>
              <a:tr h="380497"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Character name/pronouns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Margin less than armor: glancing hit. Otherwise, solid hit.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03786"/>
                  </a:ext>
                </a:extLst>
              </a:tr>
              <a:tr h="380497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Player name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616315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Armor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6458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Traits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Identity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41407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Use to help or hinder. First use is free.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Struggle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resilience: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Mental resilience: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Injuries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93492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Drive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Fatigue: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Desperation: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 is 10 + (2 x Might).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Mental resilience is 10 + (2 x Willpower).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Filling half a pool gives a stacking -1 to all rolls. Each crit gives a stacking -1 to all rolls.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82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071623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Athletics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Lore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Shooting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3941935"/>
                  </a:ext>
                </a:extLst>
              </a:tr>
              <a:tr h="380497">
                <a:tc rowSpan="5"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latin typeface="Candara" panose="020E0502030303020204" pitchFamily="34" charset="0"/>
                        </a:rPr>
                        <a:t>2d6 + skill vs Target Num. Advantage caps at +2 and applies to the roll. Disadvantage caps at +2 and applies to the TN.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Contacts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Might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Sorcery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30216088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Craftwork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Noticing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Stealth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5850026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Empathy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Persuasion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Survival</a:t>
                      </a: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4904823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Fighting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Resources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Willpower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24409204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900">
                          <a:latin typeface="Candara" panose="020E0502030303020204" pitchFamily="34" charset="0"/>
                        </a:rPr>
                        <a:t>Modifiers (incl. injury)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900">
                          <a:latin typeface="Candara" panose="020E0502030303020204" pitchFamily="34" charset="0"/>
                        </a:rPr>
                        <a:t>Armor disadvantage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Mental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26403037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4359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Talents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69788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r>
                        <a:rPr lang="en-US" sz="1000" b="0">
                          <a:latin typeface="Candara" panose="020E0502030303020204" pitchFamily="34" charset="0"/>
                        </a:rPr>
                        <a:t>Special qualities and abilities this character has.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L w="12700" cmpd="sng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45939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8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7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C5A4E1-B718-4E81-9087-7EFA5BA1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03268"/>
              </p:ext>
            </p:extLst>
          </p:nvPr>
        </p:nvGraphicFramePr>
        <p:xfrm>
          <a:off x="0" y="0"/>
          <a:ext cx="10067545" cy="777240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74856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3422332"/>
                    </a:ext>
                  </a:extLst>
                </a:gridCol>
                <a:gridCol w="745200">
                  <a:extLst>
                    <a:ext uri="{9D8B030D-6E8A-4147-A177-3AD203B41FA5}">
                      <a16:colId xmlns:a16="http://schemas.microsoft.com/office/drawing/2014/main" val="1674740716"/>
                    </a:ext>
                  </a:extLst>
                </a:gridCol>
                <a:gridCol w="2802672">
                  <a:extLst>
                    <a:ext uri="{9D8B030D-6E8A-4147-A177-3AD203B41FA5}">
                      <a16:colId xmlns:a16="http://schemas.microsoft.com/office/drawing/2014/main" val="26142461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34899011"/>
                    </a:ext>
                  </a:extLst>
                </a:gridCol>
                <a:gridCol w="1608816">
                  <a:extLst>
                    <a:ext uri="{9D8B030D-6E8A-4147-A177-3AD203B41FA5}">
                      <a16:colId xmlns:a16="http://schemas.microsoft.com/office/drawing/2014/main" val="822597698"/>
                    </a:ext>
                  </a:extLst>
                </a:gridCol>
                <a:gridCol w="923194">
                  <a:extLst>
                    <a:ext uri="{9D8B030D-6E8A-4147-A177-3AD203B41FA5}">
                      <a16:colId xmlns:a16="http://schemas.microsoft.com/office/drawing/2014/main" val="3612141449"/>
                    </a:ext>
                  </a:extLst>
                </a:gridCol>
                <a:gridCol w="1015863">
                  <a:extLst>
                    <a:ext uri="{9D8B030D-6E8A-4147-A177-3AD203B41FA5}">
                      <a16:colId xmlns:a16="http://schemas.microsoft.com/office/drawing/2014/main" val="2018856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27813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58780628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4176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entaur" panose="02030504050205020304" pitchFamily="18" charset="0"/>
                        </a:rPr>
                        <a:t>Gear</a:t>
                      </a:r>
                    </a:p>
                  </a:txBody>
                  <a:tcPr anchor="b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Spells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7708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Two Bulk 1 items on the belt, then another (5 + Might) worth of Bulk on the rest of the body. Armor worn counts against your maximum bulk!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Can hold up to (Sorcery skill level) spell slots in memory. The rest must be stored in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spellbooks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. Put “Storage: Mem” for spells in memory, then give each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spellbook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 a short id, such as a number, symbol,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etc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, and put “Storage: &lt;id&gt;” on spells in books.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55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7913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993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064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784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8549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8268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021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67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257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657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15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708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XP: ____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88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156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67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346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</TotalTime>
  <Words>334</Words>
  <Application>Microsoft Office PowerPoint</Application>
  <PresentationFormat>Custom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Candara</vt:lpstr>
      <vt:lpstr>Centaur</vt:lpstr>
      <vt:lpstr>HamletOrNot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Pitts</dc:creator>
  <cp:lastModifiedBy>Julia Pitts</cp:lastModifiedBy>
  <cp:revision>8</cp:revision>
  <dcterms:created xsi:type="dcterms:W3CDTF">2020-12-31T22:54:53Z</dcterms:created>
  <dcterms:modified xsi:type="dcterms:W3CDTF">2021-06-13T04:15:28Z</dcterms:modified>
</cp:coreProperties>
</file>