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7A6D9C-BE04-4B14-9C06-10E95202842D}" v="2" dt="2021-12-23T20:51:36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171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Pitts" userId="6e51b823a05a2cc0" providerId="LiveId" clId="{C8653743-8E63-4B2A-9A3D-E14EE72B3A33}"/>
    <pc:docChg chg="undo redo custSel addSld modSld">
      <pc:chgData name="Julia Pitts" userId="6e51b823a05a2cc0" providerId="LiveId" clId="{C8653743-8E63-4B2A-9A3D-E14EE72B3A33}" dt="2021-01-04T06:41:34.725" v="2491" actId="2061"/>
      <pc:docMkLst>
        <pc:docMk/>
      </pc:docMkLst>
      <pc:sldChg chg="addSp delSp modSp mod setBg">
        <pc:chgData name="Julia Pitts" userId="6e51b823a05a2cc0" providerId="LiveId" clId="{C8653743-8E63-4B2A-9A3D-E14EE72B3A33}" dt="2021-01-04T06:41:34.725" v="2491" actId="2061"/>
        <pc:sldMkLst>
          <pc:docMk/>
          <pc:sldMk cId="1783378883" sldId="256"/>
        </pc:sldMkLst>
        <pc:graphicFrameChg chg="del">
          <ac:chgData name="Julia Pitts" userId="6e51b823a05a2cc0" providerId="LiveId" clId="{C8653743-8E63-4B2A-9A3D-E14EE72B3A33}" dt="2021-01-01T00:50:54.062" v="89" actId="478"/>
          <ac:graphicFrameMkLst>
            <pc:docMk/>
            <pc:sldMk cId="1783378883" sldId="256"/>
            <ac:graphicFrameMk id="5" creationId="{34F7B70F-4281-4070-BA06-05699AE835D0}"/>
          </ac:graphicFrameMkLst>
        </pc:graphicFrameChg>
        <pc:graphicFrameChg chg="mod modGraphic">
          <ac:chgData name="Julia Pitts" userId="6e51b823a05a2cc0" providerId="LiveId" clId="{C8653743-8E63-4B2A-9A3D-E14EE72B3A33}" dt="2021-01-04T06:41:34.725" v="2491" actId="2061"/>
          <ac:graphicFrameMkLst>
            <pc:docMk/>
            <pc:sldMk cId="1783378883" sldId="256"/>
            <ac:graphicFrameMk id="6" creationId="{789FCB90-6945-4AC5-A88D-469FE3C21635}"/>
          </ac:graphicFrameMkLst>
        </pc:graphicFrameChg>
        <pc:graphicFrameChg chg="add del mod modGraphic">
          <ac:chgData name="Julia Pitts" userId="6e51b823a05a2cc0" providerId="LiveId" clId="{C8653743-8E63-4B2A-9A3D-E14EE72B3A33}" dt="2021-01-01T01:19:03.394" v="324" actId="478"/>
          <ac:graphicFrameMkLst>
            <pc:docMk/>
            <pc:sldMk cId="1783378883" sldId="256"/>
            <ac:graphicFrameMk id="7" creationId="{A2DD36C6-21BC-44F1-A2A4-744777D89AC4}"/>
          </ac:graphicFrameMkLst>
        </pc:graphicFrameChg>
        <pc:graphicFrameChg chg="add del mod ord modGraphic">
          <ac:chgData name="Julia Pitts" userId="6e51b823a05a2cc0" providerId="LiveId" clId="{C8653743-8E63-4B2A-9A3D-E14EE72B3A33}" dt="2021-01-01T01:20:48.378" v="340" actId="478"/>
          <ac:graphicFrameMkLst>
            <pc:docMk/>
            <pc:sldMk cId="1783378883" sldId="256"/>
            <ac:graphicFrameMk id="8" creationId="{02F1363D-9C82-4143-91C3-A2AE5AE933FB}"/>
          </ac:graphicFrameMkLst>
        </pc:graphicFrameChg>
      </pc:sldChg>
      <pc:sldChg chg="addSp delSp modSp new mod setBg">
        <pc:chgData name="Julia Pitts" userId="6e51b823a05a2cc0" providerId="LiveId" clId="{C8653743-8E63-4B2A-9A3D-E14EE72B3A33}" dt="2021-01-01T02:19:10.308" v="1752" actId="14734"/>
        <pc:sldMkLst>
          <pc:docMk/>
          <pc:sldMk cId="1661469233" sldId="257"/>
        </pc:sldMkLst>
        <pc:spChg chg="del">
          <ac:chgData name="Julia Pitts" userId="6e51b823a05a2cc0" providerId="LiveId" clId="{C8653743-8E63-4B2A-9A3D-E14EE72B3A33}" dt="2021-01-01T01:51:19.266" v="953" actId="478"/>
          <ac:spMkLst>
            <pc:docMk/>
            <pc:sldMk cId="1661469233" sldId="257"/>
            <ac:spMk id="2" creationId="{3C3137AB-5207-4499-BFB4-8135693A5C5F}"/>
          </ac:spMkLst>
        </pc:spChg>
        <pc:spChg chg="del">
          <ac:chgData name="Julia Pitts" userId="6e51b823a05a2cc0" providerId="LiveId" clId="{C8653743-8E63-4B2A-9A3D-E14EE72B3A33}" dt="2021-01-01T01:51:19.266" v="953" actId="478"/>
          <ac:spMkLst>
            <pc:docMk/>
            <pc:sldMk cId="1661469233" sldId="257"/>
            <ac:spMk id="3" creationId="{62C70E8B-186E-48F1-98AC-F593D031927F}"/>
          </ac:spMkLst>
        </pc:spChg>
        <pc:graphicFrameChg chg="add mod modGraphic">
          <ac:chgData name="Julia Pitts" userId="6e51b823a05a2cc0" providerId="LiveId" clId="{C8653743-8E63-4B2A-9A3D-E14EE72B3A33}" dt="2021-01-01T02:19:10.308" v="1752" actId="14734"/>
          <ac:graphicFrameMkLst>
            <pc:docMk/>
            <pc:sldMk cId="1661469233" sldId="257"/>
            <ac:graphicFrameMk id="4" creationId="{54C5A4E1-B718-4E81-9087-7EFA5BA1AE72}"/>
          </ac:graphicFrameMkLst>
        </pc:graphicFrameChg>
      </pc:sldChg>
    </pc:docChg>
  </pc:docChgLst>
  <pc:docChgLst>
    <pc:chgData name="Julia Pitts" userId="6e51b823a05a2cc0" providerId="LiveId" clId="{ACA3D82D-48D7-47D0-848A-7740168756B9}"/>
    <pc:docChg chg="modSld">
      <pc:chgData name="Julia Pitts" userId="6e51b823a05a2cc0" providerId="LiveId" clId="{ACA3D82D-48D7-47D0-848A-7740168756B9}" dt="2021-04-17T03:14:41.568" v="71" actId="20577"/>
      <pc:docMkLst>
        <pc:docMk/>
      </pc:docMkLst>
      <pc:sldChg chg="modSp mod">
        <pc:chgData name="Julia Pitts" userId="6e51b823a05a2cc0" providerId="LiveId" clId="{ACA3D82D-48D7-47D0-848A-7740168756B9}" dt="2021-04-17T03:14:41.568" v="71" actId="20577"/>
        <pc:sldMkLst>
          <pc:docMk/>
          <pc:sldMk cId="1783378883" sldId="256"/>
        </pc:sldMkLst>
        <pc:graphicFrameChg chg="modGraphic">
          <ac:chgData name="Julia Pitts" userId="6e51b823a05a2cc0" providerId="LiveId" clId="{ACA3D82D-48D7-47D0-848A-7740168756B9}" dt="2021-04-17T03:14:41.568" v="71" actId="20577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</pc:docChg>
  </pc:docChgLst>
  <pc:docChgLst>
    <pc:chgData name="Julia Pitts" userId="6e51b823a05a2cc0" providerId="LiveId" clId="{9B3FF46D-E548-4432-8909-7EC7385D47FF}"/>
    <pc:docChg chg="modSld">
      <pc:chgData name="Julia Pitts" userId="6e51b823a05a2cc0" providerId="LiveId" clId="{9B3FF46D-E548-4432-8909-7EC7385D47FF}" dt="2021-01-27T03:18:48.650" v="15"/>
      <pc:docMkLst>
        <pc:docMk/>
      </pc:docMkLst>
      <pc:sldChg chg="modSp mod">
        <pc:chgData name="Julia Pitts" userId="6e51b823a05a2cc0" providerId="LiveId" clId="{9B3FF46D-E548-4432-8909-7EC7385D47FF}" dt="2021-01-27T03:18:48.650" v="15"/>
        <pc:sldMkLst>
          <pc:docMk/>
          <pc:sldMk cId="1783378883" sldId="256"/>
        </pc:sldMkLst>
        <pc:graphicFrameChg chg="mod modGraphic">
          <ac:chgData name="Julia Pitts" userId="6e51b823a05a2cc0" providerId="LiveId" clId="{9B3FF46D-E548-4432-8909-7EC7385D47FF}" dt="2021-01-27T03:18:48.650" v="15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</pc:docChg>
  </pc:docChgLst>
  <pc:docChgLst>
    <pc:chgData name="Julia Pitts" userId="6e51b823a05a2cc0" providerId="LiveId" clId="{C97A6D9C-BE04-4B14-9C06-10E95202842D}"/>
    <pc:docChg chg="undo custSel modSld">
      <pc:chgData name="Julia Pitts" userId="6e51b823a05a2cc0" providerId="LiveId" clId="{C97A6D9C-BE04-4B14-9C06-10E95202842D}" dt="2021-12-23T20:52:36.117" v="6" actId="255"/>
      <pc:docMkLst>
        <pc:docMk/>
      </pc:docMkLst>
      <pc:sldChg chg="modSp mod">
        <pc:chgData name="Julia Pitts" userId="6e51b823a05a2cc0" providerId="LiveId" clId="{C97A6D9C-BE04-4B14-9C06-10E95202842D}" dt="2021-12-23T20:52:36.117" v="6" actId="255"/>
        <pc:sldMkLst>
          <pc:docMk/>
          <pc:sldMk cId="1783378883" sldId="256"/>
        </pc:sldMkLst>
        <pc:graphicFrameChg chg="mod modGraphic">
          <ac:chgData name="Julia Pitts" userId="6e51b823a05a2cc0" providerId="LiveId" clId="{C97A6D9C-BE04-4B14-9C06-10E95202842D}" dt="2021-12-23T20:52:36.117" v="6" actId="255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</pc:docChg>
  </pc:docChgLst>
  <pc:docChgLst>
    <pc:chgData name="Julia Pitts" userId="6e51b823a05a2cc0" providerId="LiveId" clId="{ECFE9DAB-BAC8-4821-9D4E-285646DB0673}"/>
    <pc:docChg chg="undo custSel modSld">
      <pc:chgData name="Julia Pitts" userId="6e51b823a05a2cc0" providerId="LiveId" clId="{ECFE9DAB-BAC8-4821-9D4E-285646DB0673}" dt="2021-04-15T19:57:32.353" v="28" actId="20577"/>
      <pc:docMkLst>
        <pc:docMk/>
      </pc:docMkLst>
      <pc:sldChg chg="modSp mod">
        <pc:chgData name="Julia Pitts" userId="6e51b823a05a2cc0" providerId="LiveId" clId="{ECFE9DAB-BAC8-4821-9D4E-285646DB0673}" dt="2021-04-15T19:57:32.353" v="28" actId="20577"/>
        <pc:sldMkLst>
          <pc:docMk/>
          <pc:sldMk cId="1783378883" sldId="256"/>
        </pc:sldMkLst>
        <pc:graphicFrameChg chg="mod modGraphic">
          <ac:chgData name="Julia Pitts" userId="6e51b823a05a2cc0" providerId="LiveId" clId="{ECFE9DAB-BAC8-4821-9D4E-285646DB0673}" dt="2021-04-15T19:57:32.353" v="28" actId="20577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</pc:docChg>
  </pc:docChgLst>
  <pc:docChgLst>
    <pc:chgData name="Julia Pitts" userId="6e51b823a05a2cc0" providerId="LiveId" clId="{190486AC-D65C-4F84-9F2A-5EBFF0C4E6C4}"/>
    <pc:docChg chg="undo redo custSel modSld">
      <pc:chgData name="Julia Pitts" userId="6e51b823a05a2cc0" providerId="LiveId" clId="{190486AC-D65C-4F84-9F2A-5EBFF0C4E6C4}" dt="2021-03-24T05:51:42.188" v="44"/>
      <pc:docMkLst>
        <pc:docMk/>
      </pc:docMkLst>
      <pc:sldChg chg="modSp mod">
        <pc:chgData name="Julia Pitts" userId="6e51b823a05a2cc0" providerId="LiveId" clId="{190486AC-D65C-4F84-9F2A-5EBFF0C4E6C4}" dt="2021-03-24T05:42:12.495" v="40" actId="14100"/>
        <pc:sldMkLst>
          <pc:docMk/>
          <pc:sldMk cId="1783378883" sldId="256"/>
        </pc:sldMkLst>
        <pc:graphicFrameChg chg="mod modGraphic">
          <ac:chgData name="Julia Pitts" userId="6e51b823a05a2cc0" providerId="LiveId" clId="{190486AC-D65C-4F84-9F2A-5EBFF0C4E6C4}" dt="2021-03-24T05:42:12.495" v="40" actId="14100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  <pc:sldChg chg="modSp mod">
        <pc:chgData name="Julia Pitts" userId="6e51b823a05a2cc0" providerId="LiveId" clId="{190486AC-D65C-4F84-9F2A-5EBFF0C4E6C4}" dt="2021-03-24T05:51:42.188" v="44"/>
        <pc:sldMkLst>
          <pc:docMk/>
          <pc:sldMk cId="1661469233" sldId="257"/>
        </pc:sldMkLst>
        <pc:graphicFrameChg chg="mod modGraphic">
          <ac:chgData name="Julia Pitts" userId="6e51b823a05a2cc0" providerId="LiveId" clId="{190486AC-D65C-4F84-9F2A-5EBFF0C4E6C4}" dt="2021-03-24T05:51:42.188" v="44"/>
          <ac:graphicFrameMkLst>
            <pc:docMk/>
            <pc:sldMk cId="1661469233" sldId="257"/>
            <ac:graphicFrameMk id="4" creationId="{54C5A4E1-B718-4E81-9087-7EFA5BA1AE72}"/>
          </ac:graphicFrameMkLst>
        </pc:graphicFrameChg>
      </pc:sldChg>
    </pc:docChg>
  </pc:docChgLst>
  <pc:docChgLst>
    <pc:chgData name="Julia Pitts" userId="6e51b823a05a2cc0" providerId="Windows Live" clId="Web-{20C3A756-D1B7-4342-95C8-AA622C5C49D1}"/>
    <pc:docChg chg="modSld">
      <pc:chgData name="Julia Pitts" userId="6e51b823a05a2cc0" providerId="Windows Live" clId="Web-{20C3A756-D1B7-4342-95C8-AA622C5C49D1}" dt="2021-03-24T04:37:40.569" v="260"/>
      <pc:docMkLst>
        <pc:docMk/>
      </pc:docMkLst>
      <pc:sldChg chg="modSp">
        <pc:chgData name="Julia Pitts" userId="6e51b823a05a2cc0" providerId="Windows Live" clId="Web-{20C3A756-D1B7-4342-95C8-AA622C5C49D1}" dt="2021-03-24T04:37:00.616" v="235"/>
        <pc:sldMkLst>
          <pc:docMk/>
          <pc:sldMk cId="1783378883" sldId="256"/>
        </pc:sldMkLst>
        <pc:graphicFrameChg chg="mod modGraphic">
          <ac:chgData name="Julia Pitts" userId="6e51b823a05a2cc0" providerId="Windows Live" clId="Web-{20C3A756-D1B7-4342-95C8-AA622C5C49D1}" dt="2021-03-24T04:37:00.616" v="235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  <pc:sldChg chg="modSp">
        <pc:chgData name="Julia Pitts" userId="6e51b823a05a2cc0" providerId="Windows Live" clId="Web-{20C3A756-D1B7-4342-95C8-AA622C5C49D1}" dt="2021-03-24T04:37:40.569" v="260"/>
        <pc:sldMkLst>
          <pc:docMk/>
          <pc:sldMk cId="1661469233" sldId="257"/>
        </pc:sldMkLst>
        <pc:graphicFrameChg chg="mod modGraphic">
          <ac:chgData name="Julia Pitts" userId="6e51b823a05a2cc0" providerId="Windows Live" clId="Web-{20C3A756-D1B7-4342-95C8-AA622C5C49D1}" dt="2021-03-24T04:37:40.569" v="260"/>
          <ac:graphicFrameMkLst>
            <pc:docMk/>
            <pc:sldMk cId="1661469233" sldId="257"/>
            <ac:graphicFrameMk id="4" creationId="{54C5A4E1-B718-4E81-9087-7EFA5BA1AE72}"/>
          </ac:graphicFrameMkLst>
        </pc:graphicFrameChg>
      </pc:sldChg>
    </pc:docChg>
  </pc:docChgLst>
  <pc:docChgLst>
    <pc:chgData name="Julia Pitts" userId="6e51b823a05a2cc0" providerId="LiveId" clId="{2E85E893-1888-44A8-8BBB-2DE966A930F3}"/>
    <pc:docChg chg="modSld">
      <pc:chgData name="Julia Pitts" userId="6e51b823a05a2cc0" providerId="LiveId" clId="{2E85E893-1888-44A8-8BBB-2DE966A930F3}" dt="2021-04-25T01:24:07.307" v="44" actId="20577"/>
      <pc:docMkLst>
        <pc:docMk/>
      </pc:docMkLst>
      <pc:sldChg chg="modSp mod">
        <pc:chgData name="Julia Pitts" userId="6e51b823a05a2cc0" providerId="LiveId" clId="{2E85E893-1888-44A8-8BBB-2DE966A930F3}" dt="2021-04-25T01:24:07.307" v="44" actId="20577"/>
        <pc:sldMkLst>
          <pc:docMk/>
          <pc:sldMk cId="1783378883" sldId="256"/>
        </pc:sldMkLst>
        <pc:graphicFrameChg chg="mod modGraphic">
          <ac:chgData name="Julia Pitts" userId="6e51b823a05a2cc0" providerId="LiveId" clId="{2E85E893-1888-44A8-8BBB-2DE966A930F3}" dt="2021-04-25T01:24:07.307" v="44" actId="20577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585" y="1474225"/>
            <a:ext cx="7169230" cy="2843775"/>
          </a:xfrm>
        </p:spPr>
        <p:txBody>
          <a:bodyPr anchor="b">
            <a:normAutofit/>
          </a:bodyPr>
          <a:lstStyle>
            <a:lvl1pPr algn="ctr">
              <a:defRPr sz="52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4585" y="4404362"/>
            <a:ext cx="7169230" cy="1554479"/>
          </a:xfrm>
        </p:spPr>
        <p:txBody>
          <a:bodyPr>
            <a:normAutofit/>
          </a:bodyPr>
          <a:lstStyle>
            <a:lvl1pPr marL="0" indent="0" algn="ctr">
              <a:buNone/>
              <a:defRPr sz="2420">
                <a:solidFill>
                  <a:schemeClr val="bg1">
                    <a:lumMod val="50000"/>
                  </a:schemeClr>
                </a:solidFill>
              </a:defRPr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8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81" y="4861290"/>
            <a:ext cx="8550656" cy="919825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7414" y="791363"/>
            <a:ext cx="8103589" cy="3642687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5789892"/>
            <a:ext cx="8550673" cy="773468"/>
          </a:xfrm>
        </p:spPr>
        <p:txBody>
          <a:bodyPr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5" y="690881"/>
            <a:ext cx="8550673" cy="3884211"/>
          </a:xfrm>
        </p:spPr>
        <p:txBody>
          <a:bodyPr anchor="ctr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4765464"/>
            <a:ext cx="8550673" cy="1797897"/>
          </a:xfrm>
        </p:spPr>
        <p:txBody>
          <a:bodyPr anchor="ctr"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11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125" y="988933"/>
            <a:ext cx="7674770" cy="3093904"/>
          </a:xfrm>
        </p:spPr>
        <p:txBody>
          <a:bodyPr anchor="ctr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19533" y="4091370"/>
            <a:ext cx="7220646" cy="674093"/>
          </a:xfrm>
        </p:spPr>
        <p:txBody>
          <a:bodyPr anchor="t">
            <a:normAutofit/>
          </a:bodyPr>
          <a:lstStyle>
            <a:lvl1pPr marL="0" indent="0">
              <a:buNone/>
              <a:defRPr sz="154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4955837"/>
            <a:ext cx="8550673" cy="16105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11389" y="1006240"/>
            <a:ext cx="601577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35144" y="3536017"/>
            <a:ext cx="609005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1714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5" y="2423886"/>
            <a:ext cx="8550673" cy="2846746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5283980"/>
            <a:ext cx="8550673" cy="1292730"/>
          </a:xfrm>
        </p:spPr>
        <p:txBody>
          <a:bodyPr anchor="t"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00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53865" y="690880"/>
            <a:ext cx="8550673" cy="18191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53864" y="2682705"/>
            <a:ext cx="2721655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53864" y="3335804"/>
            <a:ext cx="2721655" cy="3227558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73222" y="2682705"/>
            <a:ext cx="2715505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64114" y="3335804"/>
            <a:ext cx="2725264" cy="3227558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77971" y="2682705"/>
            <a:ext cx="2726566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577971" y="3335804"/>
            <a:ext cx="2726566" cy="3227558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59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53865" y="692208"/>
            <a:ext cx="8550673" cy="18177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53865" y="4765463"/>
            <a:ext cx="2719538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53865" y="2682705"/>
            <a:ext cx="2719538" cy="17272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53865" y="5418560"/>
            <a:ext cx="2719538" cy="1144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5277" y="4765463"/>
            <a:ext cx="2724008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64112" y="2682705"/>
            <a:ext cx="2725265" cy="17272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64112" y="5418559"/>
            <a:ext cx="2725265" cy="11448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77972" y="4765463"/>
            <a:ext cx="2723062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577971" y="2682705"/>
            <a:ext cx="2726566" cy="17272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577868" y="5418557"/>
            <a:ext cx="2726669" cy="1144804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05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53865" y="2682707"/>
            <a:ext cx="8550673" cy="38806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690883"/>
            <a:ext cx="2106495" cy="587247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53865" y="690883"/>
            <a:ext cx="6318447" cy="58724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9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53863" y="2682706"/>
            <a:ext cx="8550157" cy="3880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3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4" y="939040"/>
            <a:ext cx="8540195" cy="31017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864" y="4145120"/>
            <a:ext cx="8540195" cy="1550607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4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53865" y="700987"/>
            <a:ext cx="8550672" cy="1809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53863" y="2682706"/>
            <a:ext cx="4212472" cy="3880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092065" y="2682706"/>
            <a:ext cx="4211955" cy="3880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7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53865" y="700987"/>
            <a:ext cx="8550672" cy="1809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5720" y="2687154"/>
            <a:ext cx="4020617" cy="770660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86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753864" y="3457815"/>
            <a:ext cx="4212472" cy="31055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77049" y="2687154"/>
            <a:ext cx="4027488" cy="770660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86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092066" y="3457815"/>
            <a:ext cx="4211956" cy="31055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5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1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6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4" y="690880"/>
            <a:ext cx="3246943" cy="2293019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189402" y="690882"/>
            <a:ext cx="5115134" cy="5872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2983899"/>
            <a:ext cx="3246944" cy="3579461"/>
          </a:xfrm>
        </p:spPr>
        <p:txBody>
          <a:bodyPr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8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5" y="690880"/>
            <a:ext cx="4542580" cy="2293021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4698" y="690881"/>
            <a:ext cx="3306436" cy="587248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81" y="2983901"/>
            <a:ext cx="4542564" cy="3579460"/>
          </a:xfrm>
        </p:spPr>
        <p:txBody>
          <a:bodyPr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7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058402" cy="777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3865" y="700987"/>
            <a:ext cx="8550672" cy="1809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865" y="2682707"/>
            <a:ext cx="8550673" cy="388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4958" y="666771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8882BDC-A680-4764-9A15-E4D7289376A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3864" y="6667714"/>
            <a:ext cx="5505132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4061" y="6667714"/>
            <a:ext cx="630477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1005840" rtl="0" eaLnBrk="1" latinLnBrk="0" hangingPunct="1">
        <a:lnSpc>
          <a:spcPct val="90000"/>
        </a:lnSpc>
        <a:spcBef>
          <a:spcPct val="0"/>
        </a:spcBef>
        <a:buNone/>
        <a:defRPr sz="396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120000"/>
        </a:lnSpc>
        <a:spcBef>
          <a:spcPts val="1100"/>
        </a:spcBef>
        <a:buClr>
          <a:schemeClr val="tx1"/>
        </a:buClr>
        <a:buFont typeface="Arial" panose="020B0604020202020204" pitchFamily="34" charset="0"/>
        <a:buChar char="•"/>
        <a:defRPr sz="2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9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76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89FCB90-6945-4AC5-A88D-469FE3C21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838002"/>
              </p:ext>
            </p:extLst>
          </p:nvPr>
        </p:nvGraphicFramePr>
        <p:xfrm>
          <a:off x="262287" y="269457"/>
          <a:ext cx="9707057" cy="6954087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920499">
                  <a:extLst>
                    <a:ext uri="{9D8B030D-6E8A-4147-A177-3AD203B41FA5}">
                      <a16:colId xmlns:a16="http://schemas.microsoft.com/office/drawing/2014/main" val="3179843789"/>
                    </a:ext>
                  </a:extLst>
                </a:gridCol>
                <a:gridCol w="420180">
                  <a:extLst>
                    <a:ext uri="{9D8B030D-6E8A-4147-A177-3AD203B41FA5}">
                      <a16:colId xmlns:a16="http://schemas.microsoft.com/office/drawing/2014/main" val="2619768155"/>
                    </a:ext>
                  </a:extLst>
                </a:gridCol>
                <a:gridCol w="594102">
                  <a:extLst>
                    <a:ext uri="{9D8B030D-6E8A-4147-A177-3AD203B41FA5}">
                      <a16:colId xmlns:a16="http://schemas.microsoft.com/office/drawing/2014/main" val="454913347"/>
                    </a:ext>
                  </a:extLst>
                </a:gridCol>
                <a:gridCol w="450180">
                  <a:extLst>
                    <a:ext uri="{9D8B030D-6E8A-4147-A177-3AD203B41FA5}">
                      <a16:colId xmlns:a16="http://schemas.microsoft.com/office/drawing/2014/main" val="622742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95290069"/>
                    </a:ext>
                  </a:extLst>
                </a:gridCol>
                <a:gridCol w="727196">
                  <a:extLst>
                    <a:ext uri="{9D8B030D-6E8A-4147-A177-3AD203B41FA5}">
                      <a16:colId xmlns:a16="http://schemas.microsoft.com/office/drawing/2014/main" val="1284242656"/>
                    </a:ext>
                  </a:extLst>
                </a:gridCol>
                <a:gridCol w="460251">
                  <a:extLst>
                    <a:ext uri="{9D8B030D-6E8A-4147-A177-3AD203B41FA5}">
                      <a16:colId xmlns:a16="http://schemas.microsoft.com/office/drawing/2014/main" val="2321362093"/>
                    </a:ext>
                  </a:extLst>
                </a:gridCol>
                <a:gridCol w="727196">
                  <a:extLst>
                    <a:ext uri="{9D8B030D-6E8A-4147-A177-3AD203B41FA5}">
                      <a16:colId xmlns:a16="http://schemas.microsoft.com/office/drawing/2014/main" val="4178831508"/>
                    </a:ext>
                  </a:extLst>
                </a:gridCol>
                <a:gridCol w="460251">
                  <a:extLst>
                    <a:ext uri="{9D8B030D-6E8A-4147-A177-3AD203B41FA5}">
                      <a16:colId xmlns:a16="http://schemas.microsoft.com/office/drawing/2014/main" val="2764513668"/>
                    </a:ext>
                  </a:extLst>
                </a:gridCol>
                <a:gridCol w="230125">
                  <a:extLst>
                    <a:ext uri="{9D8B030D-6E8A-4147-A177-3AD203B41FA5}">
                      <a16:colId xmlns:a16="http://schemas.microsoft.com/office/drawing/2014/main" val="742015033"/>
                    </a:ext>
                  </a:extLst>
                </a:gridCol>
                <a:gridCol w="598326">
                  <a:extLst>
                    <a:ext uri="{9D8B030D-6E8A-4147-A177-3AD203B41FA5}">
                      <a16:colId xmlns:a16="http://schemas.microsoft.com/office/drawing/2014/main" val="939118792"/>
                    </a:ext>
                  </a:extLst>
                </a:gridCol>
                <a:gridCol w="298748">
                  <a:extLst>
                    <a:ext uri="{9D8B030D-6E8A-4147-A177-3AD203B41FA5}">
                      <a16:colId xmlns:a16="http://schemas.microsoft.com/office/drawing/2014/main" val="39106414"/>
                    </a:ext>
                  </a:extLst>
                </a:gridCol>
                <a:gridCol w="298748">
                  <a:extLst>
                    <a:ext uri="{9D8B030D-6E8A-4147-A177-3AD203B41FA5}">
                      <a16:colId xmlns:a16="http://schemas.microsoft.com/office/drawing/2014/main" val="3731569295"/>
                    </a:ext>
                  </a:extLst>
                </a:gridCol>
                <a:gridCol w="598326">
                  <a:extLst>
                    <a:ext uri="{9D8B030D-6E8A-4147-A177-3AD203B41FA5}">
                      <a16:colId xmlns:a16="http://schemas.microsoft.com/office/drawing/2014/main" val="1601683639"/>
                    </a:ext>
                  </a:extLst>
                </a:gridCol>
                <a:gridCol w="598326">
                  <a:extLst>
                    <a:ext uri="{9D8B030D-6E8A-4147-A177-3AD203B41FA5}">
                      <a16:colId xmlns:a16="http://schemas.microsoft.com/office/drawing/2014/main" val="864443439"/>
                    </a:ext>
                  </a:extLst>
                </a:gridCol>
                <a:gridCol w="298749">
                  <a:extLst>
                    <a:ext uri="{9D8B030D-6E8A-4147-A177-3AD203B41FA5}">
                      <a16:colId xmlns:a16="http://schemas.microsoft.com/office/drawing/2014/main" val="3874727829"/>
                    </a:ext>
                  </a:extLst>
                </a:gridCol>
                <a:gridCol w="298749">
                  <a:extLst>
                    <a:ext uri="{9D8B030D-6E8A-4147-A177-3AD203B41FA5}">
                      <a16:colId xmlns:a16="http://schemas.microsoft.com/office/drawing/2014/main" val="1918271899"/>
                    </a:ext>
                  </a:extLst>
                </a:gridCol>
                <a:gridCol w="598326">
                  <a:extLst>
                    <a:ext uri="{9D8B030D-6E8A-4147-A177-3AD203B41FA5}">
                      <a16:colId xmlns:a16="http://schemas.microsoft.com/office/drawing/2014/main" val="683280300"/>
                    </a:ext>
                  </a:extLst>
                </a:gridCol>
                <a:gridCol w="920499">
                  <a:extLst>
                    <a:ext uri="{9D8B030D-6E8A-4147-A177-3AD203B41FA5}">
                      <a16:colId xmlns:a16="http://schemas.microsoft.com/office/drawing/2014/main" val="3016906331"/>
                    </a:ext>
                  </a:extLst>
                </a:gridCol>
              </a:tblGrid>
              <a:tr h="389556">
                <a:tc gridSpan="9"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HamletOrNot" panose="02000603090000020003" pitchFamily="2" charset="0"/>
                        </a:rPr>
                        <a:t>ikaros</a:t>
                      </a:r>
                      <a:endParaRPr lang="en-US" b="1" dirty="0">
                        <a:latin typeface="HamletOrNot" panose="02000603090000020003" pitchFamily="2" charset="0"/>
                      </a:endParaRPr>
                    </a:p>
                  </a:txBody>
                  <a:tcPr anchor="b"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Weapon</a:t>
                      </a: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Damage</a:t>
                      </a: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Combat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94841"/>
                  </a:ext>
                </a:extLst>
              </a:tr>
              <a:tr h="380497">
                <a:tc gridSpan="4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Character name/pronouns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/>
                </a:tc>
                <a:tc gridSpan="5">
                  <a:txBody>
                    <a:bodyPr/>
                    <a:lstStyle/>
                    <a:p>
                      <a:pPr algn="l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Weapon</a:t>
                      </a: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Damage</a:t>
                      </a: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Margin less than armor: glancing hit. Otherwise, solid hit.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03786"/>
                  </a:ext>
                </a:extLst>
              </a:tr>
              <a:tr h="380497"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Player name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Weapon</a:t>
                      </a: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Damage</a:t>
                      </a: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616315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>
                          <a:latin typeface="Candara" panose="020E0502030303020204" pitchFamily="34" charset="0"/>
                        </a:rPr>
                        <a:t>Armor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9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964589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Traits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Identity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Candara" panose="020E0502030303020204" pitchFamily="34" charset="0"/>
                        </a:rPr>
                        <a:t>Used?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0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41407"/>
                  </a:ext>
                </a:extLst>
              </a:tr>
              <a:tr h="380497">
                <a:tc rowSpan="2"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Candara" panose="020E0502030303020204" pitchFamily="34" charset="0"/>
                        </a:rPr>
                        <a:t>Use to help or hinder. First use is free.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Struggle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andara" panose="020E0502030303020204" pitchFamily="34" charset="0"/>
                        </a:rPr>
                        <a:t>Used?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Physical resilience:</a:t>
                      </a:r>
                    </a:p>
                  </a:txBody>
                  <a:tcPr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Mental resilience: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Injuries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93492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Candara" panose="020E0502030303020204" pitchFamily="34" charset="0"/>
                        </a:rPr>
                        <a:t>Drive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andara" panose="020E0502030303020204" pitchFamily="34" charset="0"/>
                        </a:rPr>
                        <a:t>Used?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Fatigue: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Desperation: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Candara" panose="020E0502030303020204" pitchFamily="34" charset="0"/>
                        </a:rPr>
                        <a:t>Physical resilience is 10 + (2 x Might).</a:t>
                      </a:r>
                    </a:p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  <a:p>
                      <a:pPr algn="l"/>
                      <a:r>
                        <a:rPr lang="en-US" sz="1000">
                          <a:latin typeface="Candara" panose="020E0502030303020204" pitchFamily="34" charset="0"/>
                        </a:rPr>
                        <a:t>Mental resilience is 10 + (2 x Willpower).</a:t>
                      </a:r>
                    </a:p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  <a:p>
                      <a:pPr algn="l"/>
                      <a:r>
                        <a:rPr lang="en-US" sz="1000">
                          <a:latin typeface="Candara" panose="020E0502030303020204" pitchFamily="34" charset="0"/>
                        </a:rPr>
                        <a:t>Filling half a pool gives a stacking -1 to all rolls. Each crit gives a stacking -1 to all rolls.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91829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80716236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Skills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Athletics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Lore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Shooting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83941935"/>
                  </a:ext>
                </a:extLst>
              </a:tr>
              <a:tr h="380497">
                <a:tc rowSpan="5"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latin typeface="Candara" panose="020E0502030303020204" pitchFamily="34" charset="0"/>
                        </a:rPr>
                        <a:t>2d6 + skill vs Target Num. Advantage caps at +2 and applies to the roll. Disadvantage caps at +2 and applies to the TN.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Contacts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Might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Sorcery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30216088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Craftwork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Noticing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Stealth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965850026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Empathy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andara" panose="020E0502030303020204" pitchFamily="34" charset="0"/>
                        </a:rPr>
                        <a:t>Persuasion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latin typeface="Candara" panose="020E0502030303020204" pitchFamily="34" charset="0"/>
                        </a:rPr>
                        <a:t>Survival</a:t>
                      </a:r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84904823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Fighting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andara" panose="020E0502030303020204" pitchFamily="34" charset="0"/>
                        </a:rPr>
                        <a:t>Resources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andara" panose="020E0502030303020204" pitchFamily="34" charset="0"/>
                        </a:rPr>
                        <a:t>Willpower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24409204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en-US" sz="900">
                          <a:latin typeface="Candara" panose="020E0502030303020204" pitchFamily="34" charset="0"/>
                        </a:rPr>
                        <a:t>Modifiers (incl. injury)</a:t>
                      </a:r>
                    </a:p>
                  </a:txBody>
                  <a:tcPr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andara" panose="020E0502030303020204" pitchFamily="34" charset="0"/>
                        </a:rPr>
                        <a:t>Armor disadvantage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Physical total: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Mental total: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726403037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0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0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243596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Talents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669788"/>
                  </a:ext>
                </a:extLst>
              </a:tr>
              <a:tr h="380497">
                <a:tc rowSpan="2">
                  <a:txBody>
                    <a:bodyPr/>
                    <a:lstStyle/>
                    <a:p>
                      <a:r>
                        <a:rPr lang="en-US" sz="1000" b="0">
                          <a:latin typeface="Candara" panose="020E0502030303020204" pitchFamily="34" charset="0"/>
                        </a:rPr>
                        <a:t>Special qualities and abilities this character has.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lnL w="12700" cmpd="sng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845939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endParaRPr lang="en-US" sz="1000" b="1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981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37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C5A4E1-B718-4E81-9087-7EFA5BA1A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703268"/>
              </p:ext>
            </p:extLst>
          </p:nvPr>
        </p:nvGraphicFramePr>
        <p:xfrm>
          <a:off x="0" y="0"/>
          <a:ext cx="10067545" cy="7772400"/>
        </p:xfrm>
        <a:graphic>
          <a:graphicData uri="http://schemas.openxmlformats.org/drawingml/2006/table">
            <a:tbl>
              <a:tblPr firstRow="1" firstCol="1" lastRow="1" lastCol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8748564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13422332"/>
                    </a:ext>
                  </a:extLst>
                </a:gridCol>
                <a:gridCol w="745200">
                  <a:extLst>
                    <a:ext uri="{9D8B030D-6E8A-4147-A177-3AD203B41FA5}">
                      <a16:colId xmlns:a16="http://schemas.microsoft.com/office/drawing/2014/main" val="1674740716"/>
                    </a:ext>
                  </a:extLst>
                </a:gridCol>
                <a:gridCol w="2802672">
                  <a:extLst>
                    <a:ext uri="{9D8B030D-6E8A-4147-A177-3AD203B41FA5}">
                      <a16:colId xmlns:a16="http://schemas.microsoft.com/office/drawing/2014/main" val="261424617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634899011"/>
                    </a:ext>
                  </a:extLst>
                </a:gridCol>
                <a:gridCol w="1608816">
                  <a:extLst>
                    <a:ext uri="{9D8B030D-6E8A-4147-A177-3AD203B41FA5}">
                      <a16:colId xmlns:a16="http://schemas.microsoft.com/office/drawing/2014/main" val="822597698"/>
                    </a:ext>
                  </a:extLst>
                </a:gridCol>
                <a:gridCol w="923194">
                  <a:extLst>
                    <a:ext uri="{9D8B030D-6E8A-4147-A177-3AD203B41FA5}">
                      <a16:colId xmlns:a16="http://schemas.microsoft.com/office/drawing/2014/main" val="3612141449"/>
                    </a:ext>
                  </a:extLst>
                </a:gridCol>
                <a:gridCol w="1015863">
                  <a:extLst>
                    <a:ext uri="{9D8B030D-6E8A-4147-A177-3AD203B41FA5}">
                      <a16:colId xmlns:a16="http://schemas.microsoft.com/office/drawing/2014/main" val="2018856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27813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58780628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B w="381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44176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entaur" panose="02030504050205020304" pitchFamily="18" charset="0"/>
                        </a:rPr>
                        <a:t>Gear</a:t>
                      </a:r>
                    </a:p>
                  </a:txBody>
                  <a:tcPr anchor="b"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Belt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Spells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877087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Two Bulk 1 items on the belt, then another (5 + Might) worth of Bulk on the rest of the body. Armor worn counts against your maximum bulk!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Belt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Candara" panose="020E0502030303020204" pitchFamily="34" charset="0"/>
                        </a:rPr>
                        <a:t>Can hold up to (Sorcery skill level) spell slots in memory. The rest must be stored in </a:t>
                      </a:r>
                      <a:r>
                        <a:rPr lang="en-US" sz="1000" err="1">
                          <a:latin typeface="Candara" panose="020E0502030303020204" pitchFamily="34" charset="0"/>
                        </a:rPr>
                        <a:t>spellbooks</a:t>
                      </a:r>
                      <a:r>
                        <a:rPr lang="en-US" sz="1000">
                          <a:latin typeface="Candara" panose="020E0502030303020204" pitchFamily="34" charset="0"/>
                        </a:rPr>
                        <a:t>. Put “Storage: Mem” for spells in memory, then give each </a:t>
                      </a:r>
                      <a:r>
                        <a:rPr lang="en-US" sz="1000" err="1">
                          <a:latin typeface="Candara" panose="020E0502030303020204" pitchFamily="34" charset="0"/>
                        </a:rPr>
                        <a:t>spellbook</a:t>
                      </a:r>
                      <a:r>
                        <a:rPr lang="en-US" sz="1000">
                          <a:latin typeface="Candara" panose="020E0502030303020204" pitchFamily="34" charset="0"/>
                        </a:rPr>
                        <a:t> a short id, such as a number, symbol, </a:t>
                      </a:r>
                      <a:r>
                        <a:rPr lang="en-US" sz="1000" err="1">
                          <a:latin typeface="Candara" panose="020E0502030303020204" pitchFamily="34" charset="0"/>
                        </a:rPr>
                        <a:t>etc</a:t>
                      </a:r>
                      <a:r>
                        <a:rPr lang="en-US" sz="1000">
                          <a:latin typeface="Candara" panose="020E0502030303020204" pitchFamily="34" charset="0"/>
                        </a:rPr>
                        <a:t>, and put “Storage: &lt;id&gt;” on spells in books.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08551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17913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39933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06437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87841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8549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682689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602186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067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92571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9657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7151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Notes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77080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XP: ____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28800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31566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3673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234637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6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46923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</TotalTime>
  <Words>334</Words>
  <Application>Microsoft Office PowerPoint</Application>
  <PresentationFormat>Custom</PresentationFormat>
  <Paragraphs>95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Candara</vt:lpstr>
      <vt:lpstr>Centaur</vt:lpstr>
      <vt:lpstr>HamletOrNot</vt:lpstr>
      <vt:lpstr>Tw Cen MT</vt:lpstr>
      <vt:lpstr>Droplet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Pitts</dc:creator>
  <cp:lastModifiedBy>Julia Pitts</cp:lastModifiedBy>
  <cp:revision>8</cp:revision>
  <dcterms:created xsi:type="dcterms:W3CDTF">2020-12-31T22:54:53Z</dcterms:created>
  <dcterms:modified xsi:type="dcterms:W3CDTF">2021-12-23T20:52:54Z</dcterms:modified>
</cp:coreProperties>
</file>