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57421A-10DB-43AC-9EB6-C5FAF75E1F58}" v="1" dt="2022-05-27T06:00:07.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096"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Pitts" userId="6e51b823a05a2cc0" providerId="LiveId" clId="{769B9876-0CC5-4952-8417-BD50DAB03C8C}"/>
    <pc:docChg chg="undo redo custSel addSld delSld modSld">
      <pc:chgData name="Julia Pitts" userId="6e51b823a05a2cc0" providerId="LiveId" clId="{769B9876-0CC5-4952-8417-BD50DAB03C8C}" dt="2022-02-07T01:23:54.040" v="922" actId="404"/>
      <pc:docMkLst>
        <pc:docMk/>
      </pc:docMkLst>
      <pc:sldChg chg="modSp mod">
        <pc:chgData name="Julia Pitts" userId="6e51b823a05a2cc0" providerId="LiveId" clId="{769B9876-0CC5-4952-8417-BD50DAB03C8C}" dt="2022-01-29T23:19:59.653" v="756" actId="20577"/>
        <pc:sldMkLst>
          <pc:docMk/>
          <pc:sldMk cId="1783378883" sldId="256"/>
        </pc:sldMkLst>
        <pc:graphicFrameChg chg="mod modGraphic">
          <ac:chgData name="Julia Pitts" userId="6e51b823a05a2cc0" providerId="LiveId" clId="{769B9876-0CC5-4952-8417-BD50DAB03C8C}" dt="2022-01-29T23:19:59.653" v="756" actId="20577"/>
          <ac:graphicFrameMkLst>
            <pc:docMk/>
            <pc:sldMk cId="1783378883" sldId="256"/>
            <ac:graphicFrameMk id="6" creationId="{789FCB90-6945-4AC5-A88D-469FE3C21635}"/>
          </ac:graphicFrameMkLst>
        </pc:graphicFrameChg>
      </pc:sldChg>
      <pc:sldChg chg="modSp mod">
        <pc:chgData name="Julia Pitts" userId="6e51b823a05a2cc0" providerId="LiveId" clId="{769B9876-0CC5-4952-8417-BD50DAB03C8C}" dt="2022-02-07T01:23:54.040" v="922" actId="404"/>
        <pc:sldMkLst>
          <pc:docMk/>
          <pc:sldMk cId="1661469233" sldId="257"/>
        </pc:sldMkLst>
        <pc:graphicFrameChg chg="mod modGraphic">
          <ac:chgData name="Julia Pitts" userId="6e51b823a05a2cc0" providerId="LiveId" clId="{769B9876-0CC5-4952-8417-BD50DAB03C8C}" dt="2022-02-07T01:23:54.040" v="922" actId="404"/>
          <ac:graphicFrameMkLst>
            <pc:docMk/>
            <pc:sldMk cId="1661469233" sldId="257"/>
            <ac:graphicFrameMk id="4" creationId="{54C5A4E1-B718-4E81-9087-7EFA5BA1AE72}"/>
          </ac:graphicFrameMkLst>
        </pc:graphicFrameChg>
      </pc:sldChg>
      <pc:sldChg chg="new add del">
        <pc:chgData name="Julia Pitts" userId="6e51b823a05a2cc0" providerId="LiveId" clId="{769B9876-0CC5-4952-8417-BD50DAB03C8C}" dt="2022-01-29T22:57:53.959" v="669" actId="680"/>
        <pc:sldMkLst>
          <pc:docMk/>
          <pc:sldMk cId="537560059" sldId="258"/>
        </pc:sldMkLst>
      </pc:sldChg>
    </pc:docChg>
  </pc:docChgLst>
  <pc:docChgLst>
    <pc:chgData name="Julia Pitts" userId="6e51b823a05a2cc0" providerId="LiveId" clId="{A72746DB-4E80-4EE8-A51F-7126717A5AEE}"/>
    <pc:docChg chg="undo custSel modSld">
      <pc:chgData name="Julia Pitts" userId="6e51b823a05a2cc0" providerId="LiveId" clId="{A72746DB-4E80-4EE8-A51F-7126717A5AEE}" dt="2022-03-03T07:43:08.059" v="862" actId="14734"/>
      <pc:docMkLst>
        <pc:docMk/>
      </pc:docMkLst>
      <pc:sldChg chg="modSp mod">
        <pc:chgData name="Julia Pitts" userId="6e51b823a05a2cc0" providerId="LiveId" clId="{A72746DB-4E80-4EE8-A51F-7126717A5AEE}" dt="2022-03-03T07:29:59.647" v="47" actId="122"/>
        <pc:sldMkLst>
          <pc:docMk/>
          <pc:sldMk cId="1783378883" sldId="256"/>
        </pc:sldMkLst>
        <pc:graphicFrameChg chg="modGraphic">
          <ac:chgData name="Julia Pitts" userId="6e51b823a05a2cc0" providerId="LiveId" clId="{A72746DB-4E80-4EE8-A51F-7126717A5AEE}" dt="2022-03-03T07:29:59.647" v="47" actId="122"/>
          <ac:graphicFrameMkLst>
            <pc:docMk/>
            <pc:sldMk cId="1783378883" sldId="256"/>
            <ac:graphicFrameMk id="6" creationId="{789FCB90-6945-4AC5-A88D-469FE3C21635}"/>
          </ac:graphicFrameMkLst>
        </pc:graphicFrameChg>
      </pc:sldChg>
      <pc:sldChg chg="modSp mod">
        <pc:chgData name="Julia Pitts" userId="6e51b823a05a2cc0" providerId="LiveId" clId="{A72746DB-4E80-4EE8-A51F-7126717A5AEE}" dt="2022-03-03T07:43:08.059" v="862" actId="14734"/>
        <pc:sldMkLst>
          <pc:docMk/>
          <pc:sldMk cId="1661469233" sldId="257"/>
        </pc:sldMkLst>
        <pc:graphicFrameChg chg="mod modGraphic">
          <ac:chgData name="Julia Pitts" userId="6e51b823a05a2cc0" providerId="LiveId" clId="{A72746DB-4E80-4EE8-A51F-7126717A5AEE}" dt="2022-03-03T07:43:08.059" v="862" actId="14734"/>
          <ac:graphicFrameMkLst>
            <pc:docMk/>
            <pc:sldMk cId="1661469233" sldId="257"/>
            <ac:graphicFrameMk id="4" creationId="{54C5A4E1-B718-4E81-9087-7EFA5BA1AE72}"/>
          </ac:graphicFrameMkLst>
        </pc:graphicFrameChg>
      </pc:sldChg>
    </pc:docChg>
  </pc:docChgLst>
  <pc:docChgLst>
    <pc:chgData name="Julia Pitts" userId="6e51b823a05a2cc0" providerId="LiveId" clId="{9B3FF46D-E548-4432-8909-7EC7385D47FF}"/>
    <pc:docChg chg="modSld">
      <pc:chgData name="Julia Pitts" userId="6e51b823a05a2cc0" providerId="LiveId" clId="{9B3FF46D-E548-4432-8909-7EC7385D47FF}" dt="2021-01-27T03:18:48.650" v="15"/>
      <pc:docMkLst>
        <pc:docMk/>
      </pc:docMkLst>
      <pc:sldChg chg="modSp mod">
        <pc:chgData name="Julia Pitts" userId="6e51b823a05a2cc0" providerId="LiveId" clId="{9B3FF46D-E548-4432-8909-7EC7385D47FF}" dt="2021-01-27T03:18:48.650" v="15"/>
        <pc:sldMkLst>
          <pc:docMk/>
          <pc:sldMk cId="1783378883" sldId="256"/>
        </pc:sldMkLst>
        <pc:graphicFrameChg chg="mod modGraphic">
          <ac:chgData name="Julia Pitts" userId="6e51b823a05a2cc0" providerId="LiveId" clId="{9B3FF46D-E548-4432-8909-7EC7385D47FF}" dt="2021-01-27T03:18:48.650" v="15"/>
          <ac:graphicFrameMkLst>
            <pc:docMk/>
            <pc:sldMk cId="1783378883" sldId="256"/>
            <ac:graphicFrameMk id="6" creationId="{789FCB90-6945-4AC5-A88D-469FE3C21635}"/>
          </ac:graphicFrameMkLst>
        </pc:graphicFrameChg>
      </pc:sldChg>
    </pc:docChg>
  </pc:docChgLst>
  <pc:docChgLst>
    <pc:chgData name="Julia Pitts" userId="6e51b823a05a2cc0" providerId="LiveId" clId="{ACA3D82D-48D7-47D0-848A-7740168756B9}"/>
    <pc:docChg chg="modSld">
      <pc:chgData name="Julia Pitts" userId="6e51b823a05a2cc0" providerId="LiveId" clId="{ACA3D82D-48D7-47D0-848A-7740168756B9}" dt="2021-04-17T03:14:41.568" v="71" actId="20577"/>
      <pc:docMkLst>
        <pc:docMk/>
      </pc:docMkLst>
      <pc:sldChg chg="modSp mod">
        <pc:chgData name="Julia Pitts" userId="6e51b823a05a2cc0" providerId="LiveId" clId="{ACA3D82D-48D7-47D0-848A-7740168756B9}" dt="2021-04-17T03:14:41.568" v="71" actId="20577"/>
        <pc:sldMkLst>
          <pc:docMk/>
          <pc:sldMk cId="1783378883" sldId="256"/>
        </pc:sldMkLst>
        <pc:graphicFrameChg chg="modGraphic">
          <ac:chgData name="Julia Pitts" userId="6e51b823a05a2cc0" providerId="LiveId" clId="{ACA3D82D-48D7-47D0-848A-7740168756B9}" dt="2021-04-17T03:14:41.568" v="71" actId="20577"/>
          <ac:graphicFrameMkLst>
            <pc:docMk/>
            <pc:sldMk cId="1783378883" sldId="256"/>
            <ac:graphicFrameMk id="6" creationId="{789FCB90-6945-4AC5-A88D-469FE3C21635}"/>
          </ac:graphicFrameMkLst>
        </pc:graphicFrameChg>
      </pc:sldChg>
    </pc:docChg>
  </pc:docChgLst>
  <pc:docChgLst>
    <pc:chgData name="Julia Pitts" userId="6e51b823a05a2cc0" providerId="LiveId" clId="{F257421A-10DB-43AC-9EB6-C5FAF75E1F58}"/>
    <pc:docChg chg="undo custSel modSld">
      <pc:chgData name="Julia Pitts" userId="6e51b823a05a2cc0" providerId="LiveId" clId="{F257421A-10DB-43AC-9EB6-C5FAF75E1F58}" dt="2022-05-27T06:01:44.297" v="46" actId="207"/>
      <pc:docMkLst>
        <pc:docMk/>
      </pc:docMkLst>
      <pc:sldChg chg="modSp mod">
        <pc:chgData name="Julia Pitts" userId="6e51b823a05a2cc0" providerId="LiveId" clId="{F257421A-10DB-43AC-9EB6-C5FAF75E1F58}" dt="2022-05-27T06:01:44.297" v="46" actId="207"/>
        <pc:sldMkLst>
          <pc:docMk/>
          <pc:sldMk cId="1783378883" sldId="256"/>
        </pc:sldMkLst>
        <pc:graphicFrameChg chg="mod modGraphic">
          <ac:chgData name="Julia Pitts" userId="6e51b823a05a2cc0" providerId="LiveId" clId="{F257421A-10DB-43AC-9EB6-C5FAF75E1F58}" dt="2022-05-27T06:01:44.297" v="46" actId="207"/>
          <ac:graphicFrameMkLst>
            <pc:docMk/>
            <pc:sldMk cId="1783378883" sldId="256"/>
            <ac:graphicFrameMk id="6" creationId="{789FCB90-6945-4AC5-A88D-469FE3C21635}"/>
          </ac:graphicFrameMkLst>
        </pc:graphicFrameChg>
      </pc:sldChg>
    </pc:docChg>
  </pc:docChgLst>
  <pc:docChgLst>
    <pc:chgData name="Julia Pitts" userId="6e51b823a05a2cc0" providerId="LiveId" clId="{C97A6D9C-BE04-4B14-9C06-10E95202842D}"/>
    <pc:docChg chg="undo custSel modSld">
      <pc:chgData name="Julia Pitts" userId="6e51b823a05a2cc0" providerId="LiveId" clId="{C97A6D9C-BE04-4B14-9C06-10E95202842D}" dt="2021-12-23T20:52:36.117" v="6" actId="255"/>
      <pc:docMkLst>
        <pc:docMk/>
      </pc:docMkLst>
      <pc:sldChg chg="modSp mod">
        <pc:chgData name="Julia Pitts" userId="6e51b823a05a2cc0" providerId="LiveId" clId="{C97A6D9C-BE04-4B14-9C06-10E95202842D}" dt="2021-12-23T20:52:36.117" v="6" actId="255"/>
        <pc:sldMkLst>
          <pc:docMk/>
          <pc:sldMk cId="1783378883" sldId="256"/>
        </pc:sldMkLst>
        <pc:graphicFrameChg chg="mod modGraphic">
          <ac:chgData name="Julia Pitts" userId="6e51b823a05a2cc0" providerId="LiveId" clId="{C97A6D9C-BE04-4B14-9C06-10E95202842D}" dt="2021-12-23T20:52:36.117" v="6" actId="255"/>
          <ac:graphicFrameMkLst>
            <pc:docMk/>
            <pc:sldMk cId="1783378883" sldId="256"/>
            <ac:graphicFrameMk id="6" creationId="{789FCB90-6945-4AC5-A88D-469FE3C21635}"/>
          </ac:graphicFrameMkLst>
        </pc:graphicFrameChg>
      </pc:sldChg>
    </pc:docChg>
  </pc:docChgLst>
  <pc:docChgLst>
    <pc:chgData name="Julia Pitts" userId="6e51b823a05a2cc0" providerId="LiveId" clId="{ECFE9DAB-BAC8-4821-9D4E-285646DB0673}"/>
    <pc:docChg chg="undo custSel modSld">
      <pc:chgData name="Julia Pitts" userId="6e51b823a05a2cc0" providerId="LiveId" clId="{ECFE9DAB-BAC8-4821-9D4E-285646DB0673}" dt="2021-04-15T19:57:32.353" v="28" actId="20577"/>
      <pc:docMkLst>
        <pc:docMk/>
      </pc:docMkLst>
      <pc:sldChg chg="modSp mod">
        <pc:chgData name="Julia Pitts" userId="6e51b823a05a2cc0" providerId="LiveId" clId="{ECFE9DAB-BAC8-4821-9D4E-285646DB0673}" dt="2021-04-15T19:57:32.353" v="28" actId="20577"/>
        <pc:sldMkLst>
          <pc:docMk/>
          <pc:sldMk cId="1783378883" sldId="256"/>
        </pc:sldMkLst>
        <pc:graphicFrameChg chg="mod modGraphic">
          <ac:chgData name="Julia Pitts" userId="6e51b823a05a2cc0" providerId="LiveId" clId="{ECFE9DAB-BAC8-4821-9D4E-285646DB0673}" dt="2021-04-15T19:57:32.353" v="28" actId="20577"/>
          <ac:graphicFrameMkLst>
            <pc:docMk/>
            <pc:sldMk cId="1783378883" sldId="256"/>
            <ac:graphicFrameMk id="6" creationId="{789FCB90-6945-4AC5-A88D-469FE3C21635}"/>
          </ac:graphicFrameMkLst>
        </pc:graphicFrameChg>
      </pc:sldChg>
    </pc:docChg>
  </pc:docChgLst>
  <pc:docChgLst>
    <pc:chgData name="Julia Pitts" userId="6e51b823a05a2cc0" providerId="LiveId" clId="{2E85E893-1888-44A8-8BBB-2DE966A930F3}"/>
    <pc:docChg chg="modSld">
      <pc:chgData name="Julia Pitts" userId="6e51b823a05a2cc0" providerId="LiveId" clId="{2E85E893-1888-44A8-8BBB-2DE966A930F3}" dt="2021-04-25T01:24:07.307" v="44" actId="20577"/>
      <pc:docMkLst>
        <pc:docMk/>
      </pc:docMkLst>
      <pc:sldChg chg="modSp mod">
        <pc:chgData name="Julia Pitts" userId="6e51b823a05a2cc0" providerId="LiveId" clId="{2E85E893-1888-44A8-8BBB-2DE966A930F3}" dt="2021-04-25T01:24:07.307" v="44" actId="20577"/>
        <pc:sldMkLst>
          <pc:docMk/>
          <pc:sldMk cId="1783378883" sldId="256"/>
        </pc:sldMkLst>
        <pc:graphicFrameChg chg="mod modGraphic">
          <ac:chgData name="Julia Pitts" userId="6e51b823a05a2cc0" providerId="LiveId" clId="{2E85E893-1888-44A8-8BBB-2DE966A930F3}" dt="2021-04-25T01:24:07.307" v="44" actId="20577"/>
          <ac:graphicFrameMkLst>
            <pc:docMk/>
            <pc:sldMk cId="1783378883" sldId="256"/>
            <ac:graphicFrameMk id="6" creationId="{789FCB90-6945-4AC5-A88D-469FE3C21635}"/>
          </ac:graphicFrameMkLst>
        </pc:graphicFrameChg>
      </pc:sldChg>
    </pc:docChg>
  </pc:docChgLst>
  <pc:docChgLst>
    <pc:chgData name="Julia Pitts" userId="6e51b823a05a2cc0" providerId="LiveId" clId="{190486AC-D65C-4F84-9F2A-5EBFF0C4E6C4}"/>
    <pc:docChg chg="undo redo custSel modSld">
      <pc:chgData name="Julia Pitts" userId="6e51b823a05a2cc0" providerId="LiveId" clId="{190486AC-D65C-4F84-9F2A-5EBFF0C4E6C4}" dt="2021-03-24T05:51:42.188" v="44"/>
      <pc:docMkLst>
        <pc:docMk/>
      </pc:docMkLst>
      <pc:sldChg chg="modSp mod">
        <pc:chgData name="Julia Pitts" userId="6e51b823a05a2cc0" providerId="LiveId" clId="{190486AC-D65C-4F84-9F2A-5EBFF0C4E6C4}" dt="2021-03-24T05:42:12.495" v="40" actId="14100"/>
        <pc:sldMkLst>
          <pc:docMk/>
          <pc:sldMk cId="1783378883" sldId="256"/>
        </pc:sldMkLst>
        <pc:graphicFrameChg chg="mod modGraphic">
          <ac:chgData name="Julia Pitts" userId="6e51b823a05a2cc0" providerId="LiveId" clId="{190486AC-D65C-4F84-9F2A-5EBFF0C4E6C4}" dt="2021-03-24T05:42:12.495" v="40" actId="14100"/>
          <ac:graphicFrameMkLst>
            <pc:docMk/>
            <pc:sldMk cId="1783378883" sldId="256"/>
            <ac:graphicFrameMk id="6" creationId="{789FCB90-6945-4AC5-A88D-469FE3C21635}"/>
          </ac:graphicFrameMkLst>
        </pc:graphicFrameChg>
      </pc:sldChg>
      <pc:sldChg chg="modSp mod">
        <pc:chgData name="Julia Pitts" userId="6e51b823a05a2cc0" providerId="LiveId" clId="{190486AC-D65C-4F84-9F2A-5EBFF0C4E6C4}" dt="2021-03-24T05:51:42.188" v="44"/>
        <pc:sldMkLst>
          <pc:docMk/>
          <pc:sldMk cId="1661469233" sldId="257"/>
        </pc:sldMkLst>
        <pc:graphicFrameChg chg="mod modGraphic">
          <ac:chgData name="Julia Pitts" userId="6e51b823a05a2cc0" providerId="LiveId" clId="{190486AC-D65C-4F84-9F2A-5EBFF0C4E6C4}" dt="2021-03-24T05:51:42.188" v="44"/>
          <ac:graphicFrameMkLst>
            <pc:docMk/>
            <pc:sldMk cId="1661469233" sldId="257"/>
            <ac:graphicFrameMk id="4" creationId="{54C5A4E1-B718-4E81-9087-7EFA5BA1AE72}"/>
          </ac:graphicFrameMkLst>
        </pc:graphicFrameChg>
      </pc:sldChg>
    </pc:docChg>
  </pc:docChgLst>
  <pc:docChgLst>
    <pc:chgData name="Julia Pitts" userId="6e51b823a05a2cc0" providerId="LiveId" clId="{C8653743-8E63-4B2A-9A3D-E14EE72B3A33}"/>
    <pc:docChg chg="undo redo custSel addSld modSld">
      <pc:chgData name="Julia Pitts" userId="6e51b823a05a2cc0" providerId="LiveId" clId="{C8653743-8E63-4B2A-9A3D-E14EE72B3A33}" dt="2021-01-04T06:41:34.725" v="2491" actId="2061"/>
      <pc:docMkLst>
        <pc:docMk/>
      </pc:docMkLst>
      <pc:sldChg chg="addSp delSp modSp mod setBg">
        <pc:chgData name="Julia Pitts" userId="6e51b823a05a2cc0" providerId="LiveId" clId="{C8653743-8E63-4B2A-9A3D-E14EE72B3A33}" dt="2021-01-04T06:41:34.725" v="2491" actId="2061"/>
        <pc:sldMkLst>
          <pc:docMk/>
          <pc:sldMk cId="1783378883" sldId="256"/>
        </pc:sldMkLst>
        <pc:graphicFrameChg chg="del">
          <ac:chgData name="Julia Pitts" userId="6e51b823a05a2cc0" providerId="LiveId" clId="{C8653743-8E63-4B2A-9A3D-E14EE72B3A33}" dt="2021-01-01T00:50:54.062" v="89" actId="478"/>
          <ac:graphicFrameMkLst>
            <pc:docMk/>
            <pc:sldMk cId="1783378883" sldId="256"/>
            <ac:graphicFrameMk id="5" creationId="{34F7B70F-4281-4070-BA06-05699AE835D0}"/>
          </ac:graphicFrameMkLst>
        </pc:graphicFrameChg>
        <pc:graphicFrameChg chg="mod modGraphic">
          <ac:chgData name="Julia Pitts" userId="6e51b823a05a2cc0" providerId="LiveId" clId="{C8653743-8E63-4B2A-9A3D-E14EE72B3A33}" dt="2021-01-04T06:41:34.725" v="2491" actId="2061"/>
          <ac:graphicFrameMkLst>
            <pc:docMk/>
            <pc:sldMk cId="1783378883" sldId="256"/>
            <ac:graphicFrameMk id="6" creationId="{789FCB90-6945-4AC5-A88D-469FE3C21635}"/>
          </ac:graphicFrameMkLst>
        </pc:graphicFrameChg>
        <pc:graphicFrameChg chg="add del mod modGraphic">
          <ac:chgData name="Julia Pitts" userId="6e51b823a05a2cc0" providerId="LiveId" clId="{C8653743-8E63-4B2A-9A3D-E14EE72B3A33}" dt="2021-01-01T01:19:03.394" v="324" actId="478"/>
          <ac:graphicFrameMkLst>
            <pc:docMk/>
            <pc:sldMk cId="1783378883" sldId="256"/>
            <ac:graphicFrameMk id="7" creationId="{A2DD36C6-21BC-44F1-A2A4-744777D89AC4}"/>
          </ac:graphicFrameMkLst>
        </pc:graphicFrameChg>
        <pc:graphicFrameChg chg="add del mod ord modGraphic">
          <ac:chgData name="Julia Pitts" userId="6e51b823a05a2cc0" providerId="LiveId" clId="{C8653743-8E63-4B2A-9A3D-E14EE72B3A33}" dt="2021-01-01T01:20:48.378" v="340" actId="478"/>
          <ac:graphicFrameMkLst>
            <pc:docMk/>
            <pc:sldMk cId="1783378883" sldId="256"/>
            <ac:graphicFrameMk id="8" creationId="{02F1363D-9C82-4143-91C3-A2AE5AE933FB}"/>
          </ac:graphicFrameMkLst>
        </pc:graphicFrameChg>
      </pc:sldChg>
      <pc:sldChg chg="addSp delSp modSp new mod setBg">
        <pc:chgData name="Julia Pitts" userId="6e51b823a05a2cc0" providerId="LiveId" clId="{C8653743-8E63-4B2A-9A3D-E14EE72B3A33}" dt="2021-01-01T02:19:10.308" v="1752" actId="14734"/>
        <pc:sldMkLst>
          <pc:docMk/>
          <pc:sldMk cId="1661469233" sldId="257"/>
        </pc:sldMkLst>
        <pc:spChg chg="del">
          <ac:chgData name="Julia Pitts" userId="6e51b823a05a2cc0" providerId="LiveId" clId="{C8653743-8E63-4B2A-9A3D-E14EE72B3A33}" dt="2021-01-01T01:51:19.266" v="953" actId="478"/>
          <ac:spMkLst>
            <pc:docMk/>
            <pc:sldMk cId="1661469233" sldId="257"/>
            <ac:spMk id="2" creationId="{3C3137AB-5207-4499-BFB4-8135693A5C5F}"/>
          </ac:spMkLst>
        </pc:spChg>
        <pc:spChg chg="del">
          <ac:chgData name="Julia Pitts" userId="6e51b823a05a2cc0" providerId="LiveId" clId="{C8653743-8E63-4B2A-9A3D-E14EE72B3A33}" dt="2021-01-01T01:51:19.266" v="953" actId="478"/>
          <ac:spMkLst>
            <pc:docMk/>
            <pc:sldMk cId="1661469233" sldId="257"/>
            <ac:spMk id="3" creationId="{62C70E8B-186E-48F1-98AC-F593D031927F}"/>
          </ac:spMkLst>
        </pc:spChg>
        <pc:graphicFrameChg chg="add mod modGraphic">
          <ac:chgData name="Julia Pitts" userId="6e51b823a05a2cc0" providerId="LiveId" clId="{C8653743-8E63-4B2A-9A3D-E14EE72B3A33}" dt="2021-01-01T02:19:10.308" v="1752" actId="14734"/>
          <ac:graphicFrameMkLst>
            <pc:docMk/>
            <pc:sldMk cId="1661469233" sldId="257"/>
            <ac:graphicFrameMk id="4" creationId="{54C5A4E1-B718-4E81-9087-7EFA5BA1AE72}"/>
          </ac:graphicFrameMkLst>
        </pc:graphicFrameChg>
      </pc:sldChg>
    </pc:docChg>
  </pc:docChgLst>
  <pc:docChgLst>
    <pc:chgData name="Julia Pitts" userId="6e51b823a05a2cc0" providerId="Windows Live" clId="Web-{20C3A756-D1B7-4342-95C8-AA622C5C49D1}"/>
    <pc:docChg chg="modSld">
      <pc:chgData name="Julia Pitts" userId="6e51b823a05a2cc0" providerId="Windows Live" clId="Web-{20C3A756-D1B7-4342-95C8-AA622C5C49D1}" dt="2021-03-24T04:37:40.569" v="260"/>
      <pc:docMkLst>
        <pc:docMk/>
      </pc:docMkLst>
      <pc:sldChg chg="modSp">
        <pc:chgData name="Julia Pitts" userId="6e51b823a05a2cc0" providerId="Windows Live" clId="Web-{20C3A756-D1B7-4342-95C8-AA622C5C49D1}" dt="2021-03-24T04:37:00.616" v="235"/>
        <pc:sldMkLst>
          <pc:docMk/>
          <pc:sldMk cId="1783378883" sldId="256"/>
        </pc:sldMkLst>
        <pc:graphicFrameChg chg="mod modGraphic">
          <ac:chgData name="Julia Pitts" userId="6e51b823a05a2cc0" providerId="Windows Live" clId="Web-{20C3A756-D1B7-4342-95C8-AA622C5C49D1}" dt="2021-03-24T04:37:00.616" v="235"/>
          <ac:graphicFrameMkLst>
            <pc:docMk/>
            <pc:sldMk cId="1783378883" sldId="256"/>
            <ac:graphicFrameMk id="6" creationId="{789FCB90-6945-4AC5-A88D-469FE3C21635}"/>
          </ac:graphicFrameMkLst>
        </pc:graphicFrameChg>
      </pc:sldChg>
      <pc:sldChg chg="modSp">
        <pc:chgData name="Julia Pitts" userId="6e51b823a05a2cc0" providerId="Windows Live" clId="Web-{20C3A756-D1B7-4342-95C8-AA622C5C49D1}" dt="2021-03-24T04:37:40.569" v="260"/>
        <pc:sldMkLst>
          <pc:docMk/>
          <pc:sldMk cId="1661469233" sldId="257"/>
        </pc:sldMkLst>
        <pc:graphicFrameChg chg="mod modGraphic">
          <ac:chgData name="Julia Pitts" userId="6e51b823a05a2cc0" providerId="Windows Live" clId="Web-{20C3A756-D1B7-4342-95C8-AA622C5C49D1}" dt="2021-03-24T04:37:40.569" v="260"/>
          <ac:graphicFrameMkLst>
            <pc:docMk/>
            <pc:sldMk cId="1661469233" sldId="257"/>
            <ac:graphicFrameMk id="4" creationId="{54C5A4E1-B718-4E81-9087-7EFA5BA1AE72}"/>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ctrTitle"/>
          </p:nvPr>
        </p:nvSpPr>
        <p:spPr>
          <a:xfrm>
            <a:off x="1444585" y="1474225"/>
            <a:ext cx="7169230" cy="2843775"/>
          </a:xfrm>
        </p:spPr>
        <p:txBody>
          <a:bodyPr anchor="b">
            <a:normAutofit/>
          </a:bodyPr>
          <a:lstStyle>
            <a:lvl1pPr algn="ctr">
              <a:defRPr sz="5280"/>
            </a:lvl1pPr>
          </a:lstStyle>
          <a:p>
            <a:r>
              <a:rPr lang="en-US"/>
              <a:t>Click to edit Master title style</a:t>
            </a:r>
          </a:p>
        </p:txBody>
      </p:sp>
      <p:sp>
        <p:nvSpPr>
          <p:cNvPr id="3" name="Subtitle 2"/>
          <p:cNvSpPr>
            <a:spLocks noGrp="1"/>
          </p:cNvSpPr>
          <p:nvPr>
            <p:ph type="subTitle" idx="1"/>
          </p:nvPr>
        </p:nvSpPr>
        <p:spPr>
          <a:xfrm>
            <a:off x="1444585" y="4404362"/>
            <a:ext cx="7169230" cy="1554479"/>
          </a:xfrm>
        </p:spPr>
        <p:txBody>
          <a:bodyPr>
            <a:normAutofit/>
          </a:bodyPr>
          <a:lstStyle>
            <a:lvl1pPr marL="0" indent="0" algn="ctr">
              <a:buNone/>
              <a:defRPr sz="2420">
                <a:solidFill>
                  <a:schemeClr val="bg1">
                    <a:lumMod val="50000"/>
                  </a:schemeClr>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p>
        </p:txBody>
      </p:sp>
      <p:sp>
        <p:nvSpPr>
          <p:cNvPr id="4" name="Date Placeholder 3"/>
          <p:cNvSpPr>
            <a:spLocks noGrp="1"/>
          </p:cNvSpPr>
          <p:nvPr>
            <p:ph type="dt" sz="half" idx="10"/>
          </p:nvPr>
        </p:nvSpPr>
        <p:spPr/>
        <p:txBody>
          <a:bodyPr/>
          <a:lstStyle/>
          <a:p>
            <a:fld id="{08882BDC-A680-4764-9A15-E4D7289376AF}"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390588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81" y="4861290"/>
            <a:ext cx="8550656" cy="919825"/>
          </a:xfrm>
        </p:spPr>
        <p:txBody>
          <a:bodyPr anchor="b"/>
          <a:lstStyle>
            <a:lvl1pPr>
              <a:defRPr sz="3520"/>
            </a:lvl1pPr>
          </a:lstStyle>
          <a:p>
            <a:r>
              <a:rPr lang="en-US"/>
              <a:t>Click to edit Master title style</a:t>
            </a:r>
          </a:p>
        </p:txBody>
      </p:sp>
      <p:sp>
        <p:nvSpPr>
          <p:cNvPr id="3" name="Picture Placeholder 2"/>
          <p:cNvSpPr>
            <a:spLocks noGrp="1" noChangeAspect="1"/>
          </p:cNvSpPr>
          <p:nvPr>
            <p:ph type="pic" idx="1"/>
          </p:nvPr>
        </p:nvSpPr>
        <p:spPr>
          <a:xfrm>
            <a:off x="977414" y="791363"/>
            <a:ext cx="8103589" cy="3642687"/>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753865" y="5789892"/>
            <a:ext cx="8550673" cy="773468"/>
          </a:xfrm>
        </p:spPr>
        <p:txBody>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7986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5" y="690881"/>
            <a:ext cx="8550673" cy="3884211"/>
          </a:xfrm>
        </p:spPr>
        <p:txBody>
          <a:bodyPr anchor="ctr"/>
          <a:lstStyle>
            <a:lvl1pPr algn="ctr">
              <a:defRPr sz="3520"/>
            </a:lvl1pPr>
          </a:lstStyle>
          <a:p>
            <a:r>
              <a:rPr lang="en-US"/>
              <a:t>Click to edit Master title style</a:t>
            </a:r>
          </a:p>
        </p:txBody>
      </p:sp>
      <p:sp>
        <p:nvSpPr>
          <p:cNvPr id="4" name="Text Placeholder 3"/>
          <p:cNvSpPr>
            <a:spLocks noGrp="1"/>
          </p:cNvSpPr>
          <p:nvPr>
            <p:ph type="body" sz="half" idx="2"/>
          </p:nvPr>
        </p:nvSpPr>
        <p:spPr>
          <a:xfrm>
            <a:off x="753865" y="4765464"/>
            <a:ext cx="8550673" cy="1797897"/>
          </a:xfrm>
        </p:spPr>
        <p:txBody>
          <a:bodyPr anchor="ct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1444211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1193125" y="988933"/>
            <a:ext cx="7674770" cy="3093904"/>
          </a:xfrm>
        </p:spPr>
        <p:txBody>
          <a:bodyPr anchor="ctr"/>
          <a:lstStyle>
            <a:lvl1pPr>
              <a:defRPr sz="3520"/>
            </a:lvl1pPr>
          </a:lstStyle>
          <a:p>
            <a:r>
              <a:rPr lang="en-US"/>
              <a:t>Click to edit Master title style</a:t>
            </a:r>
          </a:p>
        </p:txBody>
      </p:sp>
      <p:sp>
        <p:nvSpPr>
          <p:cNvPr id="12" name="Text Placeholder 3"/>
          <p:cNvSpPr>
            <a:spLocks noGrp="1"/>
          </p:cNvSpPr>
          <p:nvPr>
            <p:ph type="body" sz="half" idx="13"/>
          </p:nvPr>
        </p:nvSpPr>
        <p:spPr>
          <a:xfrm>
            <a:off x="1419533" y="4091370"/>
            <a:ext cx="7220646" cy="674093"/>
          </a:xfrm>
        </p:spPr>
        <p:txBody>
          <a:bodyPr anchor="t">
            <a:normAutofit/>
          </a:bodyPr>
          <a:lstStyle>
            <a:lvl1pPr marL="0" indent="0">
              <a:buNone/>
              <a:defRPr sz="154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4" name="Text Placeholder 3"/>
          <p:cNvSpPr>
            <a:spLocks noGrp="1"/>
          </p:cNvSpPr>
          <p:nvPr>
            <p:ph type="body" sz="half" idx="2"/>
          </p:nvPr>
        </p:nvSpPr>
        <p:spPr>
          <a:xfrm>
            <a:off x="753865" y="4955837"/>
            <a:ext cx="8550673" cy="1610527"/>
          </a:xfrm>
        </p:spPr>
        <p:txBody>
          <a:bodyPr anchor="ctr">
            <a:normAutofit/>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
        <p:nvSpPr>
          <p:cNvPr id="11" name="TextBox 10"/>
          <p:cNvSpPr txBox="1"/>
          <p:nvPr/>
        </p:nvSpPr>
        <p:spPr>
          <a:xfrm>
            <a:off x="811389" y="1006240"/>
            <a:ext cx="601577"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a:solidFill>
                  <a:schemeClr val="tx1"/>
                </a:solidFill>
                <a:effectLst/>
              </a:rPr>
              <a:t>“</a:t>
            </a:r>
          </a:p>
        </p:txBody>
      </p:sp>
      <p:sp>
        <p:nvSpPr>
          <p:cNvPr id="14" name="TextBox 13"/>
          <p:cNvSpPr txBox="1"/>
          <p:nvPr/>
        </p:nvSpPr>
        <p:spPr>
          <a:xfrm>
            <a:off x="8635144" y="3536017"/>
            <a:ext cx="609005"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00">
                <a:solidFill>
                  <a:schemeClr val="tx1"/>
                </a:solidFill>
                <a:effectLst/>
              </a:rPr>
              <a:t>”</a:t>
            </a:r>
          </a:p>
        </p:txBody>
      </p:sp>
    </p:spTree>
    <p:extLst>
      <p:ext uri="{BB962C8B-B14F-4D97-AF65-F5344CB8AC3E}">
        <p14:creationId xmlns:p14="http://schemas.microsoft.com/office/powerpoint/2010/main" val="1261714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5" y="2423886"/>
            <a:ext cx="8550673" cy="2846746"/>
          </a:xfrm>
        </p:spPr>
        <p:txBody>
          <a:bodyPr anchor="b"/>
          <a:lstStyle>
            <a:lvl1pPr algn="ctr">
              <a:defRPr sz="3520"/>
            </a:lvl1pPr>
          </a:lstStyle>
          <a:p>
            <a:r>
              <a:rPr lang="en-US"/>
              <a:t>Click to edit Master title style</a:t>
            </a:r>
          </a:p>
        </p:txBody>
      </p:sp>
      <p:sp>
        <p:nvSpPr>
          <p:cNvPr id="4" name="Text Placeholder 3"/>
          <p:cNvSpPr>
            <a:spLocks noGrp="1"/>
          </p:cNvSpPr>
          <p:nvPr>
            <p:ph type="body" sz="half" idx="2"/>
          </p:nvPr>
        </p:nvSpPr>
        <p:spPr>
          <a:xfrm>
            <a:off x="753865" y="5283980"/>
            <a:ext cx="8550673" cy="1292730"/>
          </a:xfrm>
        </p:spPr>
        <p:txBody>
          <a:bodyPr anchor="t"/>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295190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15" name="Title 1"/>
          <p:cNvSpPr>
            <a:spLocks noGrp="1"/>
          </p:cNvSpPr>
          <p:nvPr>
            <p:ph type="title"/>
          </p:nvPr>
        </p:nvSpPr>
        <p:spPr>
          <a:xfrm>
            <a:off x="753865" y="690880"/>
            <a:ext cx="8550673" cy="1819107"/>
          </a:xfrm>
        </p:spPr>
        <p:txBody>
          <a:bodyPr/>
          <a:lstStyle/>
          <a:p>
            <a:r>
              <a:rPr lang="en-US"/>
              <a:t>Click to edit Master title style</a:t>
            </a:r>
          </a:p>
        </p:txBody>
      </p:sp>
      <p:sp>
        <p:nvSpPr>
          <p:cNvPr id="7" name="Text Placeholder 2"/>
          <p:cNvSpPr>
            <a:spLocks noGrp="1"/>
          </p:cNvSpPr>
          <p:nvPr>
            <p:ph type="body" idx="1"/>
          </p:nvPr>
        </p:nvSpPr>
        <p:spPr>
          <a:xfrm>
            <a:off x="753864" y="2682705"/>
            <a:ext cx="2721655" cy="653097"/>
          </a:xfrm>
        </p:spPr>
        <p:txBody>
          <a:bodyPr anchor="b">
            <a:noAutofit/>
          </a:bodyPr>
          <a:lstStyle>
            <a:lvl1pPr marL="0" indent="0" algn="ctr">
              <a:lnSpc>
                <a:spcPct val="75000"/>
              </a:lnSpc>
              <a:buNone/>
              <a:defRPr sz="264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8" name="Text Placeholder 3"/>
          <p:cNvSpPr>
            <a:spLocks noGrp="1"/>
          </p:cNvSpPr>
          <p:nvPr>
            <p:ph type="body" sz="half" idx="15"/>
          </p:nvPr>
        </p:nvSpPr>
        <p:spPr>
          <a:xfrm>
            <a:off x="753864" y="3335804"/>
            <a:ext cx="2721655" cy="3227558"/>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9" name="Text Placeholder 4"/>
          <p:cNvSpPr>
            <a:spLocks noGrp="1"/>
          </p:cNvSpPr>
          <p:nvPr>
            <p:ph type="body" sz="quarter" idx="3"/>
          </p:nvPr>
        </p:nvSpPr>
        <p:spPr>
          <a:xfrm>
            <a:off x="3673222" y="2682705"/>
            <a:ext cx="2715505" cy="653097"/>
          </a:xfrm>
        </p:spPr>
        <p:txBody>
          <a:bodyPr anchor="b">
            <a:noAutofit/>
          </a:bodyPr>
          <a:lstStyle>
            <a:lvl1pPr marL="0" indent="0" algn="ctr">
              <a:lnSpc>
                <a:spcPct val="75000"/>
              </a:lnSpc>
              <a:buNone/>
              <a:defRPr sz="264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0" name="Text Placeholder 3"/>
          <p:cNvSpPr>
            <a:spLocks noGrp="1"/>
          </p:cNvSpPr>
          <p:nvPr>
            <p:ph type="body" sz="half" idx="16"/>
          </p:nvPr>
        </p:nvSpPr>
        <p:spPr>
          <a:xfrm>
            <a:off x="3664114" y="3335804"/>
            <a:ext cx="2725264" cy="3227558"/>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11" name="Text Placeholder 4"/>
          <p:cNvSpPr>
            <a:spLocks noGrp="1"/>
          </p:cNvSpPr>
          <p:nvPr>
            <p:ph type="body" sz="quarter" idx="13"/>
          </p:nvPr>
        </p:nvSpPr>
        <p:spPr>
          <a:xfrm>
            <a:off x="6577971" y="2682705"/>
            <a:ext cx="2726566" cy="653097"/>
          </a:xfrm>
        </p:spPr>
        <p:txBody>
          <a:bodyPr anchor="b">
            <a:noAutofit/>
          </a:bodyPr>
          <a:lstStyle>
            <a:lvl1pPr marL="0" indent="0" algn="ctr">
              <a:lnSpc>
                <a:spcPct val="75000"/>
              </a:lnSpc>
              <a:buNone/>
              <a:defRPr sz="264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2" name="Text Placeholder 3"/>
          <p:cNvSpPr>
            <a:spLocks noGrp="1"/>
          </p:cNvSpPr>
          <p:nvPr>
            <p:ph type="body" sz="half" idx="17"/>
          </p:nvPr>
        </p:nvSpPr>
        <p:spPr>
          <a:xfrm>
            <a:off x="6577971" y="3335804"/>
            <a:ext cx="2726566" cy="3227558"/>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3" name="Date Placeholder 2"/>
          <p:cNvSpPr>
            <a:spLocks noGrp="1"/>
          </p:cNvSpPr>
          <p:nvPr>
            <p:ph type="dt" sz="half" idx="10"/>
          </p:nvPr>
        </p:nvSpPr>
        <p:spPr/>
        <p:txBody>
          <a:bodyPr/>
          <a:lstStyle/>
          <a:p>
            <a:fld id="{08882BDC-A680-4764-9A15-E4D7289376AF}"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3712259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30" name="Title 1"/>
          <p:cNvSpPr>
            <a:spLocks noGrp="1"/>
          </p:cNvSpPr>
          <p:nvPr>
            <p:ph type="title"/>
          </p:nvPr>
        </p:nvSpPr>
        <p:spPr>
          <a:xfrm>
            <a:off x="753865" y="692208"/>
            <a:ext cx="8550673" cy="1817778"/>
          </a:xfrm>
        </p:spPr>
        <p:txBody>
          <a:bodyPr/>
          <a:lstStyle/>
          <a:p>
            <a:r>
              <a:rPr lang="en-US"/>
              <a:t>Click to edit Master title style</a:t>
            </a:r>
          </a:p>
        </p:txBody>
      </p:sp>
      <p:sp>
        <p:nvSpPr>
          <p:cNvPr id="19" name="Text Placeholder 2"/>
          <p:cNvSpPr>
            <a:spLocks noGrp="1"/>
          </p:cNvSpPr>
          <p:nvPr>
            <p:ph type="body" idx="1"/>
          </p:nvPr>
        </p:nvSpPr>
        <p:spPr>
          <a:xfrm>
            <a:off x="753865" y="4765463"/>
            <a:ext cx="2719538" cy="653097"/>
          </a:xfrm>
        </p:spPr>
        <p:txBody>
          <a:bodyPr anchor="b">
            <a:noAutofit/>
          </a:bodyPr>
          <a:lstStyle>
            <a:lvl1pPr marL="0" indent="0" algn="ctr">
              <a:lnSpc>
                <a:spcPct val="75000"/>
              </a:lnSpc>
              <a:buNone/>
              <a:defRPr sz="242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0" name="Picture Placeholder 2"/>
          <p:cNvSpPr>
            <a:spLocks noGrp="1" noChangeAspect="1"/>
          </p:cNvSpPr>
          <p:nvPr>
            <p:ph type="pic" idx="15"/>
          </p:nvPr>
        </p:nvSpPr>
        <p:spPr>
          <a:xfrm>
            <a:off x="753865" y="2682705"/>
            <a:ext cx="2719538" cy="17272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p>
        </p:txBody>
      </p:sp>
      <p:sp>
        <p:nvSpPr>
          <p:cNvPr id="21" name="Text Placeholder 3"/>
          <p:cNvSpPr>
            <a:spLocks noGrp="1"/>
          </p:cNvSpPr>
          <p:nvPr>
            <p:ph type="body" sz="half" idx="18"/>
          </p:nvPr>
        </p:nvSpPr>
        <p:spPr>
          <a:xfrm>
            <a:off x="753865" y="5418560"/>
            <a:ext cx="2719538" cy="1144800"/>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22" name="Text Placeholder 4"/>
          <p:cNvSpPr>
            <a:spLocks noGrp="1"/>
          </p:cNvSpPr>
          <p:nvPr>
            <p:ph type="body" sz="quarter" idx="3"/>
          </p:nvPr>
        </p:nvSpPr>
        <p:spPr>
          <a:xfrm>
            <a:off x="3665277" y="4765463"/>
            <a:ext cx="2724008" cy="653097"/>
          </a:xfrm>
        </p:spPr>
        <p:txBody>
          <a:bodyPr anchor="b">
            <a:noAutofit/>
          </a:bodyPr>
          <a:lstStyle>
            <a:lvl1pPr marL="0" indent="0" algn="ctr">
              <a:lnSpc>
                <a:spcPct val="75000"/>
              </a:lnSpc>
              <a:buNone/>
              <a:defRPr sz="242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3" name="Picture Placeholder 2"/>
          <p:cNvSpPr>
            <a:spLocks noGrp="1" noChangeAspect="1"/>
          </p:cNvSpPr>
          <p:nvPr>
            <p:ph type="pic" idx="21"/>
          </p:nvPr>
        </p:nvSpPr>
        <p:spPr>
          <a:xfrm>
            <a:off x="3664112" y="2682705"/>
            <a:ext cx="2725265" cy="17272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p>
        </p:txBody>
      </p:sp>
      <p:sp>
        <p:nvSpPr>
          <p:cNvPr id="24" name="Text Placeholder 3"/>
          <p:cNvSpPr>
            <a:spLocks noGrp="1"/>
          </p:cNvSpPr>
          <p:nvPr>
            <p:ph type="body" sz="half" idx="19"/>
          </p:nvPr>
        </p:nvSpPr>
        <p:spPr>
          <a:xfrm>
            <a:off x="3664112" y="5418559"/>
            <a:ext cx="2725265" cy="1144802"/>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25" name="Text Placeholder 4"/>
          <p:cNvSpPr>
            <a:spLocks noGrp="1"/>
          </p:cNvSpPr>
          <p:nvPr>
            <p:ph type="body" sz="quarter" idx="13"/>
          </p:nvPr>
        </p:nvSpPr>
        <p:spPr>
          <a:xfrm>
            <a:off x="6577972" y="4765463"/>
            <a:ext cx="2723062" cy="653097"/>
          </a:xfrm>
        </p:spPr>
        <p:txBody>
          <a:bodyPr anchor="b">
            <a:noAutofit/>
          </a:bodyPr>
          <a:lstStyle>
            <a:lvl1pPr marL="0" indent="0" algn="ctr">
              <a:lnSpc>
                <a:spcPct val="75000"/>
              </a:lnSpc>
              <a:buNone/>
              <a:defRPr sz="242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6" name="Picture Placeholder 2"/>
          <p:cNvSpPr>
            <a:spLocks noGrp="1" noChangeAspect="1"/>
          </p:cNvSpPr>
          <p:nvPr>
            <p:ph type="pic" idx="22"/>
          </p:nvPr>
        </p:nvSpPr>
        <p:spPr>
          <a:xfrm>
            <a:off x="6577971" y="2682705"/>
            <a:ext cx="2726566" cy="17272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p>
        </p:txBody>
      </p:sp>
      <p:sp>
        <p:nvSpPr>
          <p:cNvPr id="27" name="Text Placeholder 3"/>
          <p:cNvSpPr>
            <a:spLocks noGrp="1"/>
          </p:cNvSpPr>
          <p:nvPr>
            <p:ph type="body" sz="half" idx="20"/>
          </p:nvPr>
        </p:nvSpPr>
        <p:spPr>
          <a:xfrm>
            <a:off x="6577868" y="5418557"/>
            <a:ext cx="2726669" cy="1144804"/>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3" name="Date Placeholder 2"/>
          <p:cNvSpPr>
            <a:spLocks noGrp="1"/>
          </p:cNvSpPr>
          <p:nvPr>
            <p:ph type="dt" sz="half" idx="10"/>
          </p:nvPr>
        </p:nvSpPr>
        <p:spPr/>
        <p:txBody>
          <a:bodyPr/>
          <a:lstStyle/>
          <a:p>
            <a:fld id="{08882BDC-A680-4764-9A15-E4D7289376AF}"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521105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753865" y="2682707"/>
            <a:ext cx="8550673" cy="38806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882BDC-A680-4764-9A15-E4D7289376AF}"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275159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Vertical Title 1"/>
          <p:cNvSpPr>
            <a:spLocks noGrp="1"/>
          </p:cNvSpPr>
          <p:nvPr>
            <p:ph type="title" orient="vert"/>
          </p:nvPr>
        </p:nvSpPr>
        <p:spPr>
          <a:xfrm>
            <a:off x="7198043" y="690883"/>
            <a:ext cx="2106495" cy="587247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753865" y="690883"/>
            <a:ext cx="6318447" cy="58724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882BDC-A680-4764-9A15-E4D7289376AF}"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43999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753863" y="2682706"/>
            <a:ext cx="8550157" cy="3880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882BDC-A680-4764-9A15-E4D7289376AF}"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7679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4" y="939040"/>
            <a:ext cx="8540195" cy="3101728"/>
          </a:xfrm>
        </p:spPr>
        <p:txBody>
          <a:bodyPr anchor="b">
            <a:normAutofit/>
          </a:bodyPr>
          <a:lstStyle>
            <a:lvl1pPr>
              <a:defRPr sz="4400"/>
            </a:lvl1pPr>
          </a:lstStyle>
          <a:p>
            <a:r>
              <a:rPr lang="en-US"/>
              <a:t>Click to edit Master title style</a:t>
            </a:r>
          </a:p>
        </p:txBody>
      </p:sp>
      <p:sp>
        <p:nvSpPr>
          <p:cNvPr id="3" name="Text Placeholder 2"/>
          <p:cNvSpPr>
            <a:spLocks noGrp="1"/>
          </p:cNvSpPr>
          <p:nvPr>
            <p:ph type="body" idx="1"/>
          </p:nvPr>
        </p:nvSpPr>
        <p:spPr>
          <a:xfrm>
            <a:off x="753864" y="4145120"/>
            <a:ext cx="8540195" cy="1550607"/>
          </a:xfrm>
        </p:spPr>
        <p:txBody>
          <a:bodyPr>
            <a:normAutofit/>
          </a:bodyPr>
          <a:lstStyle>
            <a:lvl1pPr marL="0" indent="0" algn="ctr">
              <a:buNone/>
              <a:defRPr sz="2200">
                <a:solidFill>
                  <a:schemeClr val="bg1">
                    <a:lumMod val="50000"/>
                  </a:schemeClr>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882BDC-A680-4764-9A15-E4D7289376AF}"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120864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14" name="Title 1"/>
          <p:cNvSpPr>
            <a:spLocks noGrp="1"/>
          </p:cNvSpPr>
          <p:nvPr>
            <p:ph type="title"/>
          </p:nvPr>
        </p:nvSpPr>
        <p:spPr>
          <a:xfrm>
            <a:off x="753865" y="700987"/>
            <a:ext cx="8550672" cy="1809001"/>
          </a:xfrm>
        </p:spPr>
        <p:txBody>
          <a:bodyPr/>
          <a:lstStyle/>
          <a:p>
            <a:r>
              <a:rPr lang="en-US"/>
              <a:t>Click to edit Master title style</a:t>
            </a:r>
          </a:p>
        </p:txBody>
      </p:sp>
      <p:sp>
        <p:nvSpPr>
          <p:cNvPr id="12" name="Content Placeholder 2"/>
          <p:cNvSpPr>
            <a:spLocks noGrp="1"/>
          </p:cNvSpPr>
          <p:nvPr>
            <p:ph sz="quarter" idx="13"/>
          </p:nvPr>
        </p:nvSpPr>
        <p:spPr>
          <a:xfrm>
            <a:off x="753863" y="2682706"/>
            <a:ext cx="4212472" cy="3880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5092065" y="2682706"/>
            <a:ext cx="4211955" cy="3880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882BDC-A680-4764-9A15-E4D7289376AF}"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417557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14" name="Title 1"/>
          <p:cNvSpPr>
            <a:spLocks noGrp="1"/>
          </p:cNvSpPr>
          <p:nvPr>
            <p:ph type="title"/>
          </p:nvPr>
        </p:nvSpPr>
        <p:spPr>
          <a:xfrm>
            <a:off x="753865" y="700987"/>
            <a:ext cx="8550672" cy="1809001"/>
          </a:xfrm>
        </p:spPr>
        <p:txBody>
          <a:bodyPr/>
          <a:lstStyle/>
          <a:p>
            <a:r>
              <a:rPr lang="en-US"/>
              <a:t>Click to edit Master title style</a:t>
            </a:r>
          </a:p>
        </p:txBody>
      </p:sp>
      <p:sp>
        <p:nvSpPr>
          <p:cNvPr id="3" name="Text Placeholder 2"/>
          <p:cNvSpPr>
            <a:spLocks noGrp="1"/>
          </p:cNvSpPr>
          <p:nvPr>
            <p:ph type="body" idx="1"/>
          </p:nvPr>
        </p:nvSpPr>
        <p:spPr>
          <a:xfrm>
            <a:off x="945720" y="2687154"/>
            <a:ext cx="4020617" cy="770660"/>
          </a:xfrm>
        </p:spPr>
        <p:txBody>
          <a:bodyPr anchor="b">
            <a:noAutofit/>
          </a:bodyPr>
          <a:lstStyle>
            <a:lvl1pPr marL="0" indent="0">
              <a:lnSpc>
                <a:spcPct val="75000"/>
              </a:lnSpc>
              <a:buNone/>
              <a:defRPr sz="286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2" name="Content Placeholder 3"/>
          <p:cNvSpPr>
            <a:spLocks noGrp="1"/>
          </p:cNvSpPr>
          <p:nvPr>
            <p:ph sz="quarter" idx="13"/>
          </p:nvPr>
        </p:nvSpPr>
        <p:spPr>
          <a:xfrm>
            <a:off x="753864" y="3457815"/>
            <a:ext cx="4212472" cy="3105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77049" y="2687154"/>
            <a:ext cx="4027488" cy="770660"/>
          </a:xfrm>
        </p:spPr>
        <p:txBody>
          <a:bodyPr anchor="b">
            <a:noAutofit/>
          </a:bodyPr>
          <a:lstStyle>
            <a:lvl1pPr marL="0" indent="0">
              <a:lnSpc>
                <a:spcPct val="75000"/>
              </a:lnSpc>
              <a:buNone/>
              <a:defRPr sz="286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3" name="Content Placeholder 5"/>
          <p:cNvSpPr>
            <a:spLocks noGrp="1"/>
          </p:cNvSpPr>
          <p:nvPr>
            <p:ph sz="quarter" idx="14"/>
          </p:nvPr>
        </p:nvSpPr>
        <p:spPr>
          <a:xfrm>
            <a:off x="5092066" y="3457815"/>
            <a:ext cx="4211956" cy="3105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882BDC-A680-4764-9A15-E4D7289376AF}"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190005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882BDC-A680-4764-9A15-E4D7289376AF}"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366831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Date Placeholder 1"/>
          <p:cNvSpPr>
            <a:spLocks noGrp="1"/>
          </p:cNvSpPr>
          <p:nvPr>
            <p:ph type="dt" sz="half" idx="10"/>
          </p:nvPr>
        </p:nvSpPr>
        <p:spPr/>
        <p:txBody>
          <a:bodyPr/>
          <a:lstStyle/>
          <a:p>
            <a:fld id="{08882BDC-A680-4764-9A15-E4D7289376AF}"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168126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4" y="690880"/>
            <a:ext cx="3246943" cy="2293019"/>
          </a:xfrm>
        </p:spPr>
        <p:txBody>
          <a:bodyPr anchor="b"/>
          <a:lstStyle>
            <a:lvl1pPr algn="ctr">
              <a:defRPr sz="3520"/>
            </a:lvl1pPr>
          </a:lstStyle>
          <a:p>
            <a:r>
              <a:rPr lang="en-US"/>
              <a:t>Click to edit Master title style</a:t>
            </a:r>
          </a:p>
        </p:txBody>
      </p:sp>
      <p:sp>
        <p:nvSpPr>
          <p:cNvPr id="10" name="Content Placeholder 2"/>
          <p:cNvSpPr>
            <a:spLocks noGrp="1"/>
          </p:cNvSpPr>
          <p:nvPr>
            <p:ph sz="quarter" idx="13"/>
          </p:nvPr>
        </p:nvSpPr>
        <p:spPr>
          <a:xfrm>
            <a:off x="4189402" y="690882"/>
            <a:ext cx="5115134" cy="5872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3865" y="2983899"/>
            <a:ext cx="3246944" cy="3579461"/>
          </a:xfrm>
        </p:spPr>
        <p:txBody>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239628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5" y="690880"/>
            <a:ext cx="4542580" cy="2293021"/>
          </a:xfrm>
        </p:spPr>
        <p:txBody>
          <a:bodyPr anchor="b"/>
          <a:lstStyle>
            <a:lvl1pPr algn="ctr">
              <a:defRPr sz="3520"/>
            </a:lvl1pPr>
          </a:lstStyle>
          <a:p>
            <a:r>
              <a:rPr lang="en-US"/>
              <a:t>Click to edit Master title style</a:t>
            </a:r>
          </a:p>
        </p:txBody>
      </p:sp>
      <p:sp>
        <p:nvSpPr>
          <p:cNvPr id="3" name="Picture Placeholder 2"/>
          <p:cNvSpPr>
            <a:spLocks noGrp="1" noChangeAspect="1"/>
          </p:cNvSpPr>
          <p:nvPr>
            <p:ph type="pic" idx="1"/>
          </p:nvPr>
        </p:nvSpPr>
        <p:spPr>
          <a:xfrm>
            <a:off x="5504698" y="690881"/>
            <a:ext cx="3306436" cy="587248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753881" y="2983901"/>
            <a:ext cx="4542564" cy="3579460"/>
          </a:xfrm>
        </p:spPr>
        <p:txBody>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428887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10058402" cy="77724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53865" y="700987"/>
            <a:ext cx="8550672" cy="18090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53865" y="2682707"/>
            <a:ext cx="8550673" cy="3880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34958" y="6667714"/>
            <a:ext cx="2263140" cy="413808"/>
          </a:xfrm>
          <a:prstGeom prst="rect">
            <a:avLst/>
          </a:prstGeom>
        </p:spPr>
        <p:txBody>
          <a:bodyPr vert="horz" lIns="91440" tIns="45720" rIns="91440" bIns="45720" rtlCol="0" anchor="ctr"/>
          <a:lstStyle>
            <a:lvl1pPr algn="r">
              <a:defRPr sz="1100">
                <a:solidFill>
                  <a:schemeClr val="tx1"/>
                </a:solidFill>
              </a:defRPr>
            </a:lvl1pPr>
          </a:lstStyle>
          <a:p>
            <a:fld id="{08882BDC-A680-4764-9A15-E4D7289376AF}" type="datetimeFigureOut">
              <a:rPr lang="en-US" smtClean="0"/>
              <a:t>5/26/2022</a:t>
            </a:fld>
            <a:endParaRPr lang="en-US"/>
          </a:p>
        </p:txBody>
      </p:sp>
      <p:sp>
        <p:nvSpPr>
          <p:cNvPr id="5" name="Footer Placeholder 4"/>
          <p:cNvSpPr>
            <a:spLocks noGrp="1"/>
          </p:cNvSpPr>
          <p:nvPr>
            <p:ph type="ftr" sz="quarter" idx="3"/>
          </p:nvPr>
        </p:nvSpPr>
        <p:spPr>
          <a:xfrm>
            <a:off x="753864" y="6667714"/>
            <a:ext cx="5505132" cy="413808"/>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p:cNvSpPr>
            <a:spLocks noGrp="1"/>
          </p:cNvSpPr>
          <p:nvPr>
            <p:ph type="sldNum" sz="quarter" idx="4"/>
          </p:nvPr>
        </p:nvSpPr>
        <p:spPr>
          <a:xfrm>
            <a:off x="8674061" y="6667714"/>
            <a:ext cx="630477" cy="413808"/>
          </a:xfrm>
          <a:prstGeom prst="rect">
            <a:avLst/>
          </a:prstGeom>
        </p:spPr>
        <p:txBody>
          <a:bodyPr vert="horz" lIns="91440" tIns="45720" rIns="91440" bIns="45720" rtlCol="0" anchor="ctr"/>
          <a:lstStyle>
            <a:lvl1pPr algn="r">
              <a:defRPr sz="1100">
                <a:solidFill>
                  <a:schemeClr val="tx1"/>
                </a:solidFill>
              </a:defRPr>
            </a:lvl1pPr>
          </a:lstStyle>
          <a:p>
            <a:fld id="{1C37FC3A-E533-4A25-8F39-BDDD418F5CB5}" type="slidenum">
              <a:rPr lang="en-US" smtClean="0"/>
              <a:t>‹#›</a:t>
            </a:fld>
            <a:endParaRPr lang="en-US"/>
          </a:p>
        </p:txBody>
      </p:sp>
    </p:spTree>
    <p:extLst>
      <p:ext uri="{BB962C8B-B14F-4D97-AF65-F5344CB8AC3E}">
        <p14:creationId xmlns:p14="http://schemas.microsoft.com/office/powerpoint/2010/main" val="19874821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1005840" rtl="0" eaLnBrk="1" latinLnBrk="0" hangingPunct="1">
        <a:lnSpc>
          <a:spcPct val="90000"/>
        </a:lnSpc>
        <a:spcBef>
          <a:spcPct val="0"/>
        </a:spcBef>
        <a:buNone/>
        <a:defRPr sz="3960" kern="1200" cap="all" baseline="0">
          <a:solidFill>
            <a:schemeClr val="tx1"/>
          </a:solidFill>
          <a:effectLst/>
          <a:latin typeface="+mj-lt"/>
          <a:ea typeface="+mj-ea"/>
          <a:cs typeface="+mj-cs"/>
        </a:defRPr>
      </a:lvl1pPr>
    </p:titleStyle>
    <p:bodyStyle>
      <a:lvl1pPr marL="251460" indent="-251460" algn="l" defTabSz="1005840" rtl="0" eaLnBrk="1" latinLnBrk="0" hangingPunct="1">
        <a:lnSpc>
          <a:spcPct val="120000"/>
        </a:lnSpc>
        <a:spcBef>
          <a:spcPts val="1100"/>
        </a:spcBef>
        <a:buClr>
          <a:schemeClr val="tx1"/>
        </a:buClr>
        <a:buFont typeface="Arial" panose="020B0604020202020204" pitchFamily="34" charset="0"/>
        <a:buChar char="•"/>
        <a:defRPr sz="2200" kern="1200" cap="all" baseline="0">
          <a:solidFill>
            <a:schemeClr val="tx1"/>
          </a:solidFill>
          <a:effectLst/>
          <a:latin typeface="+mn-lt"/>
          <a:ea typeface="+mn-ea"/>
          <a:cs typeface="+mn-cs"/>
        </a:defRPr>
      </a:lvl1pPr>
      <a:lvl2pPr marL="754380" indent="-251460" algn="l" defTabSz="1005840" rtl="0" eaLnBrk="1" latinLnBrk="0" hangingPunct="1">
        <a:lnSpc>
          <a:spcPct val="120000"/>
        </a:lnSpc>
        <a:spcBef>
          <a:spcPts val="550"/>
        </a:spcBef>
        <a:buClr>
          <a:schemeClr val="tx1"/>
        </a:buClr>
        <a:buFont typeface="Arial" panose="020B0604020202020204" pitchFamily="34" charset="0"/>
        <a:buChar char="•"/>
        <a:defRPr sz="1980" kern="1200" cap="all" baseline="0">
          <a:solidFill>
            <a:schemeClr val="tx1"/>
          </a:solidFill>
          <a:effectLst/>
          <a:latin typeface="+mn-lt"/>
          <a:ea typeface="+mn-ea"/>
          <a:cs typeface="+mn-cs"/>
        </a:defRPr>
      </a:lvl2pPr>
      <a:lvl3pPr marL="1257300" indent="-251460" algn="l" defTabSz="1005840" rtl="0" eaLnBrk="1" latinLnBrk="0" hangingPunct="1">
        <a:lnSpc>
          <a:spcPct val="120000"/>
        </a:lnSpc>
        <a:spcBef>
          <a:spcPts val="550"/>
        </a:spcBef>
        <a:buClr>
          <a:schemeClr val="tx1"/>
        </a:buClr>
        <a:buFont typeface="Arial" panose="020B0604020202020204" pitchFamily="34" charset="0"/>
        <a:buChar char="•"/>
        <a:defRPr sz="1760" kern="1200" cap="all" baseline="0">
          <a:solidFill>
            <a:schemeClr val="tx1"/>
          </a:solidFill>
          <a:effectLst/>
          <a:latin typeface="+mn-lt"/>
          <a:ea typeface="+mn-ea"/>
          <a:cs typeface="+mn-cs"/>
        </a:defRPr>
      </a:lvl3pPr>
      <a:lvl4pPr marL="176022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4pPr>
      <a:lvl5pPr marL="226314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5pPr>
      <a:lvl6pPr marL="276606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6pPr>
      <a:lvl7pPr marL="326898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7pPr>
      <a:lvl8pPr marL="377190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8pPr>
      <a:lvl9pPr marL="427482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89FCB90-6945-4AC5-A88D-469FE3C21635}"/>
              </a:ext>
            </a:extLst>
          </p:cNvPr>
          <p:cNvGraphicFramePr>
            <a:graphicFrameLocks noGrp="1"/>
          </p:cNvGraphicFramePr>
          <p:nvPr>
            <p:extLst>
              <p:ext uri="{D42A27DB-BD31-4B8C-83A1-F6EECF244321}">
                <p14:modId xmlns:p14="http://schemas.microsoft.com/office/powerpoint/2010/main" val="3867616674"/>
              </p:ext>
            </p:extLst>
          </p:nvPr>
        </p:nvGraphicFramePr>
        <p:xfrm>
          <a:off x="262287" y="269457"/>
          <a:ext cx="9311424" cy="6988621"/>
        </p:xfrm>
        <a:graphic>
          <a:graphicData uri="http://schemas.openxmlformats.org/drawingml/2006/table">
            <a:tbl>
              <a:tblPr bandCol="1">
                <a:tableStyleId>{5C22544A-7EE6-4342-B048-85BDC9FD1C3A}</a:tableStyleId>
              </a:tblPr>
              <a:tblGrid>
                <a:gridCol w="920499">
                  <a:extLst>
                    <a:ext uri="{9D8B030D-6E8A-4147-A177-3AD203B41FA5}">
                      <a16:colId xmlns:a16="http://schemas.microsoft.com/office/drawing/2014/main" val="3179843789"/>
                    </a:ext>
                  </a:extLst>
                </a:gridCol>
                <a:gridCol w="457200">
                  <a:extLst>
                    <a:ext uri="{9D8B030D-6E8A-4147-A177-3AD203B41FA5}">
                      <a16:colId xmlns:a16="http://schemas.microsoft.com/office/drawing/2014/main" val="2619768155"/>
                    </a:ext>
                  </a:extLst>
                </a:gridCol>
                <a:gridCol w="457200">
                  <a:extLst>
                    <a:ext uri="{9D8B030D-6E8A-4147-A177-3AD203B41FA5}">
                      <a16:colId xmlns:a16="http://schemas.microsoft.com/office/drawing/2014/main" val="454913347"/>
                    </a:ext>
                  </a:extLst>
                </a:gridCol>
                <a:gridCol w="182880">
                  <a:extLst>
                    <a:ext uri="{9D8B030D-6E8A-4147-A177-3AD203B41FA5}">
                      <a16:colId xmlns:a16="http://schemas.microsoft.com/office/drawing/2014/main" val="622742064"/>
                    </a:ext>
                  </a:extLst>
                </a:gridCol>
                <a:gridCol w="182880">
                  <a:extLst>
                    <a:ext uri="{9D8B030D-6E8A-4147-A177-3AD203B41FA5}">
                      <a16:colId xmlns:a16="http://schemas.microsoft.com/office/drawing/2014/main" val="995290069"/>
                    </a:ext>
                  </a:extLst>
                </a:gridCol>
                <a:gridCol w="727196">
                  <a:extLst>
                    <a:ext uri="{9D8B030D-6E8A-4147-A177-3AD203B41FA5}">
                      <a16:colId xmlns:a16="http://schemas.microsoft.com/office/drawing/2014/main" val="1284242656"/>
                    </a:ext>
                  </a:extLst>
                </a:gridCol>
                <a:gridCol w="457200">
                  <a:extLst>
                    <a:ext uri="{9D8B030D-6E8A-4147-A177-3AD203B41FA5}">
                      <a16:colId xmlns:a16="http://schemas.microsoft.com/office/drawing/2014/main" val="2321362093"/>
                    </a:ext>
                  </a:extLst>
                </a:gridCol>
                <a:gridCol w="727196">
                  <a:extLst>
                    <a:ext uri="{9D8B030D-6E8A-4147-A177-3AD203B41FA5}">
                      <a16:colId xmlns:a16="http://schemas.microsoft.com/office/drawing/2014/main" val="4178831508"/>
                    </a:ext>
                  </a:extLst>
                </a:gridCol>
                <a:gridCol w="460251">
                  <a:extLst>
                    <a:ext uri="{9D8B030D-6E8A-4147-A177-3AD203B41FA5}">
                      <a16:colId xmlns:a16="http://schemas.microsoft.com/office/drawing/2014/main" val="2764513668"/>
                    </a:ext>
                  </a:extLst>
                </a:gridCol>
                <a:gridCol w="230125">
                  <a:extLst>
                    <a:ext uri="{9D8B030D-6E8A-4147-A177-3AD203B41FA5}">
                      <a16:colId xmlns:a16="http://schemas.microsoft.com/office/drawing/2014/main" val="742015033"/>
                    </a:ext>
                  </a:extLst>
                </a:gridCol>
                <a:gridCol w="598326">
                  <a:extLst>
                    <a:ext uri="{9D8B030D-6E8A-4147-A177-3AD203B41FA5}">
                      <a16:colId xmlns:a16="http://schemas.microsoft.com/office/drawing/2014/main" val="939118792"/>
                    </a:ext>
                  </a:extLst>
                </a:gridCol>
                <a:gridCol w="298748">
                  <a:extLst>
                    <a:ext uri="{9D8B030D-6E8A-4147-A177-3AD203B41FA5}">
                      <a16:colId xmlns:a16="http://schemas.microsoft.com/office/drawing/2014/main" val="39106414"/>
                    </a:ext>
                  </a:extLst>
                </a:gridCol>
                <a:gridCol w="298748">
                  <a:extLst>
                    <a:ext uri="{9D8B030D-6E8A-4147-A177-3AD203B41FA5}">
                      <a16:colId xmlns:a16="http://schemas.microsoft.com/office/drawing/2014/main" val="3731569295"/>
                    </a:ext>
                  </a:extLst>
                </a:gridCol>
                <a:gridCol w="598326">
                  <a:extLst>
                    <a:ext uri="{9D8B030D-6E8A-4147-A177-3AD203B41FA5}">
                      <a16:colId xmlns:a16="http://schemas.microsoft.com/office/drawing/2014/main" val="1601683639"/>
                    </a:ext>
                  </a:extLst>
                </a:gridCol>
                <a:gridCol w="598326">
                  <a:extLst>
                    <a:ext uri="{9D8B030D-6E8A-4147-A177-3AD203B41FA5}">
                      <a16:colId xmlns:a16="http://schemas.microsoft.com/office/drawing/2014/main" val="864443439"/>
                    </a:ext>
                  </a:extLst>
                </a:gridCol>
                <a:gridCol w="298749">
                  <a:extLst>
                    <a:ext uri="{9D8B030D-6E8A-4147-A177-3AD203B41FA5}">
                      <a16:colId xmlns:a16="http://schemas.microsoft.com/office/drawing/2014/main" val="3874727829"/>
                    </a:ext>
                  </a:extLst>
                </a:gridCol>
                <a:gridCol w="298749">
                  <a:extLst>
                    <a:ext uri="{9D8B030D-6E8A-4147-A177-3AD203B41FA5}">
                      <a16:colId xmlns:a16="http://schemas.microsoft.com/office/drawing/2014/main" val="1918271899"/>
                    </a:ext>
                  </a:extLst>
                </a:gridCol>
                <a:gridCol w="598326">
                  <a:extLst>
                    <a:ext uri="{9D8B030D-6E8A-4147-A177-3AD203B41FA5}">
                      <a16:colId xmlns:a16="http://schemas.microsoft.com/office/drawing/2014/main" val="683280300"/>
                    </a:ext>
                  </a:extLst>
                </a:gridCol>
                <a:gridCol w="920499">
                  <a:extLst>
                    <a:ext uri="{9D8B030D-6E8A-4147-A177-3AD203B41FA5}">
                      <a16:colId xmlns:a16="http://schemas.microsoft.com/office/drawing/2014/main" val="3016906331"/>
                    </a:ext>
                  </a:extLst>
                </a:gridCol>
              </a:tblGrid>
              <a:tr h="389556">
                <a:tc gridSpan="9">
                  <a:txBody>
                    <a:bodyPr/>
                    <a:lstStyle/>
                    <a:p>
                      <a:pPr algn="ctr"/>
                      <a:r>
                        <a:rPr lang="en-US" b="1" dirty="0" err="1">
                          <a:latin typeface="HamletOrNot" panose="02000603090000020003" pitchFamily="2" charset="0"/>
                        </a:rPr>
                        <a:t>ikaros</a:t>
                      </a:r>
                      <a:endParaRPr lang="en-US" b="1" dirty="0">
                        <a:latin typeface="HamletOrNot" panose="02000603090000020003" pitchFamily="2" charset="0"/>
                      </a:endParaRPr>
                    </a:p>
                  </a:txBody>
                  <a:tcPr anchor="b">
                    <a:lnB w="12700" cmpd="sng">
                      <a:noFill/>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b="1"/>
                    </a:p>
                  </a:txBody>
                  <a:tcPr anchor="b"/>
                </a:tc>
                <a:tc hMerge="1">
                  <a:txBody>
                    <a:bodyPr/>
                    <a:lstStyle/>
                    <a:p>
                      <a:pPr algn="ctr"/>
                      <a:endParaRPr lang="en-US" b="1"/>
                    </a:p>
                  </a:txBody>
                  <a:tcPr anchor="b"/>
                </a:tc>
                <a:tc hMerge="1">
                  <a:txBody>
                    <a:bodyPr/>
                    <a:lstStyle/>
                    <a:p>
                      <a:endParaRPr lang="en-US"/>
                    </a:p>
                  </a:txBody>
                  <a:tcPr/>
                </a:tc>
                <a:tc hMerge="1">
                  <a:txBody>
                    <a:bodyPr/>
                    <a:lstStyle/>
                    <a:p>
                      <a:endParaRPr lang="en-US"/>
                    </a:p>
                  </a:txBody>
                  <a:tcPr/>
                </a:tc>
                <a:tc>
                  <a:txBody>
                    <a:bodyPr/>
                    <a:lstStyle/>
                    <a:p>
                      <a:pPr algn="ctr"/>
                      <a:endParaRPr lang="en-US" sz="1000" b="1">
                        <a:latin typeface="Candara" panose="020E0502030303020204" pitchFamily="34" charset="0"/>
                      </a:endParaRPr>
                    </a:p>
                  </a:txBody>
                  <a:tcPr anchor="b">
                    <a:solidFill>
                      <a:schemeClr val="bg1"/>
                    </a:solidFill>
                  </a:tcPr>
                </a:tc>
                <a:tc gridSpan="2">
                  <a:txBody>
                    <a:bodyPr/>
                    <a:lstStyle/>
                    <a:p>
                      <a:r>
                        <a:rPr lang="en-US" sz="1000" kern="1200" dirty="0">
                          <a:solidFill>
                            <a:schemeClr val="dk1"/>
                          </a:solidFill>
                          <a:latin typeface="Candara" panose="020E0502030303020204" pitchFamily="34" charset="0"/>
                        </a:rPr>
                        <a:t>Weapon</a:t>
                      </a:r>
                    </a:p>
                    <a:p>
                      <a:r>
                        <a:rPr lang="en-US" sz="1000" kern="1200" dirty="0">
                          <a:solidFill>
                            <a:schemeClr val="dk1"/>
                          </a:solidFill>
                          <a:latin typeface="Candara" panose="020E0502030303020204" pitchFamily="34" charset="0"/>
                          <a:ea typeface="+mn-ea"/>
                          <a:cs typeface="+mn-cs"/>
                        </a:rPr>
                        <a:t>(held)</a:t>
                      </a: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noFill/>
                  </a:tcPr>
                </a:tc>
                <a:tc gridSpan="2">
                  <a:txBody>
                    <a:bodyPr/>
                    <a:lstStyle/>
                    <a:p>
                      <a:pPr lvl="0">
                        <a:buNone/>
                      </a:pPr>
                      <a:endParaRPr lang="en-US" sz="1000" kern="1200">
                        <a:solidFill>
                          <a:schemeClr val="dk1"/>
                        </a:solidFill>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noFill/>
                  </a:tcPr>
                </a:tc>
                <a:tc gridSpan="2">
                  <a:txBody>
                    <a:bodyPr/>
                    <a:lstStyle/>
                    <a:p>
                      <a:r>
                        <a:rPr lang="en-US" sz="1000" kern="1200">
                          <a:solidFill>
                            <a:schemeClr val="dk1"/>
                          </a:solidFill>
                          <a:latin typeface="Candara" panose="020E0502030303020204" pitchFamily="34" charset="0"/>
                        </a:rPr>
                        <a:t>Damage</a:t>
                      </a:r>
                      <a:endParaRPr lang="en-US" sz="1000" kern="1200">
                        <a:solidFill>
                          <a:schemeClr val="dk1"/>
                        </a:solidFill>
                        <a:latin typeface="Candara" panose="020E0502030303020204" pitchFamily="34" charset="0"/>
                        <a:ea typeface="+mn-ea"/>
                        <a:cs typeface="+mn-cs"/>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noFill/>
                  </a:tcPr>
                </a:tc>
                <a:tc gridSpan="2">
                  <a:txBody>
                    <a:bodyPr/>
                    <a:lstStyle/>
                    <a:p>
                      <a:pPr lvl="0">
                        <a:buNone/>
                      </a:pPr>
                      <a:endParaRPr lang="en-US" sz="1000" kern="1200">
                        <a:solidFill>
                          <a:schemeClr val="dk1"/>
                        </a:solidFill>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noFill/>
                  </a:tcPr>
                </a:tc>
                <a:tc>
                  <a:txBody>
                    <a:bodyPr/>
                    <a:lstStyle/>
                    <a:p>
                      <a:pPr algn="ctr"/>
                      <a:r>
                        <a:rPr lang="en-US" sz="1600" b="1" kern="1200" dirty="0">
                          <a:solidFill>
                            <a:schemeClr val="dk1"/>
                          </a:solidFill>
                          <a:latin typeface="Centaur" panose="02030504050205020304" pitchFamily="18" charset="0"/>
                          <a:ea typeface="+mn-ea"/>
                          <a:cs typeface="+mn-cs"/>
                        </a:rPr>
                        <a:t>Combat</a:t>
                      </a:r>
                    </a:p>
                  </a:txBody>
                  <a:tcPr anchor="b">
                    <a:solidFill>
                      <a:schemeClr val="bg1"/>
                    </a:solidFill>
                  </a:tcPr>
                </a:tc>
                <a:extLst>
                  <a:ext uri="{0D108BD9-81ED-4DB2-BD59-A6C34878D82A}">
                    <a16:rowId xmlns:a16="http://schemas.microsoft.com/office/drawing/2014/main" val="871694841"/>
                  </a:ext>
                </a:extLst>
              </a:tr>
              <a:tr h="380497">
                <a:tc gridSpan="4">
                  <a:txBody>
                    <a:bodyPr/>
                    <a:lstStyle/>
                    <a:p>
                      <a:pPr algn="l"/>
                      <a:r>
                        <a:rPr lang="en-US" sz="1000" dirty="0">
                          <a:latin typeface="Candara" panose="020E0502030303020204" pitchFamily="34" charset="0"/>
                        </a:rPr>
                        <a:t>Character name/pronouns</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tc>
                <a:tc hMerge="1">
                  <a:txBody>
                    <a:bodyPr/>
                    <a:lstStyle/>
                    <a:p>
                      <a:endParaRPr lang="en-US"/>
                    </a:p>
                  </a:txBody>
                  <a:tcPr/>
                </a:tc>
                <a:tc hMerge="1">
                  <a:txBody>
                    <a:bodyPr/>
                    <a:lstStyle/>
                    <a:p>
                      <a:endParaRPr lang="en-US"/>
                    </a:p>
                  </a:txBody>
                  <a:tcPr anchor="b"/>
                </a:tc>
                <a:tc gridSpan="5">
                  <a:txBody>
                    <a:bodyPr/>
                    <a:lstStyle/>
                    <a:p>
                      <a:pPr algn="l"/>
                      <a:endParaRPr lang="en-US" sz="1000" dirty="0">
                        <a:latin typeface="Candara" panose="020E0502030303020204" pitchFamily="34" charset="0"/>
                      </a:endParaRP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L w="12700" cmpd="sng">
                      <a:noFill/>
                    </a:lnL>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L w="12700" cmpd="sng">
                      <a:noFill/>
                    </a:lnL>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L w="12700" cmpd="sng">
                      <a:noFill/>
                    </a:lnL>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2">
                  <a:txBody>
                    <a:bodyPr/>
                    <a:lstStyle/>
                    <a:p>
                      <a:r>
                        <a:rPr lang="en-US" sz="1000" kern="1200" dirty="0">
                          <a:solidFill>
                            <a:schemeClr val="dk1"/>
                          </a:solidFill>
                          <a:latin typeface="Candara" panose="020E0502030303020204" pitchFamily="34" charset="0"/>
                        </a:rPr>
                        <a:t>Weapon</a:t>
                      </a:r>
                    </a:p>
                    <a:p>
                      <a:r>
                        <a:rPr lang="en-US" sz="1000" kern="1200" dirty="0">
                          <a:solidFill>
                            <a:schemeClr val="dk1"/>
                          </a:solidFill>
                          <a:latin typeface="Candara" panose="020E0502030303020204" pitchFamily="34" charset="0"/>
                          <a:ea typeface="+mn-ea"/>
                          <a:cs typeface="+mn-cs"/>
                        </a:rPr>
                        <a:t>(held)</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B w="12700" cap="flat" cmpd="sng" algn="ctr">
                      <a:solidFill>
                        <a:schemeClr val="tx1"/>
                      </a:solidFill>
                      <a:prstDash val="solid"/>
                      <a:round/>
                      <a:headEnd type="none" w="med" len="med"/>
                      <a:tailEnd type="none" w="med" len="med"/>
                    </a:lnB>
                    <a:noFill/>
                  </a:tcPr>
                </a:tc>
                <a:tc gridSpan="2">
                  <a:txBody>
                    <a:bodyPr/>
                    <a:lstStyle/>
                    <a:p>
                      <a:pPr lvl="0">
                        <a:buNone/>
                      </a:pPr>
                      <a:endParaRPr lang="en-US" sz="1000" kern="1200">
                        <a:solidFill>
                          <a:schemeClr val="dk1"/>
                        </a:solidFill>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B w="12700" cap="flat" cmpd="sng" algn="ctr">
                      <a:solidFill>
                        <a:schemeClr val="tx1"/>
                      </a:solidFill>
                      <a:prstDash val="solid"/>
                      <a:round/>
                      <a:headEnd type="none" w="med" len="med"/>
                      <a:tailEnd type="none" w="med" len="med"/>
                    </a:lnB>
                    <a:noFill/>
                  </a:tcPr>
                </a:tc>
                <a:tc gridSpan="2">
                  <a:txBody>
                    <a:bodyPr/>
                    <a:lstStyle/>
                    <a:p>
                      <a:r>
                        <a:rPr lang="en-US" sz="1000" kern="1200">
                          <a:solidFill>
                            <a:schemeClr val="dk1"/>
                          </a:solidFill>
                          <a:latin typeface="Candara" panose="020E0502030303020204" pitchFamily="34" charset="0"/>
                        </a:rPr>
                        <a:t>Damage</a:t>
                      </a:r>
                      <a:endParaRPr lang="en-US" sz="10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B w="12700" cap="flat" cmpd="sng" algn="ctr">
                      <a:solidFill>
                        <a:schemeClr val="tx1"/>
                      </a:solidFill>
                      <a:prstDash val="solid"/>
                      <a:round/>
                      <a:headEnd type="none" w="med" len="med"/>
                      <a:tailEnd type="none" w="med" len="med"/>
                    </a:lnB>
                    <a:noFill/>
                  </a:tcPr>
                </a:tc>
                <a:tc gridSpan="2">
                  <a:txBody>
                    <a:bodyPr/>
                    <a:lstStyle/>
                    <a:p>
                      <a:pPr lvl="0">
                        <a:buNone/>
                      </a:pPr>
                      <a:endParaRPr lang="en-US" sz="1000" kern="1200">
                        <a:solidFill>
                          <a:schemeClr val="dk1"/>
                        </a:solidFill>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B w="12700" cap="flat" cmpd="sng" algn="ctr">
                      <a:solidFill>
                        <a:schemeClr val="tx1"/>
                      </a:solidFill>
                      <a:prstDash val="solid"/>
                      <a:round/>
                      <a:headEnd type="none" w="med" len="med"/>
                      <a:tailEnd type="none" w="med" len="med"/>
                    </a:lnB>
                    <a:noFill/>
                  </a:tcPr>
                </a:tc>
                <a:tc rowSpan="3">
                  <a:txBody>
                    <a:bodyPr/>
                    <a:lstStyle/>
                    <a:p>
                      <a:r>
                        <a:rPr lang="en-US" sz="1000">
                          <a:latin typeface="Candara" panose="020E0502030303020204" pitchFamily="34" charset="0"/>
                        </a:rPr>
                        <a:t>Margin less than armor: glancing hit. Otherwise, solid hit.</a:t>
                      </a:r>
                    </a:p>
                  </a:txBody>
                  <a:tcPr>
                    <a:solidFill>
                      <a:schemeClr val="bg1"/>
                    </a:solidFill>
                  </a:tcPr>
                </a:tc>
                <a:extLst>
                  <a:ext uri="{0D108BD9-81ED-4DB2-BD59-A6C34878D82A}">
                    <a16:rowId xmlns:a16="http://schemas.microsoft.com/office/drawing/2014/main" val="3352603786"/>
                  </a:ext>
                </a:extLst>
              </a:tr>
              <a:tr h="380497">
                <a:tc gridSpan="2">
                  <a:txBody>
                    <a:bodyPr/>
                    <a:lstStyle/>
                    <a:p>
                      <a:pPr algn="l"/>
                      <a:r>
                        <a:rPr lang="en-US" sz="1000" dirty="0">
                          <a:latin typeface="Candara" panose="020E0502030303020204" pitchFamily="34" charset="0"/>
                        </a:rPr>
                        <a:t>Player name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tcPr>
                </a:tc>
                <a:tc gridSpan="7">
                  <a:txBody>
                    <a:bodyPr/>
                    <a:lstStyle/>
                    <a:p>
                      <a:pPr lvl="0" algn="l">
                        <a:buNone/>
                      </a:pP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tc gridSpan="2">
                  <a:txBody>
                    <a:bodyPr/>
                    <a:lstStyle/>
                    <a:p>
                      <a:r>
                        <a:rPr lang="en-US" sz="1000" kern="1200" dirty="0">
                          <a:solidFill>
                            <a:schemeClr val="dk1"/>
                          </a:solidFill>
                          <a:latin typeface="Candara" panose="020E0502030303020204" pitchFamily="34" charset="0"/>
                        </a:rPr>
                        <a:t>Weapon</a:t>
                      </a:r>
                    </a:p>
                    <a:p>
                      <a:r>
                        <a:rPr lang="en-US" sz="1000" kern="1200">
                          <a:solidFill>
                            <a:schemeClr val="dk1"/>
                          </a:solidFill>
                          <a:latin typeface="Candara" panose="020E0502030303020204" pitchFamily="34" charset="0"/>
                          <a:ea typeface="+mn-ea"/>
                          <a:cs typeface="+mn-cs"/>
                        </a:rPr>
                        <a:t>(bag)</a:t>
                      </a:r>
                      <a:endParaRPr lang="en-US" sz="1000" kern="1200" dirty="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vl="0">
                        <a:buNone/>
                      </a:pPr>
                      <a:endParaRPr lang="en-US" sz="1000" kern="1200">
                        <a:solidFill>
                          <a:schemeClr val="dk1"/>
                        </a:solidFill>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kern="1200">
                          <a:solidFill>
                            <a:schemeClr val="dk1"/>
                          </a:solidFill>
                          <a:latin typeface="Candara" panose="020E0502030303020204" pitchFamily="34" charset="0"/>
                        </a:rPr>
                        <a:t>Damage</a:t>
                      </a:r>
                      <a:endParaRPr lang="en-US" sz="10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vl="0">
                        <a:buNone/>
                      </a:pPr>
                      <a:endParaRPr lang="en-US" sz="1000" kern="1200">
                        <a:solidFill>
                          <a:schemeClr val="dk1"/>
                        </a:solidFill>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1000"/>
                    </a:p>
                  </a:txBody>
                  <a:tcPr anchor="b">
                    <a:solidFill>
                      <a:schemeClr val="bg1"/>
                    </a:solidFill>
                  </a:tcPr>
                </a:tc>
                <a:extLst>
                  <a:ext uri="{0D108BD9-81ED-4DB2-BD59-A6C34878D82A}">
                    <a16:rowId xmlns:a16="http://schemas.microsoft.com/office/drawing/2014/main" val="3422616315"/>
                  </a:ext>
                </a:extLst>
              </a:tr>
              <a:tr h="380497">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sz="1000"/>
                    </a:p>
                  </a:txBody>
                  <a:tcPr>
                    <a:lnT w="12700" cap="flat" cmpd="sng" algn="ctr">
                      <a:solidFill>
                        <a:schemeClr val="tx1"/>
                      </a:solidFill>
                      <a:prstDash val="solid"/>
                      <a:round/>
                      <a:headEnd type="none" w="med" len="med"/>
                      <a:tailEnd type="none" w="med" len="med"/>
                    </a:lnT>
                    <a:solidFill>
                      <a:schemeClr val="bg1"/>
                    </a:solidFill>
                  </a:tcPr>
                </a:tc>
                <a:tc gridSpan="2">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solidFill>
                      <a:schemeClr val="bg1"/>
                    </a:solidFill>
                  </a:tcPr>
                </a:tc>
                <a:tc>
                  <a:txBody>
                    <a:bodyPr/>
                    <a:lstStyle/>
                    <a:p>
                      <a:pPr algn="r"/>
                      <a:endParaRPr lang="en-US" sz="10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solidFill>
                      <a:schemeClr val="bg1"/>
                    </a:solidFill>
                  </a:tcPr>
                </a:tc>
                <a:tc gridSpan="2">
                  <a:txBody>
                    <a:bodyPr/>
                    <a:lstStyle/>
                    <a:p>
                      <a:pPr algn="r"/>
                      <a:r>
                        <a:rPr lang="en-US" sz="1000">
                          <a:latin typeface="Candara" panose="020E0502030303020204" pitchFamily="34" charset="0"/>
                        </a:rPr>
                        <a:t>Armor</a:t>
                      </a: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pPr algn="r"/>
                      <a:endParaRPr lang="en-US" sz="1000"/>
                    </a:p>
                  </a:txBody>
                  <a:tcPr>
                    <a:lnT w="12700">
                      <a:solidFill>
                        <a:schemeClr val="tx1"/>
                      </a:solidFill>
                    </a:lnT>
                    <a:lnB w="0">
                      <a:noFill/>
                    </a:lnB>
                    <a:solidFill>
                      <a:schemeClr val="bg1"/>
                    </a:solidFill>
                  </a:tcPr>
                </a:tc>
                <a:tc>
                  <a:txBody>
                    <a:bodyPr/>
                    <a:lstStyle/>
                    <a:p>
                      <a:pPr algn="r"/>
                      <a:endParaRPr lang="en-US" sz="10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gridSpan="2">
                  <a:txBody>
                    <a:bodyPr/>
                    <a:lstStyle/>
                    <a:p>
                      <a:pPr algn="r"/>
                      <a:endParaRPr lang="en-US" sz="9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pPr algn="r"/>
                      <a:endParaRPr lang="en-US" sz="900" kern="1200">
                        <a:solidFill>
                          <a:schemeClr val="dk1"/>
                        </a:solidFill>
                        <a:latin typeface="+mn-lt"/>
                        <a:ea typeface="+mn-ea"/>
                        <a:cs typeface="+mn-cs"/>
                      </a:endParaRPr>
                    </a:p>
                  </a:txBody>
                  <a:tcPr>
                    <a:lnT w="12700">
                      <a:solidFill>
                        <a:schemeClr val="tx1"/>
                      </a:solidFill>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vMerge="1">
                  <a:txBody>
                    <a:bodyPr/>
                    <a:lstStyle/>
                    <a:p>
                      <a:endParaRPr lang="en-US" sz="1000"/>
                    </a:p>
                  </a:txBody>
                  <a:tcPr anchor="b">
                    <a:solidFill>
                      <a:schemeClr val="bg1"/>
                    </a:solidFill>
                  </a:tcPr>
                </a:tc>
                <a:extLst>
                  <a:ext uri="{0D108BD9-81ED-4DB2-BD59-A6C34878D82A}">
                    <a16:rowId xmlns:a16="http://schemas.microsoft.com/office/drawing/2014/main" val="3336964589"/>
                  </a:ext>
                </a:extLst>
              </a:tr>
              <a:tr h="380497">
                <a:tc>
                  <a:txBody>
                    <a:bodyPr/>
                    <a:lstStyle/>
                    <a:p>
                      <a:pPr algn="ctr"/>
                      <a:r>
                        <a:rPr lang="en-US" sz="1600" b="1" kern="1200" dirty="0">
                          <a:solidFill>
                            <a:schemeClr val="dk1"/>
                          </a:solidFill>
                          <a:latin typeface="Centaur" panose="02030504050205020304" pitchFamily="18" charset="0"/>
                          <a:ea typeface="+mn-ea"/>
                          <a:cs typeface="+mn-cs"/>
                        </a:rPr>
                        <a:t>Traits</a:t>
                      </a:r>
                    </a:p>
                  </a:txBody>
                  <a:tcPr anchor="b">
                    <a:solidFill>
                      <a:schemeClr val="bg1"/>
                    </a:solidFill>
                  </a:tcPr>
                </a:tc>
                <a:tc gridSpan="2">
                  <a:txBody>
                    <a:bodyPr/>
                    <a:lstStyle/>
                    <a:p>
                      <a:pPr algn="l"/>
                      <a:r>
                        <a:rPr lang="en-US" sz="1000" dirty="0">
                          <a:latin typeface="Candara" panose="020E0502030303020204" pitchFamily="34" charset="0"/>
                        </a:rPr>
                        <a:t>Identity</a:t>
                      </a: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000"/>
                    </a:p>
                  </a:txBody>
                  <a:tcPr>
                    <a:lnB w="12700" cap="flat" cmpd="sng" algn="ctr">
                      <a:solidFill>
                        <a:schemeClr val="tx1"/>
                      </a:solidFill>
                      <a:prstDash val="solid"/>
                      <a:round/>
                      <a:headEnd type="none" w="med" len="med"/>
                      <a:tailEnd type="none" w="med" len="med"/>
                    </a:lnB>
                    <a:solidFill>
                      <a:schemeClr val="bg1"/>
                    </a:solidFill>
                  </a:tcPr>
                </a:tc>
                <a:tc gridSpan="5">
                  <a:txBody>
                    <a:bodyPr/>
                    <a:lstStyle/>
                    <a:p>
                      <a:pPr algn="r"/>
                      <a:r>
                        <a:rPr lang="en-US" sz="1000" dirty="0">
                          <a:latin typeface="Candara" panose="020E0502030303020204" pitchFamily="34" charset="0"/>
                        </a:rPr>
                        <a:t>Cost</a:t>
                      </a: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800"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2">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hMerge="1">
                  <a:txBody>
                    <a:bodyPr/>
                    <a:lstStyle/>
                    <a:p>
                      <a:endParaRPr lang="en-US" sz="1000"/>
                    </a:p>
                  </a:txBody>
                  <a:tcPr>
                    <a:lnT w="0">
                      <a:noFill/>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gridSpan="2">
                  <a:txBody>
                    <a:bodyPr/>
                    <a:lstStyle/>
                    <a:p>
                      <a:endParaRPr lang="en-US" sz="1000">
                        <a:latin typeface="Candara" panose="020E0502030303020204" pitchFamily="34" charset="0"/>
                      </a:endParaRPr>
                    </a:p>
                  </a:txBody>
                  <a:tcPr anchor="b">
                    <a:solidFill>
                      <a:schemeClr val="bg1"/>
                    </a:solidFill>
                  </a:tcPr>
                </a:tc>
                <a:tc hMerge="1">
                  <a:txBody>
                    <a:bodyPr/>
                    <a:lstStyle/>
                    <a:p>
                      <a:endParaRPr lang="en-US" sz="1000"/>
                    </a:p>
                  </a:txBody>
                  <a:tcPr>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solidFill>
                      <a:schemeClr val="bg1"/>
                    </a:solidFill>
                  </a:tcPr>
                </a:tc>
                <a:extLst>
                  <a:ext uri="{0D108BD9-81ED-4DB2-BD59-A6C34878D82A}">
                    <a16:rowId xmlns:a16="http://schemas.microsoft.com/office/drawing/2014/main" val="2532041407"/>
                  </a:ext>
                </a:extLst>
              </a:tr>
              <a:tr h="380497">
                <a:tc rowSpan="2">
                  <a:txBody>
                    <a:bodyPr/>
                    <a:lstStyle/>
                    <a:p>
                      <a:pPr algn="l"/>
                      <a:r>
                        <a:rPr lang="en-US" sz="1000" dirty="0">
                          <a:latin typeface="Candara" panose="020E0502030303020204" pitchFamily="34" charset="0"/>
                        </a:rPr>
                        <a:t>Use to help or hinder.</a:t>
                      </a:r>
                    </a:p>
                  </a:txBody>
                  <a:tcPr>
                    <a:solidFill>
                      <a:schemeClr val="bg1"/>
                    </a:solidFill>
                  </a:tcPr>
                </a:tc>
                <a:tc gridSpan="2">
                  <a:txBody>
                    <a:bodyPr/>
                    <a:lstStyle/>
                    <a:p>
                      <a:pPr algn="l"/>
                      <a:r>
                        <a:rPr lang="en-US" sz="1000" dirty="0">
                          <a:latin typeface="Candara" panose="020E0502030303020204" pitchFamily="34" charset="0"/>
                        </a:rPr>
                        <a:t>Struggle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0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r"/>
                      <a:r>
                        <a:rPr lang="en-US" sz="1000" dirty="0">
                          <a:latin typeface="Candara" panose="020E0502030303020204" pitchFamily="34" charset="0"/>
                        </a:rPr>
                        <a:t>Cost</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8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tc gridSpan="3">
                  <a:txBody>
                    <a:bodyPr/>
                    <a:lstStyle/>
                    <a:p>
                      <a:r>
                        <a:rPr lang="en-US" sz="1000">
                          <a:latin typeface="Candara" panose="020E0502030303020204" pitchFamily="34" charset="0"/>
                        </a:rPr>
                        <a:t>Physical resilience:</a:t>
                      </a:r>
                    </a:p>
                  </a:txBody>
                  <a:tcPr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lvl="0">
                        <a:buNone/>
                      </a:pPr>
                      <a:endParaRPr lang="en-US" sz="1000">
                        <a:latin typeface="Candara" panose="020E0502030303020204" pitchFamily="34" charset="0"/>
                      </a:endParaRPr>
                    </a:p>
                  </a:txBody>
                  <a:tcPr>
                    <a:lnL w="0">
                      <a:noFill/>
                    </a:lnL>
                    <a:lnR w="0">
                      <a:noFill/>
                    </a:lnR>
                    <a:lnB w="12700">
                      <a:solidFill>
                        <a:schemeClr val="tx1"/>
                      </a:solidFill>
                    </a:lnB>
                    <a:solidFill>
                      <a:schemeClr val="bg1"/>
                    </a:solidFill>
                  </a:tcPr>
                </a:tc>
                <a:tc gridSpan="3">
                  <a:txBody>
                    <a:bodyPr/>
                    <a:lstStyle/>
                    <a:p>
                      <a:r>
                        <a:rPr lang="en-US" sz="1000">
                          <a:latin typeface="Candara" panose="020E0502030303020204" pitchFamily="34" charset="0"/>
                        </a:rPr>
                        <a:t>Mental resilience:</a:t>
                      </a:r>
                    </a:p>
                  </a:txBody>
                  <a:tcPr anchor="b">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a:txBody>
                    <a:bodyPr/>
                    <a:lstStyle/>
                    <a:p>
                      <a:pPr lvl="0">
                        <a:buNone/>
                      </a:pPr>
                      <a:endParaRPr lang="en-US" sz="1000">
                        <a:latin typeface="Candara" panose="020E0502030303020204" pitchFamily="34" charset="0"/>
                      </a:endParaRPr>
                    </a:p>
                  </a:txBody>
                  <a:tcPr>
                    <a:lnB w="12700">
                      <a:solidFill>
                        <a:schemeClr val="tx1"/>
                      </a:solidFill>
                    </a:lnB>
                    <a:solidFill>
                      <a:schemeClr val="bg1"/>
                    </a:solidFill>
                  </a:tcPr>
                </a:tc>
                <a:tc>
                  <a:txBody>
                    <a:bodyPr/>
                    <a:lstStyle/>
                    <a:p>
                      <a:pPr algn="ctr"/>
                      <a:r>
                        <a:rPr lang="en-US" sz="1600" b="1" kern="1200" dirty="0">
                          <a:solidFill>
                            <a:schemeClr val="dk1"/>
                          </a:solidFill>
                          <a:latin typeface="Centaur" panose="02030504050205020304" pitchFamily="18" charset="0"/>
                          <a:ea typeface="+mn-ea"/>
                          <a:cs typeface="+mn-cs"/>
                        </a:rPr>
                        <a:t>Injuries</a:t>
                      </a:r>
                    </a:p>
                  </a:txBody>
                  <a:tcPr anchor="b">
                    <a:solidFill>
                      <a:schemeClr val="bg1"/>
                    </a:solidFill>
                  </a:tcPr>
                </a:tc>
                <a:extLst>
                  <a:ext uri="{0D108BD9-81ED-4DB2-BD59-A6C34878D82A}">
                    <a16:rowId xmlns:a16="http://schemas.microsoft.com/office/drawing/2014/main" val="780093492"/>
                  </a:ext>
                </a:extLst>
              </a:tr>
              <a:tr h="380497">
                <a:tc vMerge="1">
                  <a:txBody>
                    <a:bodyPr/>
                    <a:lstStyle/>
                    <a:p>
                      <a:pPr algn="ctr"/>
                      <a:endParaRPr lang="en-US" sz="1000"/>
                    </a:p>
                  </a:txBody>
                  <a:tcPr anchor="b"/>
                </a:tc>
                <a:tc gridSpan="2">
                  <a:txBody>
                    <a:bodyPr/>
                    <a:lstStyle/>
                    <a:p>
                      <a:pPr algn="l"/>
                      <a:r>
                        <a:rPr lang="en-US" sz="1000">
                          <a:latin typeface="Candara" panose="020E0502030303020204" pitchFamily="34" charset="0"/>
                        </a:rPr>
                        <a:t>Drive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0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r"/>
                      <a:r>
                        <a:rPr lang="en-US" sz="1000" dirty="0">
                          <a:latin typeface="Candara" panose="020E0502030303020204" pitchFamily="34" charset="0"/>
                        </a:rPr>
                        <a:t>Cost</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8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r>
                        <a:rPr lang="en-US" sz="1000" dirty="0">
                          <a:latin typeface="Candara" panose="020E0502030303020204" pitchFamily="34" charset="0"/>
                        </a:rPr>
                        <a:t>Fatigue: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sz="100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000" dirty="0">
                          <a:latin typeface="Candara" panose="020E0502030303020204" pitchFamily="34" charset="0"/>
                        </a:rPr>
                        <a:t>Desperation:</a:t>
                      </a: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8">
                  <a:txBody>
                    <a:bodyPr/>
                    <a:lstStyle/>
                    <a:p>
                      <a:pPr algn="l"/>
                      <a:r>
                        <a:rPr lang="en-US" sz="1000" dirty="0">
                          <a:latin typeface="Candara" panose="020E0502030303020204" pitchFamily="34" charset="0"/>
                        </a:rPr>
                        <a:t>Physical resilience is 10 + (2 x Might).</a:t>
                      </a:r>
                    </a:p>
                    <a:p>
                      <a:pPr algn="l"/>
                      <a:endParaRPr lang="en-US" sz="1000" dirty="0">
                        <a:latin typeface="Candara" panose="020E0502030303020204" pitchFamily="34" charset="0"/>
                      </a:endParaRPr>
                    </a:p>
                    <a:p>
                      <a:pPr algn="l"/>
                      <a:r>
                        <a:rPr lang="en-US" sz="1000" dirty="0">
                          <a:latin typeface="Candara" panose="020E0502030303020204" pitchFamily="34" charset="0"/>
                        </a:rPr>
                        <a:t>Mental resilience is 10 + (2 x Willpower).</a:t>
                      </a:r>
                    </a:p>
                    <a:p>
                      <a:pPr algn="l"/>
                      <a:endParaRPr lang="en-US" sz="1000" dirty="0">
                        <a:latin typeface="Candara" panose="020E0502030303020204" pitchFamily="34" charset="0"/>
                      </a:endParaRPr>
                    </a:p>
                    <a:p>
                      <a:pPr algn="l"/>
                      <a:r>
                        <a:rPr lang="en-US" sz="1000" dirty="0">
                          <a:latin typeface="Candara" panose="020E0502030303020204" pitchFamily="34" charset="0"/>
                        </a:rPr>
                        <a:t>Filling half a pool gives a stacking -1 to all rolls. Each crit gives a stacking -1 to all rolls.</a:t>
                      </a:r>
                    </a:p>
                  </a:txBody>
                  <a:tcPr>
                    <a:solidFill>
                      <a:schemeClr val="bg1"/>
                    </a:solidFill>
                  </a:tcPr>
                </a:tc>
                <a:extLst>
                  <a:ext uri="{0D108BD9-81ED-4DB2-BD59-A6C34878D82A}">
                    <a16:rowId xmlns:a16="http://schemas.microsoft.com/office/drawing/2014/main" val="114291829"/>
                  </a:ext>
                </a:extLst>
              </a:tr>
              <a:tr h="380497">
                <a:tc>
                  <a:txBody>
                    <a:bodyPr/>
                    <a:lstStyle/>
                    <a:p>
                      <a:pPr algn="ctr"/>
                      <a:endParaRPr lang="en-US" sz="1000">
                        <a:latin typeface="Candara" panose="020E0502030303020204" pitchFamily="34" charset="0"/>
                      </a:endParaRPr>
                    </a:p>
                  </a:txBody>
                  <a:tcPr anchor="b">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sz="1000"/>
                    </a:p>
                  </a:txBody>
                  <a:tcPr>
                    <a:lnT w="12700" cap="flat" cmpd="sng" algn="ctr">
                      <a:solidFill>
                        <a:schemeClr val="tx1"/>
                      </a:solidFill>
                      <a:prstDash val="solid"/>
                      <a:round/>
                      <a:headEnd type="none" w="med" len="med"/>
                      <a:tailEnd type="none" w="med" len="med"/>
                    </a:lnT>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tc gridSpan="3">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980716236"/>
                  </a:ext>
                </a:extLst>
              </a:tr>
              <a:tr h="380497">
                <a:tc>
                  <a:txBody>
                    <a:bodyPr/>
                    <a:lstStyle/>
                    <a:p>
                      <a:pPr algn="ctr"/>
                      <a:r>
                        <a:rPr lang="en-US" sz="1600" b="1" kern="1200" dirty="0">
                          <a:solidFill>
                            <a:schemeClr val="dk1"/>
                          </a:solidFill>
                          <a:latin typeface="Centaur" panose="02030504050205020304" pitchFamily="18" charset="0"/>
                          <a:ea typeface="+mn-ea"/>
                          <a:cs typeface="+mn-cs"/>
                        </a:rPr>
                        <a:t>Skills</a:t>
                      </a:r>
                    </a:p>
                  </a:txBody>
                  <a:tcPr anchor="b">
                    <a:solidFill>
                      <a:schemeClr val="bg1"/>
                    </a:solidFill>
                  </a:tcPr>
                </a:tc>
                <a:tc gridSpan="2">
                  <a:txBody>
                    <a:bodyPr/>
                    <a:lstStyle/>
                    <a:p>
                      <a:pPr algn="r"/>
                      <a:r>
                        <a:rPr lang="en-US" sz="1000" dirty="0">
                          <a:latin typeface="Candara" panose="020E0502030303020204" pitchFamily="34" charset="0"/>
                        </a:rPr>
                        <a:t>Athletics</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1000" dirty="0">
                          <a:latin typeface="Candara" panose="020E0502030303020204" pitchFamily="34" charset="0"/>
                        </a:rPr>
                        <a:t>Lore</a:t>
                      </a:r>
                    </a:p>
                  </a:txBody>
                  <a:tcPr anchor="b">
                    <a:solidFill>
                      <a:schemeClr val="bg1"/>
                    </a:solidFill>
                  </a:tcPr>
                </a:tc>
                <a:tc>
                  <a:txBody>
                    <a:bodyPr/>
                    <a:lstStyle/>
                    <a:p>
                      <a:pPr algn="r"/>
                      <a:endParaRPr lang="en-US" sz="1000"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000" dirty="0">
                          <a:latin typeface="Candara" panose="020E0502030303020204" pitchFamily="34" charset="0"/>
                        </a:rPr>
                        <a:t>Shooting</a:t>
                      </a:r>
                    </a:p>
                  </a:txBody>
                  <a:tcPr anchor="b">
                    <a:solidFill>
                      <a:schemeClr val="bg1"/>
                    </a:solidFill>
                  </a:tcPr>
                </a:tc>
                <a:tc>
                  <a:txBody>
                    <a:bodyPr/>
                    <a:lstStyle/>
                    <a:p>
                      <a:endParaRPr lang="en-US" sz="100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1883941935"/>
                  </a:ext>
                </a:extLst>
              </a:tr>
              <a:tr h="380497">
                <a:tc rowSpan="5">
                  <a:txBody>
                    <a:bodyPr/>
                    <a:lstStyle/>
                    <a:p>
                      <a:pPr algn="l"/>
                      <a:r>
                        <a:rPr lang="en-US" sz="1000" b="0" dirty="0">
                          <a:latin typeface="Candara" panose="020E0502030303020204" pitchFamily="34" charset="0"/>
                        </a:rPr>
                        <a:t>2d6 + skill vs Target Num. Advantage and disadvantage cancel out 1 for 1, then cap at +2/-2.</a:t>
                      </a:r>
                    </a:p>
                  </a:txBody>
                  <a:tcPr>
                    <a:solidFill>
                      <a:schemeClr val="bg1"/>
                    </a:solidFill>
                  </a:tcPr>
                </a:tc>
                <a:tc gridSpan="2">
                  <a:txBody>
                    <a:bodyPr/>
                    <a:lstStyle/>
                    <a:p>
                      <a:pPr algn="r"/>
                      <a:r>
                        <a:rPr lang="en-US" sz="1000" dirty="0">
                          <a:latin typeface="Candara" panose="020E0502030303020204" pitchFamily="34" charset="0"/>
                        </a:rPr>
                        <a:t>Contacts</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1000" dirty="0">
                          <a:latin typeface="Candara" panose="020E0502030303020204" pitchFamily="34" charset="0"/>
                        </a:rPr>
                        <a:t>Might</a:t>
                      </a:r>
                    </a:p>
                  </a:txBody>
                  <a:tcPr anchor="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000" dirty="0">
                          <a:latin typeface="Candara" panose="020E0502030303020204" pitchFamily="34" charset="0"/>
                        </a:rPr>
                        <a:t>Sorcery</a:t>
                      </a:r>
                    </a:p>
                  </a:txBody>
                  <a:tcPr anchor="b">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dirty="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4130216088"/>
                  </a:ext>
                </a:extLst>
              </a:tr>
              <a:tr h="380497">
                <a:tc vMerge="1">
                  <a:txBody>
                    <a:bodyPr/>
                    <a:lstStyle/>
                    <a:p>
                      <a:pPr algn="ctr"/>
                      <a:endParaRPr lang="en-US" sz="1000" b="1"/>
                    </a:p>
                  </a:txBody>
                  <a:tcPr anchor="b">
                    <a:solidFill>
                      <a:schemeClr val="bg1"/>
                    </a:solidFill>
                  </a:tcPr>
                </a:tc>
                <a:tc gridSpan="2">
                  <a:txBody>
                    <a:bodyPr/>
                    <a:lstStyle/>
                    <a:p>
                      <a:pPr algn="r"/>
                      <a:r>
                        <a:rPr lang="en-US" sz="1000" dirty="0">
                          <a:latin typeface="Candara" panose="020E0502030303020204" pitchFamily="34" charset="0"/>
                        </a:rPr>
                        <a:t>Craftwork</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1000" dirty="0">
                          <a:latin typeface="Candara" panose="020E0502030303020204" pitchFamily="34" charset="0"/>
                        </a:rPr>
                        <a:t>Noticing</a:t>
                      </a:r>
                    </a:p>
                  </a:txBody>
                  <a:tcPr anchor="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000" dirty="0">
                          <a:latin typeface="Candara" panose="020E0502030303020204" pitchFamily="34" charset="0"/>
                        </a:rPr>
                        <a:t>Stealth</a:t>
                      </a:r>
                    </a:p>
                  </a:txBody>
                  <a:tcPr anchor="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dirty="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3965850026"/>
                  </a:ext>
                </a:extLst>
              </a:tr>
              <a:tr h="380497">
                <a:tc vMerge="1">
                  <a:txBody>
                    <a:bodyPr/>
                    <a:lstStyle/>
                    <a:p>
                      <a:pPr algn="ctr"/>
                      <a:endParaRPr lang="en-US" sz="1000" b="1"/>
                    </a:p>
                  </a:txBody>
                  <a:tcPr anchor="b">
                    <a:solidFill>
                      <a:schemeClr val="bg1"/>
                    </a:solidFill>
                  </a:tcPr>
                </a:tc>
                <a:tc gridSpan="2">
                  <a:txBody>
                    <a:bodyPr/>
                    <a:lstStyle/>
                    <a:p>
                      <a:pPr algn="r"/>
                      <a:r>
                        <a:rPr lang="en-US" sz="1000" dirty="0">
                          <a:latin typeface="Candara" panose="020E0502030303020204" pitchFamily="34" charset="0"/>
                        </a:rPr>
                        <a:t>Empathy</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900" dirty="0">
                          <a:latin typeface="Candara" panose="020E0502030303020204" pitchFamily="34" charset="0"/>
                        </a:rPr>
                        <a:t>Persuasion</a:t>
                      </a:r>
                    </a:p>
                  </a:txBody>
                  <a:tcPr anchor="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000" dirty="0">
                          <a:latin typeface="Candara" panose="020E0502030303020204" pitchFamily="34" charset="0"/>
                        </a:rPr>
                        <a:t>Survival</a:t>
                      </a:r>
                    </a:p>
                  </a:txBody>
                  <a:tcPr anchor="b">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dirty="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3684904823"/>
                  </a:ext>
                </a:extLst>
              </a:tr>
              <a:tr h="380497">
                <a:tc vMerge="1">
                  <a:txBody>
                    <a:bodyPr/>
                    <a:lstStyle/>
                    <a:p>
                      <a:pPr algn="ctr"/>
                      <a:endParaRPr lang="en-US" sz="1000" b="1"/>
                    </a:p>
                  </a:txBody>
                  <a:tcPr anchor="b">
                    <a:solidFill>
                      <a:schemeClr val="bg1"/>
                    </a:solidFill>
                  </a:tcPr>
                </a:tc>
                <a:tc gridSpan="2">
                  <a:txBody>
                    <a:bodyPr/>
                    <a:lstStyle/>
                    <a:p>
                      <a:pPr algn="r"/>
                      <a:r>
                        <a:rPr lang="en-US" sz="1000" dirty="0">
                          <a:latin typeface="Candara" panose="020E0502030303020204" pitchFamily="34" charset="0"/>
                        </a:rPr>
                        <a:t>Fighting</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900" dirty="0">
                          <a:latin typeface="Candara" panose="020E0502030303020204" pitchFamily="34" charset="0"/>
                        </a:rPr>
                        <a:t>Resources</a:t>
                      </a:r>
                    </a:p>
                  </a:txBody>
                  <a:tcPr anchor="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900" dirty="0">
                          <a:latin typeface="Candara" panose="020E0502030303020204" pitchFamily="34" charset="0"/>
                        </a:rPr>
                        <a:t>Willpower</a:t>
                      </a:r>
                    </a:p>
                  </a:txBody>
                  <a:tcPr anchor="b">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r>
                        <a:rPr lang="en-US" sz="1000" kern="1200" dirty="0">
                          <a:solidFill>
                            <a:schemeClr val="tx1"/>
                          </a:solidFill>
                          <a:latin typeface="Candara" panose="020E0502030303020204" pitchFamily="34" charset="0"/>
                          <a:ea typeface="+mn-ea"/>
                          <a:cs typeface="+mn-cs"/>
                        </a:rPr>
                        <a:t>Burn (if applicable)</a:t>
                      </a:r>
                      <a:r>
                        <a:rPr lang="en-US" sz="1000" dirty="0">
                          <a:solidFill>
                            <a:schemeClr val="tx1"/>
                          </a:solidFill>
                          <a:latin typeface="Candara" panose="020E0502030303020204" pitchFamily="34" charset="0"/>
                        </a:rPr>
                        <a:t>:</a:t>
                      </a: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hMerge="1">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2624409204"/>
                  </a:ext>
                </a:extLst>
              </a:tr>
              <a:tr h="380497">
                <a:tc vMerge="1">
                  <a:txBody>
                    <a:bodyPr/>
                    <a:lstStyle/>
                    <a:p>
                      <a:pPr algn="ctr"/>
                      <a:endParaRPr lang="en-US" sz="1000" b="1"/>
                    </a:p>
                  </a:txBody>
                  <a:tcPr anchor="b">
                    <a:solidFill>
                      <a:schemeClr val="bg1"/>
                    </a:solidFill>
                  </a:tcPr>
                </a:tc>
                <a:tc gridSpan="4">
                  <a:txBody>
                    <a:bodyPr/>
                    <a:lstStyle/>
                    <a:p>
                      <a:pPr algn="r"/>
                      <a:r>
                        <a:rPr lang="en-US" sz="900">
                          <a:latin typeface="Candara" panose="020E0502030303020204" pitchFamily="34" charset="0"/>
                        </a:rPr>
                        <a:t>Modifiers (incl. injury)</a:t>
                      </a:r>
                    </a:p>
                  </a:txBody>
                  <a:tcPr anchor="b">
                    <a:lnR w="12700" cap="flat" cmpd="sng" algn="ctr">
                      <a:noFill/>
                      <a:prstDash val="solid"/>
                      <a:round/>
                      <a:headEnd type="none" w="med" len="med"/>
                      <a:tailEnd type="none" w="med" len="med"/>
                    </a:lnR>
                    <a:solidFill>
                      <a:schemeClr val="bg1">
                        <a:lumMod val="95000"/>
                      </a:schemeClr>
                    </a:solidFill>
                  </a:tcPr>
                </a:tc>
                <a:tc hMerge="1">
                  <a:txBody>
                    <a:bodyPr/>
                    <a:lstStyle/>
                    <a:p>
                      <a:endParaRPr lang="en-US"/>
                    </a:p>
                  </a:txBody>
                  <a:tcPr>
                    <a:lnL w="12700" cmpd="sng">
                      <a:noFill/>
                    </a:lnL>
                  </a:tcPr>
                </a:tc>
                <a:tc hMerge="1">
                  <a:txBody>
                    <a:bodyPr/>
                    <a:lstStyle/>
                    <a:p>
                      <a:pPr algn="r"/>
                      <a:endParaRPr lang="en-US" sz="1000"/>
                    </a:p>
                  </a:txBody>
                  <a:tcPr anchor="b"/>
                </a:tc>
                <a:tc hMerge="1">
                  <a:txBody>
                    <a:bodyPr/>
                    <a:lstStyle/>
                    <a:p>
                      <a:endParaRPr lang="en-US"/>
                    </a:p>
                  </a:txBody>
                  <a:tcPr/>
                </a:tc>
                <a:tc>
                  <a:txBody>
                    <a:bodyPr/>
                    <a:lstStyle/>
                    <a:p>
                      <a:pPr algn="r"/>
                      <a:endParaRPr lang="en-US" sz="1000">
                        <a:latin typeface="Candara" panose="020E0502030303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r"/>
                      <a:r>
                        <a:rPr lang="en-US" sz="900" dirty="0">
                          <a:latin typeface="Candara" panose="020E0502030303020204" pitchFamily="34" charset="0"/>
                        </a:rPr>
                        <a:t>Armor disadvantage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r"/>
                      <a:endParaRPr lang="en-US" sz="1000"/>
                    </a:p>
                  </a:txBody>
                  <a:tcPr anchor="b">
                    <a:lnL w="12700" cmpd="sng">
                      <a:noFill/>
                    </a:lnL>
                    <a:solidFill>
                      <a:schemeClr val="bg1"/>
                    </a:solidFill>
                  </a:tcPr>
                </a:tc>
                <a:tc>
                  <a:txBody>
                    <a:bodyPr/>
                    <a:lstStyle/>
                    <a:p>
                      <a:endParaRPr lang="en-US" sz="1000" dirty="0">
                        <a:latin typeface="Candara" panose="020E0502030303020204" pitchFamily="34" charset="0"/>
                      </a:endParaRPr>
                    </a:p>
                  </a:txBody>
                  <a:tcPr anchor="b">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r>
                        <a:rPr lang="en-US" sz="1000">
                          <a:latin typeface="Candara" panose="020E0502030303020204" pitchFamily="34" charset="0"/>
                        </a:rPr>
                        <a:t>Physical total:</a:t>
                      </a: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lang="en-US" sz="1000"/>
                    </a:p>
                  </a:txBody>
                  <a:tcPr anchor="b"/>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gridSpan="3">
                  <a:txBody>
                    <a:bodyPr/>
                    <a:lstStyle/>
                    <a:p>
                      <a:r>
                        <a:rPr lang="en-US" sz="1000" dirty="0">
                          <a:latin typeface="Candara" panose="020E0502030303020204" pitchFamily="34" charset="0"/>
                        </a:rPr>
                        <a:t>Mental total:</a:t>
                      </a: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lang="en-US" sz="1000"/>
                    </a:p>
                  </a:txBody>
                  <a:tcPr anchor="b"/>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1726403037"/>
                  </a:ext>
                </a:extLst>
              </a:tr>
              <a:tr h="380497">
                <a:tc>
                  <a:txBody>
                    <a:bodyPr/>
                    <a:lstStyle/>
                    <a:p>
                      <a:pPr algn="ctr"/>
                      <a:endParaRPr lang="en-US" sz="1600" b="1">
                        <a:latin typeface="Candara" panose="020E0502030303020204" pitchFamily="34" charset="0"/>
                      </a:endParaRPr>
                    </a:p>
                  </a:txBody>
                  <a:tcPr anchor="b">
                    <a:solidFill>
                      <a:schemeClr val="bg1"/>
                    </a:solidFill>
                  </a:tcPr>
                </a:tc>
                <a:tc gridSpan="2">
                  <a:txBody>
                    <a:bodyPr/>
                    <a:lstStyle/>
                    <a:p>
                      <a:pPr algn="r"/>
                      <a:endParaRPr lang="en-US" sz="1000">
                        <a:latin typeface="Candara" panose="020E0502030303020204" pitchFamily="34" charset="0"/>
                      </a:endParaRP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a:latin typeface="Candara" panose="020E0502030303020204" pitchFamily="34" charset="0"/>
                      </a:endParaRPr>
                    </a:p>
                  </a:txBody>
                  <a:tcPr anchor="b">
                    <a:solidFill>
                      <a:schemeClr val="bg1"/>
                    </a:solidFill>
                  </a:tcPr>
                </a:tc>
                <a:tc hMerge="1">
                  <a:txBody>
                    <a:bodyPr/>
                    <a:lstStyle/>
                    <a:p>
                      <a:endParaRPr lang="en-US"/>
                    </a:p>
                  </a:txBody>
                  <a:tcPr/>
                </a:tc>
                <a:tc>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pPr algn="r"/>
                      <a:endParaRPr lang="en-US" sz="1000" dirty="0">
                        <a:latin typeface="Candara" panose="020E0502030303020204" pitchFamily="34" charset="0"/>
                      </a:endParaRPr>
                    </a:p>
                  </a:txBody>
                  <a:tcPr anchor="b">
                    <a:solidFill>
                      <a:schemeClr val="bg1"/>
                    </a:solidFill>
                  </a:tcPr>
                </a:tc>
                <a:tc>
                  <a:txBody>
                    <a:bodyPr/>
                    <a:lstStyle/>
                    <a:p>
                      <a:pPr algn="r"/>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gridSpan="2">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hMerge="1">
                  <a:txBody>
                    <a:bodyPr/>
                    <a:lstStyle/>
                    <a:p>
                      <a:endParaRPr lang="en-US" sz="1000"/>
                    </a:p>
                  </a:txBody>
                  <a:tcPr>
                    <a:lnT w="0">
                      <a:noFill/>
                    </a:lnT>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gridSpan="2">
                  <a:txBody>
                    <a:bodyPr/>
                    <a:lstStyle/>
                    <a:p>
                      <a:endParaRPr lang="en-US" sz="1000" dirty="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hMerge="1">
                  <a:txBody>
                    <a:bodyPr/>
                    <a:lstStyle/>
                    <a:p>
                      <a:endParaRPr lang="en-US" sz="1000"/>
                    </a:p>
                  </a:txBody>
                  <a:tcPr>
                    <a:lnT w="0">
                      <a:noFill/>
                    </a:lnT>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extLst>
                  <a:ext uri="{0D108BD9-81ED-4DB2-BD59-A6C34878D82A}">
                    <a16:rowId xmlns:a16="http://schemas.microsoft.com/office/drawing/2014/main" val="2454243596"/>
                  </a:ext>
                </a:extLst>
              </a:tr>
              <a:tr h="380497">
                <a:tc>
                  <a:txBody>
                    <a:bodyPr/>
                    <a:lstStyle/>
                    <a:p>
                      <a:pPr algn="ctr"/>
                      <a:r>
                        <a:rPr lang="en-US" sz="1600" b="1" kern="1200" dirty="0">
                          <a:solidFill>
                            <a:schemeClr val="dk1"/>
                          </a:solidFill>
                          <a:latin typeface="Centaur" panose="02030504050205020304" pitchFamily="18" charset="0"/>
                          <a:ea typeface="+mn-ea"/>
                          <a:cs typeface="+mn-cs"/>
                        </a:rPr>
                        <a:t>Talents</a:t>
                      </a:r>
                    </a:p>
                  </a:txBody>
                  <a:tcPr anchor="b">
                    <a:solidFill>
                      <a:schemeClr val="bg1"/>
                    </a:solidFill>
                  </a:tcPr>
                </a:tc>
                <a:tc gridSpan="8">
                  <a:txBody>
                    <a:bodyPr/>
                    <a:lstStyle/>
                    <a:p>
                      <a:pPr algn="l"/>
                      <a:endParaRPr lang="en-US" sz="100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sz="1000"/>
                    </a:p>
                  </a:txBody>
                  <a:tcP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8">
                  <a:txBody>
                    <a:bodyPr/>
                    <a:lstStyle/>
                    <a:p>
                      <a:endParaRPr lang="en-US" sz="1000"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extLst>
                  <a:ext uri="{0D108BD9-81ED-4DB2-BD59-A6C34878D82A}">
                    <a16:rowId xmlns:a16="http://schemas.microsoft.com/office/drawing/2014/main" val="2650669788"/>
                  </a:ext>
                </a:extLst>
              </a:tr>
              <a:tr h="380497">
                <a:tc rowSpan="2">
                  <a:txBody>
                    <a:bodyPr/>
                    <a:lstStyle/>
                    <a:p>
                      <a:r>
                        <a:rPr lang="en-US" sz="1000" b="0">
                          <a:latin typeface="Candara" panose="020E0502030303020204" pitchFamily="34" charset="0"/>
                        </a:rPr>
                        <a:t>Special qualities and abilities this character has.</a:t>
                      </a:r>
                    </a:p>
                  </a:txBody>
                  <a:tcPr>
                    <a:lnR w="12700" cmpd="sng">
                      <a:noFill/>
                    </a:lnR>
                    <a:solidFill>
                      <a:schemeClr val="bg1"/>
                    </a:solidFill>
                  </a:tcPr>
                </a:tc>
                <a:tc gridSpan="8">
                  <a:txBody>
                    <a:bodyPr/>
                    <a:lstStyle/>
                    <a:p>
                      <a:pPr algn="l"/>
                      <a:endParaRPr lang="en-US" sz="1000" dirty="0">
                        <a:latin typeface="Candara" panose="020E0502030303020204" pitchFamily="34" charset="0"/>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a:endParaRPr lang="en-US" sz="1000"/>
                    </a:p>
                  </a:txBody>
                  <a:tcPr>
                    <a:lnL w="12700" cmpd="sng">
                      <a:noFill/>
                    </a:lnL>
                    <a:lnR w="0">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8">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extLst>
                  <a:ext uri="{0D108BD9-81ED-4DB2-BD59-A6C34878D82A}">
                    <a16:rowId xmlns:a16="http://schemas.microsoft.com/office/drawing/2014/main" val="2010845939"/>
                  </a:ext>
                </a:extLst>
              </a:tr>
              <a:tr h="380497">
                <a:tc vMerge="1">
                  <a:txBody>
                    <a:bodyPr/>
                    <a:lstStyle/>
                    <a:p>
                      <a:endParaRPr lang="en-US" sz="1000" b="1"/>
                    </a:p>
                  </a:txBody>
                  <a:tcPr anchor="b">
                    <a:solidFill>
                      <a:schemeClr val="bg1"/>
                    </a:solidFill>
                  </a:tcPr>
                </a:tc>
                <a:tc gridSpan="2">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sz="1000"/>
                    </a:p>
                  </a:txBody>
                  <a:tcP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gridSpan="2">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extLst>
                  <a:ext uri="{0D108BD9-81ED-4DB2-BD59-A6C34878D82A}">
                    <a16:rowId xmlns:a16="http://schemas.microsoft.com/office/drawing/2014/main" val="1265981450"/>
                  </a:ext>
                </a:extLst>
              </a:tr>
            </a:tbl>
          </a:graphicData>
        </a:graphic>
      </p:graphicFrame>
    </p:spTree>
    <p:extLst>
      <p:ext uri="{BB962C8B-B14F-4D97-AF65-F5344CB8AC3E}">
        <p14:creationId xmlns:p14="http://schemas.microsoft.com/office/powerpoint/2010/main" val="178337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4C5A4E1-B718-4E81-9087-7EFA5BA1AE72}"/>
              </a:ext>
            </a:extLst>
          </p:cNvPr>
          <p:cNvGraphicFramePr>
            <a:graphicFrameLocks noGrp="1"/>
          </p:cNvGraphicFramePr>
          <p:nvPr>
            <p:extLst>
              <p:ext uri="{D42A27DB-BD31-4B8C-83A1-F6EECF244321}">
                <p14:modId xmlns:p14="http://schemas.microsoft.com/office/powerpoint/2010/main" val="718383503"/>
              </p:ext>
            </p:extLst>
          </p:nvPr>
        </p:nvGraphicFramePr>
        <p:xfrm>
          <a:off x="0" y="0"/>
          <a:ext cx="10070154" cy="7785100"/>
        </p:xfrm>
        <a:graphic>
          <a:graphicData uri="http://schemas.openxmlformats.org/drawingml/2006/table">
            <a:tbl>
              <a:tblPr firstRow="1" firstCol="1" lastRow="1" lastCol="1" bandRow="1">
                <a:tableStyleId>{5C22544A-7EE6-4342-B048-85BDC9FD1C3A}</a:tableStyleId>
              </a:tblPr>
              <a:tblGrid>
                <a:gridCol w="455881">
                  <a:extLst>
                    <a:ext uri="{9D8B030D-6E8A-4147-A177-3AD203B41FA5}">
                      <a16:colId xmlns:a16="http://schemas.microsoft.com/office/drawing/2014/main" val="1874856429"/>
                    </a:ext>
                  </a:extLst>
                </a:gridCol>
                <a:gridCol w="911763">
                  <a:extLst>
                    <a:ext uri="{9D8B030D-6E8A-4147-A177-3AD203B41FA5}">
                      <a16:colId xmlns:a16="http://schemas.microsoft.com/office/drawing/2014/main" val="2513422332"/>
                    </a:ext>
                  </a:extLst>
                </a:gridCol>
                <a:gridCol w="743050">
                  <a:extLst>
                    <a:ext uri="{9D8B030D-6E8A-4147-A177-3AD203B41FA5}">
                      <a16:colId xmlns:a16="http://schemas.microsoft.com/office/drawing/2014/main" val="1674740716"/>
                    </a:ext>
                  </a:extLst>
                </a:gridCol>
                <a:gridCol w="2796104">
                  <a:extLst>
                    <a:ext uri="{9D8B030D-6E8A-4147-A177-3AD203B41FA5}">
                      <a16:colId xmlns:a16="http://schemas.microsoft.com/office/drawing/2014/main" val="2614246170"/>
                    </a:ext>
                  </a:extLst>
                </a:gridCol>
                <a:gridCol w="257203">
                  <a:extLst>
                    <a:ext uri="{9D8B030D-6E8A-4147-A177-3AD203B41FA5}">
                      <a16:colId xmlns:a16="http://schemas.microsoft.com/office/drawing/2014/main" val="3634899011"/>
                    </a:ext>
                  </a:extLst>
                </a:gridCol>
                <a:gridCol w="315389">
                  <a:extLst>
                    <a:ext uri="{9D8B030D-6E8A-4147-A177-3AD203B41FA5}">
                      <a16:colId xmlns:a16="http://schemas.microsoft.com/office/drawing/2014/main" val="822597698"/>
                    </a:ext>
                  </a:extLst>
                </a:gridCol>
                <a:gridCol w="1021258">
                  <a:extLst>
                    <a:ext uri="{9D8B030D-6E8A-4147-A177-3AD203B41FA5}">
                      <a16:colId xmlns:a16="http://schemas.microsoft.com/office/drawing/2014/main" val="4052597680"/>
                    </a:ext>
                  </a:extLst>
                </a:gridCol>
                <a:gridCol w="268400">
                  <a:extLst>
                    <a:ext uri="{9D8B030D-6E8A-4147-A177-3AD203B41FA5}">
                      <a16:colId xmlns:a16="http://schemas.microsoft.com/office/drawing/2014/main" val="3776355269"/>
                    </a:ext>
                  </a:extLst>
                </a:gridCol>
                <a:gridCol w="920530">
                  <a:extLst>
                    <a:ext uri="{9D8B030D-6E8A-4147-A177-3AD203B41FA5}">
                      <a16:colId xmlns:a16="http://schemas.microsoft.com/office/drawing/2014/main" val="3612141449"/>
                    </a:ext>
                  </a:extLst>
                </a:gridCol>
                <a:gridCol w="1012932">
                  <a:extLst>
                    <a:ext uri="{9D8B030D-6E8A-4147-A177-3AD203B41FA5}">
                      <a16:colId xmlns:a16="http://schemas.microsoft.com/office/drawing/2014/main" val="201885679"/>
                    </a:ext>
                  </a:extLst>
                </a:gridCol>
                <a:gridCol w="911763">
                  <a:extLst>
                    <a:ext uri="{9D8B030D-6E8A-4147-A177-3AD203B41FA5}">
                      <a16:colId xmlns:a16="http://schemas.microsoft.com/office/drawing/2014/main" val="422781345"/>
                    </a:ext>
                  </a:extLst>
                </a:gridCol>
                <a:gridCol w="455881">
                  <a:extLst>
                    <a:ext uri="{9D8B030D-6E8A-4147-A177-3AD203B41FA5}">
                      <a16:colId xmlns:a16="http://schemas.microsoft.com/office/drawing/2014/main" val="2958780628"/>
                    </a:ext>
                  </a:extLst>
                </a:gridCol>
              </a:tblGrid>
              <a:tr h="388620">
                <a:tc>
                  <a:txBody>
                    <a:bodyPr/>
                    <a:lstStyle/>
                    <a:p>
                      <a:endParaRPr lang="en-US" sz="1000">
                        <a:latin typeface="Candara" panose="020E0502030303020204" pitchFamily="34" charset="0"/>
                      </a:endParaRPr>
                    </a:p>
                  </a:txBody>
                  <a:tcPr>
                    <a:solidFill>
                      <a:schemeClr val="bg1"/>
                    </a:solidFill>
                  </a:tcPr>
                </a:tc>
                <a:tc>
                  <a:txBody>
                    <a:bodyPr/>
                    <a:lstStyle/>
                    <a:p>
                      <a:endParaRPr lang="en-US" sz="1000">
                        <a:latin typeface="Candara" panose="020E0502030303020204" pitchFamily="34" charset="0"/>
                      </a:endParaRPr>
                    </a:p>
                  </a:txBody>
                  <a:tcPr>
                    <a:solidFill>
                      <a:schemeClr val="bg1"/>
                    </a:solidFill>
                  </a:tcPr>
                </a:tc>
                <a:tc gridSpan="2">
                  <a:txBody>
                    <a:bodyPr/>
                    <a:lstStyle/>
                    <a:p>
                      <a:endParaRPr lang="en-US" sz="1000">
                        <a:latin typeface="Candara" panose="020E0502030303020204" pitchFamily="34" charset="0"/>
                      </a:endParaRPr>
                    </a:p>
                  </a:txBody>
                  <a:tcPr>
                    <a:lnB w="38100" cmpd="sng">
                      <a:noFill/>
                    </a:lnB>
                    <a:solidFill>
                      <a:schemeClr val="bg1"/>
                    </a:solidFill>
                  </a:tcPr>
                </a:tc>
                <a:tc hMerge="1">
                  <a:txBody>
                    <a:bodyPr/>
                    <a:lstStyle/>
                    <a:p>
                      <a:endParaRPr lang="en-US"/>
                    </a:p>
                  </a:txBody>
                  <a:tcPr/>
                </a:tc>
                <a:tc>
                  <a:txBody>
                    <a:bodyPr/>
                    <a:lstStyle/>
                    <a:p>
                      <a:endParaRPr lang="en-US" sz="1000">
                        <a:latin typeface="Candara" panose="020E0502030303020204" pitchFamily="34" charset="0"/>
                      </a:endParaRPr>
                    </a:p>
                  </a:txBody>
                  <a:tcPr>
                    <a:solidFill>
                      <a:schemeClr val="bg1"/>
                    </a:solidFill>
                  </a:tcPr>
                </a:tc>
                <a:tc gridSpan="5">
                  <a:txBody>
                    <a:bodyPr/>
                    <a:lstStyle/>
                    <a:p>
                      <a:endParaRPr lang="en-US" sz="1000">
                        <a:latin typeface="Candara" panose="020E0502030303020204" pitchFamily="34" charset="0"/>
                      </a:endParaRPr>
                    </a:p>
                  </a:txBody>
                  <a:tcP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0" dirty="0">
                        <a:latin typeface="Candara" panose="020E0502030303020204" pitchFamily="34" charset="0"/>
                      </a:endParaRPr>
                    </a:p>
                  </a:txBody>
                  <a:tcPr>
                    <a:solidFill>
                      <a:schemeClr val="bg1"/>
                    </a:solidFill>
                  </a:tcPr>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4023441764"/>
                  </a:ext>
                </a:extLst>
              </a:tr>
              <a:tr h="388620">
                <a:tc>
                  <a:txBody>
                    <a:bodyPr/>
                    <a:lstStyle/>
                    <a:p>
                      <a:endParaRPr lang="en-US" sz="1000">
                        <a:latin typeface="Candara" panose="020E0502030303020204" pitchFamily="34" charset="0"/>
                      </a:endParaRPr>
                    </a:p>
                  </a:txBody>
                  <a:tcPr>
                    <a:solidFill>
                      <a:schemeClr val="bg1"/>
                    </a:solidFill>
                  </a:tcPr>
                </a:tc>
                <a:tc>
                  <a:txBody>
                    <a:bodyPr/>
                    <a:lstStyle/>
                    <a:p>
                      <a:pPr algn="ctr"/>
                      <a:r>
                        <a:rPr lang="en-US" sz="1600" b="1" dirty="0">
                          <a:latin typeface="Centaur" panose="02030504050205020304" pitchFamily="18" charset="0"/>
                        </a:rPr>
                        <a:t>Gear</a:t>
                      </a:r>
                    </a:p>
                  </a:txBody>
                  <a:tcPr anchor="b">
                    <a:lnR w="12700" cmpd="sng">
                      <a:noFill/>
                    </a:lnR>
                    <a:solidFill>
                      <a:schemeClr val="bg1"/>
                    </a:solidFill>
                  </a:tcPr>
                </a:tc>
                <a:tc>
                  <a:txBody>
                    <a:bodyPr/>
                    <a:lstStyle/>
                    <a:p>
                      <a:r>
                        <a:rPr lang="en-US" sz="1000" dirty="0">
                          <a:latin typeface="Candara" panose="020E0502030303020204" pitchFamily="34" charset="0"/>
                        </a:rPr>
                        <a:t>Belt</a:t>
                      </a:r>
                    </a:p>
                  </a:txBody>
                  <a:tcPr anchor="b">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a:txBody>
                    <a:bodyPr/>
                    <a:lstStyle/>
                    <a:p>
                      <a:r>
                        <a:rPr lang="en-US" sz="1000" dirty="0">
                          <a:latin typeface="Candara" panose="020E0502030303020204" pitchFamily="34" charset="0"/>
                        </a:rPr>
                        <a:t>1</a:t>
                      </a:r>
                    </a:p>
                  </a:txBody>
                  <a:tcPr anchor="b">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200" i="1" dirty="0">
                          <a:latin typeface="Candara" panose="020E0502030303020204" pitchFamily="34" charset="0"/>
                        </a:rPr>
                        <a:t>Cantrip</a:t>
                      </a:r>
                      <a:endParaRPr lang="en-US" sz="1600" i="1"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600" i="1"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latin typeface="Candara" panose="020E0502030303020204" pitchFamily="34" charset="0"/>
                        </a:rPr>
                        <a:t>Complexity: </a:t>
                      </a:r>
                      <a:r>
                        <a:rPr lang="en-US" sz="1000" i="1" dirty="0">
                          <a:latin typeface="Candara" panose="020E0502030303020204" pitchFamily="34" charset="0"/>
                        </a:rPr>
                        <a:t>0</a:t>
                      </a:r>
                      <a:endParaRPr lang="en-US" sz="1000" i="1" dirty="0">
                        <a:latin typeface="Pristina" panose="03060402040406080204" pitchFamily="66"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latin typeface="Candara" panose="020E0502030303020204" pitchFamily="34" charset="0"/>
                        </a:rPr>
                        <a:t>Storage: </a:t>
                      </a:r>
                      <a:r>
                        <a:rPr lang="en-US" sz="1000" i="1" dirty="0">
                          <a:latin typeface="Candara" panose="020E0502030303020204" pitchFamily="34" charset="0"/>
                        </a:rPr>
                        <a:t>mem</a:t>
                      </a:r>
                    </a:p>
                  </a:txBody>
                  <a:tcPr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kern="1200" dirty="0">
                          <a:solidFill>
                            <a:schemeClr val="dk1"/>
                          </a:solidFill>
                          <a:latin typeface="Centaur" panose="02030504050205020304" pitchFamily="18" charset="0"/>
                          <a:ea typeface="+mn-ea"/>
                          <a:cs typeface="+mn-cs"/>
                        </a:rPr>
                        <a:t>Spells</a:t>
                      </a:r>
                    </a:p>
                  </a:txBody>
                  <a:tcPr anchor="b">
                    <a:solidFill>
                      <a:schemeClr val="bg1"/>
                    </a:solidFill>
                  </a:tcPr>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3495877087"/>
                  </a:ext>
                </a:extLst>
              </a:tr>
              <a:tr h="388620">
                <a:tc>
                  <a:txBody>
                    <a:bodyPr/>
                    <a:lstStyle/>
                    <a:p>
                      <a:endParaRPr lang="en-US" sz="1000">
                        <a:latin typeface="Candara" panose="020E0502030303020204" pitchFamily="34" charset="0"/>
                      </a:endParaRPr>
                    </a:p>
                  </a:txBody>
                  <a:tcPr>
                    <a:solidFill>
                      <a:schemeClr val="bg1"/>
                    </a:solidFill>
                  </a:tcPr>
                </a:tc>
                <a:tc rowSpan="12">
                  <a:txBody>
                    <a:bodyPr/>
                    <a:lstStyle/>
                    <a:p>
                      <a:pPr algn="ctr"/>
                      <a:r>
                        <a:rPr lang="en-US" sz="1000" b="1" dirty="0">
                          <a:latin typeface="Candara" panose="020E0502030303020204" pitchFamily="34" charset="0"/>
                        </a:rPr>
                        <a:t>Cash</a:t>
                      </a:r>
                    </a:p>
                    <a:p>
                      <a:pPr algn="ctr"/>
                      <a:endParaRPr lang="en-US" sz="1000" dirty="0">
                        <a:latin typeface="Candara" panose="020E0502030303020204" pitchFamily="34" charset="0"/>
                      </a:endParaRPr>
                    </a:p>
                    <a:p>
                      <a:pPr algn="ctr"/>
                      <a:r>
                        <a:rPr lang="en-US" sz="1000" dirty="0">
                          <a:latin typeface="Candara" panose="020E0502030303020204" pitchFamily="34" charset="0"/>
                        </a:rPr>
                        <a:t>_________</a:t>
                      </a:r>
                    </a:p>
                    <a:p>
                      <a:pPr algn="l"/>
                      <a:endParaRPr lang="en-US" sz="1000" dirty="0">
                        <a:latin typeface="Candara" panose="020E0502030303020204" pitchFamily="34" charset="0"/>
                      </a:endParaRPr>
                    </a:p>
                    <a:p>
                      <a:pPr algn="l"/>
                      <a:r>
                        <a:rPr lang="en-US" sz="1000" dirty="0">
                          <a:latin typeface="Candara" panose="020E0502030303020204" pitchFamily="34" charset="0"/>
                        </a:rPr>
                        <a:t>Two Bulk 1 items on the belt, then another (5 + Might) worth of Bulk on the rest of the body. Armor worn counts against your maximum bulk!</a:t>
                      </a:r>
                    </a:p>
                    <a:p>
                      <a:pPr algn="l"/>
                      <a:endParaRPr lang="en-US" sz="1000" dirty="0">
                        <a:latin typeface="Candara" panose="020E0502030303020204" pitchFamily="34" charset="0"/>
                      </a:endParaRPr>
                    </a:p>
                    <a:p>
                      <a:pPr algn="l"/>
                      <a:r>
                        <a:rPr lang="en-US" sz="1000" dirty="0">
                          <a:latin typeface="Candara" panose="020E0502030303020204" pitchFamily="34" charset="0"/>
                        </a:rPr>
                        <a:t>Held items are on the front of the sheet.</a:t>
                      </a:r>
                    </a:p>
                    <a:p>
                      <a:pPr algn="l"/>
                      <a:endParaRPr lang="en-US" sz="1000" dirty="0">
                        <a:latin typeface="Candara" panose="020E0502030303020204" pitchFamily="34" charset="0"/>
                      </a:endParaRPr>
                    </a:p>
                    <a:p>
                      <a:pPr algn="l"/>
                      <a:r>
                        <a:rPr lang="en-US" sz="1000" dirty="0">
                          <a:latin typeface="Candara" panose="020E0502030303020204" pitchFamily="34" charset="0"/>
                        </a:rPr>
                        <a:t>First 250 cash is free, 1 Bulk per 250 (rounded up) after.</a:t>
                      </a:r>
                    </a:p>
                  </a:txBody>
                  <a:tcPr>
                    <a:lnR w="12700" cmpd="sng">
                      <a:noFill/>
                    </a:lnR>
                    <a:solidFill>
                      <a:schemeClr val="bg1"/>
                    </a:solidFill>
                  </a:tcPr>
                </a:tc>
                <a:tc>
                  <a:txBody>
                    <a:bodyPr/>
                    <a:lstStyle/>
                    <a:p>
                      <a:r>
                        <a:rPr lang="en-US" sz="1000" dirty="0">
                          <a:latin typeface="Candara" panose="020E0502030303020204" pitchFamily="34" charset="0"/>
                        </a:rPr>
                        <a:t>Belt</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Candara" panose="020E0502030303020204" pitchFamily="34" charset="0"/>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2</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11">
                  <a:txBody>
                    <a:bodyPr/>
                    <a:lstStyle/>
                    <a:p>
                      <a:pPr algn="l"/>
                      <a:r>
                        <a:rPr lang="en-US" sz="1000" dirty="0">
                          <a:latin typeface="Candara" panose="020E0502030303020204" pitchFamily="34" charset="0"/>
                        </a:rPr>
                        <a:t>Can hold up to (Sorcery skill level) spell slots in memory. The rest must be stored in spellbooks. Put “Storage: Mem” for spells in memory, then give each spellbook a short id, such as a number, symbol, </a:t>
                      </a:r>
                      <a:r>
                        <a:rPr lang="en-US" sz="1000" dirty="0" err="1">
                          <a:latin typeface="Candara" panose="020E0502030303020204" pitchFamily="34" charset="0"/>
                        </a:rPr>
                        <a:t>etc</a:t>
                      </a:r>
                      <a:r>
                        <a:rPr lang="en-US" sz="1000" dirty="0">
                          <a:latin typeface="Candara" panose="020E0502030303020204" pitchFamily="34" charset="0"/>
                        </a:rPr>
                        <a:t>, and put “Storage: &lt;id&gt;” on spells in books.</a:t>
                      </a:r>
                    </a:p>
                  </a:txBody>
                  <a:tcPr>
                    <a:solidFill>
                      <a:schemeClr val="bg1"/>
                    </a:solidFill>
                  </a:tcPr>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3308085518"/>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dirty="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1</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3</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456179138"/>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2</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4</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3199399334"/>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3</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5</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755606437"/>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4</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6</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2918878414"/>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5</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7</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2895485498"/>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6</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8</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705682689"/>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7</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9</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1485602186"/>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8</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10</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15700670"/>
                  </a:ext>
                </a:extLst>
              </a:tr>
              <a:tr h="388620">
                <a:tc>
                  <a:txBody>
                    <a:bodyPr/>
                    <a:lstStyle/>
                    <a:p>
                      <a:endParaRPr lang="en-US" sz="1000" dirty="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9</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11</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678925714"/>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10</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12</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263096571"/>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gridSpan="2">
                  <a:txBody>
                    <a:bodyPr/>
                    <a:lstStyle/>
                    <a:p>
                      <a:endParaRPr lang="en-US" sz="1000">
                        <a:latin typeface="Candara" panose="020E0502030303020204" pitchFamily="34" charset="0"/>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endParaRPr lang="en-US" sz="1000">
                        <a:latin typeface="Candara" panose="020E0502030303020204" pitchFamily="34" charset="0"/>
                      </a:endParaRPr>
                    </a:p>
                  </a:txBody>
                  <a:tcPr anchor="b">
                    <a:lnL w="12700" cmpd="sng">
                      <a:noFill/>
                    </a:lnL>
                    <a:solidFill>
                      <a:schemeClr val="bg1"/>
                    </a:solidFill>
                  </a:tcPr>
                </a:tc>
                <a:tc gridSpan="5">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algn="ctr"/>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1436971510"/>
                  </a:ext>
                </a:extLst>
              </a:tr>
              <a:tr h="323850">
                <a:tc rowSpan="2">
                  <a:txBody>
                    <a:bodyPr/>
                    <a:lstStyle/>
                    <a:p>
                      <a:endParaRPr lang="en-US" sz="1000">
                        <a:latin typeface="Candara" panose="020E0502030303020204" pitchFamily="34" charset="0"/>
                      </a:endParaRPr>
                    </a:p>
                  </a:txBody>
                  <a:tcPr>
                    <a:solidFill>
                      <a:schemeClr val="bg1"/>
                    </a:solidFill>
                  </a:tcPr>
                </a:tc>
                <a:tc rowSpan="2">
                  <a:txBody>
                    <a:bodyPr/>
                    <a:lstStyle/>
                    <a:p>
                      <a:pPr algn="ctr"/>
                      <a:r>
                        <a:rPr lang="en-US" sz="1600" b="1" kern="1200" dirty="0">
                          <a:solidFill>
                            <a:schemeClr val="dk1"/>
                          </a:solidFill>
                          <a:latin typeface="Centaur" panose="02030504050205020304" pitchFamily="18" charset="0"/>
                          <a:ea typeface="+mn-ea"/>
                          <a:cs typeface="+mn-cs"/>
                        </a:rPr>
                        <a:t>Notes</a:t>
                      </a:r>
                    </a:p>
                  </a:txBody>
                  <a:tcPr>
                    <a:lnR w="12700" cmpd="sng">
                      <a:noFill/>
                    </a:lnR>
                    <a:solidFill>
                      <a:schemeClr val="bg1"/>
                    </a:solidFill>
                  </a:tcPr>
                </a:tc>
                <a:tc gridSpan="5">
                  <a:txBody>
                    <a:bodyPr/>
                    <a:lstStyle/>
                    <a:p>
                      <a:endParaRPr lang="en-US" sz="1000" dirty="0">
                        <a:latin typeface="Candara" panose="020E0502030303020204" pitchFamily="34" charset="0"/>
                      </a:endParaRPr>
                    </a:p>
                  </a:txBody>
                  <a:tcPr anchor="b">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sz="1600" b="1" kern="1200" dirty="0">
                          <a:solidFill>
                            <a:schemeClr val="dk1"/>
                          </a:solidFill>
                          <a:latin typeface="Centaur" panose="02030504050205020304" pitchFamily="18" charset="0"/>
                          <a:ea typeface="+mn-ea"/>
                          <a:cs typeface="+mn-cs"/>
                        </a:rPr>
                        <a:t>Adventuring schedule</a:t>
                      </a:r>
                    </a:p>
                    <a:p>
                      <a:r>
                        <a:rPr lang="en-US" sz="1000" b="0" kern="1200" dirty="0">
                          <a:solidFill>
                            <a:schemeClr val="dk1"/>
                          </a:solidFill>
                          <a:latin typeface="Candara" panose="020E0502030303020204" pitchFamily="34" charset="0"/>
                          <a:ea typeface="+mn-ea"/>
                          <a:cs typeface="+mn-cs"/>
                        </a:rPr>
                        <a:t>Minor rest: one hour of rest, recover fatigue, all light sources lit before the rest began are extinguished.</a:t>
                      </a:r>
                    </a:p>
                    <a:p>
                      <a:endParaRPr lang="en-US" sz="1000" b="0" kern="1200" dirty="0">
                        <a:solidFill>
                          <a:schemeClr val="dk1"/>
                        </a:solidFill>
                        <a:latin typeface="Candara" panose="020E0502030303020204" pitchFamily="34" charset="0"/>
                        <a:ea typeface="+mn-ea"/>
                        <a:cs typeface="+mn-cs"/>
                      </a:endParaRPr>
                    </a:p>
                    <a:p>
                      <a:r>
                        <a:rPr lang="en-US" sz="1000" b="0" kern="1200" dirty="0">
                          <a:solidFill>
                            <a:schemeClr val="dk1"/>
                          </a:solidFill>
                          <a:latin typeface="Candara" panose="020E0502030303020204" pitchFamily="34" charset="0"/>
                          <a:ea typeface="+mn-ea"/>
                          <a:cs typeface="+mn-cs"/>
                        </a:rPr>
                        <a:t>Major rest: make camp, all light sources lit before the rest began are extinguished, eat one unit of food (optional), rest for six to ten hours, recover Fatigue and Burn, recover injuries if food was eaten, all light sources lit before rest began are extinguished.</a:t>
                      </a:r>
                    </a:p>
                    <a:p>
                      <a:endParaRPr lang="en-US" sz="1000" b="0" kern="1200" dirty="0">
                        <a:solidFill>
                          <a:schemeClr val="dk1"/>
                        </a:solidFill>
                        <a:latin typeface="Candara" panose="020E0502030303020204" pitchFamily="34" charset="0"/>
                        <a:ea typeface="+mn-ea"/>
                        <a:cs typeface="+mn-cs"/>
                      </a:endParaRPr>
                    </a:p>
                    <a:p>
                      <a:r>
                        <a:rPr lang="en-US" sz="1000" b="0" kern="1200" dirty="0">
                          <a:solidFill>
                            <a:schemeClr val="dk1"/>
                          </a:solidFill>
                          <a:latin typeface="Candara" panose="020E0502030303020204" pitchFamily="34" charset="0"/>
                          <a:ea typeface="+mn-ea"/>
                          <a:cs typeface="+mn-cs"/>
                        </a:rPr>
                        <a:t>Injury recovery: three separate injuries each heal by 1. Critical injuries count as two choices.</a:t>
                      </a:r>
                      <a:endParaRPr lang="en-US" dirty="0"/>
                    </a:p>
                  </a:txBody>
                  <a:tcPr>
                    <a:lnTlToBr w="12700" cmpd="sng">
                      <a:noFill/>
                      <a:prstDash val="solid"/>
                    </a:lnTlToBr>
                    <a:lnBlToTr w="12700" cmpd="sng">
                      <a:noFill/>
                      <a:prstDash val="solid"/>
                    </a:lnBlToTr>
                    <a:solidFill>
                      <a:schemeClr val="bg1"/>
                    </a:solidFill>
                  </a:tcPr>
                </a:tc>
                <a:tc rowSpan="11" gridSpan="4">
                  <a:txBody>
                    <a:bodyPr/>
                    <a:lstStyle/>
                    <a:p>
                      <a:pPr algn="ctr"/>
                      <a:r>
                        <a:rPr lang="en-US" sz="1600" b="1" kern="1200" dirty="0">
                          <a:solidFill>
                            <a:schemeClr val="dk1"/>
                          </a:solidFill>
                          <a:latin typeface="Centaur" panose="02030504050205020304" pitchFamily="18" charset="0"/>
                          <a:ea typeface="+mn-ea"/>
                          <a:cs typeface="+mn-cs"/>
                        </a:rPr>
                        <a:t>Rest and recovery</a:t>
                      </a:r>
                    </a:p>
                    <a:p>
                      <a:r>
                        <a:rPr lang="en-US" sz="1000" b="1" kern="1200" dirty="0">
                          <a:solidFill>
                            <a:schemeClr val="dk1"/>
                          </a:solidFill>
                          <a:latin typeface="Candara" panose="020E0502030303020204" pitchFamily="34" charset="0"/>
                          <a:ea typeface="+mn-ea"/>
                          <a:cs typeface="+mn-cs"/>
                        </a:rPr>
                        <a:t>Minor rest:</a:t>
                      </a:r>
                      <a:r>
                        <a:rPr lang="en-US" sz="1000" b="0" kern="1200" dirty="0">
                          <a:solidFill>
                            <a:schemeClr val="dk1"/>
                          </a:solidFill>
                          <a:latin typeface="Candara" panose="020E0502030303020204" pitchFamily="34" charset="0"/>
                          <a:ea typeface="+mn-ea"/>
                          <a:cs typeface="+mn-cs"/>
                        </a:rPr>
                        <a:t> one hour of rest, recover Fatigue, extinguish all light sources lit before the rest began.</a:t>
                      </a:r>
                    </a:p>
                    <a:p>
                      <a:endParaRPr lang="en-US" sz="1000" b="0" kern="1200" dirty="0">
                        <a:solidFill>
                          <a:schemeClr val="dk1"/>
                        </a:solidFill>
                        <a:latin typeface="Candara" panose="020E0502030303020204" pitchFamily="34" charset="0"/>
                        <a:ea typeface="+mn-ea"/>
                        <a:cs typeface="+mn-cs"/>
                      </a:endParaRPr>
                    </a:p>
                    <a:p>
                      <a:r>
                        <a:rPr lang="en-US" sz="1000" b="1" kern="1200" dirty="0">
                          <a:solidFill>
                            <a:schemeClr val="dk1"/>
                          </a:solidFill>
                          <a:latin typeface="Candara" panose="020E0502030303020204" pitchFamily="34" charset="0"/>
                          <a:ea typeface="+mn-ea"/>
                          <a:cs typeface="+mn-cs"/>
                        </a:rPr>
                        <a:t>Major rest:</a:t>
                      </a:r>
                      <a:r>
                        <a:rPr lang="en-US" sz="1000" b="0" kern="1200" dirty="0">
                          <a:solidFill>
                            <a:schemeClr val="dk1"/>
                          </a:solidFill>
                          <a:latin typeface="Candara" panose="020E0502030303020204" pitchFamily="34" charset="0"/>
                          <a:ea typeface="+mn-ea"/>
                          <a:cs typeface="+mn-cs"/>
                        </a:rPr>
                        <a:t> make camp, extinguish all light sources lit before the rest began, eat one unit of food (optional), rest for six to ten hours, recover Fatigue and Burn, recover injuries if food was eaten, extinguish all light sources lit during the rest.</a:t>
                      </a:r>
                    </a:p>
                    <a:p>
                      <a:endParaRPr lang="en-US" sz="1000" b="0" kern="1200" dirty="0">
                        <a:solidFill>
                          <a:schemeClr val="dk1"/>
                        </a:solidFill>
                        <a:latin typeface="Candara" panose="020E0502030303020204" pitchFamily="34" charset="0"/>
                        <a:ea typeface="+mn-ea"/>
                        <a:cs typeface="+mn-cs"/>
                      </a:endParaRPr>
                    </a:p>
                    <a:p>
                      <a:r>
                        <a:rPr lang="en-US" sz="1000" b="1" kern="1200" dirty="0">
                          <a:solidFill>
                            <a:schemeClr val="dk1"/>
                          </a:solidFill>
                          <a:latin typeface="Candara" panose="020E0502030303020204" pitchFamily="34" charset="0"/>
                          <a:ea typeface="+mn-ea"/>
                          <a:cs typeface="+mn-cs"/>
                        </a:rPr>
                        <a:t>Injury recovery:</a:t>
                      </a:r>
                      <a:r>
                        <a:rPr lang="en-US" sz="1000" b="0" kern="1200" dirty="0">
                          <a:solidFill>
                            <a:schemeClr val="dk1"/>
                          </a:solidFill>
                          <a:latin typeface="Candara" panose="020E0502030303020204" pitchFamily="34" charset="0"/>
                          <a:ea typeface="+mn-ea"/>
                          <a:cs typeface="+mn-cs"/>
                        </a:rPr>
                        <a:t> three separate injuries each heal by 1. Pre-recovery critical injuries count as two choices.</a:t>
                      </a:r>
                      <a:endParaRPr lang="en-US" sz="1000" dirty="0">
                        <a:latin typeface="Candara" panose="020E0502030303020204" pitchFamily="34" charset="0"/>
                      </a:endParaRPr>
                    </a:p>
                  </a:txBody>
                  <a:tcP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11" hMerge="1">
                  <a:txBody>
                    <a:bodyPr/>
                    <a:lstStyle/>
                    <a:p>
                      <a:pPr algn="ctr"/>
                      <a:r>
                        <a:rPr lang="en-US" sz="1600" b="1" kern="1200" dirty="0">
                          <a:solidFill>
                            <a:schemeClr val="dk1"/>
                          </a:solidFill>
                          <a:latin typeface="Centaur" panose="02030504050205020304" pitchFamily="18" charset="0"/>
                          <a:ea typeface="+mn-ea"/>
                          <a:cs typeface="+mn-cs"/>
                        </a:rPr>
                        <a:t>Adventuring schedule</a:t>
                      </a:r>
                    </a:p>
                    <a:p>
                      <a:r>
                        <a:rPr lang="en-US" sz="1000" b="0" kern="1200" dirty="0">
                          <a:solidFill>
                            <a:schemeClr val="dk1"/>
                          </a:solidFill>
                          <a:latin typeface="Candara" panose="020E0502030303020204" pitchFamily="34" charset="0"/>
                          <a:ea typeface="+mn-ea"/>
                          <a:cs typeface="+mn-cs"/>
                        </a:rPr>
                        <a:t>Minor rest: one hour of rest, recover fatigue, all light sources lit before the rest began are extinguished.</a:t>
                      </a:r>
                    </a:p>
                    <a:p>
                      <a:endParaRPr lang="en-US" sz="1000" b="0" kern="1200" dirty="0">
                        <a:solidFill>
                          <a:schemeClr val="dk1"/>
                        </a:solidFill>
                        <a:latin typeface="Candara" panose="020E0502030303020204" pitchFamily="34" charset="0"/>
                        <a:ea typeface="+mn-ea"/>
                        <a:cs typeface="+mn-cs"/>
                      </a:endParaRPr>
                    </a:p>
                    <a:p>
                      <a:r>
                        <a:rPr lang="en-US" sz="1000" b="0" kern="1200" dirty="0">
                          <a:solidFill>
                            <a:schemeClr val="dk1"/>
                          </a:solidFill>
                          <a:latin typeface="Candara" panose="020E0502030303020204" pitchFamily="34" charset="0"/>
                          <a:ea typeface="+mn-ea"/>
                          <a:cs typeface="+mn-cs"/>
                        </a:rPr>
                        <a:t>Major rest: make camp, all light sources lit before the rest began are extinguished, eat one unit of food (optional), rest for six to ten hours, recover Fatigue and Burn, recover injuries if food was eaten, all light sources lit before rest began are extinguished.</a:t>
                      </a:r>
                    </a:p>
                    <a:p>
                      <a:endParaRPr lang="en-US" sz="1000" b="0" kern="1200" dirty="0">
                        <a:solidFill>
                          <a:schemeClr val="dk1"/>
                        </a:solidFill>
                        <a:latin typeface="Candara" panose="020E0502030303020204" pitchFamily="34" charset="0"/>
                        <a:ea typeface="+mn-ea"/>
                        <a:cs typeface="+mn-cs"/>
                      </a:endParaRPr>
                    </a:p>
                    <a:p>
                      <a:r>
                        <a:rPr lang="en-US" sz="1000" b="0" kern="1200" dirty="0">
                          <a:solidFill>
                            <a:schemeClr val="dk1"/>
                          </a:solidFill>
                          <a:latin typeface="Candara" panose="020E0502030303020204" pitchFamily="34" charset="0"/>
                          <a:ea typeface="+mn-ea"/>
                          <a:cs typeface="+mn-cs"/>
                        </a:rPr>
                        <a:t>Injury recovery: three separate injuries each heal by 1. Critical injuries count as two choices.</a:t>
                      </a:r>
                      <a:endParaRPr lang="en-US" dirty="0"/>
                    </a:p>
                  </a:txBody>
                  <a:tcP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11" hMerge="1">
                  <a:txBody>
                    <a:bodyPr/>
                    <a:lstStyle/>
                    <a:p>
                      <a:endParaRPr lang="en-US"/>
                    </a:p>
                  </a:txBody>
                  <a:tcPr/>
                </a:tc>
                <a:tc rowSpan="11" h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dirty="0">
                        <a:latin typeface="Candara" panose="020E0502030303020204" pitchFamily="34" charset="0"/>
                      </a:endParaRPr>
                    </a:p>
                  </a:txBody>
                  <a:tcPr>
                    <a:solidFill>
                      <a:schemeClr val="bg1"/>
                    </a:solidFill>
                  </a:tcPr>
                </a:tc>
                <a:extLst>
                  <a:ext uri="{0D108BD9-81ED-4DB2-BD59-A6C34878D82A}">
                    <a16:rowId xmlns:a16="http://schemas.microsoft.com/office/drawing/2014/main" val="1463770808"/>
                  </a:ext>
                </a:extLst>
              </a:tr>
              <a:tr h="0">
                <a:tc vMerge="1">
                  <a:txBody>
                    <a:bodyPr/>
                    <a:lstStyle/>
                    <a:p>
                      <a:endParaRPr lang="en-US"/>
                    </a:p>
                  </a:txBody>
                  <a:tcPr/>
                </a:tc>
                <a:tc vMerge="1">
                  <a:txBody>
                    <a:bodyPr/>
                    <a:lstStyle/>
                    <a:p>
                      <a:endParaRPr lang="en-US"/>
                    </a:p>
                  </a:txBody>
                  <a:tcPr/>
                </a:tc>
                <a:tc rowSpan="2"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1900729"/>
                  </a:ext>
                </a:extLst>
              </a:tr>
              <a:tr h="259080">
                <a:tc rowSpan="2">
                  <a:txBody>
                    <a:bodyPr/>
                    <a:lstStyle/>
                    <a:p>
                      <a:endParaRPr lang="en-US" sz="1000" dirty="0">
                        <a:latin typeface="Candara" panose="020E0502030303020204" pitchFamily="34" charset="0"/>
                      </a:endParaRPr>
                    </a:p>
                  </a:txBody>
                  <a:tcPr>
                    <a:solidFill>
                      <a:schemeClr val="bg1"/>
                    </a:solidFill>
                  </a:tcPr>
                </a:tc>
                <a:tc rowSpan="4">
                  <a:txBody>
                    <a:bodyPr/>
                    <a:lstStyle/>
                    <a:p>
                      <a:pPr algn="ctr"/>
                      <a:r>
                        <a:rPr lang="en-US" sz="1000" b="1" dirty="0">
                          <a:latin typeface="Candara" panose="020E0502030303020204" pitchFamily="34" charset="0"/>
                        </a:rPr>
                        <a:t>XP earned</a:t>
                      </a:r>
                    </a:p>
                    <a:p>
                      <a:pPr algn="ctr"/>
                      <a:endParaRPr lang="en-US" sz="1000" dirty="0">
                        <a:latin typeface="Candara" panose="020E0502030303020204" pitchFamily="34" charset="0"/>
                      </a:endParaRPr>
                    </a:p>
                    <a:p>
                      <a:pPr algn="ctr"/>
                      <a:r>
                        <a:rPr lang="en-US" sz="1000" dirty="0">
                          <a:latin typeface="Candara" panose="020E0502030303020204" pitchFamily="34" charset="0"/>
                        </a:rPr>
                        <a:t>_________</a:t>
                      </a:r>
                    </a:p>
                  </a:txBody>
                  <a:tcPr anchor="ctr" anchorCtr="1">
                    <a:lnR w="12700" cmpd="sng">
                      <a:noFill/>
                    </a:lnR>
                    <a:solidFill>
                      <a:schemeClr val="bg1"/>
                    </a:solidFill>
                  </a:tcPr>
                </a:tc>
                <a:tc gridSpan="5" vMerge="1">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tc>
                <a:tc gridSpan="4" v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4079288004"/>
                  </a:ext>
                </a:extLst>
              </a:tr>
              <a:tr h="129540">
                <a:tc vMerge="1">
                  <a:txBody>
                    <a:bodyPr/>
                    <a:lstStyle/>
                    <a:p>
                      <a:endParaRPr lang="en-US"/>
                    </a:p>
                  </a:txBody>
                  <a:tcPr/>
                </a:tc>
                <a:tc vMerge="1">
                  <a:txBody>
                    <a:bodyPr/>
                    <a:lstStyle/>
                    <a:p>
                      <a:endParaRPr lang="en-US"/>
                    </a:p>
                  </a:txBody>
                  <a:tcPr/>
                </a:tc>
                <a:tc rowSpan="2"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501839563"/>
                  </a:ext>
                </a:extLst>
              </a:tr>
              <a:tr h="194310">
                <a:tc rowSpan="2">
                  <a:txBody>
                    <a:bodyPr/>
                    <a:lstStyle/>
                    <a:p>
                      <a:endParaRPr lang="en-US" sz="1000">
                        <a:latin typeface="Candara" panose="020E0502030303020204" pitchFamily="34" charset="0"/>
                      </a:endParaRPr>
                    </a:p>
                  </a:txBody>
                  <a:tcPr>
                    <a:solidFill>
                      <a:schemeClr val="bg1"/>
                    </a:solidFill>
                  </a:tcPr>
                </a:tc>
                <a:tc vMerge="1">
                  <a:txBody>
                    <a:bodyPr/>
                    <a:lstStyle/>
                    <a:p>
                      <a:pPr algn="l"/>
                      <a:endParaRPr lang="en-US" sz="1000" dirty="0">
                        <a:latin typeface="Candara" panose="020E0502030303020204" pitchFamily="34" charset="0"/>
                      </a:endParaRPr>
                    </a:p>
                  </a:txBody>
                  <a:tcPr>
                    <a:lnR w="12700" cmpd="sng">
                      <a:noFill/>
                    </a:lnR>
                    <a:solidFill>
                      <a:schemeClr val="bg1"/>
                    </a:solidFill>
                  </a:tcPr>
                </a:tc>
                <a:tc gridSpan="5" vMerge="1">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tc>
                <a:tc gridSpan="4" v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852315660"/>
                  </a:ext>
                </a:extLst>
              </a:tr>
              <a:tr h="194310">
                <a:tc vMerge="1">
                  <a:txBody>
                    <a:bodyPr/>
                    <a:lstStyle/>
                    <a:p>
                      <a:endParaRPr lang="en-US"/>
                    </a:p>
                  </a:txBody>
                  <a:tcPr/>
                </a:tc>
                <a:tc vMerge="1">
                  <a:txBody>
                    <a:bodyPr/>
                    <a:lstStyle/>
                    <a:p>
                      <a:endParaRPr lang="en-US"/>
                    </a:p>
                  </a:txBody>
                  <a:tcPr/>
                </a:tc>
                <a:tc rowSpan="2"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177285981"/>
                  </a:ext>
                </a:extLst>
              </a:tr>
              <a:tr h="129540">
                <a:tc rowSpan="2">
                  <a:txBody>
                    <a:bodyPr/>
                    <a:lstStyle/>
                    <a:p>
                      <a:endParaRPr lang="en-US" sz="1000">
                        <a:latin typeface="Candara" panose="020E0502030303020204" pitchFamily="34" charset="0"/>
                      </a:endParaRPr>
                    </a:p>
                  </a:txBody>
                  <a:tcPr>
                    <a:solidFill>
                      <a:schemeClr val="bg1"/>
                    </a:solidFill>
                  </a:tcPr>
                </a:tc>
                <a:tc rowSpan="4">
                  <a:txBody>
                    <a:bodyPr/>
                    <a:lstStyle/>
                    <a:p>
                      <a:pPr algn="ctr"/>
                      <a:r>
                        <a:rPr lang="en-US" sz="1000" b="1" dirty="0">
                          <a:latin typeface="Candara" panose="020E0502030303020204" pitchFamily="34" charset="0"/>
                        </a:rPr>
                        <a:t>XP spent</a:t>
                      </a:r>
                    </a:p>
                    <a:p>
                      <a:pPr algn="ctr"/>
                      <a:endParaRPr lang="en-US" sz="1000" dirty="0">
                        <a:latin typeface="Candara" panose="020E0502030303020204" pitchFamily="34" charset="0"/>
                      </a:endParaRPr>
                    </a:p>
                    <a:p>
                      <a:pPr marL="0" marR="0" lvl="0" indent="0" algn="ctr"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_________</a:t>
                      </a:r>
                    </a:p>
                  </a:txBody>
                  <a:tcPr anchor="ctr" anchorCtr="1">
                    <a:lnR w="12700" cmpd="sng">
                      <a:noFill/>
                    </a:lnR>
                    <a:solidFill>
                      <a:schemeClr val="bg1"/>
                    </a:solidFill>
                  </a:tcPr>
                </a:tc>
                <a:tc gridSpan="5" vMerge="1">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tc>
                <a:tc gridSpan="4" v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245136734"/>
                  </a:ext>
                </a:extLst>
              </a:tr>
              <a:tr h="259080">
                <a:tc vMerge="1">
                  <a:txBody>
                    <a:bodyPr/>
                    <a:lstStyle/>
                    <a:p>
                      <a:endParaRPr lang="en-US"/>
                    </a:p>
                  </a:txBody>
                  <a:tcPr/>
                </a:tc>
                <a:tc vMerge="1">
                  <a:txBody>
                    <a:bodyPr/>
                    <a:lstStyle/>
                    <a:p>
                      <a:endParaRPr lang="en-US"/>
                    </a:p>
                  </a:txBody>
                  <a:tcPr/>
                </a:tc>
                <a:tc rowSpan="2"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2083989976"/>
                  </a:ext>
                </a:extLst>
              </a:tr>
              <a:tr h="0">
                <a:tc rowSpan="2">
                  <a:txBody>
                    <a:bodyPr/>
                    <a:lstStyle/>
                    <a:p>
                      <a:endParaRPr lang="en-US" sz="1000">
                        <a:latin typeface="Candara" panose="020E0502030303020204" pitchFamily="34" charset="0"/>
                      </a:endParaRPr>
                    </a:p>
                  </a:txBody>
                  <a:tcPr>
                    <a:solidFill>
                      <a:schemeClr val="bg1"/>
                    </a:solidFill>
                  </a:tcPr>
                </a:tc>
                <a:tc vMerge="1">
                  <a:txBody>
                    <a:bodyPr/>
                    <a:lstStyle/>
                    <a:p>
                      <a:pPr algn="l"/>
                      <a:endParaRPr lang="en-US" sz="1000" dirty="0">
                        <a:latin typeface="Candara" panose="020E0502030303020204" pitchFamily="34" charset="0"/>
                      </a:endParaRPr>
                    </a:p>
                  </a:txBody>
                  <a:tcPr>
                    <a:lnR w="12700" cmpd="sng">
                      <a:noFill/>
                    </a:lnR>
                    <a:solidFill>
                      <a:schemeClr val="bg1"/>
                    </a:solidFill>
                  </a:tcPr>
                </a:tc>
                <a:tc gridSpan="5" vMerge="1">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tc>
                <a:tc gridSpan="4" v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1751234637"/>
                  </a:ext>
                </a:extLst>
              </a:tr>
              <a:tr h="323850">
                <a:tc vMerge="1">
                  <a:txBody>
                    <a:bodyPr/>
                    <a:lstStyle/>
                    <a:p>
                      <a:endParaRPr lang="en-US"/>
                    </a:p>
                  </a:txBody>
                  <a:tcPr/>
                </a:tc>
                <a:tc vMerge="1">
                  <a:txBody>
                    <a:bodyPr/>
                    <a:lstStyle/>
                    <a:p>
                      <a:endParaRPr lang="en-US"/>
                    </a:p>
                  </a:txBody>
                  <a:tcPr/>
                </a:tc>
                <a:tc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522792652"/>
                  </a:ext>
                </a:extLst>
              </a:tr>
              <a:tr h="388620">
                <a:tc>
                  <a:txBody>
                    <a:bodyPr/>
                    <a:lstStyle/>
                    <a:p>
                      <a:endParaRPr lang="en-US" sz="1000">
                        <a:latin typeface="Candara" panose="020E0502030303020204" pitchFamily="34" charset="0"/>
                      </a:endParaRPr>
                    </a:p>
                  </a:txBody>
                  <a:tcPr>
                    <a:solidFill>
                      <a:schemeClr val="bg1"/>
                    </a:solidFill>
                  </a:tcPr>
                </a:tc>
                <a:tc>
                  <a:txBody>
                    <a:bodyPr/>
                    <a:lstStyle/>
                    <a:p>
                      <a:endParaRPr lang="en-US" sz="1000" dirty="0">
                        <a:latin typeface="Candara" panose="020E0502030303020204" pitchFamily="34" charset="0"/>
                      </a:endParaRPr>
                    </a:p>
                  </a:txBody>
                  <a:tcPr>
                    <a:solidFill>
                      <a:schemeClr val="bg1"/>
                    </a:solidFill>
                  </a:tcPr>
                </a:tc>
                <a:tc gridSpan="5">
                  <a:txBody>
                    <a:bodyPr/>
                    <a:lstStyle/>
                    <a:p>
                      <a:endParaRPr lang="en-US" sz="10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sz="10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4" vMerge="1">
                  <a:txBody>
                    <a:bodyPr/>
                    <a:lstStyle/>
                    <a:p>
                      <a:endParaRPr lang="en-US" sz="10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endParaRPr lang="en-US" sz="1000" dirty="0">
                        <a:latin typeface="Candara" panose="020E0502030303020204" pitchFamily="34" charset="0"/>
                      </a:endParaRPr>
                    </a:p>
                  </a:txBody>
                  <a:tcPr>
                    <a:solidFill>
                      <a:schemeClr val="bg1"/>
                    </a:solidFill>
                  </a:tcPr>
                </a:tc>
                <a:tc>
                  <a:txBody>
                    <a:bodyPr/>
                    <a:lstStyle/>
                    <a:p>
                      <a:endParaRPr lang="en-US" sz="1000" dirty="0">
                        <a:latin typeface="Candara" panose="020E0502030303020204" pitchFamily="34" charset="0"/>
                      </a:endParaRPr>
                    </a:p>
                  </a:txBody>
                  <a:tcPr>
                    <a:solidFill>
                      <a:schemeClr val="bg1"/>
                    </a:solidFill>
                  </a:tcPr>
                </a:tc>
                <a:extLst>
                  <a:ext uri="{0D108BD9-81ED-4DB2-BD59-A6C34878D82A}">
                    <a16:rowId xmlns:a16="http://schemas.microsoft.com/office/drawing/2014/main" val="17246294"/>
                  </a:ext>
                </a:extLst>
              </a:tr>
            </a:tbl>
          </a:graphicData>
        </a:graphic>
      </p:graphicFrame>
    </p:spTree>
    <p:extLst>
      <p:ext uri="{BB962C8B-B14F-4D97-AF65-F5344CB8AC3E}">
        <p14:creationId xmlns:p14="http://schemas.microsoft.com/office/powerpoint/2010/main" val="16614692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58</TotalTime>
  <Words>486</Words>
  <Application>Microsoft Office PowerPoint</Application>
  <PresentationFormat>Custom</PresentationFormat>
  <Paragraphs>141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Candara</vt:lpstr>
      <vt:lpstr>Centaur</vt:lpstr>
      <vt:lpstr>HamletOrNot</vt:lpstr>
      <vt:lpstr>Pristina</vt:lpstr>
      <vt:lpstr>Tw Cen MT</vt:lpstr>
      <vt:lpstr>Droplet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 Pitts</dc:creator>
  <cp:lastModifiedBy>Julia Pitts</cp:lastModifiedBy>
  <cp:revision>8</cp:revision>
  <dcterms:created xsi:type="dcterms:W3CDTF">2020-12-31T22:54:53Z</dcterms:created>
  <dcterms:modified xsi:type="dcterms:W3CDTF">2022-05-27T06:01:46Z</dcterms:modified>
</cp:coreProperties>
</file>