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90" r:id="rId4"/>
    <p:sldId id="261" r:id="rId5"/>
    <p:sldId id="289" r:id="rId6"/>
    <p:sldId id="262" r:id="rId7"/>
    <p:sldId id="272" r:id="rId8"/>
    <p:sldId id="270" r:id="rId9"/>
    <p:sldId id="279" r:id="rId10"/>
    <p:sldId id="280" r:id="rId11"/>
    <p:sldId id="285" r:id="rId12"/>
    <p:sldId id="286" r:id="rId13"/>
    <p:sldId id="287" r:id="rId14"/>
    <p:sldId id="288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wel-kclng" initials="J" lastIdx="1" clrIdx="0">
    <p:extLst>
      <p:ext uri="{19B8F6BF-5375-455C-9EA6-DF929625EA0E}">
        <p15:presenceInfo xmlns:p15="http://schemas.microsoft.com/office/powerpoint/2012/main" userId="S::jowel-kclng@knitconcern.com::5bfd7da9-7414-432c-b0e1-f793690651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  <a:srgbClr val="0033CC"/>
    <a:srgbClr val="66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wel-kclng" userId="5bfd7da9-7414-432c-b0e1-f793690651c8" providerId="ADAL" clId="{68883B7B-BC51-4AEB-B709-3CE8BCB7C0BE}"/>
    <pc:docChg chg="undo redo custSel addSld delSld modSld sldOrd">
      <pc:chgData name="Jowel-kclng" userId="5bfd7da9-7414-432c-b0e1-f793690651c8" providerId="ADAL" clId="{68883B7B-BC51-4AEB-B709-3CE8BCB7C0BE}" dt="2021-11-22T03:25:03.237" v="7775" actId="478"/>
      <pc:docMkLst>
        <pc:docMk/>
      </pc:docMkLst>
      <pc:sldChg chg="addSp delSp modSp new add setBg addCm delCm modCm">
        <pc:chgData name="Jowel-kclng" userId="5bfd7da9-7414-432c-b0e1-f793690651c8" providerId="ADAL" clId="{68883B7B-BC51-4AEB-B709-3CE8BCB7C0BE}" dt="2021-11-21T06:19:49.104" v="7400" actId="1035"/>
        <pc:sldMkLst>
          <pc:docMk/>
          <pc:sldMk cId="142929135" sldId="256"/>
        </pc:sldMkLst>
        <pc:spChg chg="del">
          <ac:chgData name="Jowel-kclng" userId="5bfd7da9-7414-432c-b0e1-f793690651c8" providerId="ADAL" clId="{68883B7B-BC51-4AEB-B709-3CE8BCB7C0BE}" dt="2021-11-16T09:40:42.948" v="2" actId="478"/>
          <ac:spMkLst>
            <pc:docMk/>
            <pc:sldMk cId="142929135" sldId="256"/>
            <ac:spMk id="2" creationId="{2541586A-E031-4100-998F-B968CC97DC03}"/>
          </ac:spMkLst>
        </pc:spChg>
        <pc:spChg chg="add mod topLvl">
          <ac:chgData name="Jowel-kclng" userId="5bfd7da9-7414-432c-b0e1-f793690651c8" providerId="ADAL" clId="{68883B7B-BC51-4AEB-B709-3CE8BCB7C0BE}" dt="2021-11-21T05:23:40.537" v="6703" actId="164"/>
          <ac:spMkLst>
            <pc:docMk/>
            <pc:sldMk cId="142929135" sldId="256"/>
            <ac:spMk id="2" creationId="{666B3124-ABDB-4625-8E83-150A97F23726}"/>
          </ac:spMkLst>
        </pc:spChg>
        <pc:spChg chg="del">
          <ac:chgData name="Jowel-kclng" userId="5bfd7da9-7414-432c-b0e1-f793690651c8" providerId="ADAL" clId="{68883B7B-BC51-4AEB-B709-3CE8BCB7C0BE}" dt="2021-11-16T09:40:44.993" v="3" actId="478"/>
          <ac:spMkLst>
            <pc:docMk/>
            <pc:sldMk cId="142929135" sldId="256"/>
            <ac:spMk id="3" creationId="{57E521B7-58C3-4E9C-98CD-6E786297499E}"/>
          </ac:spMkLst>
        </pc:spChg>
        <pc:spChg chg="add del mod">
          <ac:chgData name="Jowel-kclng" userId="5bfd7da9-7414-432c-b0e1-f793690651c8" providerId="ADAL" clId="{68883B7B-BC51-4AEB-B709-3CE8BCB7C0BE}" dt="2021-11-21T05:34:30.227" v="6930" actId="21"/>
          <ac:spMkLst>
            <pc:docMk/>
            <pc:sldMk cId="142929135" sldId="256"/>
            <ac:spMk id="4" creationId="{66E3E178-FBBC-4F74-AC4B-EA73C4F761AD}"/>
          </ac:spMkLst>
        </pc:spChg>
        <pc:spChg chg="add del mod">
          <ac:chgData name="Jowel-kclng" userId="5bfd7da9-7414-432c-b0e1-f793690651c8" providerId="ADAL" clId="{68883B7B-BC51-4AEB-B709-3CE8BCB7C0BE}" dt="2021-11-16T10:12:40.509" v="213" actId="478"/>
          <ac:spMkLst>
            <pc:docMk/>
            <pc:sldMk cId="142929135" sldId="256"/>
            <ac:spMk id="5" creationId="{357F181E-29BB-4E97-AF4F-19AA728657E4}"/>
          </ac:spMkLst>
        </pc:spChg>
        <pc:spChg chg="add del mod">
          <ac:chgData name="Jowel-kclng" userId="5bfd7da9-7414-432c-b0e1-f793690651c8" providerId="ADAL" clId="{68883B7B-BC51-4AEB-B709-3CE8BCB7C0BE}" dt="2021-11-16T09:51:17.174" v="130" actId="478"/>
          <ac:spMkLst>
            <pc:docMk/>
            <pc:sldMk cId="142929135" sldId="256"/>
            <ac:spMk id="6" creationId="{BDA99056-C428-4724-BF0A-AF61FD3E4166}"/>
          </ac:spMkLst>
        </pc:spChg>
        <pc:spChg chg="add del mod">
          <ac:chgData name="Jowel-kclng" userId="5bfd7da9-7414-432c-b0e1-f793690651c8" providerId="ADAL" clId="{68883B7B-BC51-4AEB-B709-3CE8BCB7C0BE}" dt="2021-11-16T09:51:15.334" v="129" actId="478"/>
          <ac:spMkLst>
            <pc:docMk/>
            <pc:sldMk cId="142929135" sldId="256"/>
            <ac:spMk id="7" creationId="{3BD89669-0952-41D1-9CA5-44CCF0058D2A}"/>
          </ac:spMkLst>
        </pc:spChg>
        <pc:spChg chg="add del">
          <ac:chgData name="Jowel-kclng" userId="5bfd7da9-7414-432c-b0e1-f793690651c8" providerId="ADAL" clId="{68883B7B-BC51-4AEB-B709-3CE8BCB7C0BE}" dt="2021-11-16T10:37:58.945" v="601" actId="478"/>
          <ac:spMkLst>
            <pc:docMk/>
            <pc:sldMk cId="142929135" sldId="256"/>
            <ac:spMk id="8" creationId="{308F501E-C2DB-41B0-9BB5-C809945B1014}"/>
          </ac:spMkLst>
        </pc:spChg>
        <pc:spChg chg="add del">
          <ac:chgData name="Jowel-kclng" userId="5bfd7da9-7414-432c-b0e1-f793690651c8" providerId="ADAL" clId="{68883B7B-BC51-4AEB-B709-3CE8BCB7C0BE}" dt="2021-11-16T09:51:19.176" v="131" actId="478"/>
          <ac:spMkLst>
            <pc:docMk/>
            <pc:sldMk cId="142929135" sldId="256"/>
            <ac:spMk id="8" creationId="{F2872FBE-279B-4D8F-8A5B-2C18D55619E7}"/>
          </ac:spMkLst>
        </pc:spChg>
        <pc:spChg chg="add mod ord topLvl">
          <ac:chgData name="Jowel-kclng" userId="5bfd7da9-7414-432c-b0e1-f793690651c8" providerId="ADAL" clId="{68883B7B-BC51-4AEB-B709-3CE8BCB7C0BE}" dt="2021-11-21T05:31:50.348" v="6845" actId="164"/>
          <ac:spMkLst>
            <pc:docMk/>
            <pc:sldMk cId="142929135" sldId="256"/>
            <ac:spMk id="9" creationId="{445FDAB8-BD79-49BF-BA69-E6636CD20BB6}"/>
          </ac:spMkLst>
        </pc:spChg>
        <pc:spChg chg="add del">
          <ac:chgData name="Jowel-kclng" userId="5bfd7da9-7414-432c-b0e1-f793690651c8" providerId="ADAL" clId="{68883B7B-BC51-4AEB-B709-3CE8BCB7C0BE}" dt="2021-11-16T09:51:20.523" v="132" actId="478"/>
          <ac:spMkLst>
            <pc:docMk/>
            <pc:sldMk cId="142929135" sldId="256"/>
            <ac:spMk id="9" creationId="{D10FE258-6139-4653-A79B-B01331F51EBF}"/>
          </ac:spMkLst>
        </pc:spChg>
        <pc:spChg chg="add del mod topLvl">
          <ac:chgData name="Jowel-kclng" userId="5bfd7da9-7414-432c-b0e1-f793690651c8" providerId="ADAL" clId="{68883B7B-BC51-4AEB-B709-3CE8BCB7C0BE}" dt="2021-11-21T05:21:42.522" v="6682" actId="478"/>
          <ac:spMkLst>
            <pc:docMk/>
            <pc:sldMk cId="142929135" sldId="256"/>
            <ac:spMk id="16" creationId="{2B6E36A3-D213-4BA7-9758-5F582525CED8}"/>
          </ac:spMkLst>
        </pc:spChg>
        <pc:spChg chg="add del mod">
          <ac:chgData name="Jowel-kclng" userId="5bfd7da9-7414-432c-b0e1-f793690651c8" providerId="ADAL" clId="{68883B7B-BC51-4AEB-B709-3CE8BCB7C0BE}" dt="2021-11-21T05:29:30.722" v="6787" actId="478"/>
          <ac:spMkLst>
            <pc:docMk/>
            <pc:sldMk cId="142929135" sldId="256"/>
            <ac:spMk id="17" creationId="{068FC8D7-CECA-4CF1-94CF-F229BA5C1E2D}"/>
          </ac:spMkLst>
        </pc:spChg>
        <pc:spChg chg="add del mod">
          <ac:chgData name="Jowel-kclng" userId="5bfd7da9-7414-432c-b0e1-f793690651c8" providerId="ADAL" clId="{68883B7B-BC51-4AEB-B709-3CE8BCB7C0BE}" dt="2021-11-21T05:29:33.505" v="6788" actId="478"/>
          <ac:spMkLst>
            <pc:docMk/>
            <pc:sldMk cId="142929135" sldId="256"/>
            <ac:spMk id="18" creationId="{F6B48E18-BB6D-40D3-B779-F0D6E9232D7E}"/>
          </ac:spMkLst>
        </pc:spChg>
        <pc:spChg chg="add del mod">
          <ac:chgData name="Jowel-kclng" userId="5bfd7da9-7414-432c-b0e1-f793690651c8" providerId="ADAL" clId="{68883B7B-BC51-4AEB-B709-3CE8BCB7C0BE}" dt="2021-11-21T05:29:37.749" v="6789" actId="478"/>
          <ac:spMkLst>
            <pc:docMk/>
            <pc:sldMk cId="142929135" sldId="256"/>
            <ac:spMk id="19" creationId="{7003CF36-A86D-416D-8467-10E5FE64F5A0}"/>
          </ac:spMkLst>
        </pc:spChg>
        <pc:spChg chg="add del mod">
          <ac:chgData name="Jowel-kclng" userId="5bfd7da9-7414-432c-b0e1-f793690651c8" providerId="ADAL" clId="{68883B7B-BC51-4AEB-B709-3CE8BCB7C0BE}" dt="2021-11-21T05:29:40.116" v="6790" actId="478"/>
          <ac:spMkLst>
            <pc:docMk/>
            <pc:sldMk cId="142929135" sldId="256"/>
            <ac:spMk id="20" creationId="{22AF952E-1DB2-4C87-A65E-BB3B847978B2}"/>
          </ac:spMkLst>
        </pc:spChg>
        <pc:spChg chg="add del mod">
          <ac:chgData name="Jowel-kclng" userId="5bfd7da9-7414-432c-b0e1-f793690651c8" providerId="ADAL" clId="{68883B7B-BC51-4AEB-B709-3CE8BCB7C0BE}" dt="2021-11-21T05:29:41.951" v="6791" actId="478"/>
          <ac:spMkLst>
            <pc:docMk/>
            <pc:sldMk cId="142929135" sldId="256"/>
            <ac:spMk id="21" creationId="{8D8FEA94-081A-4B52-974B-E11EBE13CA1D}"/>
          </ac:spMkLst>
        </pc:spChg>
        <pc:spChg chg="mod">
          <ac:chgData name="Jowel-kclng" userId="5bfd7da9-7414-432c-b0e1-f793690651c8" providerId="ADAL" clId="{68883B7B-BC51-4AEB-B709-3CE8BCB7C0BE}" dt="2021-11-16T09:51:48.020" v="134" actId="207"/>
          <ac:spMkLst>
            <pc:docMk/>
            <pc:sldMk cId="142929135" sldId="256"/>
            <ac:spMk id="23" creationId="{855A65D7-92BE-4478-AEC6-EB6B51702CC2}"/>
          </ac:spMkLst>
        </pc:spChg>
        <pc:spChg chg="mod">
          <ac:chgData name="Jowel-kclng" userId="5bfd7da9-7414-432c-b0e1-f793690651c8" providerId="ADAL" clId="{68883B7B-BC51-4AEB-B709-3CE8BCB7C0BE}" dt="2021-11-16T09:51:48.020" v="134" actId="207"/>
          <ac:spMkLst>
            <pc:docMk/>
            <pc:sldMk cId="142929135" sldId="256"/>
            <ac:spMk id="24" creationId="{D470AE53-D0ED-4E94-B521-0C61F1FCFDD1}"/>
          </ac:spMkLst>
        </pc:spChg>
        <pc:spChg chg="add del mod">
          <ac:chgData name="Jowel-kclng" userId="5bfd7da9-7414-432c-b0e1-f793690651c8" providerId="ADAL" clId="{68883B7B-BC51-4AEB-B709-3CE8BCB7C0BE}" dt="2021-11-21T05:29:44.367" v="6792" actId="478"/>
          <ac:spMkLst>
            <pc:docMk/>
            <pc:sldMk cId="142929135" sldId="256"/>
            <ac:spMk id="25" creationId="{E3C976A3-FC6B-4D3A-AFFB-7C45C8D19D21}"/>
          </ac:spMkLst>
        </pc:spChg>
        <pc:spChg chg="add mod topLvl">
          <ac:chgData name="Jowel-kclng" userId="5bfd7da9-7414-432c-b0e1-f793690651c8" providerId="ADAL" clId="{68883B7B-BC51-4AEB-B709-3CE8BCB7C0BE}" dt="2021-11-21T05:23:40.537" v="6703" actId="164"/>
          <ac:spMkLst>
            <pc:docMk/>
            <pc:sldMk cId="142929135" sldId="256"/>
            <ac:spMk id="26" creationId="{275833CE-D067-4E1D-845D-9D17427578EA}"/>
          </ac:spMkLst>
        </pc:spChg>
        <pc:spChg chg="add mod ord">
          <ac:chgData name="Jowel-kclng" userId="5bfd7da9-7414-432c-b0e1-f793690651c8" providerId="ADAL" clId="{68883B7B-BC51-4AEB-B709-3CE8BCB7C0BE}" dt="2021-11-16T10:43:01.838" v="635" actId="207"/>
          <ac:spMkLst>
            <pc:docMk/>
            <pc:sldMk cId="142929135" sldId="256"/>
            <ac:spMk id="27" creationId="{899738F4-41A9-4BFB-ABD6-5C81B368EDAC}"/>
          </ac:spMkLst>
        </pc:spChg>
        <pc:spChg chg="add mod">
          <ac:chgData name="Jowel-kclng" userId="5bfd7da9-7414-432c-b0e1-f793690651c8" providerId="ADAL" clId="{68883B7B-BC51-4AEB-B709-3CE8BCB7C0BE}" dt="2021-11-16T10:57:52.378" v="730" actId="164"/>
          <ac:spMkLst>
            <pc:docMk/>
            <pc:sldMk cId="142929135" sldId="256"/>
            <ac:spMk id="28" creationId="{97C360CD-3410-43BC-B9E1-AB3F42C0856C}"/>
          </ac:spMkLst>
        </pc:spChg>
        <pc:spChg chg="add mod">
          <ac:chgData name="Jowel-kclng" userId="5bfd7da9-7414-432c-b0e1-f793690651c8" providerId="ADAL" clId="{68883B7B-BC51-4AEB-B709-3CE8BCB7C0BE}" dt="2021-11-16T10:57:57.646" v="731" actId="164"/>
          <ac:spMkLst>
            <pc:docMk/>
            <pc:sldMk cId="142929135" sldId="256"/>
            <ac:spMk id="32" creationId="{14653934-3DDF-43CF-9626-D59578A34E19}"/>
          </ac:spMkLst>
        </pc:spChg>
        <pc:spChg chg="add del mod">
          <ac:chgData name="Jowel-kclng" userId="5bfd7da9-7414-432c-b0e1-f793690651c8" providerId="ADAL" clId="{68883B7B-BC51-4AEB-B709-3CE8BCB7C0BE}" dt="2021-11-21T05:34:30.227" v="6930" actId="21"/>
          <ac:spMkLst>
            <pc:docMk/>
            <pc:sldMk cId="142929135" sldId="256"/>
            <ac:spMk id="32" creationId="{89365AE8-8263-4915-8F04-39AD023C0F09}"/>
          </ac:spMkLst>
        </pc:spChg>
        <pc:spChg chg="add mod">
          <ac:chgData name="Jowel-kclng" userId="5bfd7da9-7414-432c-b0e1-f793690651c8" providerId="ADAL" clId="{68883B7B-BC51-4AEB-B709-3CE8BCB7C0BE}" dt="2021-11-16T10:55:11.753" v="705" actId="164"/>
          <ac:spMkLst>
            <pc:docMk/>
            <pc:sldMk cId="142929135" sldId="256"/>
            <ac:spMk id="33" creationId="{0EC4982A-86D1-4968-9FAA-B69588F1E0F9}"/>
          </ac:spMkLst>
        </pc:spChg>
        <pc:spChg chg="add mod topLvl">
          <ac:chgData name="Jowel-kclng" userId="5bfd7da9-7414-432c-b0e1-f793690651c8" providerId="ADAL" clId="{68883B7B-BC51-4AEB-B709-3CE8BCB7C0BE}" dt="2021-11-21T05:28:55.738" v="6754" actId="1036"/>
          <ac:spMkLst>
            <pc:docMk/>
            <pc:sldMk cId="142929135" sldId="256"/>
            <ac:spMk id="38" creationId="{5715B6CA-516E-4F94-952D-F18B41A3282A}"/>
          </ac:spMkLst>
        </pc:spChg>
        <pc:spChg chg="add mod">
          <ac:chgData name="Jowel-kclng" userId="5bfd7da9-7414-432c-b0e1-f793690651c8" providerId="ADAL" clId="{68883B7B-BC51-4AEB-B709-3CE8BCB7C0BE}" dt="2021-11-16T11:00:41.665" v="832" actId="164"/>
          <ac:spMkLst>
            <pc:docMk/>
            <pc:sldMk cId="142929135" sldId="256"/>
            <ac:spMk id="40" creationId="{B32C6384-BDEC-497D-B35F-619FD0B7F421}"/>
          </ac:spMkLst>
        </pc:spChg>
        <pc:spChg chg="add mod">
          <ac:chgData name="Jowel-kclng" userId="5bfd7da9-7414-432c-b0e1-f793690651c8" providerId="ADAL" clId="{68883B7B-BC51-4AEB-B709-3CE8BCB7C0BE}" dt="2021-11-21T06:19:49.104" v="7400" actId="1035"/>
          <ac:spMkLst>
            <pc:docMk/>
            <pc:sldMk cId="142929135" sldId="256"/>
            <ac:spMk id="46" creationId="{44B1CB05-E14F-471B-A3C8-154C5DAFFEDE}"/>
          </ac:spMkLst>
        </pc:spChg>
        <pc:spChg chg="mod topLvl">
          <ac:chgData name="Jowel-kclng" userId="5bfd7da9-7414-432c-b0e1-f793690651c8" providerId="ADAL" clId="{68883B7B-BC51-4AEB-B709-3CE8BCB7C0BE}" dt="2021-11-16T11:03:15.650" v="851" actId="164"/>
          <ac:spMkLst>
            <pc:docMk/>
            <pc:sldMk cId="142929135" sldId="256"/>
            <ac:spMk id="47" creationId="{01AD4D62-4133-41E9-BE27-92FF4F533E3E}"/>
          </ac:spMkLst>
        </pc:spChg>
        <pc:spChg chg="add mod">
          <ac:chgData name="Jowel-kclng" userId="5bfd7da9-7414-432c-b0e1-f793690651c8" providerId="ADAL" clId="{68883B7B-BC51-4AEB-B709-3CE8BCB7C0BE}" dt="2021-11-21T06:19:49.104" v="7400" actId="1035"/>
          <ac:spMkLst>
            <pc:docMk/>
            <pc:sldMk cId="142929135" sldId="256"/>
            <ac:spMk id="47" creationId="{B780BF64-9EF4-4A49-96A8-67CE68D0389D}"/>
          </ac:spMkLst>
        </pc:spChg>
        <pc:spChg chg="add mod">
          <ac:chgData name="Jowel-kclng" userId="5bfd7da9-7414-432c-b0e1-f793690651c8" providerId="ADAL" clId="{68883B7B-BC51-4AEB-B709-3CE8BCB7C0BE}" dt="2021-11-21T06:19:49.104" v="7400" actId="1035"/>
          <ac:spMkLst>
            <pc:docMk/>
            <pc:sldMk cId="142929135" sldId="256"/>
            <ac:spMk id="48" creationId="{2D9A357D-0118-44E5-A35D-4595A151FC60}"/>
          </ac:spMkLst>
        </pc:spChg>
        <pc:spChg chg="add mod topLvl">
          <ac:chgData name="Jowel-kclng" userId="5bfd7da9-7414-432c-b0e1-f793690651c8" providerId="ADAL" clId="{68883B7B-BC51-4AEB-B709-3CE8BCB7C0BE}" dt="2021-11-21T05:28:19.157" v="6749" actId="208"/>
          <ac:spMkLst>
            <pc:docMk/>
            <pc:sldMk cId="142929135" sldId="256"/>
            <ac:spMk id="49" creationId="{51C4B939-5B48-4E40-AE19-8663A428C61B}"/>
          </ac:spMkLst>
        </pc:spChg>
        <pc:spChg chg="add del mod topLvl">
          <ac:chgData name="Jowel-kclng" userId="5bfd7da9-7414-432c-b0e1-f793690651c8" providerId="ADAL" clId="{68883B7B-BC51-4AEB-B709-3CE8BCB7C0BE}" dt="2021-11-21T05:29:08.259" v="6756" actId="478"/>
          <ac:spMkLst>
            <pc:docMk/>
            <pc:sldMk cId="142929135" sldId="256"/>
            <ac:spMk id="50" creationId="{EBA68FEC-546A-4589-AFD7-7999289D44E5}"/>
          </ac:spMkLst>
        </pc:spChg>
        <pc:spChg chg="add mod">
          <ac:chgData name="Jowel-kclng" userId="5bfd7da9-7414-432c-b0e1-f793690651c8" providerId="ADAL" clId="{68883B7B-BC51-4AEB-B709-3CE8BCB7C0BE}" dt="2021-11-16T11:05:31.313" v="897" actId="164"/>
          <ac:spMkLst>
            <pc:docMk/>
            <pc:sldMk cId="142929135" sldId="256"/>
            <ac:spMk id="51" creationId="{E34DB765-24EF-4B82-BC2D-F31D5FAD3383}"/>
          </ac:spMkLst>
        </pc:spChg>
        <pc:spChg chg="mod">
          <ac:chgData name="Jowel-kclng" userId="5bfd7da9-7414-432c-b0e1-f793690651c8" providerId="ADAL" clId="{68883B7B-BC51-4AEB-B709-3CE8BCB7C0BE}" dt="2021-11-16T13:16:23.362" v="2351" actId="3064"/>
          <ac:spMkLst>
            <pc:docMk/>
            <pc:sldMk cId="142929135" sldId="256"/>
            <ac:spMk id="53" creationId="{7E2E4A17-7BA0-4F19-95D3-5C8C0F7CA70C}"/>
          </ac:spMkLst>
        </pc:spChg>
        <pc:spChg chg="mod">
          <ac:chgData name="Jowel-kclng" userId="5bfd7da9-7414-432c-b0e1-f793690651c8" providerId="ADAL" clId="{68883B7B-BC51-4AEB-B709-3CE8BCB7C0BE}" dt="2021-11-16T13:14:30.949" v="2270" actId="20577"/>
          <ac:spMkLst>
            <pc:docMk/>
            <pc:sldMk cId="142929135" sldId="256"/>
            <ac:spMk id="54" creationId="{C01510DA-14C8-4E5B-B0CF-D3187DFE0603}"/>
          </ac:spMkLst>
        </pc:spChg>
        <pc:spChg chg="add mod">
          <ac:chgData name="Jowel-kclng" userId="5bfd7da9-7414-432c-b0e1-f793690651c8" providerId="ADAL" clId="{68883B7B-BC51-4AEB-B709-3CE8BCB7C0BE}" dt="2021-11-16T11:07:20.456" v="941" actId="164"/>
          <ac:spMkLst>
            <pc:docMk/>
            <pc:sldMk cId="142929135" sldId="256"/>
            <ac:spMk id="56" creationId="{6E241EA8-4EE6-40B6-A51C-C348DFEFE808}"/>
          </ac:spMkLst>
        </pc:spChg>
        <pc:spChg chg="mod">
          <ac:chgData name="Jowel-kclng" userId="5bfd7da9-7414-432c-b0e1-f793690651c8" providerId="ADAL" clId="{68883B7B-BC51-4AEB-B709-3CE8BCB7C0BE}" dt="2021-11-16T13:16:42.971" v="2358" actId="3064"/>
          <ac:spMkLst>
            <pc:docMk/>
            <pc:sldMk cId="142929135" sldId="256"/>
            <ac:spMk id="56" creationId="{A26C1B64-6953-4BA1-B21C-68684C9425DA}"/>
          </ac:spMkLst>
        </pc:spChg>
        <pc:spChg chg="mod">
          <ac:chgData name="Jowel-kclng" userId="5bfd7da9-7414-432c-b0e1-f793690651c8" providerId="ADAL" clId="{68883B7B-BC51-4AEB-B709-3CE8BCB7C0BE}" dt="2021-11-16T13:14:36.976" v="2274" actId="20577"/>
          <ac:spMkLst>
            <pc:docMk/>
            <pc:sldMk cId="142929135" sldId="256"/>
            <ac:spMk id="57" creationId="{61A8C8D8-8AF9-4239-ABCE-27581C933D1D}"/>
          </ac:spMkLst>
        </pc:spChg>
        <pc:spChg chg="add mod">
          <ac:chgData name="Jowel-kclng" userId="5bfd7da9-7414-432c-b0e1-f793690651c8" providerId="ADAL" clId="{68883B7B-BC51-4AEB-B709-3CE8BCB7C0BE}" dt="2021-11-16T11:08:37.950" v="957" actId="164"/>
          <ac:spMkLst>
            <pc:docMk/>
            <pc:sldMk cId="142929135" sldId="256"/>
            <ac:spMk id="60" creationId="{F23F2FD2-62E9-4478-A92A-C67BC944A415}"/>
          </ac:spMkLst>
        </pc:spChg>
        <pc:grpChg chg="add del mod">
          <ac:chgData name="Jowel-kclng" userId="5bfd7da9-7414-432c-b0e1-f793690651c8" providerId="ADAL" clId="{68883B7B-BC51-4AEB-B709-3CE8BCB7C0BE}" dt="2021-11-17T03:55:50.609" v="2360" actId="478"/>
          <ac:grpSpMkLst>
            <pc:docMk/>
            <pc:sldMk cId="142929135" sldId="256"/>
            <ac:grpSpMk id="2" creationId="{CCD6C27F-F891-4EC5-BC03-CCB24B0DED32}"/>
          </ac:grpSpMkLst>
        </pc:grpChg>
        <pc:grpChg chg="add del mod">
          <ac:chgData name="Jowel-kclng" userId="5bfd7da9-7414-432c-b0e1-f793690651c8" providerId="ADAL" clId="{68883B7B-BC51-4AEB-B709-3CE8BCB7C0BE}" dt="2021-11-21T05:21:06.790" v="6674" actId="165"/>
          <ac:grpSpMkLst>
            <pc:docMk/>
            <pc:sldMk cId="142929135" sldId="256"/>
            <ac:grpSpMk id="3" creationId="{B6E09DCC-FA6A-4139-8E29-296CFFE9DCAC}"/>
          </ac:grpSpMkLst>
        </pc:grpChg>
        <pc:grpChg chg="add del mod">
          <ac:chgData name="Jowel-kclng" userId="5bfd7da9-7414-432c-b0e1-f793690651c8" providerId="ADAL" clId="{68883B7B-BC51-4AEB-B709-3CE8BCB7C0BE}" dt="2021-11-21T05:23:36.403" v="6702" actId="165"/>
          <ac:grpSpMkLst>
            <pc:docMk/>
            <pc:sldMk cId="142929135" sldId="256"/>
            <ac:grpSpMk id="5" creationId="{11988628-EFB7-4954-9A38-1FDA4FF8E1B9}"/>
          </ac:grpSpMkLst>
        </pc:grpChg>
        <pc:grpChg chg="add mod">
          <ac:chgData name="Jowel-kclng" userId="5bfd7da9-7414-432c-b0e1-f793690651c8" providerId="ADAL" clId="{68883B7B-BC51-4AEB-B709-3CE8BCB7C0BE}" dt="2021-11-21T05:23:55.966" v="6704" actId="14861"/>
          <ac:grpSpMkLst>
            <pc:docMk/>
            <pc:sldMk cId="142929135" sldId="256"/>
            <ac:grpSpMk id="6" creationId="{2E54E9FA-0A01-4DB6-A0C5-2AE921628010}"/>
          </ac:grpSpMkLst>
        </pc:grpChg>
        <pc:grpChg chg="add del mod">
          <ac:chgData name="Jowel-kclng" userId="5bfd7da9-7414-432c-b0e1-f793690651c8" providerId="ADAL" clId="{68883B7B-BC51-4AEB-B709-3CE8BCB7C0BE}" dt="2021-11-21T05:29:07.324" v="6755" actId="478"/>
          <ac:grpSpMkLst>
            <pc:docMk/>
            <pc:sldMk cId="142929135" sldId="256"/>
            <ac:grpSpMk id="7" creationId="{EEF212E2-15B0-4E05-A66B-28DE1D1E1D56}"/>
          </ac:grpSpMkLst>
        </pc:grpChg>
        <pc:grpChg chg="add del mod">
          <ac:chgData name="Jowel-kclng" userId="5bfd7da9-7414-432c-b0e1-f793690651c8" providerId="ADAL" clId="{68883B7B-BC51-4AEB-B709-3CE8BCB7C0BE}" dt="2021-11-21T05:29:52.980" v="6793" actId="165"/>
          <ac:grpSpMkLst>
            <pc:docMk/>
            <pc:sldMk cId="142929135" sldId="256"/>
            <ac:grpSpMk id="14" creationId="{812B8CED-3D88-4E7B-9337-9EE43A81AD77}"/>
          </ac:grpSpMkLst>
        </pc:grpChg>
        <pc:grpChg chg="mod topLvl">
          <ac:chgData name="Jowel-kclng" userId="5bfd7da9-7414-432c-b0e1-f793690651c8" providerId="ADAL" clId="{68883B7B-BC51-4AEB-B709-3CE8BCB7C0BE}" dt="2021-11-21T05:31:50.348" v="6845" actId="164"/>
          <ac:grpSpMkLst>
            <pc:docMk/>
            <pc:sldMk cId="142929135" sldId="256"/>
            <ac:grpSpMk id="22" creationId="{BC4171AC-57BA-43F2-88D6-05B7B7D21C55}"/>
          </ac:grpSpMkLst>
        </pc:grpChg>
        <pc:grpChg chg="add mod">
          <ac:chgData name="Jowel-kclng" userId="5bfd7da9-7414-432c-b0e1-f793690651c8" providerId="ADAL" clId="{68883B7B-BC51-4AEB-B709-3CE8BCB7C0BE}" dt="2021-11-21T05:35:23.460" v="6965" actId="1076"/>
          <ac:grpSpMkLst>
            <pc:docMk/>
            <pc:sldMk cId="142929135" sldId="256"/>
            <ac:grpSpMk id="28" creationId="{E84F9DA9-7AE1-48B6-B279-38F6BCB34531}"/>
          </ac:grpSpMkLst>
        </pc:grpChg>
        <pc:grpChg chg="add del mod">
          <ac:chgData name="Jowel-kclng" userId="5bfd7da9-7414-432c-b0e1-f793690651c8" providerId="ADAL" clId="{68883B7B-BC51-4AEB-B709-3CE8BCB7C0BE}" dt="2021-11-16T11:15:09.436" v="1066" actId="478"/>
          <ac:grpSpMkLst>
            <pc:docMk/>
            <pc:sldMk cId="142929135" sldId="256"/>
            <ac:grpSpMk id="35" creationId="{B837D6C6-F1ED-4570-8704-0B90E9BEA2A9}"/>
          </ac:grpSpMkLst>
        </pc:grpChg>
        <pc:grpChg chg="add del mod">
          <ac:chgData name="Jowel-kclng" userId="5bfd7da9-7414-432c-b0e1-f793690651c8" providerId="ADAL" clId="{68883B7B-BC51-4AEB-B709-3CE8BCB7C0BE}" dt="2021-11-16T11:15:06.659" v="1063" actId="478"/>
          <ac:grpSpMkLst>
            <pc:docMk/>
            <pc:sldMk cId="142929135" sldId="256"/>
            <ac:grpSpMk id="41" creationId="{1B2F0BF5-A2F5-4E1B-AE36-D1862891C128}"/>
          </ac:grpSpMkLst>
        </pc:grpChg>
        <pc:grpChg chg="add del mod">
          <ac:chgData name="Jowel-kclng" userId="5bfd7da9-7414-432c-b0e1-f793690651c8" providerId="ADAL" clId="{68883B7B-BC51-4AEB-B709-3CE8BCB7C0BE}" dt="2021-11-16T11:15:07.829" v="1064" actId="478"/>
          <ac:grpSpMkLst>
            <pc:docMk/>
            <pc:sldMk cId="142929135" sldId="256"/>
            <ac:grpSpMk id="42" creationId="{F7BB68AB-30F9-4DBC-B013-D671CB3C3E3D}"/>
          </ac:grpSpMkLst>
        </pc:grpChg>
        <pc:grpChg chg="add del mod">
          <ac:chgData name="Jowel-kclng" userId="5bfd7da9-7414-432c-b0e1-f793690651c8" providerId="ADAL" clId="{68883B7B-BC51-4AEB-B709-3CE8BCB7C0BE}" dt="2021-11-16T11:15:08.647" v="1065" actId="478"/>
          <ac:grpSpMkLst>
            <pc:docMk/>
            <pc:sldMk cId="142929135" sldId="256"/>
            <ac:grpSpMk id="45" creationId="{FC11753D-B22F-4123-84F2-4A79497C7FE5}"/>
          </ac:grpSpMkLst>
        </pc:grpChg>
        <pc:grpChg chg="add del mod">
          <ac:chgData name="Jowel-kclng" userId="5bfd7da9-7414-432c-b0e1-f793690651c8" providerId="ADAL" clId="{68883B7B-BC51-4AEB-B709-3CE8BCB7C0BE}" dt="2021-11-16T11:01:03.120" v="834" actId="165"/>
          <ac:grpSpMkLst>
            <pc:docMk/>
            <pc:sldMk cId="142929135" sldId="256"/>
            <ac:grpSpMk id="46" creationId="{70477652-5EF3-49F6-BC34-FDE6364F2558}"/>
          </ac:grpSpMkLst>
        </pc:grpChg>
        <pc:grpChg chg="add del mod">
          <ac:chgData name="Jowel-kclng" userId="5bfd7da9-7414-432c-b0e1-f793690651c8" providerId="ADAL" clId="{68883B7B-BC51-4AEB-B709-3CE8BCB7C0BE}" dt="2021-11-21T05:24:11.734" v="6707" actId="165"/>
          <ac:grpSpMkLst>
            <pc:docMk/>
            <pc:sldMk cId="142929135" sldId="256"/>
            <ac:grpSpMk id="51" creationId="{E6A87D05-6C35-4813-98D5-CFEB36E5EBC4}"/>
          </ac:grpSpMkLst>
        </pc:grpChg>
        <pc:grpChg chg="add del mod">
          <ac:chgData name="Jowel-kclng" userId="5bfd7da9-7414-432c-b0e1-f793690651c8" providerId="ADAL" clId="{68883B7B-BC51-4AEB-B709-3CE8BCB7C0BE}" dt="2021-11-16T11:15:09.992" v="1067" actId="478"/>
          <ac:grpSpMkLst>
            <pc:docMk/>
            <pc:sldMk cId="142929135" sldId="256"/>
            <ac:grpSpMk id="52" creationId="{6126621A-1889-4FCB-AF76-9A50308D31AE}"/>
          </ac:grpSpMkLst>
        </pc:grpChg>
        <pc:grpChg chg="add del mod">
          <ac:chgData name="Jowel-kclng" userId="5bfd7da9-7414-432c-b0e1-f793690651c8" providerId="ADAL" clId="{68883B7B-BC51-4AEB-B709-3CE8BCB7C0BE}" dt="2021-11-21T05:33:12.065" v="6918" actId="21"/>
          <ac:grpSpMkLst>
            <pc:docMk/>
            <pc:sldMk cId="142929135" sldId="256"/>
            <ac:grpSpMk id="52" creationId="{7D8DBDF2-E4D3-46EA-9405-48FDB99B2E72}"/>
          </ac:grpSpMkLst>
        </pc:grpChg>
        <pc:grpChg chg="add del mod">
          <ac:chgData name="Jowel-kclng" userId="5bfd7da9-7414-432c-b0e1-f793690651c8" providerId="ADAL" clId="{68883B7B-BC51-4AEB-B709-3CE8BCB7C0BE}" dt="2021-11-21T05:33:12.065" v="6918" actId="21"/>
          <ac:grpSpMkLst>
            <pc:docMk/>
            <pc:sldMk cId="142929135" sldId="256"/>
            <ac:grpSpMk id="55" creationId="{AE801233-EC33-4879-975A-53D9A590CFDF}"/>
          </ac:grpSpMkLst>
        </pc:grpChg>
        <pc:grpChg chg="add del mod">
          <ac:chgData name="Jowel-kclng" userId="5bfd7da9-7414-432c-b0e1-f793690651c8" providerId="ADAL" clId="{68883B7B-BC51-4AEB-B709-3CE8BCB7C0BE}" dt="2021-11-16T11:15:10.580" v="1068" actId="478"/>
          <ac:grpSpMkLst>
            <pc:docMk/>
            <pc:sldMk cId="142929135" sldId="256"/>
            <ac:grpSpMk id="57" creationId="{0B2E5700-4679-4C91-BDD1-78591A3E8DE9}"/>
          </ac:grpSpMkLst>
        </pc:grpChg>
        <pc:grpChg chg="add del mod">
          <ac:chgData name="Jowel-kclng" userId="5bfd7da9-7414-432c-b0e1-f793690651c8" providerId="ADAL" clId="{68883B7B-BC51-4AEB-B709-3CE8BCB7C0BE}" dt="2021-11-16T11:15:11.162" v="1069" actId="478"/>
          <ac:grpSpMkLst>
            <pc:docMk/>
            <pc:sldMk cId="142929135" sldId="256"/>
            <ac:grpSpMk id="61" creationId="{D19D99FA-ABB4-4D0E-9A9C-1DC3BD3591DA}"/>
          </ac:grpSpMkLst>
        </pc:grpChg>
        <pc:grpChg chg="add del mod">
          <ac:chgData name="Jowel-kclng" userId="5bfd7da9-7414-432c-b0e1-f793690651c8" providerId="ADAL" clId="{68883B7B-BC51-4AEB-B709-3CE8BCB7C0BE}" dt="2021-11-16T11:15:11.577" v="1070" actId="478"/>
          <ac:grpSpMkLst>
            <pc:docMk/>
            <pc:sldMk cId="142929135" sldId="256"/>
            <ac:grpSpMk id="64" creationId="{B5B2ECDD-C5D4-48E6-9EC5-10AE72BA981E}"/>
          </ac:grpSpMkLst>
        </pc:grpChg>
        <pc:picChg chg="add del mod">
          <ac:chgData name="Jowel-kclng" userId="5bfd7da9-7414-432c-b0e1-f793690651c8" providerId="ADAL" clId="{68883B7B-BC51-4AEB-B709-3CE8BCB7C0BE}" dt="2021-11-16T09:51:32.568" v="133" actId="27803"/>
          <ac:picMkLst>
            <pc:docMk/>
            <pc:sldMk cId="142929135" sldId="256"/>
            <ac:picMk id="4" creationId="{BC4171AC-57BA-43F2-88D6-05B7B7D21C55}"/>
          </ac:picMkLst>
        </pc:picChg>
        <pc:picChg chg="add del mod">
          <ac:chgData name="Jowel-kclng" userId="5bfd7da9-7414-432c-b0e1-f793690651c8" providerId="ADAL" clId="{68883B7B-BC51-4AEB-B709-3CE8BCB7C0BE}" dt="2021-11-16T10:32:05.923" v="426" actId="478"/>
          <ac:picMkLst>
            <pc:docMk/>
            <pc:sldMk cId="142929135" sldId="256"/>
            <ac:picMk id="5" creationId="{15CE18CB-BE8D-4F18-8A86-49C7C9AC7C5A}"/>
          </ac:picMkLst>
        </pc:picChg>
        <pc:picChg chg="add del mod">
          <ac:chgData name="Jowel-kclng" userId="5bfd7da9-7414-432c-b0e1-f793690651c8" providerId="ADAL" clId="{68883B7B-BC51-4AEB-B709-3CE8BCB7C0BE}" dt="2021-11-16T12:11:43.390" v="1096" actId="478"/>
          <ac:picMkLst>
            <pc:docMk/>
            <pc:sldMk cId="142929135" sldId="256"/>
            <ac:picMk id="6" creationId="{7144392C-C4DB-424C-BF43-80328D718E9E}"/>
          </ac:picMkLst>
        </pc:picChg>
        <pc:picChg chg="add del mod ord">
          <ac:chgData name="Jowel-kclng" userId="5bfd7da9-7414-432c-b0e1-f793690651c8" providerId="ADAL" clId="{68883B7B-BC51-4AEB-B709-3CE8BCB7C0BE}" dt="2021-11-16T10:35:33.634" v="522" actId="478"/>
          <ac:picMkLst>
            <pc:docMk/>
            <pc:sldMk cId="142929135" sldId="256"/>
            <ac:picMk id="7" creationId="{B6F15A6B-6EB8-4A21-A39D-80B492FD65B6}"/>
          </ac:picMkLst>
        </pc:picChg>
        <pc:picChg chg="add del mod">
          <ac:chgData name="Jowel-kclng" userId="5bfd7da9-7414-432c-b0e1-f793690651c8" providerId="ADAL" clId="{68883B7B-BC51-4AEB-B709-3CE8BCB7C0BE}" dt="2021-11-16T12:14:50.874" v="1102" actId="478"/>
          <ac:picMkLst>
            <pc:docMk/>
            <pc:sldMk cId="142929135" sldId="256"/>
            <ac:picMk id="8" creationId="{2476400D-751C-4CF2-877C-05F44FEC4ADA}"/>
          </ac:picMkLst>
        </pc:picChg>
        <pc:picChg chg="add mod topLvl">
          <ac:chgData name="Jowel-kclng" userId="5bfd7da9-7414-432c-b0e1-f793690651c8" providerId="ADAL" clId="{68883B7B-BC51-4AEB-B709-3CE8BCB7C0BE}" dt="2021-11-21T05:31:50.348" v="6845" actId="164"/>
          <ac:picMkLst>
            <pc:docMk/>
            <pc:sldMk cId="142929135" sldId="256"/>
            <ac:picMk id="10" creationId="{54443CAE-2751-4192-B704-19DD2DBD1665}"/>
          </ac:picMkLst>
        </pc:picChg>
        <pc:picChg chg="add mod topLvl">
          <ac:chgData name="Jowel-kclng" userId="5bfd7da9-7414-432c-b0e1-f793690651c8" providerId="ADAL" clId="{68883B7B-BC51-4AEB-B709-3CE8BCB7C0BE}" dt="2021-11-21T05:31:50.348" v="6845" actId="164"/>
          <ac:picMkLst>
            <pc:docMk/>
            <pc:sldMk cId="142929135" sldId="256"/>
            <ac:picMk id="11" creationId="{8CD10641-F135-466C-A12A-87E81F4F73F1}"/>
          </ac:picMkLst>
        </pc:picChg>
        <pc:picChg chg="add mod topLvl">
          <ac:chgData name="Jowel-kclng" userId="5bfd7da9-7414-432c-b0e1-f793690651c8" providerId="ADAL" clId="{68883B7B-BC51-4AEB-B709-3CE8BCB7C0BE}" dt="2021-11-21T05:31:50.348" v="6845" actId="164"/>
          <ac:picMkLst>
            <pc:docMk/>
            <pc:sldMk cId="142929135" sldId="256"/>
            <ac:picMk id="12" creationId="{9FCB8A78-D631-4488-B5B7-06E6F44B2A5C}"/>
          </ac:picMkLst>
        </pc:picChg>
        <pc:picChg chg="add mod topLvl">
          <ac:chgData name="Jowel-kclng" userId="5bfd7da9-7414-432c-b0e1-f793690651c8" providerId="ADAL" clId="{68883B7B-BC51-4AEB-B709-3CE8BCB7C0BE}" dt="2021-11-21T05:31:50.348" v="6845" actId="164"/>
          <ac:picMkLst>
            <pc:docMk/>
            <pc:sldMk cId="142929135" sldId="256"/>
            <ac:picMk id="13" creationId="{F6BBB2C8-E1F4-4CA2-8C49-DFEF47FC0EF6}"/>
          </ac:picMkLst>
        </pc:picChg>
        <pc:picChg chg="add mod topLvl">
          <ac:chgData name="Jowel-kclng" userId="5bfd7da9-7414-432c-b0e1-f793690651c8" providerId="ADAL" clId="{68883B7B-BC51-4AEB-B709-3CE8BCB7C0BE}" dt="2021-11-21T05:31:50.348" v="6845" actId="164"/>
          <ac:picMkLst>
            <pc:docMk/>
            <pc:sldMk cId="142929135" sldId="256"/>
            <ac:picMk id="15" creationId="{834029E3-EBD5-4E75-9CE9-CAC24597A1C2}"/>
          </ac:picMkLst>
        </pc:picChg>
        <pc:picChg chg="add mod">
          <ac:chgData name="Jowel-kclng" userId="5bfd7da9-7414-432c-b0e1-f793690651c8" providerId="ADAL" clId="{68883B7B-BC51-4AEB-B709-3CE8BCB7C0BE}" dt="2021-11-21T05:31:50.348" v="6845" actId="164"/>
          <ac:picMkLst>
            <pc:docMk/>
            <pc:sldMk cId="142929135" sldId="256"/>
            <ac:picMk id="27" creationId="{81DB26D1-29FC-4B0F-868A-E438BD78B69A}"/>
          </ac:picMkLst>
        </pc:picChg>
        <pc:picChg chg="add mod topLvl">
          <ac:chgData name="Jowel-kclng" userId="5bfd7da9-7414-432c-b0e1-f793690651c8" providerId="ADAL" clId="{68883B7B-BC51-4AEB-B709-3CE8BCB7C0BE}" dt="2021-11-21T05:23:40.537" v="6703" actId="164"/>
          <ac:picMkLst>
            <pc:docMk/>
            <pc:sldMk cId="142929135" sldId="256"/>
            <ac:picMk id="29" creationId="{262CC59F-4914-4F58-9DCD-5631FEE2439A}"/>
          </ac:picMkLst>
        </pc:picChg>
        <pc:picChg chg="add del mod">
          <ac:chgData name="Jowel-kclng" userId="5bfd7da9-7414-432c-b0e1-f793690651c8" providerId="ADAL" clId="{68883B7B-BC51-4AEB-B709-3CE8BCB7C0BE}" dt="2021-11-16T12:31:42.527" v="1236" actId="478"/>
          <ac:picMkLst>
            <pc:docMk/>
            <pc:sldMk cId="142929135" sldId="256"/>
            <ac:picMk id="30" creationId="{E6D792A5-21A6-491B-A6B1-F196BA5160BF}"/>
          </ac:picMkLst>
        </pc:picChg>
        <pc:picChg chg="add mod">
          <ac:chgData name="Jowel-kclng" userId="5bfd7da9-7414-432c-b0e1-f793690651c8" providerId="ADAL" clId="{68883B7B-BC51-4AEB-B709-3CE8BCB7C0BE}" dt="2021-11-16T12:23:24.081" v="1213" actId="1036"/>
          <ac:picMkLst>
            <pc:docMk/>
            <pc:sldMk cId="142929135" sldId="256"/>
            <ac:picMk id="31" creationId="{85347407-AD88-40D3-89B2-63128D20F1AE}"/>
          </ac:picMkLst>
        </pc:picChg>
        <pc:picChg chg="add mod ord">
          <ac:chgData name="Jowel-kclng" userId="5bfd7da9-7414-432c-b0e1-f793690651c8" providerId="ADAL" clId="{68883B7B-BC51-4AEB-B709-3CE8BCB7C0BE}" dt="2021-11-16T10:55:11.753" v="705" actId="164"/>
          <ac:picMkLst>
            <pc:docMk/>
            <pc:sldMk cId="142929135" sldId="256"/>
            <ac:picMk id="34" creationId="{40A6A94E-A59C-41F9-A4AE-4BD953CC7B02}"/>
          </ac:picMkLst>
        </pc:picChg>
        <pc:picChg chg="add mod">
          <ac:chgData name="Jowel-kclng" userId="5bfd7da9-7414-432c-b0e1-f793690651c8" providerId="ADAL" clId="{68883B7B-BC51-4AEB-B709-3CE8BCB7C0BE}" dt="2021-11-16T10:57:52.378" v="730" actId="164"/>
          <ac:picMkLst>
            <pc:docMk/>
            <pc:sldMk cId="142929135" sldId="256"/>
            <ac:picMk id="37" creationId="{468758AD-2D9E-4707-B351-B506FF8AC223}"/>
          </ac:picMkLst>
        </pc:picChg>
        <pc:picChg chg="add mod">
          <ac:chgData name="Jowel-kclng" userId="5bfd7da9-7414-432c-b0e1-f793690651c8" providerId="ADAL" clId="{68883B7B-BC51-4AEB-B709-3CE8BCB7C0BE}" dt="2021-11-16T10:57:57.646" v="731" actId="164"/>
          <ac:picMkLst>
            <pc:docMk/>
            <pc:sldMk cId="142929135" sldId="256"/>
            <ac:picMk id="39" creationId="{522F289A-26A6-4356-975F-559A24BA4A04}"/>
          </ac:picMkLst>
        </pc:picChg>
        <pc:picChg chg="add mod">
          <ac:chgData name="Jowel-kclng" userId="5bfd7da9-7414-432c-b0e1-f793690651c8" providerId="ADAL" clId="{68883B7B-BC51-4AEB-B709-3CE8BCB7C0BE}" dt="2021-11-16T11:00:41.665" v="832" actId="164"/>
          <ac:picMkLst>
            <pc:docMk/>
            <pc:sldMk cId="142929135" sldId="256"/>
            <ac:picMk id="44" creationId="{770C2174-527E-43FF-8A13-B75C3DE2FA36}"/>
          </ac:picMkLst>
        </pc:picChg>
        <pc:picChg chg="del mod topLvl">
          <ac:chgData name="Jowel-kclng" userId="5bfd7da9-7414-432c-b0e1-f793690651c8" providerId="ADAL" clId="{68883B7B-BC51-4AEB-B709-3CE8BCB7C0BE}" dt="2021-11-16T11:01:05.350" v="835" actId="478"/>
          <ac:picMkLst>
            <pc:docMk/>
            <pc:sldMk cId="142929135" sldId="256"/>
            <ac:picMk id="48" creationId="{7D299E0F-6671-4FED-96B9-7CD881DC7BD4}"/>
          </ac:picMkLst>
        </pc:picChg>
        <pc:picChg chg="add mod">
          <ac:chgData name="Jowel-kclng" userId="5bfd7da9-7414-432c-b0e1-f793690651c8" providerId="ADAL" clId="{68883B7B-BC51-4AEB-B709-3CE8BCB7C0BE}" dt="2021-11-16T11:03:15.650" v="851" actId="164"/>
          <ac:picMkLst>
            <pc:docMk/>
            <pc:sldMk cId="142929135" sldId="256"/>
            <ac:picMk id="50" creationId="{7E6893FA-86EB-4043-9FF4-6751A43DA22E}"/>
          </ac:picMkLst>
        </pc:picChg>
        <pc:picChg chg="add mod">
          <ac:chgData name="Jowel-kclng" userId="5bfd7da9-7414-432c-b0e1-f793690651c8" providerId="ADAL" clId="{68883B7B-BC51-4AEB-B709-3CE8BCB7C0BE}" dt="2021-11-16T11:05:31.313" v="897" actId="164"/>
          <ac:picMkLst>
            <pc:docMk/>
            <pc:sldMk cId="142929135" sldId="256"/>
            <ac:picMk id="54" creationId="{8FEB13B7-CBD9-4E9C-B971-E68CB46B3AA5}"/>
          </ac:picMkLst>
        </pc:picChg>
        <pc:picChg chg="add mod">
          <ac:chgData name="Jowel-kclng" userId="5bfd7da9-7414-432c-b0e1-f793690651c8" providerId="ADAL" clId="{68883B7B-BC51-4AEB-B709-3CE8BCB7C0BE}" dt="2021-11-16T11:05:10.858" v="878" actId="571"/>
          <ac:picMkLst>
            <pc:docMk/>
            <pc:sldMk cId="142929135" sldId="256"/>
            <ac:picMk id="55" creationId="{45EB8700-FB85-4587-9DCA-13DF8FDE2EB3}"/>
          </ac:picMkLst>
        </pc:picChg>
        <pc:picChg chg="add mod">
          <ac:chgData name="Jowel-kclng" userId="5bfd7da9-7414-432c-b0e1-f793690651c8" providerId="ADAL" clId="{68883B7B-BC51-4AEB-B709-3CE8BCB7C0BE}" dt="2021-11-16T11:07:20.456" v="941" actId="164"/>
          <ac:picMkLst>
            <pc:docMk/>
            <pc:sldMk cId="142929135" sldId="256"/>
            <ac:picMk id="59" creationId="{E32BAA14-7B77-48B9-9623-2CF26F8B38BC}"/>
          </ac:picMkLst>
        </pc:picChg>
        <pc:picChg chg="add mod">
          <ac:chgData name="Jowel-kclng" userId="5bfd7da9-7414-432c-b0e1-f793690651c8" providerId="ADAL" clId="{68883B7B-BC51-4AEB-B709-3CE8BCB7C0BE}" dt="2021-11-16T11:08:37.950" v="957" actId="164"/>
          <ac:picMkLst>
            <pc:docMk/>
            <pc:sldMk cId="142929135" sldId="256"/>
            <ac:picMk id="63" creationId="{98AEFDEC-CE7E-4DFF-979E-35DBFA41F49D}"/>
          </ac:picMkLst>
        </pc:picChg>
        <pc:cxnChg chg="add del mod ord">
          <ac:chgData name="Jowel-kclng" userId="5bfd7da9-7414-432c-b0e1-f793690651c8" providerId="ADAL" clId="{68883B7B-BC51-4AEB-B709-3CE8BCB7C0BE}" dt="2021-11-16T12:31:44.603" v="1237" actId="478"/>
          <ac:cxnSpMkLst>
            <pc:docMk/>
            <pc:sldMk cId="142929135" sldId="256"/>
            <ac:cxnSpMk id="34" creationId="{EF36D3EE-7E17-454C-AAF5-1AF3268F448B}"/>
          </ac:cxnSpMkLst>
        </pc:cxnChg>
        <pc:cxnChg chg="add del mod ord">
          <ac:chgData name="Jowel-kclng" userId="5bfd7da9-7414-432c-b0e1-f793690651c8" providerId="ADAL" clId="{68883B7B-BC51-4AEB-B709-3CE8BCB7C0BE}" dt="2021-11-16T12:31:46.741" v="1238" actId="478"/>
          <ac:cxnSpMkLst>
            <pc:docMk/>
            <pc:sldMk cId="142929135" sldId="256"/>
            <ac:cxnSpMk id="37" creationId="{8D58A076-CC5A-48DF-B7F1-52462A2ECDF1}"/>
          </ac:cxnSpMkLst>
        </pc:cxnChg>
      </pc:sldChg>
      <pc:sldChg chg="addSp delSp modSp setBg">
        <pc:chgData name="Jowel-kclng" userId="5bfd7da9-7414-432c-b0e1-f793690651c8" providerId="ADAL" clId="{68883B7B-BC51-4AEB-B709-3CE8BCB7C0BE}" dt="2021-11-21T06:25:41.345" v="7608" actId="1076"/>
        <pc:sldMkLst>
          <pc:docMk/>
          <pc:sldMk cId="3512267760" sldId="261"/>
        </pc:sldMkLst>
        <pc:spChg chg="del">
          <ac:chgData name="Jowel-kclng" userId="5bfd7da9-7414-432c-b0e1-f793690651c8" providerId="ADAL" clId="{68883B7B-BC51-4AEB-B709-3CE8BCB7C0BE}" dt="2021-11-17T08:36:22.268" v="2499" actId="478"/>
          <ac:spMkLst>
            <pc:docMk/>
            <pc:sldMk cId="3512267760" sldId="261"/>
            <ac:spMk id="4" creationId="{66E3E178-FBBC-4F74-AC4B-EA73C4F761AD}"/>
          </ac:spMkLst>
        </pc:spChg>
        <pc:spChg chg="add del mod">
          <ac:chgData name="Jowel-kclng" userId="5bfd7da9-7414-432c-b0e1-f793690651c8" providerId="ADAL" clId="{68883B7B-BC51-4AEB-B709-3CE8BCB7C0BE}" dt="2021-11-21T05:42:13.396" v="7037" actId="478"/>
          <ac:spMkLst>
            <pc:docMk/>
            <pc:sldMk cId="3512267760" sldId="261"/>
            <ac:spMk id="11" creationId="{3BD8A829-8CE9-424A-91AE-33B3470A57A7}"/>
          </ac:spMkLst>
        </pc:spChg>
        <pc:spChg chg="add del mod">
          <ac:chgData name="Jowel-kclng" userId="5bfd7da9-7414-432c-b0e1-f793690651c8" providerId="ADAL" clId="{68883B7B-BC51-4AEB-B709-3CE8BCB7C0BE}" dt="2021-11-21T05:43:46.198" v="7054" actId="478"/>
          <ac:spMkLst>
            <pc:docMk/>
            <pc:sldMk cId="3512267760" sldId="261"/>
            <ac:spMk id="14" creationId="{7CA6FD99-1A3D-4D8C-9A24-AABDF98B19E4}"/>
          </ac:spMkLst>
        </pc:spChg>
        <pc:spChg chg="add del">
          <ac:chgData name="Jowel-kclng" userId="5bfd7da9-7414-432c-b0e1-f793690651c8" providerId="ADAL" clId="{68883B7B-BC51-4AEB-B709-3CE8BCB7C0BE}" dt="2021-11-21T05:50:46.254" v="7221"/>
          <ac:spMkLst>
            <pc:docMk/>
            <pc:sldMk cId="3512267760" sldId="261"/>
            <ac:spMk id="16" creationId="{C5D5DCF4-07FA-4316-AE10-BA36E65CD394}"/>
          </ac:spMkLst>
        </pc:spChg>
        <pc:spChg chg="add del mod">
          <ac:chgData name="Jowel-kclng" userId="5bfd7da9-7414-432c-b0e1-f793690651c8" providerId="ADAL" clId="{68883B7B-BC51-4AEB-B709-3CE8BCB7C0BE}" dt="2021-11-21T05:56:49.408" v="7235" actId="478"/>
          <ac:spMkLst>
            <pc:docMk/>
            <pc:sldMk cId="3512267760" sldId="261"/>
            <ac:spMk id="17" creationId="{1A49498A-1176-4CC9-B79D-BB71AEDEA697}"/>
          </ac:spMkLst>
        </pc:spChg>
        <pc:spChg chg="add del">
          <ac:chgData name="Jowel-kclng" userId="5bfd7da9-7414-432c-b0e1-f793690651c8" providerId="ADAL" clId="{68883B7B-BC51-4AEB-B709-3CE8BCB7C0BE}" dt="2021-11-21T05:51:32.883" v="7226" actId="478"/>
          <ac:spMkLst>
            <pc:docMk/>
            <pc:sldMk cId="3512267760" sldId="261"/>
            <ac:spMk id="19" creationId="{A9A9E387-59EA-4FCB-840C-7B3CF0B44592}"/>
          </ac:spMkLst>
        </pc:spChg>
        <pc:spChg chg="add">
          <ac:chgData name="Jowel-kclng" userId="5bfd7da9-7414-432c-b0e1-f793690651c8" providerId="ADAL" clId="{68883B7B-BC51-4AEB-B709-3CE8BCB7C0BE}" dt="2021-11-21T05:51:50.564" v="7227"/>
          <ac:spMkLst>
            <pc:docMk/>
            <pc:sldMk cId="3512267760" sldId="261"/>
            <ac:spMk id="20" creationId="{4B357659-9A64-48F3-A631-D2FB95DE25E9}"/>
          </ac:spMkLst>
        </pc:spChg>
        <pc:spChg chg="add del">
          <ac:chgData name="Jowel-kclng" userId="5bfd7da9-7414-432c-b0e1-f793690651c8" providerId="ADAL" clId="{68883B7B-BC51-4AEB-B709-3CE8BCB7C0BE}" dt="2021-11-21T05:52:22.084" v="7230" actId="478"/>
          <ac:spMkLst>
            <pc:docMk/>
            <pc:sldMk cId="3512267760" sldId="261"/>
            <ac:spMk id="21" creationId="{E8085A16-4934-451C-BDED-311C51ADB9C1}"/>
          </ac:spMkLst>
        </pc:spChg>
        <pc:spChg chg="add del">
          <ac:chgData name="Jowel-kclng" userId="5bfd7da9-7414-432c-b0e1-f793690651c8" providerId="ADAL" clId="{68883B7B-BC51-4AEB-B709-3CE8BCB7C0BE}" dt="2021-11-21T05:52:19.941" v="7229" actId="478"/>
          <ac:spMkLst>
            <pc:docMk/>
            <pc:sldMk cId="3512267760" sldId="261"/>
            <ac:spMk id="22" creationId="{37E996DD-9159-4407-AF25-D0F69A58C071}"/>
          </ac:spMkLst>
        </pc:spChg>
        <pc:spChg chg="add del mod">
          <ac:chgData name="Jowel-kclng" userId="5bfd7da9-7414-432c-b0e1-f793690651c8" providerId="ADAL" clId="{68883B7B-BC51-4AEB-B709-3CE8BCB7C0BE}" dt="2021-11-21T05:52:24.978" v="7232" actId="478"/>
          <ac:spMkLst>
            <pc:docMk/>
            <pc:sldMk cId="3512267760" sldId="261"/>
            <ac:spMk id="23" creationId="{D2042EDF-B9DB-44A2-BF24-3F0D39C6C374}"/>
          </ac:spMkLst>
        </pc:spChg>
        <pc:spChg chg="add del mod">
          <ac:chgData name="Jowel-kclng" userId="5bfd7da9-7414-432c-b0e1-f793690651c8" providerId="ADAL" clId="{68883B7B-BC51-4AEB-B709-3CE8BCB7C0BE}" dt="2021-11-21T06:11:04.364" v="7385" actId="478"/>
          <ac:spMkLst>
            <pc:docMk/>
            <pc:sldMk cId="3512267760" sldId="261"/>
            <ac:spMk id="28" creationId="{3F643D19-DE48-4A36-A47C-68D0C9DF90B0}"/>
          </ac:spMkLst>
        </pc:spChg>
        <pc:spChg chg="del">
          <ac:chgData name="Jowel-kclng" userId="5bfd7da9-7414-432c-b0e1-f793690651c8" providerId="ADAL" clId="{68883B7B-BC51-4AEB-B709-3CE8BCB7C0BE}" dt="2021-11-17T08:36:22.268" v="2499" actId="478"/>
          <ac:spMkLst>
            <pc:docMk/>
            <pc:sldMk cId="3512267760" sldId="261"/>
            <ac:spMk id="32" creationId="{89365AE8-8263-4915-8F04-39AD023C0F09}"/>
          </ac:spMkLst>
        </pc:spChg>
        <pc:spChg chg="add del mod">
          <ac:chgData name="Jowel-kclng" userId="5bfd7da9-7414-432c-b0e1-f793690651c8" providerId="ADAL" clId="{68883B7B-BC51-4AEB-B709-3CE8BCB7C0BE}" dt="2021-11-17T10:43:00.488" v="3001" actId="478"/>
          <ac:spMkLst>
            <pc:docMk/>
            <pc:sldMk cId="3512267760" sldId="261"/>
            <ac:spMk id="36" creationId="{BCD84818-D532-4D7F-AC2E-84F5E87F9657}"/>
          </ac:spMkLst>
        </pc:spChg>
        <pc:spChg chg="add mod">
          <ac:chgData name="Jowel-kclng" userId="5bfd7da9-7414-432c-b0e1-f793690651c8" providerId="ADAL" clId="{68883B7B-BC51-4AEB-B709-3CE8BCB7C0BE}" dt="2021-11-17T08:47:35.870" v="2717" actId="164"/>
          <ac:spMkLst>
            <pc:docMk/>
            <pc:sldMk cId="3512267760" sldId="261"/>
            <ac:spMk id="37" creationId="{632B3949-079B-4117-8DB4-42D966F1F430}"/>
          </ac:spMkLst>
        </pc:spChg>
        <pc:spChg chg="del mod topLvl">
          <ac:chgData name="Jowel-kclng" userId="5bfd7da9-7414-432c-b0e1-f793690651c8" providerId="ADAL" clId="{68883B7B-BC51-4AEB-B709-3CE8BCB7C0BE}" dt="2021-11-21T05:36:21.722" v="6970" actId="21"/>
          <ac:spMkLst>
            <pc:docMk/>
            <pc:sldMk cId="3512267760" sldId="261"/>
            <ac:spMk id="43" creationId="{CB16AF5E-FE4D-45B2-A750-3989D2E03974}"/>
          </ac:spMkLst>
        </pc:spChg>
        <pc:spChg chg="del">
          <ac:chgData name="Jowel-kclng" userId="5bfd7da9-7414-432c-b0e1-f793690651c8" providerId="ADAL" clId="{68883B7B-BC51-4AEB-B709-3CE8BCB7C0BE}" dt="2021-11-17T08:36:22.268" v="2499" actId="478"/>
          <ac:spMkLst>
            <pc:docMk/>
            <pc:sldMk cId="3512267760" sldId="261"/>
            <ac:spMk id="46" creationId="{44B1CB05-E14F-471B-A3C8-154C5DAFFEDE}"/>
          </ac:spMkLst>
        </pc:spChg>
        <pc:spChg chg="del">
          <ac:chgData name="Jowel-kclng" userId="5bfd7da9-7414-432c-b0e1-f793690651c8" providerId="ADAL" clId="{68883B7B-BC51-4AEB-B709-3CE8BCB7C0BE}" dt="2021-11-17T08:36:22.268" v="2499" actId="478"/>
          <ac:spMkLst>
            <pc:docMk/>
            <pc:sldMk cId="3512267760" sldId="261"/>
            <ac:spMk id="47" creationId="{B780BF64-9EF4-4A49-96A8-67CE68D0389D}"/>
          </ac:spMkLst>
        </pc:spChg>
        <pc:spChg chg="del">
          <ac:chgData name="Jowel-kclng" userId="5bfd7da9-7414-432c-b0e1-f793690651c8" providerId="ADAL" clId="{68883B7B-BC51-4AEB-B709-3CE8BCB7C0BE}" dt="2021-11-17T08:36:22.268" v="2499" actId="478"/>
          <ac:spMkLst>
            <pc:docMk/>
            <pc:sldMk cId="3512267760" sldId="261"/>
            <ac:spMk id="48" creationId="{2D9A357D-0118-44E5-A35D-4595A151FC60}"/>
          </ac:spMkLst>
        </pc:spChg>
        <pc:grpChg chg="del">
          <ac:chgData name="Jowel-kclng" userId="5bfd7da9-7414-432c-b0e1-f793690651c8" providerId="ADAL" clId="{68883B7B-BC51-4AEB-B709-3CE8BCB7C0BE}" dt="2021-11-17T08:36:22.268" v="2499" actId="478"/>
          <ac:grpSpMkLst>
            <pc:docMk/>
            <pc:sldMk cId="3512267760" sldId="261"/>
            <ac:grpSpMk id="3" creationId="{B6E09DCC-FA6A-4139-8E29-296CFFE9DCAC}"/>
          </ac:grpSpMkLst>
        </pc:grpChg>
        <pc:grpChg chg="add del mod">
          <ac:chgData name="Jowel-kclng" userId="5bfd7da9-7414-432c-b0e1-f793690651c8" providerId="ADAL" clId="{68883B7B-BC51-4AEB-B709-3CE8BCB7C0BE}" dt="2021-11-21T05:36:21.722" v="6970" actId="21"/>
          <ac:grpSpMkLst>
            <pc:docMk/>
            <pc:sldMk cId="3512267760" sldId="261"/>
            <ac:grpSpMk id="6" creationId="{E29040BA-870A-4608-9545-F3C38415999A}"/>
          </ac:grpSpMkLst>
        </pc:grpChg>
        <pc:grpChg chg="del">
          <ac:chgData name="Jowel-kclng" userId="5bfd7da9-7414-432c-b0e1-f793690651c8" providerId="ADAL" clId="{68883B7B-BC51-4AEB-B709-3CE8BCB7C0BE}" dt="2021-11-17T08:36:22.268" v="2499" actId="478"/>
          <ac:grpSpMkLst>
            <pc:docMk/>
            <pc:sldMk cId="3512267760" sldId="261"/>
            <ac:grpSpMk id="14" creationId="{812B8CED-3D88-4E7B-9337-9EE43A81AD77}"/>
          </ac:grpSpMkLst>
        </pc:grpChg>
        <pc:grpChg chg="add del mod">
          <ac:chgData name="Jowel-kclng" userId="5bfd7da9-7414-432c-b0e1-f793690651c8" providerId="ADAL" clId="{68883B7B-BC51-4AEB-B709-3CE8BCB7C0BE}" dt="2021-11-17T08:50:28.372" v="2745" actId="165"/>
          <ac:grpSpMkLst>
            <pc:docMk/>
            <pc:sldMk cId="3512267760" sldId="261"/>
            <ac:grpSpMk id="42" creationId="{1A70203A-3227-48A2-B508-E52E33E21D8D}"/>
          </ac:grpSpMkLst>
        </pc:grpChg>
        <pc:grpChg chg="del">
          <ac:chgData name="Jowel-kclng" userId="5bfd7da9-7414-432c-b0e1-f793690651c8" providerId="ADAL" clId="{68883B7B-BC51-4AEB-B709-3CE8BCB7C0BE}" dt="2021-11-17T08:36:22.268" v="2499" actId="478"/>
          <ac:grpSpMkLst>
            <pc:docMk/>
            <pc:sldMk cId="3512267760" sldId="261"/>
            <ac:grpSpMk id="51" creationId="{E6A87D05-6C35-4813-98D5-CFEB36E5EBC4}"/>
          </ac:grpSpMkLst>
        </pc:grpChg>
        <pc:grpChg chg="del">
          <ac:chgData name="Jowel-kclng" userId="5bfd7da9-7414-432c-b0e1-f793690651c8" providerId="ADAL" clId="{68883B7B-BC51-4AEB-B709-3CE8BCB7C0BE}" dt="2021-11-17T08:36:22.268" v="2499" actId="478"/>
          <ac:grpSpMkLst>
            <pc:docMk/>
            <pc:sldMk cId="3512267760" sldId="261"/>
            <ac:grpSpMk id="52" creationId="{7D8DBDF2-E4D3-46EA-9405-48FDB99B2E72}"/>
          </ac:grpSpMkLst>
        </pc:grpChg>
        <pc:grpChg chg="del">
          <ac:chgData name="Jowel-kclng" userId="5bfd7da9-7414-432c-b0e1-f793690651c8" providerId="ADAL" clId="{68883B7B-BC51-4AEB-B709-3CE8BCB7C0BE}" dt="2021-11-17T08:36:22.268" v="2499" actId="478"/>
          <ac:grpSpMkLst>
            <pc:docMk/>
            <pc:sldMk cId="3512267760" sldId="261"/>
            <ac:grpSpMk id="55" creationId="{AE801233-EC33-4879-975A-53D9A590CFDF}"/>
          </ac:grpSpMkLst>
        </pc:grpChg>
        <pc:graphicFrameChg chg="add del">
          <ac:chgData name="Jowel-kclng" userId="5bfd7da9-7414-432c-b0e1-f793690651c8" providerId="ADAL" clId="{68883B7B-BC51-4AEB-B709-3CE8BCB7C0BE}" dt="2021-11-21T05:50:46.254" v="7221"/>
          <ac:graphicFrameMkLst>
            <pc:docMk/>
            <pc:sldMk cId="3512267760" sldId="261"/>
            <ac:graphicFrameMk id="15" creationId="{5352E13E-A190-471C-B650-D0633AF72AA4}"/>
          </ac:graphicFrameMkLst>
        </pc:graphicFrameChg>
        <pc:graphicFrameChg chg="add del">
          <ac:chgData name="Jowel-kclng" userId="5bfd7da9-7414-432c-b0e1-f793690651c8" providerId="ADAL" clId="{68883B7B-BC51-4AEB-B709-3CE8BCB7C0BE}" dt="2021-11-21T05:51:32.883" v="7226" actId="478"/>
          <ac:graphicFrameMkLst>
            <pc:docMk/>
            <pc:sldMk cId="3512267760" sldId="261"/>
            <ac:graphicFrameMk id="18" creationId="{8E972830-B2C7-4D26-9D29-D02DDA5E843F}"/>
          </ac:graphicFrameMkLst>
        </pc:graphicFrameChg>
        <pc:graphicFrameChg chg="add del mod modGraphic">
          <ac:chgData name="Jowel-kclng" userId="5bfd7da9-7414-432c-b0e1-f793690651c8" providerId="ADAL" clId="{68883B7B-BC51-4AEB-B709-3CE8BCB7C0BE}" dt="2021-11-21T06:11:02.166" v="7383" actId="478"/>
          <ac:graphicFrameMkLst>
            <pc:docMk/>
            <pc:sldMk cId="3512267760" sldId="261"/>
            <ac:graphicFrameMk id="26" creationId="{E3A31BEC-FEB3-4214-96C3-9C6E293C1C1E}"/>
          </ac:graphicFrameMkLst>
        </pc:graphicFrameChg>
        <pc:graphicFrameChg chg="add del mod modGraphic">
          <ac:chgData name="Jowel-kclng" userId="5bfd7da9-7414-432c-b0e1-f793690651c8" providerId="ADAL" clId="{68883B7B-BC51-4AEB-B709-3CE8BCB7C0BE}" dt="2021-11-21T06:11:00.040" v="7382" actId="478"/>
          <ac:graphicFrameMkLst>
            <pc:docMk/>
            <pc:sldMk cId="3512267760" sldId="261"/>
            <ac:graphicFrameMk id="27" creationId="{CB15CBB8-7468-47D9-8B09-1DBC5AA9AD9E}"/>
          </ac:graphicFrameMkLst>
        </pc:graphicFrameChg>
        <pc:picChg chg="add del mod">
          <ac:chgData name="Jowel-kclng" userId="5bfd7da9-7414-432c-b0e1-f793690651c8" providerId="ADAL" clId="{68883B7B-BC51-4AEB-B709-3CE8BCB7C0BE}" dt="2021-11-21T05:42:10.816" v="7035" actId="478"/>
          <ac:picMkLst>
            <pc:docMk/>
            <pc:sldMk cId="3512267760" sldId="261"/>
            <ac:picMk id="3" creationId="{FC17B277-5DF6-4C10-B0D4-73486E88BB6E}"/>
          </ac:picMkLst>
        </pc:picChg>
        <pc:picChg chg="add del mod modCrop">
          <ac:chgData name="Jowel-kclng" userId="5bfd7da9-7414-432c-b0e1-f793690651c8" providerId="ADAL" clId="{68883B7B-BC51-4AEB-B709-3CE8BCB7C0BE}" dt="2021-11-18T05:09:35.983" v="4068" actId="478"/>
          <ac:picMkLst>
            <pc:docMk/>
            <pc:sldMk cId="3512267760" sldId="261"/>
            <ac:picMk id="4" creationId="{31A90265-0EE9-4EF3-BAA0-7DF109A03763}"/>
          </ac:picMkLst>
        </pc:picChg>
        <pc:picChg chg="add mod">
          <ac:chgData name="Jowel-kclng" userId="5bfd7da9-7414-432c-b0e1-f793690651c8" providerId="ADAL" clId="{68883B7B-BC51-4AEB-B709-3CE8BCB7C0BE}" dt="2021-11-21T05:43:43.824" v="7053" actId="14100"/>
          <ac:picMkLst>
            <pc:docMk/>
            <pc:sldMk cId="3512267760" sldId="261"/>
            <ac:picMk id="4" creationId="{40401188-4EE5-4F5F-8C85-58A05E745C18}"/>
          </ac:picMkLst>
        </pc:picChg>
        <pc:picChg chg="add mod">
          <ac:chgData name="Jowel-kclng" userId="5bfd7da9-7414-432c-b0e1-f793690651c8" providerId="ADAL" clId="{68883B7B-BC51-4AEB-B709-3CE8BCB7C0BE}" dt="2021-11-17T08:47:35.870" v="2717" actId="164"/>
          <ac:picMkLst>
            <pc:docMk/>
            <pc:sldMk cId="3512267760" sldId="261"/>
            <ac:picMk id="5" creationId="{A22CE9C1-D985-4B0C-870C-C0AF0B1C726A}"/>
          </ac:picMkLst>
        </pc:picChg>
        <pc:picChg chg="add del mod">
          <ac:chgData name="Jowel-kclng" userId="5bfd7da9-7414-432c-b0e1-f793690651c8" providerId="ADAL" clId="{68883B7B-BC51-4AEB-B709-3CE8BCB7C0BE}" dt="2021-11-21T05:41:47.053" v="7030" actId="21"/>
          <ac:picMkLst>
            <pc:docMk/>
            <pc:sldMk cId="3512267760" sldId="261"/>
            <ac:picMk id="7" creationId="{08D4D7D5-90CD-4B3B-B246-79A9279C1CE8}"/>
          </ac:picMkLst>
        </pc:picChg>
        <pc:picChg chg="add del mod modCrop">
          <ac:chgData name="Jowel-kclng" userId="5bfd7da9-7414-432c-b0e1-f793690651c8" providerId="ADAL" clId="{68883B7B-BC51-4AEB-B709-3CE8BCB7C0BE}" dt="2021-11-21T05:36:21.722" v="6970" actId="21"/>
          <ac:picMkLst>
            <pc:docMk/>
            <pc:sldMk cId="3512267760" sldId="261"/>
            <ac:picMk id="8" creationId="{E2C02E3C-EFB2-4648-B158-BA6B03AEC7B4}"/>
          </ac:picMkLst>
        </pc:picChg>
        <pc:picChg chg="add del mod modCrop">
          <ac:chgData name="Jowel-kclng" userId="5bfd7da9-7414-432c-b0e1-f793690651c8" providerId="ADAL" clId="{68883B7B-BC51-4AEB-B709-3CE8BCB7C0BE}" dt="2021-11-21T05:37:17.599" v="6977" actId="21"/>
          <ac:picMkLst>
            <pc:docMk/>
            <pc:sldMk cId="3512267760" sldId="261"/>
            <ac:picMk id="10" creationId="{8160BF99-DAD1-4A48-A18E-1FE946F46C71}"/>
          </ac:picMkLst>
        </pc:picChg>
        <pc:picChg chg="add del mod">
          <ac:chgData name="Jowel-kclng" userId="5bfd7da9-7414-432c-b0e1-f793690651c8" providerId="ADAL" clId="{68883B7B-BC51-4AEB-B709-3CE8BCB7C0BE}" dt="2021-11-17T13:13:59.276" v="3362" actId="478"/>
          <ac:picMkLst>
            <pc:docMk/>
            <pc:sldMk cId="3512267760" sldId="261"/>
            <ac:picMk id="10" creationId="{82FB7E9B-57F8-480F-AD26-7180E754FA0B}"/>
          </ac:picMkLst>
        </pc:picChg>
        <pc:picChg chg="add del mod">
          <ac:chgData name="Jowel-kclng" userId="5bfd7da9-7414-432c-b0e1-f793690651c8" providerId="ADAL" clId="{68883B7B-BC51-4AEB-B709-3CE8BCB7C0BE}" dt="2021-11-21T05:47:08.933" v="7215" actId="478"/>
          <ac:picMkLst>
            <pc:docMk/>
            <pc:sldMk cId="3512267760" sldId="261"/>
            <ac:picMk id="12" creationId="{B945A900-1074-451F-B54E-C2676590F4C9}"/>
          </ac:picMkLst>
        </pc:picChg>
        <pc:picChg chg="add del mod">
          <ac:chgData name="Jowel-kclng" userId="5bfd7da9-7414-432c-b0e1-f793690651c8" providerId="ADAL" clId="{68883B7B-BC51-4AEB-B709-3CE8BCB7C0BE}" dt="2021-11-21T05:50:39.643" v="7219"/>
          <ac:picMkLst>
            <pc:docMk/>
            <pc:sldMk cId="3512267760" sldId="261"/>
            <ac:picMk id="13" creationId="{E0BE2FC5-C88C-4359-9A5C-4F488CC26F5D}"/>
          </ac:picMkLst>
        </pc:picChg>
        <pc:picChg chg="add del mod modCrop">
          <ac:chgData name="Jowel-kclng" userId="5bfd7da9-7414-432c-b0e1-f793690651c8" providerId="ADAL" clId="{68883B7B-BC51-4AEB-B709-3CE8BCB7C0BE}" dt="2021-11-21T05:58:12.494" v="7243" actId="478"/>
          <ac:picMkLst>
            <pc:docMk/>
            <pc:sldMk cId="3512267760" sldId="261"/>
            <ac:picMk id="25" creationId="{EF6A3DDB-2472-40EB-A771-5A0706CB9551}"/>
          </ac:picMkLst>
        </pc:picChg>
        <pc:picChg chg="add mod modCrop">
          <ac:chgData name="Jowel-kclng" userId="5bfd7da9-7414-432c-b0e1-f793690651c8" providerId="ADAL" clId="{68883B7B-BC51-4AEB-B709-3CE8BCB7C0BE}" dt="2021-11-21T06:25:41.345" v="7608" actId="1076"/>
          <ac:picMkLst>
            <pc:docMk/>
            <pc:sldMk cId="3512267760" sldId="261"/>
            <ac:picMk id="30" creationId="{E000AB43-A547-4BBE-A6FB-F342EAA2FEF0}"/>
          </ac:picMkLst>
        </pc:picChg>
        <pc:picChg chg="del mod topLvl">
          <ac:chgData name="Jowel-kclng" userId="5bfd7da9-7414-432c-b0e1-f793690651c8" providerId="ADAL" clId="{68883B7B-BC51-4AEB-B709-3CE8BCB7C0BE}" dt="2021-11-17T08:50:31.171" v="2746" actId="478"/>
          <ac:picMkLst>
            <pc:docMk/>
            <pc:sldMk cId="3512267760" sldId="261"/>
            <ac:picMk id="44" creationId="{D8D0DD39-3A47-4A09-98AF-8307D852A379}"/>
          </ac:picMkLst>
        </pc:picChg>
        <pc:picChg chg="add del">
          <ac:chgData name="Jowel-kclng" userId="5bfd7da9-7414-432c-b0e1-f793690651c8" providerId="ADAL" clId="{68883B7B-BC51-4AEB-B709-3CE8BCB7C0BE}" dt="2021-11-21T05:50:46.254" v="7221"/>
          <ac:picMkLst>
            <pc:docMk/>
            <pc:sldMk cId="3512267760" sldId="261"/>
            <ac:picMk id="2049" creationId="{954DF76C-DC71-427D-8A66-B89E53212422}"/>
          </ac:picMkLst>
        </pc:picChg>
        <pc:picChg chg="add del">
          <ac:chgData name="Jowel-kclng" userId="5bfd7da9-7414-432c-b0e1-f793690651c8" providerId="ADAL" clId="{68883B7B-BC51-4AEB-B709-3CE8BCB7C0BE}" dt="2021-11-21T05:51:32.883" v="7226" actId="478"/>
          <ac:picMkLst>
            <pc:docMk/>
            <pc:sldMk cId="3512267760" sldId="261"/>
            <ac:picMk id="2051" creationId="{08872FA0-4421-4414-9F90-F9448F0B7209}"/>
          </ac:picMkLst>
        </pc:picChg>
        <pc:picChg chg="add del">
          <ac:chgData name="Jowel-kclng" userId="5bfd7da9-7414-432c-b0e1-f793690651c8" providerId="ADAL" clId="{68883B7B-BC51-4AEB-B709-3CE8BCB7C0BE}" dt="2021-11-21T05:52:25.828" v="7233" actId="478"/>
          <ac:picMkLst>
            <pc:docMk/>
            <pc:sldMk cId="3512267760" sldId="261"/>
            <ac:picMk id="2053" creationId="{40ED070F-2A43-4326-8DFE-B4251A90AB23}"/>
          </ac:picMkLst>
        </pc:picChg>
        <pc:picChg chg="add del mod">
          <ac:chgData name="Jowel-kclng" userId="5bfd7da9-7414-432c-b0e1-f793690651c8" providerId="ADAL" clId="{68883B7B-BC51-4AEB-B709-3CE8BCB7C0BE}" dt="2021-11-21T06:11:04.951" v="7386" actId="478"/>
          <ac:picMkLst>
            <pc:docMk/>
            <pc:sldMk cId="3512267760" sldId="261"/>
            <ac:picMk id="2058" creationId="{5BE84D11-7DE3-4971-9093-9AB151E2269D}"/>
          </ac:picMkLst>
        </pc:picChg>
      </pc:sldChg>
      <pc:sldChg chg="addSp delSp modSp new add">
        <pc:chgData name="Jowel-kclng" userId="5bfd7da9-7414-432c-b0e1-f793690651c8" providerId="ADAL" clId="{68883B7B-BC51-4AEB-B709-3CE8BCB7C0BE}" dt="2021-11-18T04:59:16.722" v="3551" actId="1035"/>
        <pc:sldMkLst>
          <pc:docMk/>
          <pc:sldMk cId="2047055922" sldId="262"/>
        </pc:sldMkLst>
        <pc:spChg chg="del">
          <ac:chgData name="Jowel-kclng" userId="5bfd7da9-7414-432c-b0e1-f793690651c8" providerId="ADAL" clId="{68883B7B-BC51-4AEB-B709-3CE8BCB7C0BE}" dt="2021-11-17T10:45:52.666" v="3070" actId="478"/>
          <ac:spMkLst>
            <pc:docMk/>
            <pc:sldMk cId="2047055922" sldId="262"/>
            <ac:spMk id="2" creationId="{90AFC782-81A4-4887-B92A-6937673670FB}"/>
          </ac:spMkLst>
        </pc:spChg>
        <pc:spChg chg="add del mod">
          <ac:chgData name="Jowel-kclng" userId="5bfd7da9-7414-432c-b0e1-f793690651c8" providerId="ADAL" clId="{68883B7B-BC51-4AEB-B709-3CE8BCB7C0BE}" dt="2021-11-17T12:51:31.015" v="3263" actId="478"/>
          <ac:spMkLst>
            <pc:docMk/>
            <pc:sldMk cId="2047055922" sldId="262"/>
            <ac:spMk id="3" creationId="{B33593F4-9C32-4CBD-82B1-DCF21F8F829C}"/>
          </ac:spMkLst>
        </pc:spChg>
        <pc:spChg chg="del">
          <ac:chgData name="Jowel-kclng" userId="5bfd7da9-7414-432c-b0e1-f793690651c8" providerId="ADAL" clId="{68883B7B-BC51-4AEB-B709-3CE8BCB7C0BE}" dt="2021-11-17T10:45:52.666" v="3070" actId="478"/>
          <ac:spMkLst>
            <pc:docMk/>
            <pc:sldMk cId="2047055922" sldId="262"/>
            <ac:spMk id="3" creationId="{D28DF7C0-6B76-4FCD-A6FE-AF8D884002AD}"/>
          </ac:spMkLst>
        </pc:spChg>
        <pc:spChg chg="add mod">
          <ac:chgData name="Jowel-kclng" userId="5bfd7da9-7414-432c-b0e1-f793690651c8" providerId="ADAL" clId="{68883B7B-BC51-4AEB-B709-3CE8BCB7C0BE}" dt="2021-11-18T04:59:16.722" v="3551" actId="1035"/>
          <ac:spMkLst>
            <pc:docMk/>
            <pc:sldMk cId="2047055922" sldId="262"/>
            <ac:spMk id="4" creationId="{467AE221-74E0-48F2-AC56-B586128A5BA7}"/>
          </ac:spMkLst>
        </pc:spChg>
        <pc:spChg chg="add mod">
          <ac:chgData name="Jowel-kclng" userId="5bfd7da9-7414-432c-b0e1-f793690651c8" providerId="ADAL" clId="{68883B7B-BC51-4AEB-B709-3CE8BCB7C0BE}" dt="2021-11-18T04:59:16.722" v="3551" actId="1035"/>
          <ac:spMkLst>
            <pc:docMk/>
            <pc:sldMk cId="2047055922" sldId="262"/>
            <ac:spMk id="6" creationId="{1CE7EF9F-32A5-4EAC-9D4E-7007455D604C}"/>
          </ac:spMkLst>
        </pc:spChg>
        <pc:spChg chg="add mod">
          <ac:chgData name="Jowel-kclng" userId="5bfd7da9-7414-432c-b0e1-f793690651c8" providerId="ADAL" clId="{68883B7B-BC51-4AEB-B709-3CE8BCB7C0BE}" dt="2021-11-18T04:59:16.722" v="3551" actId="1035"/>
          <ac:spMkLst>
            <pc:docMk/>
            <pc:sldMk cId="2047055922" sldId="262"/>
            <ac:spMk id="8" creationId="{A070D2B6-0BA2-4139-9F34-FE7BBD74D693}"/>
          </ac:spMkLst>
        </pc:spChg>
        <pc:spChg chg="add mod">
          <ac:chgData name="Jowel-kclng" userId="5bfd7da9-7414-432c-b0e1-f793690651c8" providerId="ADAL" clId="{68883B7B-BC51-4AEB-B709-3CE8BCB7C0BE}" dt="2021-11-18T04:59:16.722" v="3551" actId="1035"/>
          <ac:spMkLst>
            <pc:docMk/>
            <pc:sldMk cId="2047055922" sldId="262"/>
            <ac:spMk id="10" creationId="{28F7DD63-3AD0-4DC8-A454-88E6D769CEC0}"/>
          </ac:spMkLst>
        </pc:spChg>
        <pc:graphicFrameChg chg="add mod modGraphic">
          <ac:chgData name="Jowel-kclng" userId="5bfd7da9-7414-432c-b0e1-f793690651c8" providerId="ADAL" clId="{68883B7B-BC51-4AEB-B709-3CE8BCB7C0BE}" dt="2021-11-18T04:59:16.722" v="3551" actId="1035"/>
          <ac:graphicFrameMkLst>
            <pc:docMk/>
            <pc:sldMk cId="2047055922" sldId="262"/>
            <ac:graphicFrameMk id="2" creationId="{21E34A40-A156-49D2-B20E-B4999A5786A6}"/>
          </ac:graphicFrameMkLst>
        </pc:graphicFrameChg>
        <pc:graphicFrameChg chg="add mod modGraphic">
          <ac:chgData name="Jowel-kclng" userId="5bfd7da9-7414-432c-b0e1-f793690651c8" providerId="ADAL" clId="{68883B7B-BC51-4AEB-B709-3CE8BCB7C0BE}" dt="2021-11-18T04:59:16.722" v="3551" actId="1035"/>
          <ac:graphicFrameMkLst>
            <pc:docMk/>
            <pc:sldMk cId="2047055922" sldId="262"/>
            <ac:graphicFrameMk id="7" creationId="{CAC97620-B879-4345-A3E4-E3BFE39E62BA}"/>
          </ac:graphicFrameMkLst>
        </pc:graphicFrameChg>
        <pc:graphicFrameChg chg="add mod">
          <ac:chgData name="Jowel-kclng" userId="5bfd7da9-7414-432c-b0e1-f793690651c8" providerId="ADAL" clId="{68883B7B-BC51-4AEB-B709-3CE8BCB7C0BE}" dt="2021-11-18T04:59:16.722" v="3551" actId="1035"/>
          <ac:graphicFrameMkLst>
            <pc:docMk/>
            <pc:sldMk cId="2047055922" sldId="262"/>
            <ac:graphicFrameMk id="9" creationId="{FD913948-8043-4866-AF36-FB73A1281D04}"/>
          </ac:graphicFrameMkLst>
        </pc:graphicFrameChg>
        <pc:picChg chg="add mod">
          <ac:chgData name="Jowel-kclng" userId="5bfd7da9-7414-432c-b0e1-f793690651c8" providerId="ADAL" clId="{68883B7B-BC51-4AEB-B709-3CE8BCB7C0BE}" dt="2021-11-18T04:59:16.722" v="3551" actId="1035"/>
          <ac:picMkLst>
            <pc:docMk/>
            <pc:sldMk cId="2047055922" sldId="262"/>
            <ac:picMk id="5" creationId="{8A6B07A5-81C6-40FF-833E-DFEE55400AF1}"/>
          </ac:picMkLst>
        </pc:picChg>
        <pc:cxnChg chg="add del mod">
          <ac:chgData name="Jowel-kclng" userId="5bfd7da9-7414-432c-b0e1-f793690651c8" providerId="ADAL" clId="{68883B7B-BC51-4AEB-B709-3CE8BCB7C0BE}" dt="2021-11-17T11:03:16.998" v="3245" actId="478"/>
          <ac:cxnSpMkLst>
            <pc:docMk/>
            <pc:sldMk cId="2047055922" sldId="262"/>
            <ac:cxnSpMk id="4" creationId="{E2DAE4E3-2186-42C7-ABBC-258D643D6BBE}"/>
          </ac:cxnSpMkLst>
        </pc:cxnChg>
      </pc:sldChg>
      <pc:sldChg chg="addSp delSp modSp">
        <pc:chgData name="Jowel-kclng" userId="5bfd7da9-7414-432c-b0e1-f793690651c8" providerId="ADAL" clId="{68883B7B-BC51-4AEB-B709-3CE8BCB7C0BE}" dt="2021-11-18T09:52:35.788" v="5157" actId="2085"/>
        <pc:sldMkLst>
          <pc:docMk/>
          <pc:sldMk cId="3427054289" sldId="270"/>
        </pc:sldMkLst>
        <pc:spChg chg="add del">
          <ac:chgData name="Jowel-kclng" userId="5bfd7da9-7414-432c-b0e1-f793690651c8" providerId="ADAL" clId="{68883B7B-BC51-4AEB-B709-3CE8BCB7C0BE}" dt="2021-11-18T09:52:01.744" v="5123" actId="478"/>
          <ac:spMkLst>
            <pc:docMk/>
            <pc:sldMk cId="3427054289" sldId="270"/>
            <ac:spMk id="2" creationId="{CB984C76-A9A4-4769-98DA-049083A9051D}"/>
          </ac:spMkLst>
        </pc:spChg>
        <pc:spChg chg="add del mod">
          <ac:chgData name="Jowel-kclng" userId="5bfd7da9-7414-432c-b0e1-f793690651c8" providerId="ADAL" clId="{68883B7B-BC51-4AEB-B709-3CE8BCB7C0BE}" dt="2021-11-18T09:52:35.788" v="5157" actId="2085"/>
          <ac:spMkLst>
            <pc:docMk/>
            <pc:sldMk cId="3427054289" sldId="270"/>
            <ac:spMk id="3" creationId="{8D1C19C9-006E-4B33-B80C-5CEAEBA54CB7}"/>
          </ac:spMkLst>
        </pc:spChg>
        <pc:spChg chg="add del">
          <ac:chgData name="Jowel-kclng" userId="5bfd7da9-7414-432c-b0e1-f793690651c8" providerId="ADAL" clId="{68883B7B-BC51-4AEB-B709-3CE8BCB7C0BE}" dt="2021-11-18T09:52:01.744" v="5123" actId="478"/>
          <ac:spMkLst>
            <pc:docMk/>
            <pc:sldMk cId="3427054289" sldId="270"/>
            <ac:spMk id="4" creationId="{FB622347-FF88-405A-A5AE-521E7692D024}"/>
          </ac:spMkLst>
        </pc:spChg>
        <pc:spChg chg="add del">
          <ac:chgData name="Jowel-kclng" userId="5bfd7da9-7414-432c-b0e1-f793690651c8" providerId="ADAL" clId="{68883B7B-BC51-4AEB-B709-3CE8BCB7C0BE}" dt="2021-11-18T09:52:01.744" v="5123" actId="478"/>
          <ac:spMkLst>
            <pc:docMk/>
            <pc:sldMk cId="3427054289" sldId="270"/>
            <ac:spMk id="5" creationId="{1D7717F4-AB8C-4A49-BEF5-85DB20E49B15}"/>
          </ac:spMkLst>
        </pc:spChg>
      </pc:sldChg>
      <pc:sldChg chg="addSp delSp ord setBg">
        <pc:chgData name="Jowel-kclng" userId="5bfd7da9-7414-432c-b0e1-f793690651c8" providerId="ADAL" clId="{68883B7B-BC51-4AEB-B709-3CE8BCB7C0BE}" dt="2021-11-18T10:16:59.794" v="5191"/>
        <pc:sldMkLst>
          <pc:docMk/>
          <pc:sldMk cId="1194567050" sldId="272"/>
        </pc:sldMkLst>
        <pc:spChg chg="del">
          <ac:chgData name="Jowel-kclng" userId="5bfd7da9-7414-432c-b0e1-f793690651c8" providerId="ADAL" clId="{68883B7B-BC51-4AEB-B709-3CE8BCB7C0BE}" dt="2021-11-18T10:13:01.210" v="5185" actId="478"/>
          <ac:spMkLst>
            <pc:docMk/>
            <pc:sldMk cId="1194567050" sldId="272"/>
            <ac:spMk id="11" creationId="{3BD8A829-8CE9-424A-91AE-33B3470A57A7}"/>
          </ac:spMkLst>
        </pc:spChg>
        <pc:spChg chg="add">
          <ac:chgData name="Jowel-kclng" userId="5bfd7da9-7414-432c-b0e1-f793690651c8" providerId="ADAL" clId="{68883B7B-BC51-4AEB-B709-3CE8BCB7C0BE}" dt="2021-11-18T10:13:09.958" v="5186"/>
          <ac:spMkLst>
            <pc:docMk/>
            <pc:sldMk cId="1194567050" sldId="272"/>
            <ac:spMk id="12" creationId="{0D103D93-CD95-47FA-BB21-00DA29370CEA}"/>
          </ac:spMkLst>
        </pc:spChg>
        <pc:spChg chg="del">
          <ac:chgData name="Jowel-kclng" userId="5bfd7da9-7414-432c-b0e1-f793690651c8" providerId="ADAL" clId="{68883B7B-BC51-4AEB-B709-3CE8BCB7C0BE}" dt="2021-11-18T10:13:01.210" v="5185" actId="478"/>
          <ac:spMkLst>
            <pc:docMk/>
            <pc:sldMk cId="1194567050" sldId="272"/>
            <ac:spMk id="14" creationId="{7CA6FD99-1A3D-4D8C-9A24-AABDF98B19E4}"/>
          </ac:spMkLst>
        </pc:spChg>
        <pc:spChg chg="del">
          <ac:chgData name="Jowel-kclng" userId="5bfd7da9-7414-432c-b0e1-f793690651c8" providerId="ADAL" clId="{68883B7B-BC51-4AEB-B709-3CE8BCB7C0BE}" dt="2021-11-18T10:13:01.210" v="5185" actId="478"/>
          <ac:spMkLst>
            <pc:docMk/>
            <pc:sldMk cId="1194567050" sldId="272"/>
            <ac:spMk id="43" creationId="{CB16AF5E-FE4D-45B2-A750-3989D2E03974}"/>
          </ac:spMkLst>
        </pc:spChg>
        <pc:grpChg chg="del">
          <ac:chgData name="Jowel-kclng" userId="5bfd7da9-7414-432c-b0e1-f793690651c8" providerId="ADAL" clId="{68883B7B-BC51-4AEB-B709-3CE8BCB7C0BE}" dt="2021-11-18T10:13:01.210" v="5185" actId="478"/>
          <ac:grpSpMkLst>
            <pc:docMk/>
            <pc:sldMk cId="1194567050" sldId="272"/>
            <ac:grpSpMk id="6" creationId="{E29040BA-870A-4608-9545-F3C38415999A}"/>
          </ac:grpSpMkLst>
        </pc:grpChg>
        <pc:picChg chg="del">
          <ac:chgData name="Jowel-kclng" userId="5bfd7da9-7414-432c-b0e1-f793690651c8" providerId="ADAL" clId="{68883B7B-BC51-4AEB-B709-3CE8BCB7C0BE}" dt="2021-11-18T10:13:01.210" v="5185" actId="478"/>
          <ac:picMkLst>
            <pc:docMk/>
            <pc:sldMk cId="1194567050" sldId="272"/>
            <ac:picMk id="3" creationId="{FC17B277-5DF6-4C10-B0D4-73486E88BB6E}"/>
          </ac:picMkLst>
        </pc:picChg>
        <pc:picChg chg="del">
          <ac:chgData name="Jowel-kclng" userId="5bfd7da9-7414-432c-b0e1-f793690651c8" providerId="ADAL" clId="{68883B7B-BC51-4AEB-B709-3CE8BCB7C0BE}" dt="2021-11-18T10:13:01.210" v="5185" actId="478"/>
          <ac:picMkLst>
            <pc:docMk/>
            <pc:sldMk cId="1194567050" sldId="272"/>
            <ac:picMk id="7" creationId="{08D4D7D5-90CD-4B3B-B246-79A9279C1CE8}"/>
          </ac:picMkLst>
        </pc:picChg>
        <pc:picChg chg="del">
          <ac:chgData name="Jowel-kclng" userId="5bfd7da9-7414-432c-b0e1-f793690651c8" providerId="ADAL" clId="{68883B7B-BC51-4AEB-B709-3CE8BCB7C0BE}" dt="2021-11-18T10:13:01.210" v="5185" actId="478"/>
          <ac:picMkLst>
            <pc:docMk/>
            <pc:sldMk cId="1194567050" sldId="272"/>
            <ac:picMk id="8" creationId="{E2C02E3C-EFB2-4648-B158-BA6B03AEC7B4}"/>
          </ac:picMkLst>
        </pc:picChg>
        <pc:picChg chg="del">
          <ac:chgData name="Jowel-kclng" userId="5bfd7da9-7414-432c-b0e1-f793690651c8" providerId="ADAL" clId="{68883B7B-BC51-4AEB-B709-3CE8BCB7C0BE}" dt="2021-11-18T10:13:01.210" v="5185" actId="478"/>
          <ac:picMkLst>
            <pc:docMk/>
            <pc:sldMk cId="1194567050" sldId="272"/>
            <ac:picMk id="10" creationId="{8160BF99-DAD1-4A48-A18E-1FE946F46C71}"/>
          </ac:picMkLst>
        </pc:picChg>
      </pc:sldChg>
      <pc:sldChg chg="addSp delSp modSp">
        <pc:chgData name="Jowel-kclng" userId="5bfd7da9-7414-432c-b0e1-f793690651c8" providerId="ADAL" clId="{68883B7B-BC51-4AEB-B709-3CE8BCB7C0BE}" dt="2021-11-21T13:27:59.438" v="7752" actId="164"/>
        <pc:sldMkLst>
          <pc:docMk/>
          <pc:sldMk cId="327913430" sldId="275"/>
        </pc:sldMkLst>
        <pc:spChg chg="mod topLvl">
          <ac:chgData name="Jowel-kclng" userId="5bfd7da9-7414-432c-b0e1-f793690651c8" providerId="ADAL" clId="{68883B7B-BC51-4AEB-B709-3CE8BCB7C0BE}" dt="2021-11-21T13:27:59.438" v="7752" actId="164"/>
          <ac:spMkLst>
            <pc:docMk/>
            <pc:sldMk cId="327913430" sldId="275"/>
            <ac:spMk id="4" creationId="{E69EC884-E267-4A8C-AABA-B84EA3E2E279}"/>
          </ac:spMkLst>
        </pc:spChg>
        <pc:spChg chg="mod topLvl">
          <ac:chgData name="Jowel-kclng" userId="5bfd7da9-7414-432c-b0e1-f793690651c8" providerId="ADAL" clId="{68883B7B-BC51-4AEB-B709-3CE8BCB7C0BE}" dt="2021-11-21T13:27:59.438" v="7752" actId="164"/>
          <ac:spMkLst>
            <pc:docMk/>
            <pc:sldMk cId="327913430" sldId="275"/>
            <ac:spMk id="5" creationId="{E7AB1075-815A-4664-837C-96AA25A23AF9}"/>
          </ac:spMkLst>
        </pc:spChg>
        <pc:spChg chg="mod topLvl">
          <ac:chgData name="Jowel-kclng" userId="5bfd7da9-7414-432c-b0e1-f793690651c8" providerId="ADAL" clId="{68883B7B-BC51-4AEB-B709-3CE8BCB7C0BE}" dt="2021-11-21T13:27:59.438" v="7752" actId="164"/>
          <ac:spMkLst>
            <pc:docMk/>
            <pc:sldMk cId="327913430" sldId="275"/>
            <ac:spMk id="6" creationId="{C69BA0EC-E954-402A-83D6-0D9A68849A80}"/>
          </ac:spMkLst>
        </pc:spChg>
        <pc:spChg chg="mod topLvl">
          <ac:chgData name="Jowel-kclng" userId="5bfd7da9-7414-432c-b0e1-f793690651c8" providerId="ADAL" clId="{68883B7B-BC51-4AEB-B709-3CE8BCB7C0BE}" dt="2021-11-21T13:27:59.438" v="7752" actId="164"/>
          <ac:spMkLst>
            <pc:docMk/>
            <pc:sldMk cId="327913430" sldId="275"/>
            <ac:spMk id="7" creationId="{4D064F55-F812-4062-9F35-B4438E8C8EBA}"/>
          </ac:spMkLst>
        </pc:spChg>
        <pc:spChg chg="mod topLvl">
          <ac:chgData name="Jowel-kclng" userId="5bfd7da9-7414-432c-b0e1-f793690651c8" providerId="ADAL" clId="{68883B7B-BC51-4AEB-B709-3CE8BCB7C0BE}" dt="2021-11-21T13:27:59.438" v="7752" actId="164"/>
          <ac:spMkLst>
            <pc:docMk/>
            <pc:sldMk cId="327913430" sldId="275"/>
            <ac:spMk id="8" creationId="{CF3D760B-D724-4B9A-9C5C-9501A13CB948}"/>
          </ac:spMkLst>
        </pc:spChg>
        <pc:spChg chg="mod topLvl">
          <ac:chgData name="Jowel-kclng" userId="5bfd7da9-7414-432c-b0e1-f793690651c8" providerId="ADAL" clId="{68883B7B-BC51-4AEB-B709-3CE8BCB7C0BE}" dt="2021-11-21T13:27:59.438" v="7752" actId="164"/>
          <ac:spMkLst>
            <pc:docMk/>
            <pc:sldMk cId="327913430" sldId="275"/>
            <ac:spMk id="10" creationId="{B6E12135-AAA8-47F9-8152-3EB5E6E9843D}"/>
          </ac:spMkLst>
        </pc:spChg>
        <pc:spChg chg="add mod topLvl">
          <ac:chgData name="Jowel-kclng" userId="5bfd7da9-7414-432c-b0e1-f793690651c8" providerId="ADAL" clId="{68883B7B-BC51-4AEB-B709-3CE8BCB7C0BE}" dt="2021-11-21T13:27:59.438" v="7752" actId="164"/>
          <ac:spMkLst>
            <pc:docMk/>
            <pc:sldMk cId="327913430" sldId="275"/>
            <ac:spMk id="17" creationId="{0175F00C-3BD3-4AB0-8BF5-B6215FAAF271}"/>
          </ac:spMkLst>
        </pc:spChg>
        <pc:spChg chg="mod">
          <ac:chgData name="Jowel-kclng" userId="5bfd7da9-7414-432c-b0e1-f793690651c8" providerId="ADAL" clId="{68883B7B-BC51-4AEB-B709-3CE8BCB7C0BE}" dt="2021-11-21T13:26:37.737" v="7730" actId="6549"/>
          <ac:spMkLst>
            <pc:docMk/>
            <pc:sldMk cId="327913430" sldId="275"/>
            <ac:spMk id="19" creationId="{217CD8C4-062D-4248-8F0A-FF7CAD5BF8B5}"/>
          </ac:spMkLst>
        </pc:spChg>
        <pc:spChg chg="mod topLvl">
          <ac:chgData name="Jowel-kclng" userId="5bfd7da9-7414-432c-b0e1-f793690651c8" providerId="ADAL" clId="{68883B7B-BC51-4AEB-B709-3CE8BCB7C0BE}" dt="2021-11-21T13:27:59.438" v="7752" actId="164"/>
          <ac:spMkLst>
            <pc:docMk/>
            <pc:sldMk cId="327913430" sldId="275"/>
            <ac:spMk id="25" creationId="{342C371E-9EA1-4899-AE54-DE3A5F4BDB4F}"/>
          </ac:spMkLst>
        </pc:spChg>
        <pc:spChg chg="mod topLvl">
          <ac:chgData name="Jowel-kclng" userId="5bfd7da9-7414-432c-b0e1-f793690651c8" providerId="ADAL" clId="{68883B7B-BC51-4AEB-B709-3CE8BCB7C0BE}" dt="2021-11-21T13:27:59.438" v="7752" actId="164"/>
          <ac:spMkLst>
            <pc:docMk/>
            <pc:sldMk cId="327913430" sldId="275"/>
            <ac:spMk id="27" creationId="{D1056411-5904-4710-8E31-5F7A5838A36D}"/>
          </ac:spMkLst>
        </pc:spChg>
        <pc:spChg chg="mod topLvl">
          <ac:chgData name="Jowel-kclng" userId="5bfd7da9-7414-432c-b0e1-f793690651c8" providerId="ADAL" clId="{68883B7B-BC51-4AEB-B709-3CE8BCB7C0BE}" dt="2021-11-21T13:27:59.438" v="7752" actId="164"/>
          <ac:spMkLst>
            <pc:docMk/>
            <pc:sldMk cId="327913430" sldId="275"/>
            <ac:spMk id="28" creationId="{9950CF47-6991-4919-B1D5-7A0F815C3274}"/>
          </ac:spMkLst>
        </pc:spChg>
        <pc:grpChg chg="add del mod">
          <ac:chgData name="Jowel-kclng" userId="5bfd7da9-7414-432c-b0e1-f793690651c8" providerId="ADAL" clId="{68883B7B-BC51-4AEB-B709-3CE8BCB7C0BE}" dt="2021-11-21T13:27:12.330" v="7735" actId="165"/>
          <ac:grpSpMkLst>
            <pc:docMk/>
            <pc:sldMk cId="327913430" sldId="275"/>
            <ac:grpSpMk id="2" creationId="{22F931C0-4616-4F38-9DFF-8381E2640712}"/>
          </ac:grpSpMkLst>
        </pc:grpChg>
        <pc:grpChg chg="add mod">
          <ac:chgData name="Jowel-kclng" userId="5bfd7da9-7414-432c-b0e1-f793690651c8" providerId="ADAL" clId="{68883B7B-BC51-4AEB-B709-3CE8BCB7C0BE}" dt="2021-11-21T13:27:59.438" v="7752" actId="164"/>
          <ac:grpSpMkLst>
            <pc:docMk/>
            <pc:sldMk cId="327913430" sldId="275"/>
            <ac:grpSpMk id="3" creationId="{E674C428-3075-4656-B2D7-F161D90BCED2}"/>
          </ac:grpSpMkLst>
        </pc:grpChg>
        <pc:grpChg chg="mod">
          <ac:chgData name="Jowel-kclng" userId="5bfd7da9-7414-432c-b0e1-f793690651c8" providerId="ADAL" clId="{68883B7B-BC51-4AEB-B709-3CE8BCB7C0BE}" dt="2021-11-21T13:25:25.036" v="7695" actId="1076"/>
          <ac:grpSpMkLst>
            <pc:docMk/>
            <pc:sldMk cId="327913430" sldId="275"/>
            <ac:grpSpMk id="29" creationId="{CD08B17F-150B-4B6E-9634-7ED54F928C49}"/>
          </ac:grpSpMkLst>
        </pc:grpChg>
        <pc:grpChg chg="del mod">
          <ac:chgData name="Jowel-kclng" userId="5bfd7da9-7414-432c-b0e1-f793690651c8" providerId="ADAL" clId="{68883B7B-BC51-4AEB-B709-3CE8BCB7C0BE}" dt="2021-11-21T13:25:41.746" v="7698" actId="165"/>
          <ac:grpSpMkLst>
            <pc:docMk/>
            <pc:sldMk cId="327913430" sldId="275"/>
            <ac:grpSpMk id="30" creationId="{EEA640E1-4E92-463A-94BD-620C9DCCCBC7}"/>
          </ac:grpSpMkLst>
        </pc:grpChg>
      </pc:sldChg>
      <pc:sldChg chg="new add del">
        <pc:chgData name="Jowel-kclng" userId="5bfd7da9-7414-432c-b0e1-f793690651c8" providerId="ADAL" clId="{68883B7B-BC51-4AEB-B709-3CE8BCB7C0BE}" dt="2021-11-21T05:32:52.143" v="6916" actId="2696"/>
        <pc:sldMkLst>
          <pc:docMk/>
          <pc:sldMk cId="2793943130" sldId="289"/>
        </pc:sldMkLst>
      </pc:sldChg>
      <pc:sldChg chg="addSp delSp modSp">
        <pc:chgData name="Jowel-kclng" userId="5bfd7da9-7414-432c-b0e1-f793690651c8" providerId="ADAL" clId="{68883B7B-BC51-4AEB-B709-3CE8BCB7C0BE}" dt="2021-11-21T13:23:25.474" v="7694" actId="1076"/>
        <pc:sldMkLst>
          <pc:docMk/>
          <pc:sldMk cId="3599829811" sldId="289"/>
        </pc:sldMkLst>
        <pc:spChg chg="del">
          <ac:chgData name="Jowel-kclng" userId="5bfd7da9-7414-432c-b0e1-f793690651c8" providerId="ADAL" clId="{68883B7B-BC51-4AEB-B709-3CE8BCB7C0BE}" dt="2021-11-21T05:32:57.315" v="6917" actId="478"/>
          <ac:spMkLst>
            <pc:docMk/>
            <pc:sldMk cId="3599829811" sldId="289"/>
            <ac:spMk id="11" creationId="{3BD8A829-8CE9-424A-91AE-33B3470A57A7}"/>
          </ac:spMkLst>
        </pc:spChg>
        <pc:spChg chg="del">
          <ac:chgData name="Jowel-kclng" userId="5bfd7da9-7414-432c-b0e1-f793690651c8" providerId="ADAL" clId="{68883B7B-BC51-4AEB-B709-3CE8BCB7C0BE}" dt="2021-11-21T05:32:57.315" v="6917" actId="478"/>
          <ac:spMkLst>
            <pc:docMk/>
            <pc:sldMk cId="3599829811" sldId="289"/>
            <ac:spMk id="14" creationId="{7CA6FD99-1A3D-4D8C-9A24-AABDF98B19E4}"/>
          </ac:spMkLst>
        </pc:spChg>
        <pc:spChg chg="del">
          <ac:chgData name="Jowel-kclng" userId="5bfd7da9-7414-432c-b0e1-f793690651c8" providerId="ADAL" clId="{68883B7B-BC51-4AEB-B709-3CE8BCB7C0BE}" dt="2021-11-21T05:32:57.315" v="6917" actId="478"/>
          <ac:spMkLst>
            <pc:docMk/>
            <pc:sldMk cId="3599829811" sldId="289"/>
            <ac:spMk id="43" creationId="{CB16AF5E-FE4D-45B2-A750-3989D2E03974}"/>
          </ac:spMkLst>
        </pc:spChg>
        <pc:grpChg chg="del">
          <ac:chgData name="Jowel-kclng" userId="5bfd7da9-7414-432c-b0e1-f793690651c8" providerId="ADAL" clId="{68883B7B-BC51-4AEB-B709-3CE8BCB7C0BE}" dt="2021-11-21T05:32:57.315" v="6917" actId="478"/>
          <ac:grpSpMkLst>
            <pc:docMk/>
            <pc:sldMk cId="3599829811" sldId="289"/>
            <ac:grpSpMk id="6" creationId="{E29040BA-870A-4608-9545-F3C38415999A}"/>
          </ac:grpSpMkLst>
        </pc:grpChg>
        <pc:grpChg chg="add mod">
          <ac:chgData name="Jowel-kclng" userId="5bfd7da9-7414-432c-b0e1-f793690651c8" providerId="ADAL" clId="{68883B7B-BC51-4AEB-B709-3CE8BCB7C0BE}" dt="2021-11-21T13:23:25.474" v="7694" actId="1076"/>
          <ac:grpSpMkLst>
            <pc:docMk/>
            <pc:sldMk cId="3599829811" sldId="289"/>
            <ac:grpSpMk id="12" creationId="{64F5D89E-7139-4DC2-963A-EC4005079738}"/>
          </ac:grpSpMkLst>
        </pc:grpChg>
        <pc:grpChg chg="add mod">
          <ac:chgData name="Jowel-kclng" userId="5bfd7da9-7414-432c-b0e1-f793690651c8" providerId="ADAL" clId="{68883B7B-BC51-4AEB-B709-3CE8BCB7C0BE}" dt="2021-11-21T13:23:25.474" v="7694" actId="1076"/>
          <ac:grpSpMkLst>
            <pc:docMk/>
            <pc:sldMk cId="3599829811" sldId="289"/>
            <ac:grpSpMk id="16" creationId="{B159AE96-DF5E-435D-84CA-B964C872D947}"/>
          </ac:grpSpMkLst>
        </pc:grpChg>
        <pc:picChg chg="del">
          <ac:chgData name="Jowel-kclng" userId="5bfd7da9-7414-432c-b0e1-f793690651c8" providerId="ADAL" clId="{68883B7B-BC51-4AEB-B709-3CE8BCB7C0BE}" dt="2021-11-21T05:32:57.315" v="6917" actId="478"/>
          <ac:picMkLst>
            <pc:docMk/>
            <pc:sldMk cId="3599829811" sldId="289"/>
            <ac:picMk id="3" creationId="{FC17B277-5DF6-4C10-B0D4-73486E88BB6E}"/>
          </ac:picMkLst>
        </pc:picChg>
        <pc:picChg chg="del">
          <ac:chgData name="Jowel-kclng" userId="5bfd7da9-7414-432c-b0e1-f793690651c8" providerId="ADAL" clId="{68883B7B-BC51-4AEB-B709-3CE8BCB7C0BE}" dt="2021-11-21T05:32:57.315" v="6917" actId="478"/>
          <ac:picMkLst>
            <pc:docMk/>
            <pc:sldMk cId="3599829811" sldId="289"/>
            <ac:picMk id="7" creationId="{08D4D7D5-90CD-4B3B-B246-79A9279C1CE8}"/>
          </ac:picMkLst>
        </pc:picChg>
        <pc:picChg chg="del">
          <ac:chgData name="Jowel-kclng" userId="5bfd7da9-7414-432c-b0e1-f793690651c8" providerId="ADAL" clId="{68883B7B-BC51-4AEB-B709-3CE8BCB7C0BE}" dt="2021-11-21T05:32:57.315" v="6917" actId="478"/>
          <ac:picMkLst>
            <pc:docMk/>
            <pc:sldMk cId="3599829811" sldId="289"/>
            <ac:picMk id="8" creationId="{E2C02E3C-EFB2-4648-B158-BA6B03AEC7B4}"/>
          </ac:picMkLst>
        </pc:picChg>
        <pc:picChg chg="del">
          <ac:chgData name="Jowel-kclng" userId="5bfd7da9-7414-432c-b0e1-f793690651c8" providerId="ADAL" clId="{68883B7B-BC51-4AEB-B709-3CE8BCB7C0BE}" dt="2021-11-21T05:32:57.315" v="6917" actId="478"/>
          <ac:picMkLst>
            <pc:docMk/>
            <pc:sldMk cId="3599829811" sldId="289"/>
            <ac:picMk id="10" creationId="{8160BF99-DAD1-4A48-A18E-1FE946F46C71}"/>
          </ac:picMkLst>
        </pc:picChg>
      </pc:sldChg>
      <pc:sldChg chg="addSp delSp modSp">
        <pc:chgData name="Jowel-kclng" userId="5bfd7da9-7414-432c-b0e1-f793690651c8" providerId="ADAL" clId="{68883B7B-BC51-4AEB-B709-3CE8BCB7C0BE}" dt="2021-11-21T06:25:12.421" v="7606" actId="1037"/>
        <pc:sldMkLst>
          <pc:docMk/>
          <pc:sldMk cId="4193309567" sldId="290"/>
        </pc:sldMkLst>
        <pc:spChg chg="del">
          <ac:chgData name="Jowel-kclng" userId="5bfd7da9-7414-432c-b0e1-f793690651c8" providerId="ADAL" clId="{68883B7B-BC51-4AEB-B709-3CE8BCB7C0BE}" dt="2021-11-21T05:34:24.741" v="6929" actId="478"/>
          <ac:spMkLst>
            <pc:docMk/>
            <pc:sldMk cId="4193309567" sldId="290"/>
            <ac:spMk id="11" creationId="{3BD8A829-8CE9-424A-91AE-33B3470A57A7}"/>
          </ac:spMkLst>
        </pc:spChg>
        <pc:spChg chg="add mod">
          <ac:chgData name="Jowel-kclng" userId="5bfd7da9-7414-432c-b0e1-f793690651c8" providerId="ADAL" clId="{68883B7B-BC51-4AEB-B709-3CE8BCB7C0BE}" dt="2021-11-21T06:23:01.054" v="7568" actId="1037"/>
          <ac:spMkLst>
            <pc:docMk/>
            <pc:sldMk cId="4193309567" sldId="290"/>
            <ac:spMk id="12" creationId="{EE4EDB2D-E564-41EB-B469-D0D74C130D36}"/>
          </ac:spMkLst>
        </pc:spChg>
        <pc:spChg chg="add mod">
          <ac:chgData name="Jowel-kclng" userId="5bfd7da9-7414-432c-b0e1-f793690651c8" providerId="ADAL" clId="{68883B7B-BC51-4AEB-B709-3CE8BCB7C0BE}" dt="2021-11-21T06:23:01.054" v="7568" actId="1037"/>
          <ac:spMkLst>
            <pc:docMk/>
            <pc:sldMk cId="4193309567" sldId="290"/>
            <ac:spMk id="13" creationId="{698F10DA-4DF5-45FB-A475-3E113FBCABBA}"/>
          </ac:spMkLst>
        </pc:spChg>
        <pc:spChg chg="del">
          <ac:chgData name="Jowel-kclng" userId="5bfd7da9-7414-432c-b0e1-f793690651c8" providerId="ADAL" clId="{68883B7B-BC51-4AEB-B709-3CE8BCB7C0BE}" dt="2021-11-21T05:34:24.741" v="6929" actId="478"/>
          <ac:spMkLst>
            <pc:docMk/>
            <pc:sldMk cId="4193309567" sldId="290"/>
            <ac:spMk id="14" creationId="{7CA6FD99-1A3D-4D8C-9A24-AABDF98B19E4}"/>
          </ac:spMkLst>
        </pc:spChg>
        <pc:spChg chg="add del mod">
          <ac:chgData name="Jowel-kclng" userId="5bfd7da9-7414-432c-b0e1-f793690651c8" providerId="ADAL" clId="{68883B7B-BC51-4AEB-B709-3CE8BCB7C0BE}" dt="2021-11-21T05:39:26.268" v="7006" actId="478"/>
          <ac:spMkLst>
            <pc:docMk/>
            <pc:sldMk cId="4193309567" sldId="290"/>
            <ac:spMk id="18" creationId="{58039E7D-E6DB-49FF-B775-F98084178E01}"/>
          </ac:spMkLst>
        </pc:spChg>
        <pc:spChg chg="del">
          <ac:chgData name="Jowel-kclng" userId="5bfd7da9-7414-432c-b0e1-f793690651c8" providerId="ADAL" clId="{68883B7B-BC51-4AEB-B709-3CE8BCB7C0BE}" dt="2021-11-21T05:34:24.741" v="6929" actId="478"/>
          <ac:spMkLst>
            <pc:docMk/>
            <pc:sldMk cId="4193309567" sldId="290"/>
            <ac:spMk id="43" creationId="{CB16AF5E-FE4D-45B2-A750-3989D2E03974}"/>
          </ac:spMkLst>
        </pc:spChg>
        <pc:grpChg chg="del">
          <ac:chgData name="Jowel-kclng" userId="5bfd7da9-7414-432c-b0e1-f793690651c8" providerId="ADAL" clId="{68883B7B-BC51-4AEB-B709-3CE8BCB7C0BE}" dt="2021-11-21T05:34:24.741" v="6929" actId="478"/>
          <ac:grpSpMkLst>
            <pc:docMk/>
            <pc:sldMk cId="4193309567" sldId="290"/>
            <ac:grpSpMk id="6" creationId="{E29040BA-870A-4608-9545-F3C38415999A}"/>
          </ac:grpSpMkLst>
        </pc:grpChg>
        <pc:grpChg chg="add mod">
          <ac:chgData name="Jowel-kclng" userId="5bfd7da9-7414-432c-b0e1-f793690651c8" providerId="ADAL" clId="{68883B7B-BC51-4AEB-B709-3CE8BCB7C0BE}" dt="2021-11-21T06:23:01.054" v="7568" actId="1037"/>
          <ac:grpSpMkLst>
            <pc:docMk/>
            <pc:sldMk cId="4193309567" sldId="290"/>
            <ac:grpSpMk id="15" creationId="{EEB435E0-3EF7-4414-A645-771C0B31E013}"/>
          </ac:grpSpMkLst>
        </pc:grpChg>
        <pc:picChg chg="del">
          <ac:chgData name="Jowel-kclng" userId="5bfd7da9-7414-432c-b0e1-f793690651c8" providerId="ADAL" clId="{68883B7B-BC51-4AEB-B709-3CE8BCB7C0BE}" dt="2021-11-21T05:34:24.741" v="6929" actId="478"/>
          <ac:picMkLst>
            <pc:docMk/>
            <pc:sldMk cId="4193309567" sldId="290"/>
            <ac:picMk id="3" creationId="{FC17B277-5DF6-4C10-B0D4-73486E88BB6E}"/>
          </ac:picMkLst>
        </pc:picChg>
        <pc:picChg chg="add mod">
          <ac:chgData name="Jowel-kclng" userId="5bfd7da9-7414-432c-b0e1-f793690651c8" providerId="ADAL" clId="{68883B7B-BC51-4AEB-B709-3CE8BCB7C0BE}" dt="2021-11-21T06:22:01.232" v="7455" actId="1037"/>
          <ac:picMkLst>
            <pc:docMk/>
            <pc:sldMk cId="4193309567" sldId="290"/>
            <ac:picMk id="4" creationId="{B554EA28-2B32-4413-BDEF-C97D51F4CBC3}"/>
          </ac:picMkLst>
        </pc:picChg>
        <pc:picChg chg="del">
          <ac:chgData name="Jowel-kclng" userId="5bfd7da9-7414-432c-b0e1-f793690651c8" providerId="ADAL" clId="{68883B7B-BC51-4AEB-B709-3CE8BCB7C0BE}" dt="2021-11-21T05:34:24.741" v="6929" actId="478"/>
          <ac:picMkLst>
            <pc:docMk/>
            <pc:sldMk cId="4193309567" sldId="290"/>
            <ac:picMk id="7" creationId="{08D4D7D5-90CD-4B3B-B246-79A9279C1CE8}"/>
          </ac:picMkLst>
        </pc:picChg>
        <pc:picChg chg="del">
          <ac:chgData name="Jowel-kclng" userId="5bfd7da9-7414-432c-b0e1-f793690651c8" providerId="ADAL" clId="{68883B7B-BC51-4AEB-B709-3CE8BCB7C0BE}" dt="2021-11-21T05:34:24.741" v="6929" actId="478"/>
          <ac:picMkLst>
            <pc:docMk/>
            <pc:sldMk cId="4193309567" sldId="290"/>
            <ac:picMk id="8" creationId="{E2C02E3C-EFB2-4648-B158-BA6B03AEC7B4}"/>
          </ac:picMkLst>
        </pc:picChg>
        <pc:picChg chg="del">
          <ac:chgData name="Jowel-kclng" userId="5bfd7da9-7414-432c-b0e1-f793690651c8" providerId="ADAL" clId="{68883B7B-BC51-4AEB-B709-3CE8BCB7C0BE}" dt="2021-11-21T05:34:24.741" v="6929" actId="478"/>
          <ac:picMkLst>
            <pc:docMk/>
            <pc:sldMk cId="4193309567" sldId="290"/>
            <ac:picMk id="10" creationId="{8160BF99-DAD1-4A48-A18E-1FE946F46C71}"/>
          </ac:picMkLst>
        </pc:picChg>
        <pc:picChg chg="add mod">
          <ac:chgData name="Jowel-kclng" userId="5bfd7da9-7414-432c-b0e1-f793690651c8" providerId="ADAL" clId="{68883B7B-BC51-4AEB-B709-3CE8BCB7C0BE}" dt="2021-11-21T06:24:27.337" v="7600" actId="1035"/>
          <ac:picMkLst>
            <pc:docMk/>
            <pc:sldMk cId="4193309567" sldId="290"/>
            <ac:picMk id="19" creationId="{9249F55A-7C24-4460-A823-2C5ABF2E16E1}"/>
          </ac:picMkLst>
        </pc:picChg>
        <pc:picChg chg="add mod">
          <ac:chgData name="Jowel-kclng" userId="5bfd7da9-7414-432c-b0e1-f793690651c8" providerId="ADAL" clId="{68883B7B-BC51-4AEB-B709-3CE8BCB7C0BE}" dt="2021-11-21T06:25:12.421" v="7606" actId="1037"/>
          <ac:picMkLst>
            <pc:docMk/>
            <pc:sldMk cId="4193309567" sldId="290"/>
            <ac:picMk id="20" creationId="{E72101DA-E70B-4866-BB9C-9439FED4C769}"/>
          </ac:picMkLst>
        </pc:picChg>
        <pc:picChg chg="add mod">
          <ac:chgData name="Jowel-kclng" userId="5bfd7da9-7414-432c-b0e1-f793690651c8" providerId="ADAL" clId="{68883B7B-BC51-4AEB-B709-3CE8BCB7C0BE}" dt="2021-11-21T06:24:27.337" v="7600" actId="1035"/>
          <ac:picMkLst>
            <pc:docMk/>
            <pc:sldMk cId="4193309567" sldId="290"/>
            <ac:picMk id="21" creationId="{1E321A23-E126-4A69-AE12-B55F346AF081}"/>
          </ac:picMkLst>
        </pc:picChg>
        <pc:picChg chg="add mod">
          <ac:chgData name="Jowel-kclng" userId="5bfd7da9-7414-432c-b0e1-f793690651c8" providerId="ADAL" clId="{68883B7B-BC51-4AEB-B709-3CE8BCB7C0BE}" dt="2021-11-21T06:24:59.948" v="7603" actId="1035"/>
          <ac:picMkLst>
            <pc:docMk/>
            <pc:sldMk cId="4193309567" sldId="290"/>
            <ac:picMk id="23" creationId="{CD1A7265-877E-4DE7-B8DD-92DE8019599B}"/>
          </ac:picMkLst>
        </pc:picChg>
        <pc:picChg chg="add mod">
          <ac:chgData name="Jowel-kclng" userId="5bfd7da9-7414-432c-b0e1-f793690651c8" providerId="ADAL" clId="{68883B7B-BC51-4AEB-B709-3CE8BCB7C0BE}" dt="2021-11-21T06:23:33.838" v="7574" actId="1076"/>
          <ac:picMkLst>
            <pc:docMk/>
            <pc:sldMk cId="4193309567" sldId="290"/>
            <ac:picMk id="26" creationId="{A37B034E-33BC-46E2-AA84-34F0972C8113}"/>
          </ac:picMkLst>
        </pc:picChg>
      </pc:sldChg>
      <pc:sldChg chg="addSp delSp modSp">
        <pc:chgData name="Jowel-kclng" userId="5bfd7da9-7414-432c-b0e1-f793690651c8" providerId="ADAL" clId="{68883B7B-BC51-4AEB-B709-3CE8BCB7C0BE}" dt="2021-11-22T03:25:03.237" v="7775" actId="478"/>
        <pc:sldMkLst>
          <pc:docMk/>
          <pc:sldMk cId="3098303376" sldId="291"/>
        </pc:sldMkLst>
        <pc:spChg chg="mod">
          <ac:chgData name="Jowel-kclng" userId="5bfd7da9-7414-432c-b0e1-f793690651c8" providerId="ADAL" clId="{68883B7B-BC51-4AEB-B709-3CE8BCB7C0BE}" dt="2021-11-21T13:17:33.660" v="7687" actId="3064"/>
          <ac:spMkLst>
            <pc:docMk/>
            <pc:sldMk cId="3098303376" sldId="291"/>
            <ac:spMk id="3" creationId="{8D1C19C9-006E-4B33-B80C-5CEAEBA54CB7}"/>
          </ac:spMkLst>
        </pc:spChg>
        <pc:spChg chg="del">
          <ac:chgData name="Jowel-kclng" userId="5bfd7da9-7414-432c-b0e1-f793690651c8" providerId="ADAL" clId="{68883B7B-BC51-4AEB-B709-3CE8BCB7C0BE}" dt="2021-11-21T13:06:00.088" v="7610" actId="478"/>
          <ac:spMkLst>
            <pc:docMk/>
            <pc:sldMk cId="3098303376" sldId="291"/>
            <ac:spMk id="14" creationId="{7EFB40D9-E73E-4C3D-A410-4B60F0D62AC1}"/>
          </ac:spMkLst>
        </pc:spChg>
        <pc:grpChg chg="mod">
          <ac:chgData name="Jowel-kclng" userId="5bfd7da9-7414-432c-b0e1-f793690651c8" providerId="ADAL" clId="{68883B7B-BC51-4AEB-B709-3CE8BCB7C0BE}" dt="2021-11-21T13:29:28.628" v="7760" actId="1076"/>
          <ac:grpSpMkLst>
            <pc:docMk/>
            <pc:sldMk cId="3098303376" sldId="291"/>
            <ac:grpSpMk id="15" creationId="{DAB319CF-7686-4BDC-AA92-535F5E8192A0}"/>
          </ac:grpSpMkLst>
        </pc:grpChg>
        <pc:grpChg chg="del">
          <ac:chgData name="Jowel-kclng" userId="5bfd7da9-7414-432c-b0e1-f793690651c8" providerId="ADAL" clId="{68883B7B-BC51-4AEB-B709-3CE8BCB7C0BE}" dt="2021-11-21T13:05:58.428" v="7609" actId="478"/>
          <ac:grpSpMkLst>
            <pc:docMk/>
            <pc:sldMk cId="3098303376" sldId="291"/>
            <ac:grpSpMk id="19" creationId="{9FF905B3-5864-42D5-B1A4-F9897FA33A20}"/>
          </ac:grpSpMkLst>
        </pc:grpChg>
        <pc:grpChg chg="del">
          <ac:chgData name="Jowel-kclng" userId="5bfd7da9-7414-432c-b0e1-f793690651c8" providerId="ADAL" clId="{68883B7B-BC51-4AEB-B709-3CE8BCB7C0BE}" dt="2021-11-21T13:05:58.428" v="7609" actId="478"/>
          <ac:grpSpMkLst>
            <pc:docMk/>
            <pc:sldMk cId="3098303376" sldId="291"/>
            <ac:grpSpMk id="22" creationId="{FB06283B-15EC-4186-9DFF-DF5F0C613030}"/>
          </ac:grpSpMkLst>
        </pc:grpChg>
        <pc:picChg chg="add del mod">
          <ac:chgData name="Jowel-kclng" userId="5bfd7da9-7414-432c-b0e1-f793690651c8" providerId="ADAL" clId="{68883B7B-BC51-4AEB-B709-3CE8BCB7C0BE}" dt="2021-11-21T13:29:19.896" v="7758" actId="478"/>
          <ac:picMkLst>
            <pc:docMk/>
            <pc:sldMk cId="3098303376" sldId="291"/>
            <ac:picMk id="5" creationId="{5B87F1D3-1894-442F-8DD1-B864BF92D266}"/>
          </ac:picMkLst>
        </pc:picChg>
        <pc:picChg chg="add del mod">
          <ac:chgData name="Jowel-kclng" userId="5bfd7da9-7414-432c-b0e1-f793690651c8" providerId="ADAL" clId="{68883B7B-BC51-4AEB-B709-3CE8BCB7C0BE}" dt="2021-11-22T03:25:03.237" v="7775" actId="478"/>
          <ac:picMkLst>
            <pc:docMk/>
            <pc:sldMk cId="3098303376" sldId="291"/>
            <ac:picMk id="5" creationId="{A5B8F24E-E908-4995-8D10-1626CAC3B596}"/>
          </ac:picMkLst>
        </pc:picChg>
        <pc:picChg chg="add del mod">
          <ac:chgData name="Jowel-kclng" userId="5bfd7da9-7414-432c-b0e1-f793690651c8" providerId="ADAL" clId="{68883B7B-BC51-4AEB-B709-3CE8BCB7C0BE}" dt="2021-11-21T13:29:35.636" v="7762" actId="478"/>
          <ac:picMkLst>
            <pc:docMk/>
            <pc:sldMk cId="3098303376" sldId="291"/>
            <ac:picMk id="7" creationId="{D6A3C61B-2433-43EC-B827-CE40D9035C3F}"/>
          </ac:picMkLst>
        </pc:picChg>
      </pc:sldChg>
    </pc:docChg>
  </pc:docChgLst>
  <pc:docChgLst>
    <pc:chgData name="omarfaruq.mqc" userId="S::omarfaruq.mqc@knitconcern.com::7fb8ed8f-b970-41cc-adbb-81e88fc4304b" providerId="AD" clId="Web-{E349C68E-7933-8703-056A-D5B827649BCA}"/>
    <pc:docChg chg="modSld">
      <pc:chgData name="omarfaruq.mqc" userId="S::omarfaruq.mqc@knitconcern.com::7fb8ed8f-b970-41cc-adbb-81e88fc4304b" providerId="AD" clId="Web-{E349C68E-7933-8703-056A-D5B827649BCA}" dt="2021-11-19T03:56:38.003" v="2" actId="20577"/>
      <pc:docMkLst>
        <pc:docMk/>
      </pc:docMkLst>
      <pc:sldChg chg="modSp">
        <pc:chgData name="omarfaruq.mqc" userId="S::omarfaruq.mqc@knitconcern.com::7fb8ed8f-b970-41cc-adbb-81e88fc4304b" providerId="AD" clId="Web-{E349C68E-7933-8703-056A-D5B827649BCA}" dt="2021-11-19T03:56:38.003" v="2" actId="20577"/>
        <pc:sldMkLst>
          <pc:docMk/>
          <pc:sldMk cId="1973224064" sldId="280"/>
        </pc:sldMkLst>
        <pc:spChg chg="mod">
          <ac:chgData name="omarfaruq.mqc" userId="S::omarfaruq.mqc@knitconcern.com::7fb8ed8f-b970-41cc-adbb-81e88fc4304b" providerId="AD" clId="Web-{E349C68E-7933-8703-056A-D5B827649BCA}" dt="2021-11-19T03:56:38.003" v="2" actId="20577"/>
          <ac:spMkLst>
            <pc:docMk/>
            <pc:sldMk cId="1973224064" sldId="280"/>
            <ac:spMk id="36" creationId="{1D7717F4-AB8C-4A49-BEF5-85DB20E49B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ACDC-8E59-4EEC-A333-8CA1EDD16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19CE8-5D76-4E45-993C-0B93B17D4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5382-8898-4814-A075-15A2AF2E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8293-4412-49F5-A645-4C912AFE65B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088F0-AFB8-4FB5-9187-BDC18ABB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F6ECB-5A71-4752-BE23-B0592968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7377-19EF-47E3-8BB5-2E8BC1A7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0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1E6B-604D-4E9E-80EA-7A93175B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76A41-F13A-403F-9DCC-B26E148A1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723A-F520-488C-B8EA-0A495275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8293-4412-49F5-A645-4C912AFE65B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E2F86-D039-46EF-BEC8-DCD3F42F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76687-9FA7-4A6F-A258-65BA125E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7377-19EF-47E3-8BB5-2E8BC1A7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DD403-BF37-49E6-9B5F-78BA1630F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339C1-9508-47BF-8B1C-F8E6EC5F8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1600-612E-4DDF-AD9C-1161E7A3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8293-4412-49F5-A645-4C912AFE65B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927D9-B8A9-45CE-8472-F657AFF9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A145B-E59C-4513-9307-894558AF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7377-19EF-47E3-8BB5-2E8BC1A7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8C9B-B1F7-4AB6-8561-0295AB53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CB00-B16E-481D-9C49-86E11AB46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613A-75F0-4DAF-B585-F8FF3FC8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8293-4412-49F5-A645-4C912AFE65B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18CBE-C0CF-4CA4-8F77-A47C301B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2BA01-0FE8-476A-BDC5-34E2074F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7377-19EF-47E3-8BB5-2E8BC1A7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DF91-08B8-4B4A-AC08-2E418195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F5928-6ADD-4F4E-91B1-47DA738C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1DCE-9FE0-4706-8C54-D0DD1854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8293-4412-49F5-A645-4C912AFE65B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3C4A7-3840-497D-AFAF-4BD44045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1C19-D3DA-4900-A52C-CF332D5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7377-19EF-47E3-8BB5-2E8BC1A7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F48C-E91B-46F3-B915-364FEA32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8977-E466-4898-9D63-5E1B1AA5E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4AFE4-4484-44CD-A92A-8A1260458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147BE-1976-4A8E-9543-572EB5A0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8293-4412-49F5-A645-4C912AFE65B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89B6D-9329-4AAE-9C71-BFA206B1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52F17-077A-41BD-B693-00BBD1A9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7377-19EF-47E3-8BB5-2E8BC1A7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6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E2BC-E3D3-40D7-A8C1-A44BA9A2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5B21F-DD44-4001-B08F-15BEAE16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C1237-23F5-4224-8884-BA8B562E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9C9B9-F329-459B-80BE-7AF65973A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05039-6983-40FB-8F31-08473CAC6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EC195-13B8-4DBC-A14C-13146179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8293-4412-49F5-A645-4C912AFE65B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CF4ED-7906-45BF-ADD6-FF1E20FE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2B470-7BB9-4850-9282-19235C22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7377-19EF-47E3-8BB5-2E8BC1A7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9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D224-6CA2-454B-99FE-C5C21BD7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7400D-9EB9-4966-9283-0AB37BD6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8293-4412-49F5-A645-4C912AFE65B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3761E-37C2-4E29-AE1C-E314D499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9832B-5F45-4153-AA28-D344BC6E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7377-19EF-47E3-8BB5-2E8BC1A7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6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19B38-530B-4514-BC08-86985454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8293-4412-49F5-A645-4C912AFE65B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34AFD-C81B-4086-BEEF-3DDD32A5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3310-8FCD-46FA-A0FD-38D7658C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7377-19EF-47E3-8BB5-2E8BC1A7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C9E5-D9D0-4D93-9FF0-A901F235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A6DE-4585-435D-A923-9D3DE475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14CC4-1283-48AE-8138-35C414B3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701A0-12E5-417B-8290-E6D01C84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8293-4412-49F5-A645-4C912AFE65B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C71AC-0296-4688-B640-4E8399C0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CE5C7-48E4-4CFB-8AF0-7733967C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7377-19EF-47E3-8BB5-2E8BC1A7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3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8A7E-6106-4818-BAEB-AE1DD539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8034-C4C7-47EA-856B-9BDD2B730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9C1C-3762-464B-BF34-F4DF38E27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7ACAF-2796-4FF5-8F63-59469D3B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8293-4412-49F5-A645-4C912AFE65B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8740-C1FC-4F8F-905B-7249E09D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556D3-4F53-41F4-BC85-EBE6DDEB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7377-19EF-47E3-8BB5-2E8BC1A7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0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1C5CA-8D21-43F3-9A74-B9AD61B4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C2B65-4878-4708-B248-C3EE83304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4D3EA-0E98-41BD-B6DD-C0AD47E2E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8293-4412-49F5-A645-4C912AFE65B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8669-19EF-4A9F-A584-5CA2CD461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72611-D329-4A21-B231-7F64F43C7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A7377-19EF-47E3-8BB5-2E8BC1A7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7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russell@knitconcern.com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D08B17F-150B-4B6E-9634-7ED54F928C49}"/>
              </a:ext>
            </a:extLst>
          </p:cNvPr>
          <p:cNvGrpSpPr/>
          <p:nvPr/>
        </p:nvGrpSpPr>
        <p:grpSpPr>
          <a:xfrm>
            <a:off x="551377" y="1280261"/>
            <a:ext cx="4292599" cy="2662504"/>
            <a:chOff x="889001" y="969696"/>
            <a:chExt cx="4292599" cy="26625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17CD8C4-062D-4248-8F0A-FF7CAD5BF8B5}"/>
                </a:ext>
              </a:extLst>
            </p:cNvPr>
            <p:cNvSpPr/>
            <p:nvPr/>
          </p:nvSpPr>
          <p:spPr>
            <a:xfrm>
              <a:off x="889001" y="969696"/>
              <a:ext cx="4292599" cy="2662504"/>
            </a:xfrm>
            <a:prstGeom prst="roundRect">
              <a:avLst>
                <a:gd name="adj" fmla="val 21581"/>
              </a:avLst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Log-in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722A72B-6656-4B63-8D59-224E6A823BD5}"/>
                </a:ext>
              </a:extLst>
            </p:cNvPr>
            <p:cNvSpPr/>
            <p:nvPr/>
          </p:nvSpPr>
          <p:spPr>
            <a:xfrm>
              <a:off x="2120900" y="1681872"/>
              <a:ext cx="1828800" cy="450166"/>
            </a:xfrm>
            <a:prstGeom prst="roundRect">
              <a:avLst>
                <a:gd name="adj" fmla="val 38618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User Name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ECB3883-AD78-4FB5-8D70-846EAA626CF8}"/>
                </a:ext>
              </a:extLst>
            </p:cNvPr>
            <p:cNvSpPr/>
            <p:nvPr/>
          </p:nvSpPr>
          <p:spPr>
            <a:xfrm>
              <a:off x="2120900" y="2234030"/>
              <a:ext cx="1828800" cy="450166"/>
            </a:xfrm>
            <a:prstGeom prst="roundRect">
              <a:avLst>
                <a:gd name="adj" fmla="val 38618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Password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DFE723A-31E5-4410-ABCB-908F4F9449B9}"/>
                </a:ext>
              </a:extLst>
            </p:cNvPr>
            <p:cNvSpPr/>
            <p:nvPr/>
          </p:nvSpPr>
          <p:spPr>
            <a:xfrm>
              <a:off x="2486660" y="2844214"/>
              <a:ext cx="1097280" cy="450166"/>
            </a:xfrm>
            <a:prstGeom prst="roundRect">
              <a:avLst>
                <a:gd name="adj" fmla="val 38618"/>
              </a:avLst>
            </a:prstGeom>
            <a:solidFill>
              <a:srgbClr val="66FF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Log-In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674C428-3075-4656-B2D7-F161D90BCED2}"/>
              </a:ext>
            </a:extLst>
          </p:cNvPr>
          <p:cNvGrpSpPr/>
          <p:nvPr/>
        </p:nvGrpSpPr>
        <p:grpSpPr>
          <a:xfrm>
            <a:off x="6096000" y="548641"/>
            <a:ext cx="4665785" cy="5430128"/>
            <a:chOff x="6096000" y="548641"/>
            <a:chExt cx="4665785" cy="543012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69EC884-E267-4A8C-AABA-B84EA3E2E279}"/>
                </a:ext>
              </a:extLst>
            </p:cNvPr>
            <p:cNvSpPr/>
            <p:nvPr/>
          </p:nvSpPr>
          <p:spPr>
            <a:xfrm>
              <a:off x="6096000" y="548641"/>
              <a:ext cx="4665785" cy="5430128"/>
            </a:xfrm>
            <a:prstGeom prst="roundRect">
              <a:avLst>
                <a:gd name="adj" fmla="val 21581"/>
              </a:avLst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 Up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7AB1075-815A-4664-837C-96AA25A23AF9}"/>
                </a:ext>
              </a:extLst>
            </p:cNvPr>
            <p:cNvSpPr/>
            <p:nvPr/>
          </p:nvSpPr>
          <p:spPr>
            <a:xfrm>
              <a:off x="6328334" y="1345420"/>
              <a:ext cx="1987791" cy="450166"/>
            </a:xfrm>
            <a:prstGeom prst="roundRect">
              <a:avLst>
                <a:gd name="adj" fmla="val 38618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First Name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69BA0EC-E954-402A-83D6-0D9A68849A80}"/>
                </a:ext>
              </a:extLst>
            </p:cNvPr>
            <p:cNvSpPr/>
            <p:nvPr/>
          </p:nvSpPr>
          <p:spPr>
            <a:xfrm>
              <a:off x="8530193" y="1345420"/>
              <a:ext cx="1987791" cy="450166"/>
            </a:xfrm>
            <a:prstGeom prst="roundRect">
              <a:avLst>
                <a:gd name="adj" fmla="val 38618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Last Name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D064F55-F812-4062-9F35-B4438E8C8EBA}"/>
                </a:ext>
              </a:extLst>
            </p:cNvPr>
            <p:cNvSpPr/>
            <p:nvPr/>
          </p:nvSpPr>
          <p:spPr>
            <a:xfrm>
              <a:off x="6328334" y="1922197"/>
              <a:ext cx="1987791" cy="450166"/>
            </a:xfrm>
            <a:prstGeom prst="roundRect">
              <a:avLst>
                <a:gd name="adj" fmla="val 38618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Department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F3D760B-D724-4B9A-9C5C-9501A13CB948}"/>
                </a:ext>
              </a:extLst>
            </p:cNvPr>
            <p:cNvSpPr/>
            <p:nvPr/>
          </p:nvSpPr>
          <p:spPr>
            <a:xfrm>
              <a:off x="8530193" y="1922197"/>
              <a:ext cx="1987791" cy="450166"/>
            </a:xfrm>
            <a:prstGeom prst="roundRect">
              <a:avLst>
                <a:gd name="adj" fmla="val 38618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Mobile No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E12135-AAA8-47F9-8152-3EB5E6E9843D}"/>
                </a:ext>
              </a:extLst>
            </p:cNvPr>
            <p:cNvSpPr/>
            <p:nvPr/>
          </p:nvSpPr>
          <p:spPr>
            <a:xfrm>
              <a:off x="7645918" y="3627707"/>
              <a:ext cx="1554480" cy="155448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Photo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42C371E-9EA1-4899-AE54-DE3A5F4BDB4F}"/>
                </a:ext>
              </a:extLst>
            </p:cNvPr>
            <p:cNvSpPr/>
            <p:nvPr/>
          </p:nvSpPr>
          <p:spPr>
            <a:xfrm>
              <a:off x="7858639" y="5348361"/>
              <a:ext cx="1192674" cy="450166"/>
            </a:xfrm>
            <a:prstGeom prst="roundRect">
              <a:avLst>
                <a:gd name="adj" fmla="val 38618"/>
              </a:avLst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 Up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56411-5904-4710-8E31-5F7A5838A36D}"/>
                </a:ext>
              </a:extLst>
            </p:cNvPr>
            <p:cNvSpPr/>
            <p:nvPr/>
          </p:nvSpPr>
          <p:spPr>
            <a:xfrm>
              <a:off x="6328334" y="2496140"/>
              <a:ext cx="1987791" cy="450166"/>
            </a:xfrm>
            <a:prstGeom prst="roundRect">
              <a:avLst>
                <a:gd name="adj" fmla="val 38618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950CF47-6991-4919-B1D5-7A0F815C3274}"/>
                </a:ext>
              </a:extLst>
            </p:cNvPr>
            <p:cNvSpPr/>
            <p:nvPr/>
          </p:nvSpPr>
          <p:spPr>
            <a:xfrm>
              <a:off x="8530193" y="2496140"/>
              <a:ext cx="1987791" cy="450166"/>
            </a:xfrm>
            <a:prstGeom prst="roundRect">
              <a:avLst>
                <a:gd name="adj" fmla="val 38618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Password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175F00C-3BD3-4AB0-8BF5-B6215FAAF271}"/>
                </a:ext>
              </a:extLst>
            </p:cNvPr>
            <p:cNvSpPr/>
            <p:nvPr/>
          </p:nvSpPr>
          <p:spPr>
            <a:xfrm>
              <a:off x="7429263" y="3061047"/>
              <a:ext cx="1987791" cy="450166"/>
            </a:xfrm>
            <a:prstGeom prst="roundRect">
              <a:avLst>
                <a:gd name="adj" fmla="val 38618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91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AE85BB5-0A2E-4779-99A8-913A40F548AA}"/>
              </a:ext>
            </a:extLst>
          </p:cNvPr>
          <p:cNvGrpSpPr/>
          <p:nvPr/>
        </p:nvGrpSpPr>
        <p:grpSpPr>
          <a:xfrm>
            <a:off x="363144" y="131786"/>
            <a:ext cx="5029200" cy="2103120"/>
            <a:chOff x="160325" y="4667366"/>
            <a:chExt cx="4460303" cy="18205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1420228" y="4739794"/>
              <a:ext cx="3200400" cy="1691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Ariful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Islam </a:t>
              </a: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Sajib</a:t>
              </a:r>
              <a:endParaRPr lang="en-US" sz="2000" b="1" dirty="0">
                <a:solidFill>
                  <a:srgbClr val="002060"/>
                </a:solidFill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(Business)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60325" y="4667366"/>
              <a:ext cx="1259905" cy="182052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85438" y="131786"/>
            <a:ext cx="5029200" cy="2103120"/>
            <a:chOff x="6903911" y="344219"/>
            <a:chExt cx="5022367" cy="2286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6903911" y="435166"/>
              <a:ext cx="3608601" cy="212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Ariful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Islam </a:t>
              </a: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Shanto</a:t>
              </a:r>
              <a:endParaRPr lang="en-US" sz="2000" b="1" dirty="0">
                <a:solidFill>
                  <a:srgbClr val="002060"/>
                </a:solidFill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(Business)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0505676" y="344219"/>
              <a:ext cx="1420602" cy="2286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E85BB5-0A2E-4779-99A8-913A40F548AA}"/>
              </a:ext>
            </a:extLst>
          </p:cNvPr>
          <p:cNvGrpSpPr/>
          <p:nvPr/>
        </p:nvGrpSpPr>
        <p:grpSpPr>
          <a:xfrm>
            <a:off x="363144" y="2380845"/>
            <a:ext cx="5029200" cy="2103120"/>
            <a:chOff x="160325" y="4667366"/>
            <a:chExt cx="4460303" cy="182052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1420228" y="4739794"/>
              <a:ext cx="3200400" cy="1691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Ariful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Islam </a:t>
              </a: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Arif</a:t>
              </a:r>
              <a:endParaRPr lang="en-US" sz="2000" b="1" dirty="0">
                <a:solidFill>
                  <a:srgbClr val="002060"/>
                </a:solidFill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(Business)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60325" y="4667366"/>
              <a:ext cx="1259905" cy="182052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885438" y="2380845"/>
            <a:ext cx="5029200" cy="2103120"/>
            <a:chOff x="6903911" y="344219"/>
            <a:chExt cx="5022367" cy="2286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6903911" y="435166"/>
              <a:ext cx="3608601" cy="212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Rajiv Hossain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(HR &amp; Admin)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0505676" y="344219"/>
              <a:ext cx="1420602" cy="2286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E85BB5-0A2E-4779-99A8-913A40F548AA}"/>
              </a:ext>
            </a:extLst>
          </p:cNvPr>
          <p:cNvGrpSpPr/>
          <p:nvPr/>
        </p:nvGrpSpPr>
        <p:grpSpPr>
          <a:xfrm>
            <a:off x="363144" y="4625576"/>
            <a:ext cx="5029200" cy="2103120"/>
            <a:chOff x="160325" y="4667366"/>
            <a:chExt cx="4460303" cy="18205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1420228" y="4739794"/>
              <a:ext cx="3200400" cy="1691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000" b="1" dirty="0" err="1">
                  <a:solidFill>
                    <a:srgbClr val="002060"/>
                  </a:solidFill>
                  <a:latin typeface="MV Boli"/>
                  <a:ea typeface="Tahoma"/>
                  <a:cs typeface="MV Boli"/>
                </a:rPr>
                <a:t>Sholayman</a:t>
              </a:r>
              <a:r>
                <a:rPr lang="en-US" sz="2000" b="1" dirty="0">
                  <a:solidFill>
                    <a:srgbClr val="002060"/>
                  </a:solidFill>
                  <a:latin typeface="MV Boli"/>
                  <a:ea typeface="Tahoma"/>
                  <a:cs typeface="MV Boli"/>
                </a:rPr>
                <a:t> Kabir</a:t>
              </a:r>
              <a:endParaRPr lang="en-US" sz="1400" b="1" dirty="0">
                <a:solidFill>
                  <a:srgbClr val="002060"/>
                </a:solidFill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(HR &amp; Compliance)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60325" y="4667366"/>
              <a:ext cx="1259905" cy="182052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85438" y="4625576"/>
            <a:ext cx="5029200" cy="2103120"/>
            <a:chOff x="6903911" y="344219"/>
            <a:chExt cx="5022367" cy="2286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6903911" y="435166"/>
              <a:ext cx="3608601" cy="212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oooo</a:t>
              </a:r>
              <a:endParaRPr lang="en-US" sz="2000" b="1" dirty="0">
                <a:solidFill>
                  <a:srgbClr val="002060"/>
                </a:solidFill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(QS)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0505676" y="344219"/>
              <a:ext cx="1420602" cy="2286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22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AE85BB5-0A2E-4779-99A8-913A40F548AA}"/>
              </a:ext>
            </a:extLst>
          </p:cNvPr>
          <p:cNvGrpSpPr/>
          <p:nvPr/>
        </p:nvGrpSpPr>
        <p:grpSpPr>
          <a:xfrm>
            <a:off x="363144" y="131786"/>
            <a:ext cx="5029200" cy="2103120"/>
            <a:chOff x="160325" y="4667366"/>
            <a:chExt cx="4460303" cy="18205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1420228" y="4739794"/>
              <a:ext cx="3200400" cy="1691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Mohammad Sayed</a:t>
              </a:r>
            </a:p>
            <a:p>
              <a:pPr lvl="0" algn="ctr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(NQC)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60325" y="4667366"/>
              <a:ext cx="1259905" cy="182052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85438" y="131786"/>
            <a:ext cx="5029200" cy="2103120"/>
            <a:chOff x="6903911" y="344219"/>
            <a:chExt cx="5022367" cy="2286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6903911" y="435166"/>
              <a:ext cx="3608601" cy="212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Arif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Hossain</a:t>
              </a:r>
            </a:p>
            <a:p>
              <a:pPr lvl="0" algn="ctr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(CAD)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0505676" y="344219"/>
              <a:ext cx="1420602" cy="2286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E85BB5-0A2E-4779-99A8-913A40F548AA}"/>
              </a:ext>
            </a:extLst>
          </p:cNvPr>
          <p:cNvGrpSpPr/>
          <p:nvPr/>
        </p:nvGrpSpPr>
        <p:grpSpPr>
          <a:xfrm>
            <a:off x="363144" y="2380845"/>
            <a:ext cx="5029200" cy="2103120"/>
            <a:chOff x="160325" y="4667366"/>
            <a:chExt cx="4460303" cy="182052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1420228" y="4739794"/>
              <a:ext cx="3200400" cy="1691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Mamunur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Rashid</a:t>
              </a:r>
            </a:p>
            <a:p>
              <a:pPr lvl="0" algn="ctr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(Sample)</a:t>
              </a:r>
              <a:endParaRPr lang="en-US" sz="1200" b="1" dirty="0">
                <a:solidFill>
                  <a:srgbClr val="002060"/>
                </a:solidFill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60325" y="4667366"/>
              <a:ext cx="1259905" cy="182052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885438" y="2380845"/>
            <a:ext cx="5029200" cy="2103120"/>
            <a:chOff x="6903911" y="344219"/>
            <a:chExt cx="5022367" cy="2286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6903911" y="435166"/>
              <a:ext cx="3608601" cy="212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Salauddin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Ahmed </a:t>
              </a: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Rakib</a:t>
              </a:r>
              <a:endParaRPr lang="en-US" sz="2000" b="1" dirty="0">
                <a:solidFill>
                  <a:srgbClr val="002060"/>
                </a:solidFill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  <a:p>
              <a:pPr lvl="0" algn="ctr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(IE &amp; Planning)</a:t>
              </a:r>
              <a:endParaRPr lang="en-US" sz="1200" b="1" dirty="0">
                <a:solidFill>
                  <a:srgbClr val="002060"/>
                </a:solidFill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0505676" y="344219"/>
              <a:ext cx="1420602" cy="2286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E85BB5-0A2E-4779-99A8-913A40F548AA}"/>
              </a:ext>
            </a:extLst>
          </p:cNvPr>
          <p:cNvGrpSpPr/>
          <p:nvPr/>
        </p:nvGrpSpPr>
        <p:grpSpPr>
          <a:xfrm>
            <a:off x="363144" y="4625576"/>
            <a:ext cx="5029200" cy="2103120"/>
            <a:chOff x="160325" y="4667366"/>
            <a:chExt cx="4460303" cy="18205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1420228" y="4739794"/>
              <a:ext cx="3200400" cy="1691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Osman </a:t>
              </a: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Gony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Mithu</a:t>
              </a:r>
              <a:endParaRPr lang="en-US" sz="2000" b="1" dirty="0">
                <a:solidFill>
                  <a:srgbClr val="002060"/>
                </a:solidFill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  <a:p>
              <a:pPr lvl="0" algn="ctr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(IE)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60325" y="4667366"/>
              <a:ext cx="1259905" cy="182052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85438" y="4625576"/>
            <a:ext cx="5029200" cy="2103120"/>
            <a:chOff x="6903911" y="344219"/>
            <a:chExt cx="5022367" cy="2286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6903911" y="435166"/>
              <a:ext cx="3608601" cy="212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Mostafizur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Rahman</a:t>
              </a:r>
            </a:p>
            <a:p>
              <a:pPr lvl="0" algn="ctr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(Material)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0505676" y="344219"/>
              <a:ext cx="1420602" cy="2286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59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AE85BB5-0A2E-4779-99A8-913A40F548AA}"/>
              </a:ext>
            </a:extLst>
          </p:cNvPr>
          <p:cNvGrpSpPr/>
          <p:nvPr/>
        </p:nvGrpSpPr>
        <p:grpSpPr>
          <a:xfrm>
            <a:off x="363144" y="131786"/>
            <a:ext cx="5029200" cy="2103120"/>
            <a:chOff x="160325" y="4667366"/>
            <a:chExt cx="4460303" cy="18205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1420228" y="4739794"/>
              <a:ext cx="3200400" cy="1691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Moshiur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Rahman</a:t>
              </a:r>
            </a:p>
            <a:p>
              <a:pPr lvl="0" algn="ctr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(Cutting)</a:t>
              </a:r>
              <a:endParaRPr lang="en-US" sz="1200" b="1" dirty="0">
                <a:solidFill>
                  <a:srgbClr val="002060"/>
                </a:solidFill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60325" y="4667366"/>
              <a:ext cx="1259905" cy="182052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85438" y="131786"/>
            <a:ext cx="5029200" cy="2103120"/>
            <a:chOff x="6903911" y="344219"/>
            <a:chExt cx="5022367" cy="2286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6903911" y="435166"/>
              <a:ext cx="3608601" cy="212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Nur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-A-</a:t>
              </a: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Alom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Milton</a:t>
              </a:r>
            </a:p>
            <a:p>
              <a:pPr lvl="0" algn="ctr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(Maintenance)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0505676" y="344219"/>
              <a:ext cx="1420602" cy="2286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E85BB5-0A2E-4779-99A8-913A40F548AA}"/>
              </a:ext>
            </a:extLst>
          </p:cNvPr>
          <p:cNvGrpSpPr/>
          <p:nvPr/>
        </p:nvGrpSpPr>
        <p:grpSpPr>
          <a:xfrm>
            <a:off x="363144" y="2380845"/>
            <a:ext cx="5029200" cy="2103120"/>
            <a:chOff x="160325" y="4667366"/>
            <a:chExt cx="4460303" cy="182052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1420228" y="4739794"/>
              <a:ext cx="3200400" cy="1691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Shohidul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Kobir</a:t>
              </a:r>
              <a:endParaRPr lang="en-US" sz="2000" b="1" dirty="0">
                <a:solidFill>
                  <a:srgbClr val="002060"/>
                </a:solidFill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  <a:p>
              <a:pPr lvl="0" algn="ctr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(Enovation Team)</a:t>
              </a:r>
              <a:endParaRPr lang="en-US" sz="1200" b="1" dirty="0">
                <a:solidFill>
                  <a:srgbClr val="002060"/>
                </a:solidFill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60325" y="4667366"/>
              <a:ext cx="1259905" cy="182052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885438" y="2380845"/>
            <a:ext cx="5029200" cy="2103120"/>
            <a:chOff x="6903911" y="344219"/>
            <a:chExt cx="5022367" cy="2286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6903911" y="435166"/>
              <a:ext cx="3608601" cy="212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Shahidul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Islam</a:t>
              </a:r>
            </a:p>
            <a:p>
              <a:pPr lvl="0" algn="ctr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(Production)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0505676" y="344219"/>
              <a:ext cx="1420602" cy="2286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E85BB5-0A2E-4779-99A8-913A40F548AA}"/>
              </a:ext>
            </a:extLst>
          </p:cNvPr>
          <p:cNvGrpSpPr/>
          <p:nvPr/>
        </p:nvGrpSpPr>
        <p:grpSpPr>
          <a:xfrm>
            <a:off x="363144" y="4625576"/>
            <a:ext cx="5029200" cy="2103120"/>
            <a:chOff x="160325" y="4667366"/>
            <a:chExt cx="4460303" cy="18205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1420228" y="4739794"/>
              <a:ext cx="3200400" cy="1691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Hafizur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Rahman Hafiz</a:t>
              </a:r>
            </a:p>
            <a:p>
              <a:pPr lvl="0" algn="ctr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(Production)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60325" y="4667366"/>
              <a:ext cx="1259905" cy="182052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85438" y="4625576"/>
            <a:ext cx="5029200" cy="2103120"/>
            <a:chOff x="6903911" y="344219"/>
            <a:chExt cx="5022367" cy="2286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6903911" y="435166"/>
              <a:ext cx="3608601" cy="212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Shafiqul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Islam</a:t>
              </a:r>
            </a:p>
            <a:p>
              <a:pPr lvl="0" algn="ctr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(Quality)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0505676" y="344219"/>
              <a:ext cx="1420602" cy="2286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31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AE85BB5-0A2E-4779-99A8-913A40F548AA}"/>
              </a:ext>
            </a:extLst>
          </p:cNvPr>
          <p:cNvGrpSpPr/>
          <p:nvPr/>
        </p:nvGrpSpPr>
        <p:grpSpPr>
          <a:xfrm>
            <a:off x="363144" y="131786"/>
            <a:ext cx="5029200" cy="2103120"/>
            <a:chOff x="160325" y="4667366"/>
            <a:chExt cx="4460303" cy="18205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1420228" y="4739794"/>
              <a:ext cx="3200400" cy="1691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S.M. </a:t>
              </a: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Mazharul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Islam</a:t>
              </a:r>
            </a:p>
            <a:p>
              <a:pPr lvl="0" algn="ctr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(Quality)</a:t>
              </a:r>
              <a:endParaRPr lang="en-US" sz="1200" b="1" dirty="0">
                <a:solidFill>
                  <a:srgbClr val="002060"/>
                </a:solidFill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60325" y="4667366"/>
              <a:ext cx="1259905" cy="182052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85438" y="131786"/>
            <a:ext cx="5029200" cy="2103120"/>
            <a:chOff x="6903911" y="344219"/>
            <a:chExt cx="5022367" cy="2286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6903911" y="435166"/>
              <a:ext cx="3608601" cy="212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Mostafa Jalal</a:t>
              </a:r>
            </a:p>
            <a:p>
              <a:pPr lvl="0" algn="ctr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(Finishing)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0505676" y="344219"/>
              <a:ext cx="1420602" cy="2286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E85BB5-0A2E-4779-99A8-913A40F548AA}"/>
              </a:ext>
            </a:extLst>
          </p:cNvPr>
          <p:cNvGrpSpPr/>
          <p:nvPr/>
        </p:nvGrpSpPr>
        <p:grpSpPr>
          <a:xfrm>
            <a:off x="3662993" y="2427027"/>
            <a:ext cx="5029200" cy="2103120"/>
            <a:chOff x="160325" y="4667366"/>
            <a:chExt cx="4460303" cy="182052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7717F4-AB8C-4A49-BEF5-85DB20E49B15}"/>
                </a:ext>
              </a:extLst>
            </p:cNvPr>
            <p:cNvSpPr/>
            <p:nvPr/>
          </p:nvSpPr>
          <p:spPr>
            <a:xfrm>
              <a:off x="1420228" y="4739794"/>
              <a:ext cx="3200400" cy="1691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Mirza </a:t>
              </a:r>
              <a:r>
                <a:rPr lang="en-US" sz="2000" b="1" dirty="0" err="1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Mamunur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Rashid</a:t>
              </a:r>
            </a:p>
            <a:p>
              <a:pPr lvl="0" algn="ctr"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Responsible (MQAC)</a:t>
              </a:r>
              <a:endParaRPr lang="en-US" sz="1200" b="1" dirty="0">
                <a:solidFill>
                  <a:srgbClr val="002060"/>
                </a:solidFill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622347-FF88-405A-A5AE-521E7692D024}"/>
                </a:ext>
              </a:extLst>
            </p:cNvPr>
            <p:cNvSpPr/>
            <p:nvPr/>
          </p:nvSpPr>
          <p:spPr>
            <a:xfrm>
              <a:off x="160325" y="4667366"/>
              <a:ext cx="1259905" cy="182052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009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16945" y="203204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 Sir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6000" y="1413168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63127" y="1413168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0254" y="1413167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4182" y="1995059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 &amp; Admin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077526" y="1995058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 &amp; Compliance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6000" y="2576949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0254" y="2576948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NQC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18000" y="785094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 of Production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31344" y="785093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 of Quality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55999" y="3205024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63126" y="3205024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70253" y="3205023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 &amp; Planning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24217" y="3786913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37561" y="3786912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5999" y="4368801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Cutting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63126" y="4368801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Maintenance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70253" y="4368800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Enovation Team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24215" y="4996877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37559" y="4996876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4215" y="5578765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37559" y="5578764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24215" y="6160653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Finishing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37559" y="6160652"/>
            <a:ext cx="1385455" cy="4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MQAC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5527" y="415640"/>
            <a:ext cx="2322946" cy="200429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Follow This Chart During Making of Our Team for Alignment. </a:t>
            </a:r>
          </a:p>
        </p:txBody>
      </p:sp>
    </p:spTree>
    <p:extLst>
      <p:ext uri="{BB962C8B-B14F-4D97-AF65-F5344CB8AC3E}">
        <p14:creationId xmlns:p14="http://schemas.microsoft.com/office/powerpoint/2010/main" val="347122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AB319CF-7686-4BDC-AA92-535F5E8192A0}"/>
              </a:ext>
            </a:extLst>
          </p:cNvPr>
          <p:cNvGrpSpPr/>
          <p:nvPr/>
        </p:nvGrpSpPr>
        <p:grpSpPr>
          <a:xfrm>
            <a:off x="677007" y="1064391"/>
            <a:ext cx="10837986" cy="4729217"/>
            <a:chOff x="1926826" y="950060"/>
            <a:chExt cx="8623497" cy="32750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1C19C9-006E-4B33-B80C-5CEAEBA54CB7}"/>
                </a:ext>
              </a:extLst>
            </p:cNvPr>
            <p:cNvSpPr/>
            <p:nvPr/>
          </p:nvSpPr>
          <p:spPr>
            <a:xfrm>
              <a:off x="4670026" y="1040530"/>
              <a:ext cx="5880297" cy="31121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Ins="182880" rtlCol="0" anchor="ctr"/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Mahbubur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Rahman Russell</a:t>
              </a:r>
            </a:p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Authority of KC Lingerie Ltd.</a:t>
              </a:r>
            </a:p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sz="2000" b="1" u="sng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Email: -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 </a:t>
              </a:r>
              <a:r>
                <a:rPr lang="en-US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  <a:hlinkClick r:id="rId3"/>
                </a:rPr>
                <a:t>russell@knitconcern.com</a:t>
              </a:r>
              <a:r>
                <a:rPr lang="en-US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Phone: -</a:t>
              </a:r>
              <a:r>
                <a:rPr kumimoji="0" lang="en-US" sz="2000" b="1" i="0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 </a:t>
              </a:r>
              <a:r>
                <a:rPr lang="en-US" sz="1600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+880 1713-000533</a:t>
              </a:r>
              <a:endPara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  <a:p>
              <a:pPr lvl="0" algn="just">
                <a:lnSpc>
                  <a:spcPct val="150000"/>
                </a:lnSpc>
                <a:defRPr/>
              </a:pPr>
              <a:r>
                <a:rPr lang="en-US" sz="2000" b="1" u="sng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About: -</a:t>
              </a:r>
              <a:r>
                <a:rPr lang="en-US" sz="20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 </a:t>
              </a:r>
              <a:r>
                <a:rPr lang="en-US" sz="1600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Authority of KC Lingerie Ltd. Dynamic, Innovative &amp; Constructive solver of any kind of difficulties. Excellent experienced in Marketing, Business, Management, Technical &amp; Ethics. Wish to dream the develop of company and is determined to make it a reality. Leading Subordinate for a better future &amp; to be self dependent.</a:t>
              </a:r>
              <a:endPara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B984C76-A9A4-4769-98DA-049083A9051D}"/>
                </a:ext>
              </a:extLst>
            </p:cNvPr>
            <p:cNvSpPr/>
            <p:nvPr/>
          </p:nvSpPr>
          <p:spPr>
            <a:xfrm>
              <a:off x="1926826" y="950060"/>
              <a:ext cx="2743200" cy="327500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30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rgbClr val="8E78C2">
                <a:alpha val="81000"/>
              </a:srgbClr>
            </a:gs>
            <a:gs pos="0">
              <a:srgbClr val="7030A0">
                <a:alpha val="76000"/>
              </a:srgbClr>
            </a:gs>
            <a:gs pos="53000">
              <a:srgbClr val="002060">
                <a:alpha val="29000"/>
              </a:srgbClr>
            </a:gs>
            <a:gs pos="73000">
              <a:srgbClr val="FF0000">
                <a:alpha val="21000"/>
              </a:srgbClr>
            </a:gs>
            <a:gs pos="89000">
              <a:srgbClr val="7030A0">
                <a:alpha val="49000"/>
              </a:srgb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4B1CB05-E14F-471B-A3C8-154C5DAFFEDE}"/>
              </a:ext>
            </a:extLst>
          </p:cNvPr>
          <p:cNvSpPr/>
          <p:nvPr/>
        </p:nvSpPr>
        <p:spPr>
          <a:xfrm>
            <a:off x="170344" y="1321287"/>
            <a:ext cx="11856556" cy="54200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 Slide Show</a:t>
            </a:r>
          </a:p>
        </p:txBody>
      </p:sp>
      <p:sp>
        <p:nvSpPr>
          <p:cNvPr id="47" name="Half Frame 46">
            <a:extLst>
              <a:ext uri="{FF2B5EF4-FFF2-40B4-BE49-F238E27FC236}">
                <a16:creationId xmlns:a16="http://schemas.microsoft.com/office/drawing/2014/main" id="{B780BF64-9EF4-4A49-96A8-67CE68D0389D}"/>
              </a:ext>
            </a:extLst>
          </p:cNvPr>
          <p:cNvSpPr/>
          <p:nvPr/>
        </p:nvSpPr>
        <p:spPr>
          <a:xfrm rot="18624697">
            <a:off x="377128" y="4110609"/>
            <a:ext cx="363588" cy="341426"/>
          </a:xfrm>
          <a:prstGeom prst="halfFrame">
            <a:avLst>
              <a:gd name="adj1" fmla="val 8772"/>
              <a:gd name="adj2" fmla="val 8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Half Frame 47">
            <a:extLst>
              <a:ext uri="{FF2B5EF4-FFF2-40B4-BE49-F238E27FC236}">
                <a16:creationId xmlns:a16="http://schemas.microsoft.com/office/drawing/2014/main" id="{2D9A357D-0118-44E5-A35D-4595A151FC60}"/>
              </a:ext>
            </a:extLst>
          </p:cNvPr>
          <p:cNvSpPr/>
          <p:nvPr/>
        </p:nvSpPr>
        <p:spPr>
          <a:xfrm rot="7695901">
            <a:off x="11441711" y="4109981"/>
            <a:ext cx="363588" cy="341426"/>
          </a:xfrm>
          <a:prstGeom prst="halfFrame">
            <a:avLst>
              <a:gd name="adj1" fmla="val 8772"/>
              <a:gd name="adj2" fmla="val 8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54E9FA-0A01-4DB6-A0C5-2AE921628010}"/>
              </a:ext>
            </a:extLst>
          </p:cNvPr>
          <p:cNvGrpSpPr/>
          <p:nvPr/>
        </p:nvGrpSpPr>
        <p:grpSpPr>
          <a:xfrm>
            <a:off x="170343" y="89415"/>
            <a:ext cx="1093288" cy="1068173"/>
            <a:chOff x="170343" y="89415"/>
            <a:chExt cx="1093288" cy="106817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75833CE-D067-4E1D-845D-9D17427578EA}"/>
                </a:ext>
              </a:extLst>
            </p:cNvPr>
            <p:cNvSpPr/>
            <p:nvPr/>
          </p:nvSpPr>
          <p:spPr>
            <a:xfrm>
              <a:off x="170343" y="911843"/>
              <a:ext cx="1093288" cy="245745"/>
            </a:xfrm>
            <a:prstGeom prst="roundRect">
              <a:avLst>
                <a:gd name="adj" fmla="val 30085"/>
              </a:avLst>
            </a:prstGeom>
            <a:noFill/>
            <a:ln>
              <a:solidFill>
                <a:schemeClr val="tx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User Name</a:t>
              </a:r>
            </a:p>
          </p:txBody>
        </p:sp>
        <p:pic>
          <p:nvPicPr>
            <p:cNvPr id="29" name="Graphic 28" descr="User">
              <a:extLst>
                <a:ext uri="{FF2B5EF4-FFF2-40B4-BE49-F238E27FC236}">
                  <a16:creationId xmlns:a16="http://schemas.microsoft.com/office/drawing/2014/main" id="{262CC59F-4914-4F58-9DCD-5631FEE24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72" y="170853"/>
              <a:ext cx="612394" cy="548640"/>
            </a:xfrm>
            <a:prstGeom prst="rect">
              <a:avLst/>
            </a:prstGeom>
          </p:spPr>
        </p:pic>
        <p:sp>
          <p:nvSpPr>
            <p:cNvPr id="2" name="Star: 6 Points 1">
              <a:extLst>
                <a:ext uri="{FF2B5EF4-FFF2-40B4-BE49-F238E27FC236}">
                  <a16:creationId xmlns:a16="http://schemas.microsoft.com/office/drawing/2014/main" id="{666B3124-ABDB-4625-8E83-150A97F23726}"/>
                </a:ext>
              </a:extLst>
            </p:cNvPr>
            <p:cNvSpPr/>
            <p:nvPr/>
          </p:nvSpPr>
          <p:spPr>
            <a:xfrm>
              <a:off x="311088" y="89415"/>
              <a:ext cx="728475" cy="822427"/>
            </a:xfrm>
            <a:prstGeom prst="star6">
              <a:avLst>
                <a:gd name="adj" fmla="val 43398"/>
                <a:gd name="hf" fmla="val 11547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4F9DA9-7AE1-48B6-B279-38F6BCB34531}"/>
              </a:ext>
            </a:extLst>
          </p:cNvPr>
          <p:cNvGrpSpPr/>
          <p:nvPr/>
        </p:nvGrpSpPr>
        <p:grpSpPr>
          <a:xfrm>
            <a:off x="2850379" y="500628"/>
            <a:ext cx="6491241" cy="574040"/>
            <a:chOff x="2959100" y="500544"/>
            <a:chExt cx="6491241" cy="57404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5FDAB8-BD79-49BF-BA69-E6636CD20BB6}"/>
                </a:ext>
              </a:extLst>
            </p:cNvPr>
            <p:cNvSpPr/>
            <p:nvPr/>
          </p:nvSpPr>
          <p:spPr>
            <a:xfrm>
              <a:off x="2959100" y="522252"/>
              <a:ext cx="6491241" cy="548640"/>
            </a:xfrm>
            <a:prstGeom prst="roundRect">
              <a:avLst/>
            </a:prstGeom>
            <a:solidFill>
              <a:srgbClr val="FFFFC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10" descr="Users">
              <a:extLst>
                <a:ext uri="{FF2B5EF4-FFF2-40B4-BE49-F238E27FC236}">
                  <a16:creationId xmlns:a16="http://schemas.microsoft.com/office/drawing/2014/main" id="{54443CAE-2751-4192-B704-19DD2DBD1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05306" y="509552"/>
              <a:ext cx="548640" cy="548640"/>
            </a:xfrm>
            <a:prstGeom prst="rect">
              <a:avLst/>
            </a:prstGeom>
          </p:spPr>
        </p:pic>
        <p:pic>
          <p:nvPicPr>
            <p:cNvPr id="11" name="Graphic 12" descr="Hierarchy">
              <a:extLst>
                <a:ext uri="{FF2B5EF4-FFF2-40B4-BE49-F238E27FC236}">
                  <a16:creationId xmlns:a16="http://schemas.microsoft.com/office/drawing/2014/main" id="{8CD10641-F135-466C-A12A-87E81F4F7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6357" y="525944"/>
              <a:ext cx="548640" cy="548640"/>
            </a:xfrm>
            <a:prstGeom prst="rect">
              <a:avLst/>
            </a:prstGeom>
          </p:spPr>
        </p:pic>
        <p:pic>
          <p:nvPicPr>
            <p:cNvPr id="12" name="Graphic 14" descr="List">
              <a:extLst>
                <a:ext uri="{FF2B5EF4-FFF2-40B4-BE49-F238E27FC236}">
                  <a16:creationId xmlns:a16="http://schemas.microsoft.com/office/drawing/2014/main" id="{9FCB8A78-D631-4488-B5B7-06E6F44B2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27408" y="525944"/>
              <a:ext cx="548640" cy="548640"/>
            </a:xfrm>
            <a:prstGeom prst="rect">
              <a:avLst/>
            </a:prstGeom>
          </p:spPr>
        </p:pic>
        <p:pic>
          <p:nvPicPr>
            <p:cNvPr id="13" name="Graphic 16" descr="Call center">
              <a:extLst>
                <a:ext uri="{FF2B5EF4-FFF2-40B4-BE49-F238E27FC236}">
                  <a16:creationId xmlns:a16="http://schemas.microsoft.com/office/drawing/2014/main" id="{F6BBB2C8-E1F4-4CA2-8C49-DFEF47FC0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88459" y="509552"/>
              <a:ext cx="548640" cy="548640"/>
            </a:xfrm>
            <a:prstGeom prst="rect">
              <a:avLst/>
            </a:prstGeom>
          </p:spPr>
        </p:pic>
        <p:pic>
          <p:nvPicPr>
            <p:cNvPr id="15" name="Graphic 14" descr="Chat">
              <a:extLst>
                <a:ext uri="{FF2B5EF4-FFF2-40B4-BE49-F238E27FC236}">
                  <a16:creationId xmlns:a16="http://schemas.microsoft.com/office/drawing/2014/main" id="{834029E3-EBD5-4E75-9CE9-CAC24597A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49510" y="525944"/>
              <a:ext cx="548640" cy="548640"/>
            </a:xfrm>
            <a:prstGeom prst="rect">
              <a:avLst/>
            </a:prstGeom>
          </p:spPr>
        </p:pic>
        <p:grpSp>
          <p:nvGrpSpPr>
            <p:cNvPr id="22" name="Graphic 8" descr="Home">
              <a:extLst>
                <a:ext uri="{FF2B5EF4-FFF2-40B4-BE49-F238E27FC236}">
                  <a16:creationId xmlns:a16="http://schemas.microsoft.com/office/drawing/2014/main" id="{BC4171AC-57BA-43F2-88D6-05B7B7D21C55}"/>
                </a:ext>
              </a:extLst>
            </p:cNvPr>
            <p:cNvGrpSpPr/>
            <p:nvPr/>
          </p:nvGrpSpPr>
          <p:grpSpPr>
            <a:xfrm>
              <a:off x="3144255" y="500544"/>
              <a:ext cx="548640" cy="548640"/>
              <a:chOff x="5566799" y="831732"/>
              <a:chExt cx="548640" cy="548640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55A65D7-92BE-4478-AEC6-EB6B51702CC2}"/>
                  </a:ext>
                </a:extLst>
              </p:cNvPr>
              <p:cNvSpPr/>
              <p:nvPr/>
            </p:nvSpPr>
            <p:spPr>
              <a:xfrm>
                <a:off x="5601089" y="900312"/>
                <a:ext cx="480060" cy="245745"/>
              </a:xfrm>
              <a:custGeom>
                <a:avLst/>
                <a:gdLst>
                  <a:gd name="connsiteX0" fmla="*/ 240030 w 480060"/>
                  <a:gd name="connsiteY0" fmla="*/ 0 h 245745"/>
                  <a:gd name="connsiteX1" fmla="*/ 240030 w 480060"/>
                  <a:gd name="connsiteY1" fmla="*/ 0 h 245745"/>
                  <a:gd name="connsiteX2" fmla="*/ 0 w 480060"/>
                  <a:gd name="connsiteY2" fmla="*/ 228600 h 245745"/>
                  <a:gd name="connsiteX3" fmla="*/ 25718 w 480060"/>
                  <a:gd name="connsiteY3" fmla="*/ 250317 h 245745"/>
                  <a:gd name="connsiteX4" fmla="*/ 240030 w 480060"/>
                  <a:gd name="connsiteY4" fmla="*/ 46863 h 245745"/>
                  <a:gd name="connsiteX5" fmla="*/ 240030 w 480060"/>
                  <a:gd name="connsiteY5" fmla="*/ 46863 h 245745"/>
                  <a:gd name="connsiteX6" fmla="*/ 454343 w 480060"/>
                  <a:gd name="connsiteY6" fmla="*/ 250317 h 245745"/>
                  <a:gd name="connsiteX7" fmla="*/ 480060 w 480060"/>
                  <a:gd name="connsiteY7" fmla="*/ 228600 h 245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0060" h="245745">
                    <a:moveTo>
                      <a:pt x="240030" y="0"/>
                    </a:moveTo>
                    <a:lnTo>
                      <a:pt x="240030" y="0"/>
                    </a:lnTo>
                    <a:lnTo>
                      <a:pt x="0" y="228600"/>
                    </a:lnTo>
                    <a:lnTo>
                      <a:pt x="25718" y="250317"/>
                    </a:lnTo>
                    <a:lnTo>
                      <a:pt x="240030" y="46863"/>
                    </a:lnTo>
                    <a:lnTo>
                      <a:pt x="240030" y="46863"/>
                    </a:lnTo>
                    <a:lnTo>
                      <a:pt x="454343" y="250317"/>
                    </a:lnTo>
                    <a:lnTo>
                      <a:pt x="480060" y="228600"/>
                    </a:lnTo>
                    <a:close/>
                  </a:path>
                </a:pathLst>
              </a:custGeom>
              <a:grpFill/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470AE53-D0ED-4E94-B521-0C61F1FCFDD1}"/>
                  </a:ext>
                </a:extLst>
              </p:cNvPr>
              <p:cNvSpPr/>
              <p:nvPr/>
            </p:nvSpPr>
            <p:spPr>
              <a:xfrm>
                <a:off x="5669669" y="979179"/>
                <a:ext cx="342900" cy="331470"/>
              </a:xfrm>
              <a:custGeom>
                <a:avLst/>
                <a:gdLst>
                  <a:gd name="connsiteX0" fmla="*/ 0 w 342900"/>
                  <a:gd name="connsiteY0" fmla="*/ 162878 h 331470"/>
                  <a:gd name="connsiteX1" fmla="*/ 0 w 342900"/>
                  <a:gd name="connsiteY1" fmla="*/ 332613 h 331470"/>
                  <a:gd name="connsiteX2" fmla="*/ 137160 w 342900"/>
                  <a:gd name="connsiteY2" fmla="*/ 332613 h 331470"/>
                  <a:gd name="connsiteX3" fmla="*/ 137160 w 342900"/>
                  <a:gd name="connsiteY3" fmla="*/ 189738 h 331470"/>
                  <a:gd name="connsiteX4" fmla="*/ 205740 w 342900"/>
                  <a:gd name="connsiteY4" fmla="*/ 189738 h 331470"/>
                  <a:gd name="connsiteX5" fmla="*/ 205740 w 342900"/>
                  <a:gd name="connsiteY5" fmla="*/ 332613 h 331470"/>
                  <a:gd name="connsiteX6" fmla="*/ 342900 w 342900"/>
                  <a:gd name="connsiteY6" fmla="*/ 332613 h 331470"/>
                  <a:gd name="connsiteX7" fmla="*/ 342900 w 342900"/>
                  <a:gd name="connsiteY7" fmla="*/ 162878 h 331470"/>
                  <a:gd name="connsiteX8" fmla="*/ 171450 w 342900"/>
                  <a:gd name="connsiteY8" fmla="*/ 0 h 331470"/>
                  <a:gd name="connsiteX9" fmla="*/ 0 w 342900"/>
                  <a:gd name="connsiteY9" fmla="*/ 162878 h 331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331470">
                    <a:moveTo>
                      <a:pt x="0" y="162878"/>
                    </a:moveTo>
                    <a:lnTo>
                      <a:pt x="0" y="332613"/>
                    </a:lnTo>
                    <a:lnTo>
                      <a:pt x="137160" y="332613"/>
                    </a:lnTo>
                    <a:lnTo>
                      <a:pt x="137160" y="189738"/>
                    </a:lnTo>
                    <a:lnTo>
                      <a:pt x="205740" y="189738"/>
                    </a:lnTo>
                    <a:lnTo>
                      <a:pt x="205740" y="332613"/>
                    </a:lnTo>
                    <a:lnTo>
                      <a:pt x="342900" y="332613"/>
                    </a:lnTo>
                    <a:lnTo>
                      <a:pt x="342900" y="162878"/>
                    </a:lnTo>
                    <a:lnTo>
                      <a:pt x="171450" y="0"/>
                    </a:lnTo>
                    <a:lnTo>
                      <a:pt x="0" y="162878"/>
                    </a:lnTo>
                    <a:close/>
                  </a:path>
                </a:pathLst>
              </a:custGeom>
              <a:grpFill/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27" name="Graphic 26" descr="Ringer">
              <a:extLst>
                <a:ext uri="{FF2B5EF4-FFF2-40B4-BE49-F238E27FC236}">
                  <a16:creationId xmlns:a16="http://schemas.microsoft.com/office/drawing/2014/main" id="{81DB26D1-29FC-4B0F-868A-E438BD78B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756852" y="513328"/>
              <a:ext cx="548640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92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rgbClr val="8E78C2">
                <a:alpha val="81000"/>
              </a:srgbClr>
            </a:gs>
            <a:gs pos="0">
              <a:srgbClr val="7030A0">
                <a:alpha val="76000"/>
              </a:srgbClr>
            </a:gs>
            <a:gs pos="53000">
              <a:srgbClr val="002060">
                <a:alpha val="29000"/>
              </a:srgbClr>
            </a:gs>
            <a:gs pos="73000">
              <a:srgbClr val="FF0000">
                <a:alpha val="21000"/>
              </a:srgbClr>
            </a:gs>
            <a:gs pos="89000">
              <a:srgbClr val="7030A0">
                <a:alpha val="49000"/>
              </a:srgb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DB2D-E564-41EB-B469-D0D74C130D36}"/>
              </a:ext>
            </a:extLst>
          </p:cNvPr>
          <p:cNvSpPr/>
          <p:nvPr/>
        </p:nvSpPr>
        <p:spPr>
          <a:xfrm>
            <a:off x="3488754" y="149860"/>
            <a:ext cx="2466883" cy="3291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lumMod val="50000"/>
                <a:lumOff val="50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Mission</a:t>
            </a:r>
          </a:p>
          <a:p>
            <a:endParaRPr lang="en-US" b="1" u="sng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product quality as per customer demand. </a:t>
            </a:r>
          </a:p>
          <a:p>
            <a:pPr marL="228600" indent="-228600">
              <a:buAutoNum type="arabicPeriod"/>
            </a:pPr>
            <a:endParaRPr lang="en-US" sz="12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 functionality of routine &amp; Requirement.</a:t>
            </a:r>
          </a:p>
          <a:p>
            <a:pPr marL="228600" indent="-228600">
              <a:buAutoNum type="arabicPeriod"/>
            </a:pPr>
            <a:endParaRPr lang="en-US" sz="12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Sustain on high quality standard. </a:t>
            </a:r>
          </a:p>
          <a:p>
            <a:pPr marL="228600" indent="-228600">
              <a:buAutoNum type="arabicPeriod"/>
            </a:pPr>
            <a:endParaRPr lang="en-US" sz="12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 Safe &amp; Secure quality work. </a:t>
            </a:r>
          </a:p>
          <a:p>
            <a:pPr marL="228600" indent="-228600">
              <a:buAutoNum type="arabicPeriod"/>
            </a:pPr>
            <a:endParaRPr lang="en-US" sz="12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Sure the Most precise work.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F10DA-4DF5-45FB-A475-3E113FBCABBA}"/>
              </a:ext>
            </a:extLst>
          </p:cNvPr>
          <p:cNvSpPr/>
          <p:nvPr/>
        </p:nvSpPr>
        <p:spPr>
          <a:xfrm>
            <a:off x="6189316" y="137160"/>
            <a:ext cx="2468880" cy="3291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lumMod val="50000"/>
                <a:lumOff val="50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Vision</a:t>
            </a:r>
          </a:p>
          <a:p>
            <a:pPr algn="ctr"/>
            <a:endParaRPr lang="en-US" b="1" u="sng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Stablish zero defect Method. </a:t>
            </a:r>
          </a:p>
          <a:p>
            <a:pPr marL="228600" indent="-228600">
              <a:buAutoNum type="arabicPeriod"/>
            </a:pPr>
            <a:endParaRPr lang="en-US" sz="12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Stop Order. </a:t>
            </a:r>
          </a:p>
          <a:p>
            <a:pPr marL="228600" indent="-228600">
              <a:buAutoNum type="arabicPeriod"/>
            </a:pPr>
            <a:endParaRPr lang="en-US" sz="12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Customer Claim. </a:t>
            </a:r>
          </a:p>
          <a:p>
            <a:pPr marL="228600" indent="-228600">
              <a:buAutoNum type="arabicPeriod"/>
            </a:pPr>
            <a:endParaRPr lang="en-US" sz="12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Best Quality Standard. </a:t>
            </a:r>
          </a:p>
          <a:p>
            <a:pPr marL="228600" indent="-228600">
              <a:buAutoNum type="arabicPeriod"/>
            </a:pPr>
            <a:endParaRPr lang="en-US" sz="12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an Idol on Quality. </a:t>
            </a:r>
          </a:p>
          <a:p>
            <a:pPr marL="228600" indent="-228600">
              <a:buAutoNum type="arabicPeriod"/>
            </a:pPr>
            <a:endParaRPr lang="en-US" sz="12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B435E0-3EF7-4414-A645-771C0B31E013}"/>
              </a:ext>
            </a:extLst>
          </p:cNvPr>
          <p:cNvGrpSpPr/>
          <p:nvPr/>
        </p:nvGrpSpPr>
        <p:grpSpPr>
          <a:xfrm>
            <a:off x="8905618" y="402336"/>
            <a:ext cx="2468880" cy="2761488"/>
            <a:chOff x="94143" y="998806"/>
            <a:chExt cx="3099223" cy="450166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F77D9E-B38C-465F-846D-9C4070D48B48}"/>
                </a:ext>
              </a:extLst>
            </p:cNvPr>
            <p:cNvSpPr/>
            <p:nvPr/>
          </p:nvSpPr>
          <p:spPr>
            <a:xfrm>
              <a:off x="94143" y="998806"/>
              <a:ext cx="3099223" cy="4501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tx1">
                  <a:lumMod val="50000"/>
                  <a:lumOff val="50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51910A4-9522-4F02-A885-CE92FD30E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27" y="1178169"/>
              <a:ext cx="2852253" cy="414293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249F55A-7C24-4460-A823-2C5ABF2E16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0" b="26829"/>
          <a:stretch/>
        </p:blipFill>
        <p:spPr>
          <a:xfrm>
            <a:off x="168308" y="3902638"/>
            <a:ext cx="3178361" cy="21842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2101DA-E70B-4866-BB9C-9439FED4C7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" t="11048" r="57786" b="10998"/>
          <a:stretch/>
        </p:blipFill>
        <p:spPr>
          <a:xfrm>
            <a:off x="799780" y="409433"/>
            <a:ext cx="2466883" cy="276429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54EA28-2B32-4413-BDEF-C97D51F4C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70" y="3441700"/>
            <a:ext cx="3033908" cy="18298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321A23-E126-4A69-AE12-B55F346AF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123" y="3865904"/>
            <a:ext cx="2970273" cy="22209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1A7265-877E-4DE7-B8DD-92DE80195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43" y="3428052"/>
            <a:ext cx="2970273" cy="18571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7B034E-33BC-46E2-AA84-34F0972C81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7115" y="5244432"/>
            <a:ext cx="3807979" cy="14898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19330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rgbClr val="8E78C2">
                <a:alpha val="81000"/>
              </a:srgbClr>
            </a:gs>
            <a:gs pos="0">
              <a:srgbClr val="7030A0">
                <a:alpha val="76000"/>
              </a:srgbClr>
            </a:gs>
            <a:gs pos="53000">
              <a:srgbClr val="002060">
                <a:alpha val="29000"/>
              </a:srgbClr>
            </a:gs>
            <a:gs pos="73000">
              <a:srgbClr val="FF0000">
                <a:alpha val="21000"/>
              </a:srgbClr>
            </a:gs>
            <a:gs pos="89000">
              <a:srgbClr val="7030A0">
                <a:alpha val="49000"/>
              </a:srgb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401188-4EE5-4F5F-8C85-58A05E745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40991" cy="7053715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4B357659-9A64-48F3-A631-D2FB95DE2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709613"/>
            <a:ext cx="18383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000AB43-A547-4BBE-A6FB-F342EAA2FE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08800" y="155407"/>
            <a:ext cx="5055263" cy="654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6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rgbClr val="8E78C2">
                <a:alpha val="81000"/>
              </a:srgbClr>
            </a:gs>
            <a:gs pos="0">
              <a:srgbClr val="7030A0">
                <a:alpha val="76000"/>
              </a:srgbClr>
            </a:gs>
            <a:gs pos="53000">
              <a:srgbClr val="002060">
                <a:alpha val="29000"/>
              </a:srgbClr>
            </a:gs>
            <a:gs pos="73000">
              <a:srgbClr val="FF0000">
                <a:alpha val="21000"/>
              </a:srgbClr>
            </a:gs>
            <a:gs pos="89000">
              <a:srgbClr val="7030A0">
                <a:alpha val="49000"/>
              </a:srgb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4F5D89E-7139-4DC2-963A-EC4005079738}"/>
              </a:ext>
            </a:extLst>
          </p:cNvPr>
          <p:cNvGrpSpPr/>
          <p:nvPr/>
        </p:nvGrpSpPr>
        <p:grpSpPr>
          <a:xfrm>
            <a:off x="1560056" y="2912012"/>
            <a:ext cx="4201594" cy="1631852"/>
            <a:chOff x="503627" y="5715586"/>
            <a:chExt cx="2633934" cy="10058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13C229-B8C2-451E-BA4D-EC72CB2CC156}"/>
                </a:ext>
              </a:extLst>
            </p:cNvPr>
            <p:cNvSpPr/>
            <p:nvPr/>
          </p:nvSpPr>
          <p:spPr>
            <a:xfrm>
              <a:off x="943001" y="5735906"/>
              <a:ext cx="2194560" cy="965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pPr algn="ctr"/>
              <a:r>
                <a:rPr lang="en-US" sz="10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Detail Contact Info.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535526-EBB4-4852-97A0-0A3F4104879A}"/>
                </a:ext>
              </a:extLst>
            </p:cNvPr>
            <p:cNvSpPr/>
            <p:nvPr/>
          </p:nvSpPr>
          <p:spPr>
            <a:xfrm>
              <a:off x="503627" y="5715586"/>
              <a:ext cx="1005840" cy="100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</a:t>
              </a:r>
            </a:p>
            <a:p>
              <a:pPr algn="ctr"/>
              <a:r>
                <a:rPr lang="en-US" sz="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Profile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59AE96-DF5E-435D-84CA-B964C872D947}"/>
              </a:ext>
            </a:extLst>
          </p:cNvPr>
          <p:cNvGrpSpPr/>
          <p:nvPr/>
        </p:nvGrpSpPr>
        <p:grpSpPr>
          <a:xfrm>
            <a:off x="6096000" y="2874122"/>
            <a:ext cx="4206240" cy="1636776"/>
            <a:chOff x="503627" y="5715586"/>
            <a:chExt cx="2633934" cy="10058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FDDB36-E008-40B2-AB10-8642DF3EE7CC}"/>
                </a:ext>
              </a:extLst>
            </p:cNvPr>
            <p:cNvSpPr/>
            <p:nvPr/>
          </p:nvSpPr>
          <p:spPr>
            <a:xfrm>
              <a:off x="943001" y="5735906"/>
              <a:ext cx="2194560" cy="965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pPr algn="ctr"/>
              <a:r>
                <a:rPr lang="en-US" sz="10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Detail Contact Info.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15ADE36-5ED3-4F41-B2FE-8826328FA6E5}"/>
                </a:ext>
              </a:extLst>
            </p:cNvPr>
            <p:cNvSpPr/>
            <p:nvPr/>
          </p:nvSpPr>
          <p:spPr>
            <a:xfrm>
              <a:off x="503627" y="5715586"/>
              <a:ext cx="1005840" cy="100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Your</a:t>
              </a:r>
            </a:p>
            <a:p>
              <a:pPr algn="ctr"/>
              <a:r>
                <a:rPr lang="en-US" sz="800" b="1" dirty="0">
                  <a:solidFill>
                    <a:schemeClr val="accent6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982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8A6B07A5-81C6-40FF-833E-DFEE55400A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852" y="963939"/>
            <a:ext cx="914400" cy="9144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CE7EF9F-32A5-4EAC-9D4E-7007455D604C}"/>
              </a:ext>
            </a:extLst>
          </p:cNvPr>
          <p:cNvSpPr/>
          <p:nvPr/>
        </p:nvSpPr>
        <p:spPr>
          <a:xfrm>
            <a:off x="841717" y="1973295"/>
            <a:ext cx="2225040" cy="3052690"/>
          </a:xfrm>
          <a:prstGeom prst="wedgeRectCallout">
            <a:avLst>
              <a:gd name="adj1" fmla="val -23072"/>
              <a:gd name="adj2" fmla="val -57615"/>
            </a:avLst>
          </a:prstGeom>
          <a:gradFill flip="none" rotWithShape="1">
            <a:gsLst>
              <a:gs pos="0">
                <a:srgbClr val="66FF99">
                  <a:tint val="66000"/>
                  <a:satMod val="160000"/>
                </a:srgbClr>
              </a:gs>
              <a:gs pos="50000">
                <a:srgbClr val="66FF99">
                  <a:tint val="44500"/>
                  <a:satMod val="160000"/>
                </a:srgbClr>
              </a:gs>
              <a:gs pos="100000">
                <a:srgbClr val="66FF9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Manual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Description 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 &amp; Flow Chart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Routine &amp; Method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H&amp;M Education 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Reports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E34A40-A156-49D2-B20E-B4999A57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1598"/>
              </p:ext>
            </p:extLst>
          </p:nvPr>
        </p:nvGraphicFramePr>
        <p:xfrm>
          <a:off x="3205673" y="963939"/>
          <a:ext cx="2679898" cy="55282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79898">
                  <a:extLst>
                    <a:ext uri="{9D8B030D-6E8A-4147-A177-3AD203B41FA5}">
                      <a16:colId xmlns:a16="http://schemas.microsoft.com/office/drawing/2014/main" val="1776054655"/>
                    </a:ext>
                  </a:extLst>
                </a:gridCol>
              </a:tblGrid>
              <a:tr h="325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Head Of Quality</a:t>
                      </a:r>
                      <a:endParaRPr lang="en-US" sz="14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18137839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Deputy Manager (Quality)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07827465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Asst. Manager (Quality)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5901081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Sr. Quality Executive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04532191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Quality Executive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48392388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GPQ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54637519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Sr. Auditor / Auditor Quality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375319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MIS Officer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66713381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In-charge (Quality)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76282313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Sr. QC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8398300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QC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29703352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Supervisor (Check)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8421576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Line QC</a:t>
                      </a:r>
                      <a:endParaRPr lang="en-US" sz="14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1957475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QI / Ord. QI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36426970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Reporter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48519690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Loader</a:t>
                      </a:r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21060564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Spot Remover</a:t>
                      </a:r>
                      <a:endParaRPr lang="en-US" sz="14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5978010"/>
                  </a:ext>
                </a:extLst>
              </a:tr>
            </a:tbl>
          </a:graphicData>
        </a:graphic>
      </p:graphicFrame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67AE221-74E0-48F2-AC56-B586128A5BA7}"/>
              </a:ext>
            </a:extLst>
          </p:cNvPr>
          <p:cNvSpPr/>
          <p:nvPr/>
        </p:nvSpPr>
        <p:spPr>
          <a:xfrm>
            <a:off x="2700997" y="320037"/>
            <a:ext cx="1941342" cy="450167"/>
          </a:xfrm>
          <a:prstGeom prst="wedgeRectCallout">
            <a:avLst>
              <a:gd name="adj1" fmla="val -22282"/>
              <a:gd name="adj2" fmla="val 96875"/>
            </a:avLst>
          </a:prstGeom>
          <a:gradFill flip="none" rotWithShape="1">
            <a:gsLst>
              <a:gs pos="0">
                <a:srgbClr val="66FF99">
                  <a:tint val="66000"/>
                  <a:satMod val="160000"/>
                </a:srgbClr>
              </a:gs>
              <a:gs pos="50000">
                <a:srgbClr val="66FF99">
                  <a:tint val="44500"/>
                  <a:satMod val="160000"/>
                </a:srgbClr>
              </a:gs>
              <a:gs pos="100000">
                <a:srgbClr val="66FF9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Description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C97620-B879-4345-A3E4-E3BFE39E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22743"/>
              </p:ext>
            </p:extLst>
          </p:nvPr>
        </p:nvGraphicFramePr>
        <p:xfrm>
          <a:off x="6028590" y="963939"/>
          <a:ext cx="2679898" cy="55282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79898">
                  <a:extLst>
                    <a:ext uri="{9D8B030D-6E8A-4147-A177-3AD203B41FA5}">
                      <a16:colId xmlns:a16="http://schemas.microsoft.com/office/drawing/2014/main" val="1776054655"/>
                    </a:ext>
                  </a:extLst>
                </a:gridCol>
              </a:tblGrid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18137839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07827465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5901081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04532191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48392388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54637519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375319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66713381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76282313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8398300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29703352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8421576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1957475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36426970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48519690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21060564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5978010"/>
                  </a:ext>
                </a:extLst>
              </a:tr>
            </a:tbl>
          </a:graphicData>
        </a:graphic>
      </p:graphicFrame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070D2B6-0BA2-4139-9F34-FE7BBD74D693}"/>
              </a:ext>
            </a:extLst>
          </p:cNvPr>
          <p:cNvSpPr/>
          <p:nvPr/>
        </p:nvSpPr>
        <p:spPr>
          <a:xfrm>
            <a:off x="5523914" y="320037"/>
            <a:ext cx="1941342" cy="450167"/>
          </a:xfrm>
          <a:prstGeom prst="wedgeRectCallout">
            <a:avLst>
              <a:gd name="adj1" fmla="val -22282"/>
              <a:gd name="adj2" fmla="val 96875"/>
            </a:avLst>
          </a:prstGeom>
          <a:gradFill flip="none" rotWithShape="1">
            <a:gsLst>
              <a:gs pos="0">
                <a:srgbClr val="66FF99">
                  <a:tint val="66000"/>
                  <a:satMod val="160000"/>
                </a:srgbClr>
              </a:gs>
              <a:gs pos="50000">
                <a:srgbClr val="66FF99">
                  <a:tint val="44500"/>
                  <a:satMod val="160000"/>
                </a:srgbClr>
              </a:gs>
              <a:gs pos="100000">
                <a:srgbClr val="66FF9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 &amp; Flow Chart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913948-8043-4866-AF36-FB73A1281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84624"/>
              </p:ext>
            </p:extLst>
          </p:nvPr>
        </p:nvGraphicFramePr>
        <p:xfrm>
          <a:off x="8839195" y="963939"/>
          <a:ext cx="2679898" cy="55282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79898">
                  <a:extLst>
                    <a:ext uri="{9D8B030D-6E8A-4147-A177-3AD203B41FA5}">
                      <a16:colId xmlns:a16="http://schemas.microsoft.com/office/drawing/2014/main" val="1776054655"/>
                    </a:ext>
                  </a:extLst>
                </a:gridCol>
              </a:tblGrid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18137839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07827465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5901081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04532191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48392388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54637519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375319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66713381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76282313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8398300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29703352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8421576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1957475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36426970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48519690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21060564"/>
                  </a:ext>
                </a:extLst>
              </a:tr>
              <a:tr h="32519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66FF99">
                            <a:tint val="66000"/>
                            <a:satMod val="160000"/>
                          </a:srgbClr>
                        </a:gs>
                        <a:gs pos="50000">
                          <a:srgbClr val="66FF99">
                            <a:tint val="44500"/>
                            <a:satMod val="160000"/>
                          </a:srgbClr>
                        </a:gs>
                        <a:gs pos="100000">
                          <a:srgbClr val="66FF99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5978010"/>
                  </a:ext>
                </a:extLst>
              </a:tr>
            </a:tbl>
          </a:graphicData>
        </a:graphic>
      </p:graphicFrame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8F7DD63-3AD0-4DC8-A454-88E6D769CEC0}"/>
              </a:ext>
            </a:extLst>
          </p:cNvPr>
          <p:cNvSpPr/>
          <p:nvPr/>
        </p:nvSpPr>
        <p:spPr>
          <a:xfrm>
            <a:off x="8334519" y="320037"/>
            <a:ext cx="1941342" cy="450167"/>
          </a:xfrm>
          <a:prstGeom prst="wedgeRectCallout">
            <a:avLst>
              <a:gd name="adj1" fmla="val -22282"/>
              <a:gd name="adj2" fmla="val 96875"/>
            </a:avLst>
          </a:prstGeom>
          <a:gradFill flip="none" rotWithShape="1">
            <a:gsLst>
              <a:gs pos="0">
                <a:srgbClr val="66FF99">
                  <a:tint val="66000"/>
                  <a:satMod val="160000"/>
                </a:srgbClr>
              </a:gs>
              <a:gs pos="50000">
                <a:srgbClr val="66FF99">
                  <a:tint val="44500"/>
                  <a:satMod val="160000"/>
                </a:srgbClr>
              </a:gs>
              <a:gs pos="100000">
                <a:srgbClr val="66FF9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Routine &amp; Method</a:t>
            </a:r>
          </a:p>
        </p:txBody>
      </p:sp>
    </p:spTree>
    <p:extLst>
      <p:ext uri="{BB962C8B-B14F-4D97-AF65-F5344CB8AC3E}">
        <p14:creationId xmlns:p14="http://schemas.microsoft.com/office/powerpoint/2010/main" val="204705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103D93-CD95-47FA-BB21-00DA29370CEA}"/>
              </a:ext>
            </a:extLst>
          </p:cNvPr>
          <p:cNvSpPr/>
          <p:nvPr/>
        </p:nvSpPr>
        <p:spPr>
          <a:xfrm>
            <a:off x="2954213" y="70332"/>
            <a:ext cx="5880297" cy="81593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rPr>
              <a:t>Field of Excellence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V Boli" panose="02000500030200090000" pitchFamily="2" charset="0"/>
              <a:ea typeface="Tahoma" panose="020B0604030504040204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1C19C9-006E-4B33-B80C-5CEAEBA54CB7}"/>
              </a:ext>
            </a:extLst>
          </p:cNvPr>
          <p:cNvSpPr/>
          <p:nvPr/>
        </p:nvSpPr>
        <p:spPr>
          <a:xfrm>
            <a:off x="2954213" y="70332"/>
            <a:ext cx="5880297" cy="81593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rPr>
              <a:t>Certified By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V Boli" panose="02000500030200090000" pitchFamily="2" charset="0"/>
              <a:ea typeface="Tahoma" panose="020B0604030504040204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5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AB319CF-7686-4BDC-AA92-535F5E8192A0}"/>
              </a:ext>
            </a:extLst>
          </p:cNvPr>
          <p:cNvGrpSpPr/>
          <p:nvPr/>
        </p:nvGrpSpPr>
        <p:grpSpPr>
          <a:xfrm>
            <a:off x="2693961" y="958694"/>
            <a:ext cx="6400800" cy="2743200"/>
            <a:chOff x="1926826" y="950060"/>
            <a:chExt cx="8623497" cy="32750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1C19C9-006E-4B33-B80C-5CEAEBA54CB7}"/>
                </a:ext>
              </a:extLst>
            </p:cNvPr>
            <p:cNvSpPr/>
            <p:nvPr/>
          </p:nvSpPr>
          <p:spPr>
            <a:xfrm>
              <a:off x="4670026" y="1040530"/>
              <a:ext cx="5880297" cy="311210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Mahbubur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Rahman Russell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Authority of KC Lingerie Ltd.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B984C76-A9A4-4769-98DA-049083A9051D}"/>
                </a:ext>
              </a:extLst>
            </p:cNvPr>
            <p:cNvSpPr/>
            <p:nvPr/>
          </p:nvSpPr>
          <p:spPr>
            <a:xfrm>
              <a:off x="1926826" y="950060"/>
              <a:ext cx="2743200" cy="327500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EFB40D9-E73E-4C3D-A410-4B60F0D62AC1}"/>
              </a:ext>
            </a:extLst>
          </p:cNvPr>
          <p:cNvSpPr/>
          <p:nvPr/>
        </p:nvSpPr>
        <p:spPr>
          <a:xfrm>
            <a:off x="2954213" y="70332"/>
            <a:ext cx="5880297" cy="81593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rPr>
              <a:t>Our Team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V Boli" panose="02000500030200090000" pitchFamily="2" charset="0"/>
              <a:ea typeface="Tahoma" panose="020B0604030504040204" pitchFamily="34" charset="0"/>
              <a:cs typeface="MV Boli" panose="0200050003020009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F905B3-5864-42D5-B1A4-F9897FA33A20}"/>
              </a:ext>
            </a:extLst>
          </p:cNvPr>
          <p:cNvGrpSpPr/>
          <p:nvPr/>
        </p:nvGrpSpPr>
        <p:grpSpPr>
          <a:xfrm>
            <a:off x="318262" y="4047042"/>
            <a:ext cx="5486400" cy="2560320"/>
            <a:chOff x="8302890" y="4667365"/>
            <a:chExt cx="3728785" cy="1820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090D6C-EC70-4880-A241-983D47884B7B}"/>
                </a:ext>
              </a:extLst>
            </p:cNvPr>
            <p:cNvSpPr/>
            <p:nvPr/>
          </p:nvSpPr>
          <p:spPr>
            <a:xfrm>
              <a:off x="9562795" y="4739793"/>
              <a:ext cx="2468880" cy="16953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Hamidur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Rahman Hamid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Head of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Production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A2108E-68EB-41D0-8163-65A52581CA62}"/>
                </a:ext>
              </a:extLst>
            </p:cNvPr>
            <p:cNvSpPr/>
            <p:nvPr/>
          </p:nvSpPr>
          <p:spPr>
            <a:xfrm>
              <a:off x="8302890" y="4667365"/>
              <a:ext cx="1259905" cy="182052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06283B-15EC-4186-9DFF-DF5F0C613030}"/>
              </a:ext>
            </a:extLst>
          </p:cNvPr>
          <p:cNvGrpSpPr/>
          <p:nvPr/>
        </p:nvGrpSpPr>
        <p:grpSpPr>
          <a:xfrm>
            <a:off x="6445781" y="4047042"/>
            <a:ext cx="5486400" cy="2560320"/>
            <a:chOff x="6224108" y="1063686"/>
            <a:chExt cx="5868554" cy="259634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9A66849-DC95-4831-9412-712EC0A569FB}"/>
                </a:ext>
              </a:extLst>
            </p:cNvPr>
            <p:cNvSpPr/>
            <p:nvPr/>
          </p:nvSpPr>
          <p:spPr>
            <a:xfrm>
              <a:off x="6224108" y="1166980"/>
              <a:ext cx="3893426" cy="24178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Jowel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 Hossain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V Boli" panose="02000500030200090000" pitchFamily="2" charset="0"/>
                  <a:ea typeface="Tahoma" panose="020B0604030504040204" pitchFamily="34" charset="0"/>
                  <a:cs typeface="MV Boli" panose="02000500030200090000" pitchFamily="2" charset="0"/>
                </a:rPr>
                <a:t>Head of Quality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V Boli" panose="02000500030200090000" pitchFamily="2" charset="0"/>
                <a:ea typeface="Tahoma" panose="020B060403050404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C4F9BB-3575-4A61-8DD3-7C7CDF031ED3}"/>
                </a:ext>
              </a:extLst>
            </p:cNvPr>
            <p:cNvSpPr/>
            <p:nvPr/>
          </p:nvSpPr>
          <p:spPr>
            <a:xfrm>
              <a:off x="10105791" y="1063686"/>
              <a:ext cx="1986871" cy="259634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glow rad="228600">
                <a:schemeClr val="bg1">
                  <a:lumMod val="6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170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504</Words>
  <Application>Microsoft Office PowerPoint</Application>
  <PresentationFormat>Widescreen</PresentationFormat>
  <Paragraphs>177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MV Boli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Jowel-kclng</dc:creator>
  <cp:lastModifiedBy>Jowel-kclng</cp:lastModifiedBy>
  <cp:revision>33</cp:revision>
  <dcterms:created xsi:type="dcterms:W3CDTF">2021-11-16T09:40:38Z</dcterms:created>
  <dcterms:modified xsi:type="dcterms:W3CDTF">2021-11-22T03:25:05Z</dcterms:modified>
</cp:coreProperties>
</file>