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9d91a40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9d91a40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d91a40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d91a40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d91a40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d91a40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fa1e954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fa1e954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fa1e954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fa1e954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fa1e954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fa1e954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fa1e954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fa1e954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d91a403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d91a403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9d91a403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9d91a403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mattson/who-national-life-expectancy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DSC530 Final Project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Joshua Ewer</a:t>
            </a:r>
            <a:endParaRPr sz="15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Bellevue University</a:t>
            </a:r>
            <a:endParaRPr sz="15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12"/>
              <a:t>August 9, 2024</a:t>
            </a:r>
            <a:endParaRPr sz="15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062075"/>
            <a:ext cx="42657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In r</a:t>
            </a:r>
            <a:r>
              <a:rPr lang="en" sz="1700"/>
              <a:t>eviewing the results from the regression analysis, we can conclude: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The R-squared value is greater than 0.5 so it is better than random, though not a large amount. An r-squared value that approaches 1 is a better fit.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Durbin-Watson measures homoscedasticity, and a low number of 0.179 implies a strong positive serial correlation in the residuals.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The kurtosis value of 5.5 implies that there are more extreme values in the distribution that would be a normal distribution. Therefore, there must be significant outliers or extreme values.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075" y="483350"/>
            <a:ext cx="3070025" cy="43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</a:t>
            </a:r>
            <a:r>
              <a:rPr lang="en"/>
              <a:t> Hypothesis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recently experienced an unexpected death in the family, and it got me wondering if there are any specific variables that contribute to life expectancy more than others.  I found several World Health Organization (WHO) datasets that were extremely large and full of sketchy data.  Then, I found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sample dataset on kaggle</a:t>
            </a:r>
            <a:r>
              <a:rPr lang="en"/>
              <a:t> that included some data cleaning to help reduce some of the unrealistic values in the raw dataset.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chose this dataset to answer the question “What factors have the largest correlation with life expectancy?”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13800" y="1021625"/>
            <a:ext cx="33078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life_expect </a:t>
            </a:r>
            <a:endParaRPr sz="1800"/>
          </a:p>
          <a:p>
            <a:pPr indent="-31718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800"/>
              <a:t>This is the dependent variable for the regression analysis later.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800"/>
              <a:t>Definition: Life expectancy at birth measured in years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800"/>
              <a:t>While </a:t>
            </a:r>
            <a:r>
              <a:rPr lang="en" sz="1800"/>
              <a:t>there is a slight tail in this left skewed distribution, there were no significant outliers to handle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00" y="925197"/>
            <a:ext cx="3911825" cy="26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13800" y="1021625"/>
            <a:ext cx="33078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bmi</a:t>
            </a:r>
            <a:endParaRPr sz="1800"/>
          </a:p>
          <a:p>
            <a:pPr indent="-31718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800"/>
              <a:t>Definition: This is calculated by an individual’s weight (kg) / height^2 (meters) and is a rough way to estimate health of an individual.  This data is age-standardized (per 100k population).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18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800"/>
              <a:t>This distribution is bimodal, with peaks at 22-24 and 26.  There were no significant outliers.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150" y="1376525"/>
            <a:ext cx="4317599" cy="28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32900" y="1011500"/>
            <a:ext cx="33078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polio/diphtheria/measles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Definition:  first dose coverage among 1-year olds (%)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 researching, I found the distributions for these individual variables were near identical, leading me to believe (and later confirm) that each of these vaccinations are typically given at the same time. 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These distributions are very negatively skewed with the mean being 86% (yay for the children!)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25" y="393760"/>
            <a:ext cx="3307800" cy="231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325" y="2335624"/>
            <a:ext cx="3128207" cy="212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746" y="2982319"/>
            <a:ext cx="3004073" cy="19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132900" y="1011500"/>
            <a:ext cx="33078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Youth obesity</a:t>
            </a:r>
            <a:endParaRPr b="1"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Definition:  </a:t>
            </a:r>
            <a:r>
              <a:rPr lang="en" sz="1800"/>
              <a:t>This variable represents the  prevalence of obesity in youth and is measured by a crude estimate percentage for children with a BMI &gt; (median - 2 stdev)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This </a:t>
            </a:r>
            <a:r>
              <a:rPr lang="en" sz="1800"/>
              <a:t>distribution</a:t>
            </a:r>
            <a:r>
              <a:rPr lang="en" sz="1800"/>
              <a:t> is positively skewed and has a very long tail for percentages above 15%.  There were some outliers above the 20 mark, but I did not find them to be inaccurate (&gt; 30 is considered obese) so I left these outliers in the dataset.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850"/>
            <a:ext cx="4398500" cy="292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132900" y="1011500"/>
            <a:ext cx="33078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Government Health Expenditure</a:t>
            </a:r>
            <a:endParaRPr b="1"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Definition:  This variable measures the </a:t>
            </a:r>
            <a:r>
              <a:rPr lang="en" sz="1250"/>
              <a:t>domestic general government health expenditure (GGHE-D) as percentage of gross domestic product (GDP)</a:t>
            </a:r>
            <a:endParaRPr sz="1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Depending on the </a:t>
            </a:r>
            <a:r>
              <a:rPr lang="en" sz="1250"/>
              <a:t>number</a:t>
            </a:r>
            <a:r>
              <a:rPr lang="en" sz="1250"/>
              <a:t> of bins in the histogram, this distribution is _almost_ bimodal, but it smooths out with more  bins.   There is a very long tail of expenditures in the +10% range, but I was able to identify that those values are correct and not outliers do to error or poor quality data.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850"/>
            <a:ext cx="4398500" cy="319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Analytical Distributions via a CDF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443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 half of life expectancies are 60+ years.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When comparing the CDF of life expectancy to a log normal model, there is a clearly visible steep increase in 70-75 age range, indicating a more rapid increase in cumulative </a:t>
            </a:r>
            <a:r>
              <a:rPr lang="en" sz="1400"/>
              <a:t>probabilities.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374" y="859774"/>
            <a:ext cx="2630975" cy="19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375" y="2891775"/>
            <a:ext cx="2630975" cy="2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351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a strong positive correlation between life expectancy and the expenditure of a government’s budget on healthcare.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spearman and Pearson correlations showed that there was a statistical significance to this correlation, but it was minor.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22" y="991275"/>
            <a:ext cx="3512099" cy="36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