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9d91a403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9d91a403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9d91a403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9d91a403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9d91a403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9d91a403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d91a403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9d91a403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9d91a403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9d91a403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9d91a403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9d91a403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9d91a403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9d91a403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9d91a403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9d91a403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9d91a403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9d91a403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9d91a403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9d91a403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9d91a403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9d91a403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DSC530 Final Project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Ewer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Bellevue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9,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Distribution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</a:t>
            </a:r>
            <a:r>
              <a:rPr lang="en"/>
              <a:t> Hypothesis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Analysis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Analysis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Analysis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Analysis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Analysis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Comparison (using a PMF)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Variable with a CDF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