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58" r:id="rId7"/>
    <p:sldId id="259" r:id="rId8"/>
    <p:sldId id="264" r:id="rId9"/>
    <p:sldId id="265" r:id="rId10"/>
    <p:sldId id="271" r:id="rId11"/>
    <p:sldId id="269" r:id="rId12"/>
    <p:sldId id="270" r:id="rId13"/>
    <p:sldId id="276" r:id="rId14"/>
    <p:sldId id="260" r:id="rId15"/>
    <p:sldId id="267" r:id="rId16"/>
    <p:sldId id="266" r:id="rId17"/>
    <p:sldId id="275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36132" y="1827261"/>
            <a:ext cx="8915399" cy="952355"/>
          </a:xfrm>
        </p:spPr>
        <p:txBody>
          <a:bodyPr>
            <a:noAutofit/>
          </a:bodyPr>
          <a:lstStyle/>
          <a:p>
            <a:pPr algn="ctr"/>
            <a:r>
              <a:rPr lang="en-US" altLang="ja-JP" sz="6000" dirty="0" smtClean="0"/>
              <a:t>Aztec Mythology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660108" y="3923829"/>
            <a:ext cx="5103812" cy="2361972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Ayumi</a:t>
            </a:r>
            <a:r>
              <a:rPr kumimoji="1" lang="en-US" altLang="ja-JP" sz="2400" dirty="0" smtClean="0"/>
              <a:t> Sakamoto</a:t>
            </a:r>
            <a:r>
              <a:rPr lang="en-US" altLang="ja-JP" sz="2400" dirty="0" smtClean="0"/>
              <a:t>, </a:t>
            </a:r>
            <a:r>
              <a:rPr kumimoji="1" lang="en-US" altLang="ja-JP" sz="2400" dirty="0" err="1" smtClean="0"/>
              <a:t>Jewon</a:t>
            </a:r>
            <a:r>
              <a:rPr kumimoji="1" lang="en-US" altLang="ja-JP" sz="2400" dirty="0" smtClean="0"/>
              <a:t> Moon, </a:t>
            </a:r>
            <a:r>
              <a:rPr kumimoji="1" lang="en-US" altLang="ja-JP" sz="2400" dirty="0" err="1" smtClean="0"/>
              <a:t>Jihui</a:t>
            </a:r>
            <a:r>
              <a:rPr kumimoji="1" lang="en-US" altLang="ja-JP" sz="2400" dirty="0" smtClean="0"/>
              <a:t> Lee, Yousef </a:t>
            </a:r>
            <a:r>
              <a:rPr kumimoji="1" lang="en-US" altLang="ja-JP" sz="2400" dirty="0" err="1" smtClean="0"/>
              <a:t>Alharbi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Instructor : Olivia Stark</a:t>
            </a:r>
          </a:p>
          <a:p>
            <a:r>
              <a:rPr kumimoji="1" lang="en-US" altLang="ja-JP" sz="2400" dirty="0" smtClean="0"/>
              <a:t>UCTP-Prep</a:t>
            </a:r>
          </a:p>
          <a:p>
            <a:r>
              <a:rPr lang="en-US" altLang="ja-JP" sz="2400" dirty="0" smtClean="0"/>
              <a:t>June 11,2015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37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Definition of Myth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56143" y="2133600"/>
            <a:ext cx="4148469" cy="3777622"/>
          </a:xfrm>
        </p:spPr>
        <p:txBody>
          <a:bodyPr>
            <a:normAutofit/>
          </a:bodyPr>
          <a:lstStyle/>
          <a:p>
            <a:r>
              <a:rPr lang="en-US" altLang="ja-JP" sz="2000" dirty="0" err="1" smtClean="0"/>
              <a:t>Quetzallcoatl’s</a:t>
            </a:r>
            <a:r>
              <a:rPr lang="en-US" altLang="ja-JP" sz="2000" dirty="0" smtClean="0"/>
              <a:t> sad story</a:t>
            </a:r>
            <a:r>
              <a:rPr kumimoji="1" lang="en-US" altLang="ja-JP" sz="2000" dirty="0" smtClean="0"/>
              <a:t>?</a:t>
            </a:r>
          </a:p>
          <a:p>
            <a:pPr marL="0" indent="0">
              <a:buNone/>
            </a:pPr>
            <a:r>
              <a:rPr lang="en-US" altLang="ja-JP" sz="2000" dirty="0" smtClean="0"/>
              <a:t>     - tricked </a:t>
            </a:r>
            <a:r>
              <a:rPr lang="en-US" altLang="ja-JP" sz="2000" dirty="0"/>
              <a:t>by </a:t>
            </a:r>
            <a:r>
              <a:rPr lang="en-US" altLang="ja-JP" sz="2000" dirty="0" smtClean="0"/>
              <a:t>Tezcatlipoca.</a:t>
            </a:r>
          </a:p>
          <a:p>
            <a:pPr marL="0" indent="0">
              <a:buNone/>
            </a:pPr>
            <a:r>
              <a:rPr lang="en-US" altLang="ja-JP" sz="2000" dirty="0" smtClean="0"/>
              <a:t>     - kicked </a:t>
            </a:r>
            <a:r>
              <a:rPr lang="en-US" altLang="ja-JP" sz="2000" dirty="0"/>
              <a:t>out the </a:t>
            </a:r>
            <a:r>
              <a:rPr lang="en-US" altLang="ja-JP" sz="2000" dirty="0" smtClean="0"/>
              <a:t>world.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4766931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Definition of Myth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69791" y="2133600"/>
            <a:ext cx="4134820" cy="3777622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How to spread seeds all over the world</a:t>
            </a:r>
            <a:r>
              <a:rPr kumimoji="1" lang="en-US" altLang="ja-JP" sz="2000" dirty="0" smtClean="0"/>
              <a:t>?</a:t>
            </a:r>
          </a:p>
          <a:p>
            <a:pPr marL="0" indent="0">
              <a:buNone/>
            </a:pPr>
            <a:r>
              <a:rPr lang="en-US" altLang="ja-JP" sz="2000" dirty="0" smtClean="0"/>
              <a:t>     - turned </a:t>
            </a:r>
            <a:r>
              <a:rPr lang="en-US" altLang="ja-JP" sz="2000" dirty="0"/>
              <a:t>into an </a:t>
            </a:r>
            <a:r>
              <a:rPr lang="en-US" altLang="ja-JP" sz="2000" dirty="0" smtClean="0"/>
              <a:t>ant.</a:t>
            </a:r>
          </a:p>
          <a:p>
            <a:pPr marL="0" indent="0">
              <a:buNone/>
            </a:pPr>
            <a:r>
              <a:rPr lang="en-US" altLang="ja-JP" sz="2000" dirty="0" smtClean="0"/>
              <a:t>     - </a:t>
            </a:r>
            <a:r>
              <a:rPr lang="en-US" altLang="ja-JP" sz="2000" dirty="0" err="1" smtClean="0"/>
              <a:t>Tlaloc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exploded ants' 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 storage.</a:t>
            </a:r>
            <a:endParaRPr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91352"/>
            <a:ext cx="4776866" cy="40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Definition of Myth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69791" y="2133600"/>
            <a:ext cx="4134821" cy="3777622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Who is </a:t>
            </a:r>
            <a:r>
              <a:rPr lang="en-US" altLang="ja-JP" sz="2000" dirty="0" err="1" smtClean="0"/>
              <a:t>Tlaloc</a:t>
            </a:r>
            <a:r>
              <a:rPr kumimoji="1" lang="en-US" altLang="ja-JP" sz="2000" dirty="0" smtClean="0"/>
              <a:t>?</a:t>
            </a:r>
          </a:p>
          <a:p>
            <a:pPr marL="0" indent="0">
              <a:buNone/>
            </a:pPr>
            <a:r>
              <a:rPr kumimoji="1" lang="en-US" altLang="ja-JP" sz="2000" dirty="0" smtClean="0"/>
              <a:t>     - Aztec’s rain god</a:t>
            </a:r>
          </a:p>
          <a:p>
            <a:pPr marL="0" indent="0">
              <a:buNone/>
            </a:pPr>
            <a:r>
              <a:rPr lang="en-US" altLang="ja-JP" sz="2000" dirty="0" smtClean="0"/>
              <a:t>     - Aztec’s agriculture god</a:t>
            </a:r>
            <a:r>
              <a:rPr kumimoji="1" lang="en-US" altLang="ja-JP" sz="2000" dirty="0" smtClean="0"/>
              <a:t> </a:t>
            </a:r>
            <a:endParaRPr kumimoji="1" lang="ja-JP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4780579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Conclusion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smtClean="0"/>
              <a:t>What </a:t>
            </a:r>
            <a:r>
              <a:rPr lang="en-US" altLang="ja-JP" sz="2000" dirty="0"/>
              <a:t>connect between Aztec Myth and culture</a:t>
            </a:r>
            <a:r>
              <a:rPr lang="en-US" altLang="ja-JP" sz="2000" dirty="0" smtClean="0"/>
              <a:t>?</a:t>
            </a:r>
          </a:p>
          <a:p>
            <a:pPr marL="0" indent="0">
              <a:buNone/>
            </a:pPr>
            <a:r>
              <a:rPr lang="en-US" altLang="ja-JP" sz="2000" dirty="0" smtClean="0"/>
              <a:t>     - Development of architecture</a:t>
            </a:r>
          </a:p>
          <a:p>
            <a:pPr marL="0" indent="0">
              <a:buNone/>
            </a:pPr>
            <a:r>
              <a:rPr lang="en-US" altLang="ja-JP" sz="2000" dirty="0" smtClean="0"/>
              <a:t>     - Influence on arts of Aztec</a:t>
            </a:r>
          </a:p>
          <a:p>
            <a:pPr marL="0" indent="0">
              <a:buNone/>
            </a:pPr>
            <a:r>
              <a:rPr lang="en-US" altLang="ja-JP" sz="2000" dirty="0" smtClean="0"/>
              <a:t>     - Agriculture of Aztec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6644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Development of architecture</a:t>
            </a:r>
            <a:endParaRPr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18544" y="2133600"/>
            <a:ext cx="2846387" cy="3777622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Tenochtitlan was capital of Aztec.</a:t>
            </a:r>
          </a:p>
          <a:p>
            <a:r>
              <a:rPr lang="en-US" altLang="ja-JP" sz="2000" dirty="0" smtClean="0"/>
              <a:t>It was Island.</a:t>
            </a:r>
          </a:p>
          <a:p>
            <a:r>
              <a:rPr kumimoji="1" lang="en-US" altLang="ja-JP" sz="2000" dirty="0" smtClean="0"/>
              <a:t>There were a lot of temples.</a:t>
            </a:r>
            <a:endParaRPr kumimoji="1" lang="ja-JP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4999"/>
            <a:ext cx="2897188" cy="3800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05000"/>
            <a:ext cx="2932144" cy="38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Influence on arts </a:t>
            </a:r>
            <a:r>
              <a:rPr lang="en-US" altLang="ja-JP" sz="4400" dirty="0" smtClean="0"/>
              <a:t>of </a:t>
            </a:r>
            <a:r>
              <a:rPr lang="en-US" altLang="ja-JP" sz="4400" dirty="0"/>
              <a:t>Aztec </a:t>
            </a:r>
            <a:endParaRPr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79225" y="2133600"/>
            <a:ext cx="3725387" cy="3777622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Mexico was governed by Spain for 300 years.</a:t>
            </a:r>
          </a:p>
          <a:p>
            <a:r>
              <a:rPr lang="en-US" altLang="ja-JP" sz="2000" dirty="0" smtClean="0"/>
              <a:t>The government and citizen tried to revive the culture and myth.</a:t>
            </a:r>
            <a:endParaRPr kumimoji="1" lang="ja-JP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83" y="1905000"/>
            <a:ext cx="5312842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Agriculture of Aztec</a:t>
            </a:r>
            <a:endParaRPr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53350" y="2279176"/>
            <a:ext cx="3751262" cy="3632046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Their main food was corn.</a:t>
            </a:r>
          </a:p>
          <a:p>
            <a:r>
              <a:rPr lang="en-US" altLang="ja-JP" sz="2000" dirty="0" smtClean="0"/>
              <a:t>Aztec people ate human meat.</a:t>
            </a:r>
          </a:p>
          <a:p>
            <a:r>
              <a:rPr kumimoji="1" lang="en-US" altLang="ja-JP" sz="2000" dirty="0" smtClean="0"/>
              <a:t>Cannibalism </a:t>
            </a:r>
            <a:r>
              <a:rPr lang="en-US" altLang="ja-JP" sz="2000" dirty="0" smtClean="0"/>
              <a:t>was just their culture.</a:t>
            </a:r>
            <a:endParaRPr kumimoji="1" lang="ja-JP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5164138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91" y="627963"/>
            <a:ext cx="6086475" cy="402907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46" y="2767913"/>
            <a:ext cx="5370055" cy="3778250"/>
          </a:xfrm>
        </p:spPr>
      </p:pic>
    </p:spTree>
    <p:extLst>
      <p:ext uri="{BB962C8B-B14F-4D97-AF65-F5344CB8AC3E}">
        <p14:creationId xmlns:p14="http://schemas.microsoft.com/office/powerpoint/2010/main" val="23210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References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Myths and Legends of the world. Aztec Mythology. N D. 10 June 2015.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- http://www.godchecker.com/pantheon/aztec-mythology.php</a:t>
            </a:r>
            <a:endParaRPr lang="en-US" altLang="ko-KR" dirty="0" smtClean="0"/>
          </a:p>
          <a:p>
            <a:r>
              <a:rPr lang="en-US" altLang="ko-KR" dirty="0" smtClean="0"/>
              <a:t>Ancient History. Tenochtitlan. 20 September 2013. 10 June 2015.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- http://www.ancient.eu/Tenochtitl%C3%A1n/</a:t>
            </a:r>
            <a:endParaRPr lang="en-US" altLang="ko-KR" dirty="0" smtClean="0"/>
          </a:p>
          <a:p>
            <a:r>
              <a:rPr lang="en-US" altLang="ko-KR" dirty="0" smtClean="0"/>
              <a:t>Aztec-History.com. Aztec Creation Story. N D. 10 </a:t>
            </a:r>
            <a:r>
              <a:rPr lang="en-US" altLang="ko-KR" dirty="0"/>
              <a:t>June </a:t>
            </a:r>
            <a:r>
              <a:rPr lang="en-US" altLang="ko-KR" dirty="0" smtClean="0"/>
              <a:t>2015.</a:t>
            </a:r>
          </a:p>
          <a:p>
            <a:pPr marL="0" indent="0">
              <a:buNone/>
            </a:pPr>
            <a:r>
              <a:rPr lang="en-US" altLang="ko-KR" dirty="0"/>
              <a:t>     - http://www.aztec-history.com/aztec-creation-story.html</a:t>
            </a:r>
          </a:p>
          <a:p>
            <a:r>
              <a:rPr lang="en-US" altLang="ko-KR" dirty="0"/>
              <a:t>Aztec Gods and </a:t>
            </a:r>
            <a:r>
              <a:rPr lang="en-US" altLang="ko-KR" dirty="0" smtClean="0"/>
              <a:t>Religion. Aztec Civilization. </a:t>
            </a:r>
            <a:r>
              <a:rPr lang="en-US" altLang="ko-KR" dirty="0"/>
              <a:t>N D. 10 June 2015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    - http://www.crystalinks.com/aztecgods.html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83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Outline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23616"/>
          </a:xfrm>
        </p:spPr>
        <p:txBody>
          <a:bodyPr/>
          <a:lstStyle/>
          <a:p>
            <a:r>
              <a:rPr lang="en-US" altLang="ja-JP" sz="2800" dirty="0" smtClean="0"/>
              <a:t>Introduction</a:t>
            </a:r>
          </a:p>
          <a:p>
            <a:pPr marL="0" indent="0">
              <a:buNone/>
            </a:pPr>
            <a:r>
              <a:rPr lang="en-US" altLang="ja-JP" sz="2000" dirty="0" smtClean="0"/>
              <a:t>     - History </a:t>
            </a:r>
            <a:r>
              <a:rPr lang="en-US" altLang="ko-KR" sz="2000" dirty="0" smtClean="0"/>
              <a:t>of Aztec Myth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     - Culture of Aztec</a:t>
            </a:r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- Religion of Aztec</a:t>
            </a:r>
          </a:p>
          <a:p>
            <a:r>
              <a:rPr kumimoji="1" lang="en-US" altLang="ja-JP" sz="2800" dirty="0" smtClean="0"/>
              <a:t>Definition of Myth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en-US" altLang="ja-JP" sz="2800" dirty="0" smtClean="0"/>
              <a:t>Conclusion</a:t>
            </a:r>
          </a:p>
          <a:p>
            <a:endParaRPr lang="en-US" altLang="ja-JP" dirty="0" smtClean="0"/>
          </a:p>
          <a:p>
            <a:r>
              <a:rPr kumimoji="1" lang="en-US" altLang="ja-JP" sz="2800" dirty="0" smtClean="0"/>
              <a:t>Reference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5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History of Aztec Myth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4382" y="2133600"/>
            <a:ext cx="4080229" cy="377762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Why people turned into monkeys and spread throughout the hills?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How to keep the universe in balance?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894847"/>
            <a:ext cx="4835170" cy="43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Culture of Aztec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190" y="2133600"/>
            <a:ext cx="3220421" cy="377762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The foundation for later Aztec culture was laid.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The complex civilizations of Mesoamerica.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885209"/>
            <a:ext cx="5694979" cy="43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Religion of Aztec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0086" y="2133600"/>
            <a:ext cx="4184525" cy="377762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Aztec religion was greatly influenced.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The Aztec had became the reigning.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4730875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Definition of Myth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Who is Quetzalcoatl?</a:t>
            </a:r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Meaning of the Name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smtClean="0"/>
              <a:t>     - Quetzal :  a bird of beautiful feather</a:t>
            </a:r>
          </a:p>
          <a:p>
            <a:pPr marL="0" indent="0">
              <a:buNone/>
            </a:pPr>
            <a:r>
              <a:rPr lang="en-US" altLang="ja-JP" sz="2000" dirty="0" smtClean="0"/>
              <a:t>     - </a:t>
            </a:r>
            <a:r>
              <a:rPr lang="en-US" altLang="ja-JP" sz="2000" dirty="0" err="1" smtClean="0"/>
              <a:t>Coatl</a:t>
            </a:r>
            <a:r>
              <a:rPr lang="en-US" altLang="ja-JP" sz="2000" dirty="0" smtClean="0"/>
              <a:t> : snake</a:t>
            </a:r>
          </a:p>
        </p:txBody>
      </p:sp>
    </p:spTree>
    <p:extLst>
      <p:ext uri="{BB962C8B-B14F-4D97-AF65-F5344CB8AC3E}">
        <p14:creationId xmlns:p14="http://schemas.microsoft.com/office/powerpoint/2010/main" val="37298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Definition of Myth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56142" y="2156346"/>
            <a:ext cx="4148469" cy="37548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Characteristic of </a:t>
            </a:r>
            <a:r>
              <a:rPr lang="en-US" altLang="ja-JP" sz="2000" dirty="0" smtClean="0"/>
              <a:t>Qu</a:t>
            </a:r>
            <a:r>
              <a:rPr kumimoji="1" lang="en-US" altLang="ja-JP" sz="2000" dirty="0" smtClean="0"/>
              <a:t>etzalcoatl.</a:t>
            </a:r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- The god of Feathered </a:t>
            </a:r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 Serpent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4999"/>
            <a:ext cx="4763218" cy="40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Definition of Myth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Background of the fifth sun.</a:t>
            </a:r>
          </a:p>
          <a:p>
            <a:endParaRPr lang="en-US" altLang="ja-JP" sz="2000" dirty="0"/>
          </a:p>
          <a:p>
            <a:r>
              <a:rPr kumimoji="1" lang="en-US" altLang="ja-JP" sz="2000" dirty="0" smtClean="0"/>
              <a:t>Who became </a:t>
            </a:r>
            <a:r>
              <a:rPr lang="en-US" altLang="ja-JP" sz="2000" dirty="0" smtClean="0"/>
              <a:t>to Sun and Moon?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     - Sun : </a:t>
            </a:r>
            <a:r>
              <a:rPr lang="en-US" altLang="ja-JP" sz="2000" dirty="0" err="1" smtClean="0"/>
              <a:t>Tecciztecatl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     - Moon : </a:t>
            </a:r>
            <a:r>
              <a:rPr kumimoji="1" lang="en-US" altLang="ja-JP" sz="2000" dirty="0" err="1" smtClean="0"/>
              <a:t>Nanauatl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49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Definition of Myth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01551" y="2133600"/>
            <a:ext cx="4531058" cy="3777622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How to Quetzalcoatl created people?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 smtClean="0"/>
              <a:t>     - The mythology of human </a:t>
            </a:r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 </a:t>
            </a:r>
            <a:r>
              <a:rPr kumimoji="1" lang="en-US" altLang="ja-JP" sz="2000" dirty="0" smtClean="0"/>
              <a:t>creation.</a:t>
            </a:r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4708627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963</TotalTime>
  <Words>422</Words>
  <Application>Microsoft Office PowerPoint</Application>
  <PresentationFormat>와이드스크린</PresentationFormat>
  <Paragraphs>85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HY중고딕</vt:lpstr>
      <vt:lpstr>メイリオ</vt:lpstr>
      <vt:lpstr>Arial</vt:lpstr>
      <vt:lpstr>Century Gothic</vt:lpstr>
      <vt:lpstr>Wingdings 3</vt:lpstr>
      <vt:lpstr>ウィスプ</vt:lpstr>
      <vt:lpstr>Aztec Mythology</vt:lpstr>
      <vt:lpstr>Outline</vt:lpstr>
      <vt:lpstr>History of Aztec Myth</vt:lpstr>
      <vt:lpstr>Culture of Aztec</vt:lpstr>
      <vt:lpstr>Religion of Aztec</vt:lpstr>
      <vt:lpstr>Definition of Myth</vt:lpstr>
      <vt:lpstr>Definition of Myth</vt:lpstr>
      <vt:lpstr>Definition of Myth</vt:lpstr>
      <vt:lpstr>Definition of Myth</vt:lpstr>
      <vt:lpstr>Definition of Myth</vt:lpstr>
      <vt:lpstr>Definition of Myth</vt:lpstr>
      <vt:lpstr>Definition of Myth</vt:lpstr>
      <vt:lpstr>Conclusion</vt:lpstr>
      <vt:lpstr>Development of architecture</vt:lpstr>
      <vt:lpstr>Influence on arts of Aztec </vt:lpstr>
      <vt:lpstr>Agriculture of Aztec</vt:lpstr>
      <vt:lpstr>PowerPoint 프레젠테이션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Aztec Mythology</dc:title>
  <dc:creator>坂本亜弓</dc:creator>
  <cp:lastModifiedBy>Jewon Moon</cp:lastModifiedBy>
  <cp:revision>32</cp:revision>
  <dcterms:created xsi:type="dcterms:W3CDTF">2015-06-09T22:20:47Z</dcterms:created>
  <dcterms:modified xsi:type="dcterms:W3CDTF">2015-06-11T11:39:30Z</dcterms:modified>
</cp:coreProperties>
</file>