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3" r:id="rId6"/>
    <p:sldId id="259" r:id="rId7"/>
    <p:sldId id="260" r:id="rId8"/>
    <p:sldId id="262" r:id="rId9"/>
    <p:sldId id="263" r:id="rId10"/>
    <p:sldId id="264" r:id="rId11"/>
    <p:sldId id="274" r:id="rId12"/>
    <p:sldId id="292" r:id="rId13"/>
    <p:sldId id="293" r:id="rId14"/>
    <p:sldId id="275" r:id="rId15"/>
    <p:sldId id="276" r:id="rId16"/>
    <p:sldId id="277" r:id="rId17"/>
    <p:sldId id="278" r:id="rId18"/>
    <p:sldId id="287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8" r:id="rId27"/>
    <p:sldId id="289" r:id="rId28"/>
    <p:sldId id="290" r:id="rId29"/>
    <p:sldId id="294" r:id="rId30"/>
    <p:sldId id="291" r:id="rId31"/>
    <p:sldId id="270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8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6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5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7FC9-0134-488F-8DF7-B31203CD8D13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AED0-359F-43A0-8A0A-EF0A42185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8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B992E-E5A6-4A65-BE39-CD7386EB3046}"/>
              </a:ext>
            </a:extLst>
          </p:cNvPr>
          <p:cNvSpPr txBox="1"/>
          <p:nvPr/>
        </p:nvSpPr>
        <p:spPr>
          <a:xfrm>
            <a:off x="635924" y="2505670"/>
            <a:ext cx="787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Board Project</a:t>
            </a:r>
            <a:endParaRPr lang="ko-KR" altLang="en-US" sz="5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584FF-BE0D-453F-A289-802DCE577105}"/>
              </a:ext>
            </a:extLst>
          </p:cNvPr>
          <p:cNvSpPr txBox="1"/>
          <p:nvPr/>
        </p:nvSpPr>
        <p:spPr>
          <a:xfrm>
            <a:off x="4018002" y="36908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박제원</a:t>
            </a:r>
          </a:p>
        </p:txBody>
      </p:sp>
    </p:spTree>
    <p:extLst>
      <p:ext uri="{BB962C8B-B14F-4D97-AF65-F5344CB8AC3E}">
        <p14:creationId xmlns:p14="http://schemas.microsoft.com/office/powerpoint/2010/main" val="84821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0AE83-8067-4ED5-B1FF-6B968E87E6F6}"/>
              </a:ext>
            </a:extLst>
          </p:cNvPr>
          <p:cNvSpPr txBox="1"/>
          <p:nvPr/>
        </p:nvSpPr>
        <p:spPr>
          <a:xfrm>
            <a:off x="1158932" y="5616716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Security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이용한 로그인 기능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5C0E029-8948-4474-B5CB-21A0E781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5" y="1333391"/>
            <a:ext cx="6385290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47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158932" y="5308940"/>
            <a:ext cx="694805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PW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암호화되어 저장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단에서는 스크립트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서버단에서는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vaildation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구현체를 사용하여 유효성 검사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F4B59F1-486D-4447-9603-588749B2F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5" y="1333391"/>
            <a:ext cx="6385290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7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회원정보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2" y="4864312"/>
            <a:ext cx="694805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회원정보 페이지에서 회원가입 날짜와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마지막 로그인 날짜를 확인할 수 있도록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7FC5A62C-A389-45BF-B726-D6163017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4" y="1782750"/>
            <a:ext cx="7209212" cy="2432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92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회원탈퇴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1" y="4731309"/>
            <a:ext cx="694805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자신의 아이디를 한번 더 입력하고 탈퇴버튼을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클릭하면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회원탈퇴가 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FB51479-F1FB-4F1F-9E9C-A356B3FF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66" y="1764136"/>
            <a:ext cx="6900264" cy="23281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39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리스트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158932" y="5616716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게시글은 누구나 열람할 수 있도록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1E065AE-0B68-400F-AA0F-F8297AA5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41" y="1257905"/>
            <a:ext cx="5728118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7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(Pagination)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2" y="4195239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Pagination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기능과 검색기능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B22B5181-A6CD-4E63-9E19-78346CFF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2" y="2771997"/>
            <a:ext cx="6226233" cy="9318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18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2" y="5616716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검색은 제목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작성자로 검색 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D5EBB74-2A7B-4DD4-AFAD-8444DA423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8" y="1237568"/>
            <a:ext cx="5050020" cy="21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56B00D5-7FBF-43CF-8BB8-92FA8F074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08" y="3078243"/>
            <a:ext cx="5050019" cy="21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564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글쓰기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2" y="5367137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WYSIWYG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에디터로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Summernote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0B17D8A-5EA6-448E-A2AD-02BD4089E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77" y="1133116"/>
            <a:ext cx="5772953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52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유효성검사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0" y="5700018"/>
            <a:ext cx="694805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단에서는 스크립트를 이용하고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서버단에서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validation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구현체를 사용하여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F95DE72-6BCC-4CEA-821E-1E73D212D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70" y="950236"/>
            <a:ext cx="5592193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BDC0E55-289B-4F8D-9F03-3A2A9E180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73" y="1598630"/>
            <a:ext cx="5592193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70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이미지업로드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2" y="5370941"/>
            <a:ext cx="694805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Ajax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활용한 이미지 업로드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또는 로컬저장소에 파일 저장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45BFDC0-D9E1-4E62-8204-E932A6842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76" y="1133116"/>
            <a:ext cx="5772953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36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B529F-45B5-45D0-9F6C-DE87377688DF}"/>
              </a:ext>
            </a:extLst>
          </p:cNvPr>
          <p:cNvSpPr txBox="1"/>
          <p:nvPr/>
        </p:nvSpPr>
        <p:spPr>
          <a:xfrm>
            <a:off x="1113905" y="1486930"/>
            <a:ext cx="8030095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(3p)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설계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일정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(6p)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(7p)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(8p)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(9p)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보완점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(31p)</a:t>
            </a:r>
          </a:p>
        </p:txBody>
      </p:sp>
    </p:spTree>
    <p:extLst>
      <p:ext uri="{BB962C8B-B14F-4D97-AF65-F5344CB8AC3E}">
        <p14:creationId xmlns:p14="http://schemas.microsoft.com/office/powerpoint/2010/main" val="214069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추천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2" y="4992815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게시글의 추천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 기능 구현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 시 가능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8A2163A-EC4A-4096-9C63-3D03E03D1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3" y="2149750"/>
            <a:ext cx="7107382" cy="1651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4EEECF-1FD9-4EE0-B687-D44FA3AB69EC}"/>
              </a:ext>
            </a:extLst>
          </p:cNvPr>
          <p:cNvSpPr/>
          <p:nvPr/>
        </p:nvSpPr>
        <p:spPr>
          <a:xfrm>
            <a:off x="5744095" y="2452255"/>
            <a:ext cx="261019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1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추천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2" y="5445769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동일인이 같은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게시글에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중복 추천 불가능하도록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FE297AB-2E72-4950-9DD3-0A201054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60" y="1172432"/>
            <a:ext cx="5667478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06CBD5-466C-45DF-85A2-41BA0392F507}"/>
              </a:ext>
            </a:extLst>
          </p:cNvPr>
          <p:cNvSpPr/>
          <p:nvPr/>
        </p:nvSpPr>
        <p:spPr>
          <a:xfrm>
            <a:off x="5527963" y="4164675"/>
            <a:ext cx="482139" cy="340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CA4C0-B3B0-4660-A576-13D9B8376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3" t="1535" r="30818" b="82722"/>
          <a:stretch/>
        </p:blipFill>
        <p:spPr>
          <a:xfrm>
            <a:off x="3713710" y="1574049"/>
            <a:ext cx="2195752" cy="6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조회수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1" y="4394298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게시글을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조회할때마다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조회수가 증가하도록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42A194-FD78-4BA5-BE29-64B770610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"/>
          <a:stretch/>
        </p:blipFill>
        <p:spPr>
          <a:xfrm>
            <a:off x="989214" y="2219498"/>
            <a:ext cx="7165571" cy="12095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83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댓글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1" y="4869205"/>
            <a:ext cx="694805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기본적으로 댓글은 로그인한 본인만 작성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가능하도록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A9E15CA-F80A-4271-9C90-FC8B95AD6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7" y="1688768"/>
            <a:ext cx="7173884" cy="2704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07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댓글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계층형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159640" y="5594852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댓글은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Ajax,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단까지 작성 가능하도록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DF939CB-0540-477E-8926-088D48FB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74" y="1246973"/>
            <a:ext cx="5626360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034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댓글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159640" y="5440964"/>
            <a:ext cx="694805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대댓글이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달린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원댓글의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경우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내용만 삭제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대댓글이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안달린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댓글과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대댓글의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경우 댓글 자체를 삭제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F1153E4-483B-4B1F-AA30-5C5F95D0E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74" y="1246973"/>
            <a:ext cx="5626360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7BC642F-F703-429E-A7CC-CCCE0E708077}"/>
              </a:ext>
            </a:extLst>
          </p:cNvPr>
          <p:cNvSpPr/>
          <p:nvPr/>
        </p:nvSpPr>
        <p:spPr>
          <a:xfrm>
            <a:off x="1925074" y="1651027"/>
            <a:ext cx="2023471" cy="477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34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회원리스트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159640" y="5594852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가입된 회원 목록 조회기능을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334D2F2-7814-4429-9DC4-BEFCCBD2C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70" y="1170029"/>
            <a:ext cx="5592193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454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정렬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2" y="4204954"/>
            <a:ext cx="694805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 컬럼 클릭 시 해당 컬럼으로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리스트가 정렬되도록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D34AAB9-8A51-48EE-BF1B-BB006D7FA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26" y="1838469"/>
            <a:ext cx="6948055" cy="1847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11E682-501C-4C32-BB9F-4DFCCB06BEF6}"/>
              </a:ext>
            </a:extLst>
          </p:cNvPr>
          <p:cNvSpPr/>
          <p:nvPr/>
        </p:nvSpPr>
        <p:spPr>
          <a:xfrm>
            <a:off x="1554480" y="2768312"/>
            <a:ext cx="6553215" cy="66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55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 상태 변경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0" y="5539249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 클릭 시 회원 계정의 상태를 변경하도록 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750A0C46-5FEE-45D6-89F0-7E691971D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09" y="1142228"/>
            <a:ext cx="6157775" cy="39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289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 상태 변경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68" y="4948424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비활성화 된 계정은 로그인이 불가능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954D31F-51A1-4508-A3CB-614FE3D3E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54" y="1709521"/>
            <a:ext cx="6329085" cy="2979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13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030ED-9484-47CD-A62B-9C4DAB20CA2B}"/>
              </a:ext>
            </a:extLst>
          </p:cNvPr>
          <p:cNvSpPr txBox="1"/>
          <p:nvPr/>
        </p:nvSpPr>
        <p:spPr>
          <a:xfrm>
            <a:off x="1113905" y="2710341"/>
            <a:ext cx="8030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Spring framework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게시판 구현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기존에 학습한 내용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(Security,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FileUpload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숙지하고 직접 프로젝트에 적용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943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(Pagination, 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7240B-06BB-49EF-923A-63EC2E4A4EE4}"/>
              </a:ext>
            </a:extLst>
          </p:cNvPr>
          <p:cNvSpPr txBox="1"/>
          <p:nvPr/>
        </p:nvSpPr>
        <p:spPr>
          <a:xfrm>
            <a:off x="1097970" y="4320845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검색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 리스트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Pagination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F57435E-A636-4328-84A6-4C33C531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70" y="2276924"/>
            <a:ext cx="7173884" cy="1405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414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보완점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AC050-D24D-43DA-B4F7-054F84282864}"/>
              </a:ext>
            </a:extLst>
          </p:cNvPr>
          <p:cNvSpPr txBox="1"/>
          <p:nvPr/>
        </p:nvSpPr>
        <p:spPr>
          <a:xfrm>
            <a:off x="1113905" y="2040927"/>
            <a:ext cx="8030095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회원가입시 이메일 인증 기능 추가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 화면에 게시글 추천순과 조회순으로 리스트 노출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페이지에서 권한 부여 기능 추가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업로드한 이미지 파일 삭제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 신고 기능 추가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39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112AC-68DC-4F3A-8B18-0D66042444DB}"/>
              </a:ext>
            </a:extLst>
          </p:cNvPr>
          <p:cNvSpPr txBox="1"/>
          <p:nvPr/>
        </p:nvSpPr>
        <p:spPr>
          <a:xfrm>
            <a:off x="635924" y="2505670"/>
            <a:ext cx="787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32F9D-4C95-4978-B5CB-7153443CC0D3}"/>
              </a:ext>
            </a:extLst>
          </p:cNvPr>
          <p:cNvSpPr txBox="1"/>
          <p:nvPr/>
        </p:nvSpPr>
        <p:spPr>
          <a:xfrm>
            <a:off x="1219159" y="3773978"/>
            <a:ext cx="670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 : https://github.com/jewon513/board-project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6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설계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82F640-36C5-431A-A080-CF4CF4D2D0E6}"/>
              </a:ext>
            </a:extLst>
          </p:cNvPr>
          <p:cNvGrpSpPr/>
          <p:nvPr/>
        </p:nvGrpSpPr>
        <p:grpSpPr>
          <a:xfrm>
            <a:off x="237043" y="3484294"/>
            <a:ext cx="729830" cy="1037607"/>
            <a:chOff x="1119751" y="3064085"/>
            <a:chExt cx="729830" cy="10376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60CFC5E-A4F4-424E-ACA5-CCDDEED5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751" y="3064085"/>
              <a:ext cx="729830" cy="7298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5E349B-4FF9-4AC5-B8EC-25087716E497}"/>
                </a:ext>
              </a:extLst>
            </p:cNvPr>
            <p:cNvSpPr txBox="1"/>
            <p:nvPr/>
          </p:nvSpPr>
          <p:spPr>
            <a:xfrm>
              <a:off x="1119751" y="3793915"/>
              <a:ext cx="729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346E1A69-B00A-484D-AB3B-3DB5BF0F3ED6}"/>
              </a:ext>
            </a:extLst>
          </p:cNvPr>
          <p:cNvSpPr/>
          <p:nvPr/>
        </p:nvSpPr>
        <p:spPr>
          <a:xfrm>
            <a:off x="7152370" y="2090763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회원가입을 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BAADB2C-E3A9-4EF8-910B-CC50176B87D0}"/>
              </a:ext>
            </a:extLst>
          </p:cNvPr>
          <p:cNvCxnSpPr>
            <a:cxnSpLocks/>
            <a:stCxn id="238" idx="0"/>
            <a:endCxn id="35" idx="4"/>
          </p:cNvCxnSpPr>
          <p:nvPr/>
        </p:nvCxnSpPr>
        <p:spPr>
          <a:xfrm flipV="1">
            <a:off x="7204406" y="2838805"/>
            <a:ext cx="893536" cy="627618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19DF073-AD0E-4E92-8443-365685673D06}"/>
              </a:ext>
            </a:extLst>
          </p:cNvPr>
          <p:cNvCxnSpPr>
            <a:cxnSpLocks/>
            <a:endCxn id="194" idx="2"/>
          </p:cNvCxnSpPr>
          <p:nvPr/>
        </p:nvCxnSpPr>
        <p:spPr>
          <a:xfrm>
            <a:off x="966873" y="3829516"/>
            <a:ext cx="1024755" cy="3042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6AFA7DA-090A-4E89-8BAD-DE7D5EA5A755}"/>
              </a:ext>
            </a:extLst>
          </p:cNvPr>
          <p:cNvCxnSpPr>
            <a:cxnSpLocks/>
          </p:cNvCxnSpPr>
          <p:nvPr/>
        </p:nvCxnSpPr>
        <p:spPr>
          <a:xfrm>
            <a:off x="8203498" y="6267478"/>
            <a:ext cx="653464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A5DC51A-6CE8-4721-90DE-AD46E0683BFC}"/>
              </a:ext>
            </a:extLst>
          </p:cNvPr>
          <p:cNvSpPr txBox="1"/>
          <p:nvPr/>
        </p:nvSpPr>
        <p:spPr>
          <a:xfrm>
            <a:off x="7274316" y="61135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연관관계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87955E-9B94-4F37-ACAE-827BEF75EE07}"/>
              </a:ext>
            </a:extLst>
          </p:cNvPr>
          <p:cNvSpPr txBox="1"/>
          <p:nvPr/>
        </p:nvSpPr>
        <p:spPr>
          <a:xfrm>
            <a:off x="7274315" y="63574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포함관계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47B9CF1-E422-440D-9453-F435B69D9E7C}"/>
              </a:ext>
            </a:extLst>
          </p:cNvPr>
          <p:cNvCxnSpPr>
            <a:cxnSpLocks/>
          </p:cNvCxnSpPr>
          <p:nvPr/>
        </p:nvCxnSpPr>
        <p:spPr>
          <a:xfrm>
            <a:off x="8203498" y="6519311"/>
            <a:ext cx="653464" cy="0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D88D5801-FB7B-4165-848E-392CC9010C40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966873" y="1946367"/>
            <a:ext cx="1024757" cy="1883149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5DBA8E40-ADDB-4ABA-BA38-FC54B6DB5152}"/>
              </a:ext>
            </a:extLst>
          </p:cNvPr>
          <p:cNvSpPr/>
          <p:nvPr/>
        </p:nvSpPr>
        <p:spPr>
          <a:xfrm>
            <a:off x="1991630" y="1572346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글을 조회한다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3377E13-DCCC-401B-9E14-14BCB03ECA04}"/>
              </a:ext>
            </a:extLst>
          </p:cNvPr>
          <p:cNvSpPr/>
          <p:nvPr/>
        </p:nvSpPr>
        <p:spPr>
          <a:xfrm>
            <a:off x="1991628" y="3485922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글을 수정한다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FD55E5A-ED75-4D96-87BE-265F6925AB4C}"/>
              </a:ext>
            </a:extLst>
          </p:cNvPr>
          <p:cNvCxnSpPr>
            <a:cxnSpLocks/>
            <a:endCxn id="221" idx="2"/>
          </p:cNvCxnSpPr>
          <p:nvPr/>
        </p:nvCxnSpPr>
        <p:spPr>
          <a:xfrm flipV="1">
            <a:off x="966873" y="2903155"/>
            <a:ext cx="1024755" cy="92636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041D5C11-1643-4FE1-965D-5940D8ECB1FD}"/>
              </a:ext>
            </a:extLst>
          </p:cNvPr>
          <p:cNvSpPr/>
          <p:nvPr/>
        </p:nvSpPr>
        <p:spPr>
          <a:xfrm>
            <a:off x="1991628" y="2529134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글을 등록한다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CF88EE08-60FE-440C-B2D4-128CD08E849C}"/>
              </a:ext>
            </a:extLst>
          </p:cNvPr>
          <p:cNvSpPr/>
          <p:nvPr/>
        </p:nvSpPr>
        <p:spPr>
          <a:xfrm>
            <a:off x="1991627" y="4442710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글을 삭제한다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6A53E9D-46F4-47B7-92E0-9B4DDC0ACA4D}"/>
              </a:ext>
            </a:extLst>
          </p:cNvPr>
          <p:cNvSpPr/>
          <p:nvPr/>
        </p:nvSpPr>
        <p:spPr>
          <a:xfrm>
            <a:off x="1991626" y="5445135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글을 검색한다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1197638B-CBD6-4C98-9295-33CDD8331914}"/>
              </a:ext>
            </a:extLst>
          </p:cNvPr>
          <p:cNvCxnSpPr>
            <a:cxnSpLocks/>
            <a:endCxn id="223" idx="2"/>
          </p:cNvCxnSpPr>
          <p:nvPr/>
        </p:nvCxnSpPr>
        <p:spPr>
          <a:xfrm>
            <a:off x="966873" y="3829516"/>
            <a:ext cx="1024754" cy="98721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7CCF1E23-8BAB-4C3B-B362-4A592FB81341}"/>
              </a:ext>
            </a:extLst>
          </p:cNvPr>
          <p:cNvCxnSpPr>
            <a:cxnSpLocks/>
          </p:cNvCxnSpPr>
          <p:nvPr/>
        </p:nvCxnSpPr>
        <p:spPr>
          <a:xfrm>
            <a:off x="966873" y="3829516"/>
            <a:ext cx="1024753" cy="196994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B19D9131-A5CD-4C95-AF04-050DD097F4D8}"/>
              </a:ext>
            </a:extLst>
          </p:cNvPr>
          <p:cNvCxnSpPr>
            <a:cxnSpLocks/>
            <a:stCxn id="223" idx="6"/>
            <a:endCxn id="238" idx="2"/>
          </p:cNvCxnSpPr>
          <p:nvPr/>
        </p:nvCxnSpPr>
        <p:spPr>
          <a:xfrm flipV="1">
            <a:off x="3882770" y="3840444"/>
            <a:ext cx="2376064" cy="976287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9E962767-7A76-43B5-A197-07C4E172126F}"/>
              </a:ext>
            </a:extLst>
          </p:cNvPr>
          <p:cNvCxnSpPr>
            <a:cxnSpLocks/>
            <a:stCxn id="194" idx="6"/>
            <a:endCxn id="238" idx="2"/>
          </p:cNvCxnSpPr>
          <p:nvPr/>
        </p:nvCxnSpPr>
        <p:spPr>
          <a:xfrm flipV="1">
            <a:off x="3882771" y="3840444"/>
            <a:ext cx="2376063" cy="19499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26B758D0-0855-481C-9D7F-1C9D68F8A981}"/>
              </a:ext>
            </a:extLst>
          </p:cNvPr>
          <p:cNvCxnSpPr>
            <a:cxnSpLocks/>
            <a:stCxn id="221" idx="6"/>
            <a:endCxn id="238" idx="2"/>
          </p:cNvCxnSpPr>
          <p:nvPr/>
        </p:nvCxnSpPr>
        <p:spPr>
          <a:xfrm>
            <a:off x="3882771" y="2903155"/>
            <a:ext cx="2376063" cy="937289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>
            <a:extLst>
              <a:ext uri="{FF2B5EF4-FFF2-40B4-BE49-F238E27FC236}">
                <a16:creationId xmlns:a16="http://schemas.microsoft.com/office/drawing/2014/main" id="{6E31AE37-F4D2-4972-A964-C3958FF8E862}"/>
              </a:ext>
            </a:extLst>
          </p:cNvPr>
          <p:cNvSpPr/>
          <p:nvPr/>
        </p:nvSpPr>
        <p:spPr>
          <a:xfrm>
            <a:off x="6258834" y="3466423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로그인을 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8AB3B4A1-6702-441D-BD97-0C32143360D0}"/>
              </a:ext>
            </a:extLst>
          </p:cNvPr>
          <p:cNvSpPr/>
          <p:nvPr/>
        </p:nvSpPr>
        <p:spPr>
          <a:xfrm>
            <a:off x="5070802" y="4468654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작성자로 검색한다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6D438802-4473-46CA-AD77-E19A8BB01A64}"/>
              </a:ext>
            </a:extLst>
          </p:cNvPr>
          <p:cNvSpPr/>
          <p:nvPr/>
        </p:nvSpPr>
        <p:spPr>
          <a:xfrm>
            <a:off x="5070801" y="5429709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제목으로 검색한다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EB1F1FD0-1A9A-4487-965E-642A0C07B607}"/>
              </a:ext>
            </a:extLst>
          </p:cNvPr>
          <p:cNvCxnSpPr>
            <a:cxnSpLocks/>
            <a:stCxn id="252" idx="2"/>
          </p:cNvCxnSpPr>
          <p:nvPr/>
        </p:nvCxnSpPr>
        <p:spPr>
          <a:xfrm flipH="1" flipV="1">
            <a:off x="3882769" y="5799463"/>
            <a:ext cx="1188032" cy="426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F8C6ED9A-499B-4165-A872-6F7E209D36DE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4627442" y="4842675"/>
            <a:ext cx="44336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FA034EE-EDB6-414E-96BE-B0C30E35E45F}"/>
              </a:ext>
            </a:extLst>
          </p:cNvPr>
          <p:cNvCxnSpPr>
            <a:cxnSpLocks/>
          </p:cNvCxnSpPr>
          <p:nvPr/>
        </p:nvCxnSpPr>
        <p:spPr>
          <a:xfrm flipV="1">
            <a:off x="4627442" y="4837274"/>
            <a:ext cx="1" cy="96218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>
            <a:extLst>
              <a:ext uri="{FF2B5EF4-FFF2-40B4-BE49-F238E27FC236}">
                <a16:creationId xmlns:a16="http://schemas.microsoft.com/office/drawing/2014/main" id="{C42AB458-B8A0-4A66-8F90-89AAB5FF955D}"/>
              </a:ext>
            </a:extLst>
          </p:cNvPr>
          <p:cNvSpPr/>
          <p:nvPr/>
        </p:nvSpPr>
        <p:spPr>
          <a:xfrm>
            <a:off x="4478040" y="2123613"/>
            <a:ext cx="1891143" cy="517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댓글을 작성한다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0985D1CE-4BE3-42DC-A844-1E515D147EE2}"/>
              </a:ext>
            </a:extLst>
          </p:cNvPr>
          <p:cNvCxnSpPr>
            <a:cxnSpLocks/>
            <a:stCxn id="180" idx="6"/>
            <a:endCxn id="262" idx="2"/>
          </p:cNvCxnSpPr>
          <p:nvPr/>
        </p:nvCxnSpPr>
        <p:spPr>
          <a:xfrm>
            <a:off x="3882773" y="1946367"/>
            <a:ext cx="595267" cy="43591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타원 263">
            <a:extLst>
              <a:ext uri="{FF2B5EF4-FFF2-40B4-BE49-F238E27FC236}">
                <a16:creationId xmlns:a16="http://schemas.microsoft.com/office/drawing/2014/main" id="{1E5D4DC3-6988-47F1-99A9-C004AA785A09}"/>
              </a:ext>
            </a:extLst>
          </p:cNvPr>
          <p:cNvSpPr/>
          <p:nvPr/>
        </p:nvSpPr>
        <p:spPr>
          <a:xfrm>
            <a:off x="4492721" y="2759839"/>
            <a:ext cx="1891143" cy="517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댓글을 삭제한다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56B09AD3-AAE8-467D-AA5E-38127CFB41DF}"/>
              </a:ext>
            </a:extLst>
          </p:cNvPr>
          <p:cNvSpPr/>
          <p:nvPr/>
        </p:nvSpPr>
        <p:spPr>
          <a:xfrm>
            <a:off x="4470700" y="1487388"/>
            <a:ext cx="1891143" cy="517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댓글을 조회한다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9CA0E735-7C0E-42B3-9F02-6ABD3A9C15AA}"/>
              </a:ext>
            </a:extLst>
          </p:cNvPr>
          <p:cNvCxnSpPr>
            <a:cxnSpLocks/>
            <a:stCxn id="180" idx="6"/>
            <a:endCxn id="269" idx="2"/>
          </p:cNvCxnSpPr>
          <p:nvPr/>
        </p:nvCxnSpPr>
        <p:spPr>
          <a:xfrm flipV="1">
            <a:off x="3882773" y="1746057"/>
            <a:ext cx="587927" cy="20031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AF9AC8C2-B460-41F1-B593-3AEC7E347ECE}"/>
              </a:ext>
            </a:extLst>
          </p:cNvPr>
          <p:cNvCxnSpPr>
            <a:cxnSpLocks/>
            <a:stCxn id="180" idx="6"/>
            <a:endCxn id="264" idx="2"/>
          </p:cNvCxnSpPr>
          <p:nvPr/>
        </p:nvCxnSpPr>
        <p:spPr>
          <a:xfrm>
            <a:off x="3882773" y="1946367"/>
            <a:ext cx="609948" cy="107214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BA428A44-D01F-45B9-8704-4E4E2A952659}"/>
              </a:ext>
            </a:extLst>
          </p:cNvPr>
          <p:cNvCxnSpPr>
            <a:cxnSpLocks/>
            <a:stCxn id="262" idx="6"/>
            <a:endCxn id="238" idx="0"/>
          </p:cNvCxnSpPr>
          <p:nvPr/>
        </p:nvCxnSpPr>
        <p:spPr>
          <a:xfrm>
            <a:off x="6369183" y="2382282"/>
            <a:ext cx="835223" cy="1084141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4866FB13-39C3-4BCB-BA07-3F4632E78F8C}"/>
              </a:ext>
            </a:extLst>
          </p:cNvPr>
          <p:cNvCxnSpPr>
            <a:cxnSpLocks/>
            <a:stCxn id="264" idx="6"/>
            <a:endCxn id="238" idx="0"/>
          </p:cNvCxnSpPr>
          <p:nvPr/>
        </p:nvCxnSpPr>
        <p:spPr>
          <a:xfrm>
            <a:off x="6383864" y="3018508"/>
            <a:ext cx="820542" cy="447915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타원 336">
            <a:extLst>
              <a:ext uri="{FF2B5EF4-FFF2-40B4-BE49-F238E27FC236}">
                <a16:creationId xmlns:a16="http://schemas.microsoft.com/office/drawing/2014/main" id="{3CF1312A-5378-4337-B904-2F07F0A41AFF}"/>
              </a:ext>
            </a:extLst>
          </p:cNvPr>
          <p:cNvSpPr/>
          <p:nvPr/>
        </p:nvSpPr>
        <p:spPr>
          <a:xfrm>
            <a:off x="4470699" y="851163"/>
            <a:ext cx="1891143" cy="517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글을 추천한다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715D29A4-E475-4691-A927-D7520D4991A1}"/>
              </a:ext>
            </a:extLst>
          </p:cNvPr>
          <p:cNvCxnSpPr>
            <a:cxnSpLocks/>
            <a:stCxn id="180" idx="6"/>
            <a:endCxn id="337" idx="2"/>
          </p:cNvCxnSpPr>
          <p:nvPr/>
        </p:nvCxnSpPr>
        <p:spPr>
          <a:xfrm flipV="1">
            <a:off x="3882773" y="1109832"/>
            <a:ext cx="587926" cy="83653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14C6250D-BF6D-483D-A4C9-682628479B5B}"/>
              </a:ext>
            </a:extLst>
          </p:cNvPr>
          <p:cNvCxnSpPr>
            <a:cxnSpLocks/>
            <a:stCxn id="337" idx="6"/>
            <a:endCxn id="238" idx="0"/>
          </p:cNvCxnSpPr>
          <p:nvPr/>
        </p:nvCxnSpPr>
        <p:spPr>
          <a:xfrm>
            <a:off x="6361842" y="1109832"/>
            <a:ext cx="842564" cy="2356591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설계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82F640-36C5-431A-A080-CF4CF4D2D0E6}"/>
              </a:ext>
            </a:extLst>
          </p:cNvPr>
          <p:cNvGrpSpPr/>
          <p:nvPr/>
        </p:nvGrpSpPr>
        <p:grpSpPr>
          <a:xfrm>
            <a:off x="2215472" y="3112321"/>
            <a:ext cx="729830" cy="1037607"/>
            <a:chOff x="1119751" y="3064085"/>
            <a:chExt cx="729830" cy="10376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60CFC5E-A4F4-424E-ACA5-CCDDEED5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751" y="3064085"/>
              <a:ext cx="729830" cy="7298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5E349B-4FF9-4AC5-B8EC-25087716E497}"/>
                </a:ext>
              </a:extLst>
            </p:cNvPr>
            <p:cNvSpPr txBox="1"/>
            <p:nvPr/>
          </p:nvSpPr>
          <p:spPr>
            <a:xfrm>
              <a:off x="1119751" y="3793915"/>
              <a:ext cx="729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관리자</a:t>
              </a: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6AFA7DA-090A-4E89-8BAD-DE7D5EA5A755}"/>
              </a:ext>
            </a:extLst>
          </p:cNvPr>
          <p:cNvCxnSpPr>
            <a:cxnSpLocks/>
          </p:cNvCxnSpPr>
          <p:nvPr/>
        </p:nvCxnSpPr>
        <p:spPr>
          <a:xfrm>
            <a:off x="8203498" y="6267478"/>
            <a:ext cx="653464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A5DC51A-6CE8-4721-90DE-AD46E0683BFC}"/>
              </a:ext>
            </a:extLst>
          </p:cNvPr>
          <p:cNvSpPr txBox="1"/>
          <p:nvPr/>
        </p:nvSpPr>
        <p:spPr>
          <a:xfrm>
            <a:off x="7274316" y="61135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연관관계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87955E-9B94-4F37-ACAE-827BEF75EE07}"/>
              </a:ext>
            </a:extLst>
          </p:cNvPr>
          <p:cNvSpPr txBox="1"/>
          <p:nvPr/>
        </p:nvSpPr>
        <p:spPr>
          <a:xfrm>
            <a:off x="7274315" y="63574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포함관계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47B9CF1-E422-440D-9453-F435B69D9E7C}"/>
              </a:ext>
            </a:extLst>
          </p:cNvPr>
          <p:cNvCxnSpPr>
            <a:cxnSpLocks/>
          </p:cNvCxnSpPr>
          <p:nvPr/>
        </p:nvCxnSpPr>
        <p:spPr>
          <a:xfrm>
            <a:off x="8203498" y="6519311"/>
            <a:ext cx="653464" cy="0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D88D5801-FB7B-4165-848E-392CC9010C40}"/>
              </a:ext>
            </a:extLst>
          </p:cNvPr>
          <p:cNvCxnSpPr>
            <a:cxnSpLocks/>
            <a:stCxn id="3" idx="3"/>
            <a:endCxn id="180" idx="2"/>
          </p:cNvCxnSpPr>
          <p:nvPr/>
        </p:nvCxnSpPr>
        <p:spPr>
          <a:xfrm flipV="1">
            <a:off x="2945302" y="2304209"/>
            <a:ext cx="1016444" cy="117302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5DBA8E40-ADDB-4ABA-BA38-FC54B6DB5152}"/>
              </a:ext>
            </a:extLst>
          </p:cNvPr>
          <p:cNvSpPr/>
          <p:nvPr/>
        </p:nvSpPr>
        <p:spPr>
          <a:xfrm>
            <a:off x="3961746" y="1930188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회원리스트를 조회한다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56B09AD3-AAE8-467D-AA5E-38127CFB41DF}"/>
              </a:ext>
            </a:extLst>
          </p:cNvPr>
          <p:cNvSpPr/>
          <p:nvPr/>
        </p:nvSpPr>
        <p:spPr>
          <a:xfrm>
            <a:off x="3961745" y="4294454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CRUD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F66E5F9-691A-4714-93D9-C344B1625E90}"/>
              </a:ext>
            </a:extLst>
          </p:cNvPr>
          <p:cNvCxnSpPr>
            <a:cxnSpLocks/>
            <a:stCxn id="3" idx="3"/>
            <a:endCxn id="269" idx="2"/>
          </p:cNvCxnSpPr>
          <p:nvPr/>
        </p:nvCxnSpPr>
        <p:spPr>
          <a:xfrm>
            <a:off x="2945302" y="3477236"/>
            <a:ext cx="1016443" cy="1191239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55CB63A-228C-4134-B133-3208653B4A45}"/>
              </a:ext>
            </a:extLst>
          </p:cNvPr>
          <p:cNvCxnSpPr>
            <a:cxnSpLocks/>
            <a:stCxn id="3" idx="3"/>
            <a:endCxn id="48" idx="2"/>
          </p:cNvCxnSpPr>
          <p:nvPr/>
        </p:nvCxnSpPr>
        <p:spPr>
          <a:xfrm>
            <a:off x="2945302" y="3477236"/>
            <a:ext cx="1016443" cy="910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009EF103-7E10-4D1F-AC09-94911A5E804F}"/>
              </a:ext>
            </a:extLst>
          </p:cNvPr>
          <p:cNvSpPr/>
          <p:nvPr/>
        </p:nvSpPr>
        <p:spPr>
          <a:xfrm>
            <a:off x="3961745" y="3112321"/>
            <a:ext cx="1891143" cy="7480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회원계정 </a:t>
            </a:r>
            <a:endParaRPr lang="en-US" altLang="ko-KR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상태를 변경한다</a:t>
            </a:r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891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0FB7-08C7-4459-80B5-611E7C259061}"/>
              </a:ext>
            </a:extLst>
          </p:cNvPr>
          <p:cNvSpPr txBox="1"/>
          <p:nvPr/>
        </p:nvSpPr>
        <p:spPr>
          <a:xfrm>
            <a:off x="3250275" y="5030314"/>
            <a:ext cx="26434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 기간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16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7D304EA8-F881-4324-8DFA-DF466D866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14933"/>
              </p:ext>
            </p:extLst>
          </p:nvPr>
        </p:nvGraphicFramePr>
        <p:xfrm>
          <a:off x="1273230" y="1878676"/>
          <a:ext cx="6597539" cy="25937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19507">
                  <a:extLst>
                    <a:ext uri="{9D8B030D-6E8A-4147-A177-3AD203B41FA5}">
                      <a16:colId xmlns:a16="http://schemas.microsoft.com/office/drawing/2014/main" val="1670821890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61495553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3499517391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170765161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1800944701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3599049181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2118234410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1434592050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2276386278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305596157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2316874406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2695235057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2844989871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1328459156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611600760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1943363976"/>
                    </a:ext>
                  </a:extLst>
                </a:gridCol>
                <a:gridCol w="329877">
                  <a:extLst>
                    <a:ext uri="{9D8B030D-6E8A-4147-A177-3AD203B41FA5}">
                      <a16:colId xmlns:a16="http://schemas.microsoft.com/office/drawing/2014/main" val="1826842083"/>
                    </a:ext>
                  </a:extLst>
                </a:gridCol>
              </a:tblGrid>
              <a:tr h="4322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7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8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9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16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17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18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19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47992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요구분석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38758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테이블설계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93632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70656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기능구현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315168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기능테스트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65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50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64DDE4A-21C0-4E73-93C9-5A5553B6E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97078"/>
              </p:ext>
            </p:extLst>
          </p:nvPr>
        </p:nvGraphicFramePr>
        <p:xfrm>
          <a:off x="635924" y="1591627"/>
          <a:ext cx="7872152" cy="367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99">
                  <a:extLst>
                    <a:ext uri="{9D8B030D-6E8A-4147-A177-3AD203B41FA5}">
                      <a16:colId xmlns:a16="http://schemas.microsoft.com/office/drawing/2014/main" val="4082785748"/>
                    </a:ext>
                  </a:extLst>
                </a:gridCol>
                <a:gridCol w="1687484">
                  <a:extLst>
                    <a:ext uri="{9D8B030D-6E8A-4147-A177-3AD203B41FA5}">
                      <a16:colId xmlns:a16="http://schemas.microsoft.com/office/drawing/2014/main" val="1269036792"/>
                    </a:ext>
                  </a:extLst>
                </a:gridCol>
                <a:gridCol w="3965169">
                  <a:extLst>
                    <a:ext uri="{9D8B030D-6E8A-4147-A177-3AD203B41FA5}">
                      <a16:colId xmlns:a16="http://schemas.microsoft.com/office/drawing/2014/main" val="1271966133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적용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552008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Java8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1.8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46316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SpringFrameWork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5.1.11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33745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Mybatis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연동을 위한 </a:t>
                      </a:r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SQL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Mapper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04627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Common DBCP2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Connection Pool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12972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jQuery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4090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BootStrap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반응형 </a:t>
                      </a:r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UI </a:t>
                      </a:r>
                      <a:r>
                        <a:rPr lang="ko-KR" altLang="en-US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구현을 위해 사용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550585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Oracle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11g </a:t>
                      </a:r>
                      <a:r>
                        <a:rPr lang="en-US" altLang="ko-KR" sz="14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xe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7509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Tomcat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9.0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10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3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8851BE-A913-46CB-A619-EE14C62E00B1}"/>
              </a:ext>
            </a:extLst>
          </p:cNvPr>
          <p:cNvGrpSpPr/>
          <p:nvPr/>
        </p:nvGrpSpPr>
        <p:grpSpPr>
          <a:xfrm>
            <a:off x="72043" y="1293312"/>
            <a:ext cx="8999914" cy="3938855"/>
            <a:chOff x="11082" y="1418182"/>
            <a:chExt cx="8999914" cy="3938855"/>
          </a:xfrm>
        </p:grpSpPr>
        <p:pic>
          <p:nvPicPr>
            <p:cNvPr id="4" name="그림 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5A45837-2643-4D26-9200-3CCDE979F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9" r="5157"/>
            <a:stretch/>
          </p:blipFill>
          <p:spPr>
            <a:xfrm>
              <a:off x="133003" y="1500963"/>
              <a:ext cx="8877993" cy="38560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A3E670-63AB-4B34-9736-1801D06B2CD7}"/>
                </a:ext>
              </a:extLst>
            </p:cNvPr>
            <p:cNvSpPr txBox="1"/>
            <p:nvPr/>
          </p:nvSpPr>
          <p:spPr>
            <a:xfrm>
              <a:off x="133003" y="1848519"/>
              <a:ext cx="99614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게시글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1E207F-9800-48F1-AB2D-93DEDCD8E38E}"/>
                </a:ext>
              </a:extLst>
            </p:cNvPr>
            <p:cNvSpPr txBox="1"/>
            <p:nvPr/>
          </p:nvSpPr>
          <p:spPr>
            <a:xfrm>
              <a:off x="11082" y="3863909"/>
              <a:ext cx="99614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댓글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1469D-D5BD-4D15-AF61-5D762AAA3600}"/>
                </a:ext>
              </a:extLst>
            </p:cNvPr>
            <p:cNvSpPr txBox="1"/>
            <p:nvPr/>
          </p:nvSpPr>
          <p:spPr>
            <a:xfrm>
              <a:off x="3516974" y="1418182"/>
              <a:ext cx="12212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추천 기록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BF3841-6667-4DFF-BFAE-0EDADBB6DA6A}"/>
                </a:ext>
              </a:extLst>
            </p:cNvPr>
            <p:cNvSpPr txBox="1"/>
            <p:nvPr/>
          </p:nvSpPr>
          <p:spPr>
            <a:xfrm>
              <a:off x="3396092" y="3018277"/>
              <a:ext cx="66051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회원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43114C-F45C-49CB-BD0C-34FB17E818C6}"/>
                </a:ext>
              </a:extLst>
            </p:cNvPr>
            <p:cNvSpPr txBox="1"/>
            <p:nvPr/>
          </p:nvSpPr>
          <p:spPr>
            <a:xfrm>
              <a:off x="6607573" y="3236021"/>
              <a:ext cx="131445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회원 권한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59C620-69AC-4EA9-AFF5-71EF496D1C45}"/>
              </a:ext>
            </a:extLst>
          </p:cNvPr>
          <p:cNvSpPr txBox="1"/>
          <p:nvPr/>
        </p:nvSpPr>
        <p:spPr>
          <a:xfrm>
            <a:off x="1158932" y="5616716"/>
            <a:ext cx="69480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로그인한 회원만 게시글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댓글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CURD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할 수 있도록 설계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36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661E3E-F801-480C-BFC5-515DACAA3204}"/>
              </a:ext>
            </a:extLst>
          </p:cNvPr>
          <p:cNvSpPr txBox="1"/>
          <p:nvPr/>
        </p:nvSpPr>
        <p:spPr>
          <a:xfrm>
            <a:off x="332509" y="274320"/>
            <a:ext cx="881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및 구현 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711BB-5490-4215-AEA1-FBA9F08EE246}"/>
              </a:ext>
            </a:extLst>
          </p:cNvPr>
          <p:cNvSpPr txBox="1"/>
          <p:nvPr/>
        </p:nvSpPr>
        <p:spPr>
          <a:xfrm>
            <a:off x="1113905" y="2317926"/>
            <a:ext cx="8030095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(10p)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CRUD(14p)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댓글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CRUD(23p)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 페이지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(26p)</a:t>
            </a:r>
          </a:p>
        </p:txBody>
      </p:sp>
    </p:spTree>
    <p:extLst>
      <p:ext uri="{BB962C8B-B14F-4D97-AF65-F5344CB8AC3E}">
        <p14:creationId xmlns:p14="http://schemas.microsoft.com/office/powerpoint/2010/main" val="38204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532</Words>
  <Application>Microsoft Office PowerPoint</Application>
  <PresentationFormat>화면 슬라이드 쇼(4:3)</PresentationFormat>
  <Paragraphs>152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제원</dc:creator>
  <cp:lastModifiedBy>박 제원</cp:lastModifiedBy>
  <cp:revision>41</cp:revision>
  <dcterms:created xsi:type="dcterms:W3CDTF">2020-03-23T05:57:58Z</dcterms:created>
  <dcterms:modified xsi:type="dcterms:W3CDTF">2020-03-24T05:14:16Z</dcterms:modified>
</cp:coreProperties>
</file>