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8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6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5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7FC9-0134-488F-8DF7-B31203CD8D1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won513/bucketList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B992E-E5A6-4A65-BE39-CD7386EB3046}"/>
              </a:ext>
            </a:extLst>
          </p:cNvPr>
          <p:cNvSpPr txBox="1"/>
          <p:nvPr/>
        </p:nvSpPr>
        <p:spPr>
          <a:xfrm>
            <a:off x="635924" y="2505670"/>
            <a:ext cx="787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Bucket List Project</a:t>
            </a:r>
            <a:endParaRPr lang="ko-KR" altLang="en-US" sz="5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584FF-BE0D-453F-A289-802DCE577105}"/>
              </a:ext>
            </a:extLst>
          </p:cNvPr>
          <p:cNvSpPr txBox="1"/>
          <p:nvPr/>
        </p:nvSpPr>
        <p:spPr>
          <a:xfrm>
            <a:off x="4018002" y="36908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박제원</a:t>
            </a:r>
          </a:p>
        </p:txBody>
      </p:sp>
    </p:spTree>
    <p:extLst>
      <p:ext uri="{BB962C8B-B14F-4D97-AF65-F5344CB8AC3E}">
        <p14:creationId xmlns:p14="http://schemas.microsoft.com/office/powerpoint/2010/main" val="84821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조회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794" y="5266286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Modal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기능을 이용하여 작성한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A70F7C-750D-4FF1-85C6-5ACB22291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3" y="1538480"/>
            <a:ext cx="5001323" cy="3448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63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체크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363977" y="5235509"/>
            <a:ext cx="641604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완료 버튼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리스트에서 완료표시가 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취소버튼을 클릭하면 완료표시 해제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A70F7C-750D-4FF1-85C6-5ACB22291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4" y="1737110"/>
            <a:ext cx="2741776" cy="1890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4DFF1FE-4C21-424C-8467-69B7A297A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86" y="1341234"/>
            <a:ext cx="3999442" cy="34484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C122774-C6D0-4C4B-BBEE-0EC2689FC6F8}"/>
              </a:ext>
            </a:extLst>
          </p:cNvPr>
          <p:cNvCxnSpPr>
            <a:cxnSpLocks/>
          </p:cNvCxnSpPr>
          <p:nvPr/>
        </p:nvCxnSpPr>
        <p:spPr>
          <a:xfrm flipV="1">
            <a:off x="2137122" y="2120226"/>
            <a:ext cx="1978564" cy="114371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638A0A8-8107-4B73-B865-22E5B635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4" y="3867729"/>
            <a:ext cx="2741776" cy="563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5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수정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798" y="5273480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수정하기 버튼 클릭 시 수정할 수 있는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Modal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72E0CED-1FBE-4244-95B2-E5E24FCA8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275897"/>
            <a:ext cx="2741776" cy="1890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29D29-F10C-4DCB-A510-1EAA5E41C8EE}"/>
              </a:ext>
            </a:extLst>
          </p:cNvPr>
          <p:cNvCxnSpPr>
            <a:cxnSpLocks/>
          </p:cNvCxnSpPr>
          <p:nvPr/>
        </p:nvCxnSpPr>
        <p:spPr>
          <a:xfrm flipV="1">
            <a:off x="2019993" y="2676698"/>
            <a:ext cx="1776833" cy="111364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43F41C0-62CF-4170-BBDE-99501CF1E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26" y="1225079"/>
            <a:ext cx="5029902" cy="3724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2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삭제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798" y="5273480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삭제하기 버튼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리스트에서 삭제되도록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72E0CED-1FBE-4244-95B2-E5E24FCA8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275897"/>
            <a:ext cx="2741776" cy="1890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29D29-F10C-4DCB-A510-1EAA5E41C8EE}"/>
              </a:ext>
            </a:extLst>
          </p:cNvPr>
          <p:cNvCxnSpPr>
            <a:cxnSpLocks/>
          </p:cNvCxnSpPr>
          <p:nvPr/>
        </p:nvCxnSpPr>
        <p:spPr>
          <a:xfrm flipV="1">
            <a:off x="2435629" y="2161309"/>
            <a:ext cx="1168340" cy="160435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D511870-0B46-4FBF-B080-D28A48D9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69" y="1065011"/>
            <a:ext cx="4931495" cy="40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유효성검사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800" y="5146179"/>
            <a:ext cx="62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jQuery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이용하여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 시 유효성검사를 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0E837B8-9327-4C2C-8F76-D2F086FC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" y="1975724"/>
            <a:ext cx="3231530" cy="2380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 descr="스크린샷, 거리, 검은색, 주차장이(가) 표시된 사진&#10;&#10;자동 생성된 설명">
            <a:extLst>
              <a:ext uri="{FF2B5EF4-FFF2-40B4-BE49-F238E27FC236}">
                <a16:creationId xmlns:a16="http://schemas.microsoft.com/office/drawing/2014/main" id="{C1D3A227-92A4-405B-9D0C-80E86203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5" y="1281759"/>
            <a:ext cx="4104928" cy="3416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ACE385-8802-4A2A-865E-AF357A042C7C}"/>
              </a:ext>
            </a:extLst>
          </p:cNvPr>
          <p:cNvCxnSpPr>
            <a:cxnSpLocks/>
          </p:cNvCxnSpPr>
          <p:nvPr/>
        </p:nvCxnSpPr>
        <p:spPr>
          <a:xfrm flipV="1">
            <a:off x="3009207" y="2103121"/>
            <a:ext cx="1151918" cy="181217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62EBAA3-65FF-4B2D-8572-F6193D25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03" y="1976317"/>
            <a:ext cx="3516559" cy="1032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65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382755" y="5612644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모바일 디바이스에서도 최적화된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E5D0AE-CAA5-418E-93D1-27A52DD6378C}"/>
              </a:ext>
            </a:extLst>
          </p:cNvPr>
          <p:cNvGrpSpPr/>
          <p:nvPr/>
        </p:nvGrpSpPr>
        <p:grpSpPr>
          <a:xfrm>
            <a:off x="3321561" y="1141972"/>
            <a:ext cx="2370789" cy="4256116"/>
            <a:chOff x="3321561" y="1111492"/>
            <a:chExt cx="2370789" cy="4256116"/>
          </a:xfrm>
        </p:grpSpPr>
        <p:pic>
          <p:nvPicPr>
            <p:cNvPr id="7" name="그림 6" descr="스크린샷, 그리기, 컴퓨터이(가) 표시된 사진&#10;&#10;자동 생성된 설명">
              <a:extLst>
                <a:ext uri="{FF2B5EF4-FFF2-40B4-BE49-F238E27FC236}">
                  <a16:creationId xmlns:a16="http://schemas.microsoft.com/office/drawing/2014/main" id="{01839B4D-1EFB-44AC-8FF2-5B002EDA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561" y="1111492"/>
              <a:ext cx="2370789" cy="4256116"/>
            </a:xfrm>
            <a:prstGeom prst="rect">
              <a:avLst/>
            </a:prstGeom>
          </p:spPr>
        </p:pic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3A324A0-9181-40CD-88EE-C4D569D8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54" b="19074"/>
            <a:stretch/>
          </p:blipFill>
          <p:spPr>
            <a:xfrm>
              <a:off x="3480941" y="1526103"/>
              <a:ext cx="2059434" cy="342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9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AC050-D24D-43DA-B4F7-054F84282864}"/>
              </a:ext>
            </a:extLst>
          </p:cNvPr>
          <p:cNvSpPr txBox="1"/>
          <p:nvPr/>
        </p:nvSpPr>
        <p:spPr>
          <a:xfrm>
            <a:off x="1113905" y="2594925"/>
            <a:ext cx="8030095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서버단에서도 유효성 검사 필요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 검색 기능 필요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Pagination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필요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39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112AC-68DC-4F3A-8B18-0D66042444DB}"/>
              </a:ext>
            </a:extLst>
          </p:cNvPr>
          <p:cNvSpPr txBox="1"/>
          <p:nvPr/>
        </p:nvSpPr>
        <p:spPr>
          <a:xfrm>
            <a:off x="635924" y="2505670"/>
            <a:ext cx="787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2F9D-4C95-4978-B5CB-7153443CC0D3}"/>
              </a:ext>
            </a:extLst>
          </p:cNvPr>
          <p:cNvSpPr txBox="1"/>
          <p:nvPr/>
        </p:nvSpPr>
        <p:spPr>
          <a:xfrm>
            <a:off x="911382" y="3773978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 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https://github.com/jewon513/bucketList-project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6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B529F-45B5-45D0-9F6C-DE87377688DF}"/>
              </a:ext>
            </a:extLst>
          </p:cNvPr>
          <p:cNvSpPr txBox="1"/>
          <p:nvPr/>
        </p:nvSpPr>
        <p:spPr>
          <a:xfrm>
            <a:off x="1113905" y="1486930"/>
            <a:ext cx="8030095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30ED-9484-47CD-A62B-9C4DAB20CA2B}"/>
              </a:ext>
            </a:extLst>
          </p:cNvPr>
          <p:cNvSpPr txBox="1"/>
          <p:nvPr/>
        </p:nvSpPr>
        <p:spPr>
          <a:xfrm>
            <a:off x="1113905" y="2710341"/>
            <a:ext cx="8030095" cy="143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framework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 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스마트폰 브라우저에 최적화된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9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6A48073-EBBA-486D-BF77-40B7EB2BB493}"/>
              </a:ext>
            </a:extLst>
          </p:cNvPr>
          <p:cNvGrpSpPr/>
          <p:nvPr/>
        </p:nvGrpSpPr>
        <p:grpSpPr>
          <a:xfrm>
            <a:off x="275556" y="1380605"/>
            <a:ext cx="8592888" cy="4096790"/>
            <a:chOff x="285104" y="1330626"/>
            <a:chExt cx="8592888" cy="40967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2F640-36C5-431A-A080-CF4CF4D2D0E6}"/>
                </a:ext>
              </a:extLst>
            </p:cNvPr>
            <p:cNvGrpSpPr/>
            <p:nvPr/>
          </p:nvGrpSpPr>
          <p:grpSpPr>
            <a:xfrm>
              <a:off x="285104" y="3005000"/>
              <a:ext cx="729830" cy="1037607"/>
              <a:chOff x="1119751" y="3064085"/>
              <a:chExt cx="729830" cy="103760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60CFC5E-A4F4-424E-ACA5-CCDDEED54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751" y="3064085"/>
                <a:ext cx="729830" cy="72983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E349B-4FF9-4AC5-B8EC-25087716E497}"/>
                  </a:ext>
                </a:extLst>
              </p:cNvPr>
              <p:cNvSpPr txBox="1"/>
              <p:nvPr/>
            </p:nvSpPr>
            <p:spPr>
              <a:xfrm>
                <a:off x="1119751" y="3793915"/>
                <a:ext cx="7298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사용자</a:t>
                </a: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6427A82-6233-4844-A4CF-E729BD6A56F4}"/>
                </a:ext>
              </a:extLst>
            </p:cNvPr>
            <p:cNvCxnSpPr>
              <a:cxnSpLocks/>
              <a:stCxn id="3" idx="3"/>
              <a:endCxn id="21" idx="2"/>
            </p:cNvCxnSpPr>
            <p:nvPr/>
          </p:nvCxnSpPr>
          <p:spPr>
            <a:xfrm flipV="1">
              <a:off x="1014934" y="1704647"/>
              <a:ext cx="1161313" cy="166526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9335FA-6BCA-418E-98D0-DEE31147FC76}"/>
                </a:ext>
              </a:extLst>
            </p:cNvPr>
            <p:cNvSpPr/>
            <p:nvPr/>
          </p:nvSpPr>
          <p:spPr>
            <a:xfrm>
              <a:off x="4745723" y="3005000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CRUD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72216A1-1B8A-44CF-9CAB-23D77699140E}"/>
                </a:ext>
              </a:extLst>
            </p:cNvPr>
            <p:cNvCxnSpPr>
              <a:cxnSpLocks/>
              <a:stCxn id="3" idx="3"/>
              <a:endCxn id="20" idx="2"/>
            </p:cNvCxnSpPr>
            <p:nvPr/>
          </p:nvCxnSpPr>
          <p:spPr>
            <a:xfrm flipV="1">
              <a:off x="1014934" y="2541834"/>
              <a:ext cx="1161313" cy="82808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EF8F03A-C0C0-4987-838D-16DB3EFFCAF0}"/>
                </a:ext>
              </a:extLst>
            </p:cNvPr>
            <p:cNvSpPr/>
            <p:nvPr/>
          </p:nvSpPr>
          <p:spPr>
            <a:xfrm>
              <a:off x="2176247" y="3842187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버킷리스트를조회한다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F3E07B-806C-4448-9E56-8A8C6D1237A3}"/>
                </a:ext>
              </a:extLst>
            </p:cNvPr>
            <p:cNvSpPr/>
            <p:nvPr/>
          </p:nvSpPr>
          <p:spPr>
            <a:xfrm>
              <a:off x="2176247" y="3005000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버킷리스트를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삭제한다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1F8D407-8F0D-40DB-8F3C-987F4B1EAF62}"/>
                </a:ext>
              </a:extLst>
            </p:cNvPr>
            <p:cNvSpPr/>
            <p:nvPr/>
          </p:nvSpPr>
          <p:spPr>
            <a:xfrm>
              <a:off x="2176247" y="2167813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버킷리스트를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수정한다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374DA29-662B-4BBC-854A-FD0814E55478}"/>
                </a:ext>
              </a:extLst>
            </p:cNvPr>
            <p:cNvSpPr/>
            <p:nvPr/>
          </p:nvSpPr>
          <p:spPr>
            <a:xfrm>
              <a:off x="2176247" y="1330626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버킷리스트를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등록한다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17E415F-6719-4BEC-A611-5BFEB59F0CA5}"/>
                </a:ext>
              </a:extLst>
            </p:cNvPr>
            <p:cNvSpPr/>
            <p:nvPr/>
          </p:nvSpPr>
          <p:spPr>
            <a:xfrm>
              <a:off x="2176247" y="4679374"/>
              <a:ext cx="1891143" cy="7480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버킷리스트를체크한다</a:t>
              </a:r>
              <a:endPara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309BDBB-7CE3-4C0F-BFEC-F1378F7FAD3A}"/>
                </a:ext>
              </a:extLst>
            </p:cNvPr>
            <p:cNvCxnSpPr>
              <a:cxnSpLocks/>
              <a:stCxn id="3" idx="3"/>
              <a:endCxn id="19" idx="2"/>
            </p:cNvCxnSpPr>
            <p:nvPr/>
          </p:nvCxnSpPr>
          <p:spPr>
            <a:xfrm>
              <a:off x="1014934" y="3369915"/>
              <a:ext cx="1161313" cy="9106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9A483BB-DD05-45C5-A850-1A72A2F819B6}"/>
                </a:ext>
              </a:extLst>
            </p:cNvPr>
            <p:cNvCxnSpPr>
              <a:cxnSpLocks/>
              <a:stCxn id="3" idx="3"/>
              <a:endCxn id="18" idx="2"/>
            </p:cNvCxnSpPr>
            <p:nvPr/>
          </p:nvCxnSpPr>
          <p:spPr>
            <a:xfrm>
              <a:off x="1014934" y="3369915"/>
              <a:ext cx="1161313" cy="84629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793FCEF-EFB8-4A3D-8AE5-F5F872B78954}"/>
                </a:ext>
              </a:extLst>
            </p:cNvPr>
            <p:cNvCxnSpPr>
              <a:cxnSpLocks/>
              <a:stCxn id="3" idx="3"/>
              <a:endCxn id="22" idx="2"/>
            </p:cNvCxnSpPr>
            <p:nvPr/>
          </p:nvCxnSpPr>
          <p:spPr>
            <a:xfrm>
              <a:off x="1014934" y="3369915"/>
              <a:ext cx="1161313" cy="168348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F23B6D6-2EF8-4356-8556-9B1508C546D8}"/>
                </a:ext>
              </a:extLst>
            </p:cNvPr>
            <p:cNvCxnSpPr>
              <a:cxnSpLocks/>
              <a:stCxn id="21" idx="6"/>
              <a:endCxn id="13" idx="2"/>
            </p:cNvCxnSpPr>
            <p:nvPr/>
          </p:nvCxnSpPr>
          <p:spPr>
            <a:xfrm>
              <a:off x="4067390" y="1704647"/>
              <a:ext cx="678333" cy="167437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E7AB0E7-4BF2-452C-8715-4C9B59ED9100}"/>
                </a:ext>
              </a:extLst>
            </p:cNvPr>
            <p:cNvCxnSpPr>
              <a:cxnSpLocks/>
              <a:stCxn id="20" idx="6"/>
              <a:endCxn id="13" idx="2"/>
            </p:cNvCxnSpPr>
            <p:nvPr/>
          </p:nvCxnSpPr>
          <p:spPr>
            <a:xfrm>
              <a:off x="4067390" y="2541834"/>
              <a:ext cx="678333" cy="83718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A241E3B-FDD2-4213-B6E9-810E33521796}"/>
                </a:ext>
              </a:extLst>
            </p:cNvPr>
            <p:cNvCxnSpPr>
              <a:cxnSpLocks/>
              <a:stCxn id="19" idx="6"/>
              <a:endCxn id="13" idx="2"/>
            </p:cNvCxnSpPr>
            <p:nvPr/>
          </p:nvCxnSpPr>
          <p:spPr>
            <a:xfrm>
              <a:off x="4067390" y="3379021"/>
              <a:ext cx="678333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04B6D88-55D6-4ED0-A6E3-D28DECD4FE34}"/>
                </a:ext>
              </a:extLst>
            </p:cNvPr>
            <p:cNvCxnSpPr>
              <a:cxnSpLocks/>
              <a:stCxn id="18" idx="6"/>
              <a:endCxn id="13" idx="2"/>
            </p:cNvCxnSpPr>
            <p:nvPr/>
          </p:nvCxnSpPr>
          <p:spPr>
            <a:xfrm flipV="1">
              <a:off x="4067390" y="3379021"/>
              <a:ext cx="678333" cy="83718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873E77E-2ADF-4236-BCFE-0A16787FC2AB}"/>
                </a:ext>
              </a:extLst>
            </p:cNvPr>
            <p:cNvCxnSpPr>
              <a:cxnSpLocks/>
              <a:stCxn id="22" idx="6"/>
              <a:endCxn id="13" idx="2"/>
            </p:cNvCxnSpPr>
            <p:nvPr/>
          </p:nvCxnSpPr>
          <p:spPr>
            <a:xfrm flipV="1">
              <a:off x="4067390" y="3379021"/>
              <a:ext cx="678333" cy="167437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통형 50">
              <a:extLst>
                <a:ext uri="{FF2B5EF4-FFF2-40B4-BE49-F238E27FC236}">
                  <a16:creationId xmlns:a16="http://schemas.microsoft.com/office/drawing/2014/main" id="{200DABD4-1EE3-4C85-BD5E-A76A7EA7CDA4}"/>
                </a:ext>
              </a:extLst>
            </p:cNvPr>
            <p:cNvSpPr/>
            <p:nvPr/>
          </p:nvSpPr>
          <p:spPr>
            <a:xfrm>
              <a:off x="7315200" y="3044511"/>
              <a:ext cx="1562792" cy="6690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버킷리스트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16B1075-AF89-4BBC-A404-EA7F79EE9C49}"/>
                </a:ext>
              </a:extLst>
            </p:cNvPr>
            <p:cNvCxnSpPr>
              <a:cxnSpLocks/>
              <a:stCxn id="13" idx="6"/>
              <a:endCxn id="51" idx="2"/>
            </p:cNvCxnSpPr>
            <p:nvPr/>
          </p:nvCxnSpPr>
          <p:spPr>
            <a:xfrm>
              <a:off x="6636866" y="3379021"/>
              <a:ext cx="678334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3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2D64F2-CEBD-4FC7-9F5D-92E66255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35285"/>
              </p:ext>
            </p:extLst>
          </p:nvPr>
        </p:nvGraphicFramePr>
        <p:xfrm>
          <a:off x="798024" y="1422928"/>
          <a:ext cx="7547949" cy="3316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7322">
                  <a:extLst>
                    <a:ext uri="{9D8B030D-6E8A-4147-A177-3AD203B41FA5}">
                      <a16:colId xmlns:a16="http://schemas.microsoft.com/office/drawing/2014/main" val="3845609757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1823425784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4246677990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1413846008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4245207856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2448823240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29994340"/>
                    </a:ext>
                  </a:extLst>
                </a:gridCol>
                <a:gridCol w="838661">
                  <a:extLst>
                    <a:ext uri="{9D8B030D-6E8A-4147-A177-3AD203B41FA5}">
                      <a16:colId xmlns:a16="http://schemas.microsoft.com/office/drawing/2014/main" val="2101211757"/>
                    </a:ext>
                  </a:extLst>
                </a:gridCol>
              </a:tblGrid>
              <a:tr h="56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13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14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15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5647829"/>
                  </a:ext>
                </a:extLst>
              </a:tr>
              <a:tr h="55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2038"/>
                  </a:ext>
                </a:extLst>
              </a:tr>
              <a:tr h="55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테이블설계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579815"/>
                  </a:ext>
                </a:extLst>
              </a:tr>
              <a:tr h="55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65069"/>
                  </a:ext>
                </a:extLst>
              </a:tr>
              <a:tr h="55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26583"/>
                  </a:ext>
                </a:extLst>
              </a:tr>
              <a:tr h="55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31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480FB7-08C7-4459-80B5-611E7C259061}"/>
              </a:ext>
            </a:extLst>
          </p:cNvPr>
          <p:cNvSpPr txBox="1"/>
          <p:nvPr/>
        </p:nvSpPr>
        <p:spPr>
          <a:xfrm>
            <a:off x="3250274" y="4973407"/>
            <a:ext cx="26434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시간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5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4DDE4A-21C0-4E73-93C9-5A5553B6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31723"/>
              </p:ext>
            </p:extLst>
          </p:nvPr>
        </p:nvGraphicFramePr>
        <p:xfrm>
          <a:off x="635924" y="1591627"/>
          <a:ext cx="7872152" cy="36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99">
                  <a:extLst>
                    <a:ext uri="{9D8B030D-6E8A-4147-A177-3AD203B41FA5}">
                      <a16:colId xmlns:a16="http://schemas.microsoft.com/office/drawing/2014/main" val="4082785748"/>
                    </a:ext>
                  </a:extLst>
                </a:gridCol>
                <a:gridCol w="1687484">
                  <a:extLst>
                    <a:ext uri="{9D8B030D-6E8A-4147-A177-3AD203B41FA5}">
                      <a16:colId xmlns:a16="http://schemas.microsoft.com/office/drawing/2014/main" val="1269036792"/>
                    </a:ext>
                  </a:extLst>
                </a:gridCol>
                <a:gridCol w="3965169">
                  <a:extLst>
                    <a:ext uri="{9D8B030D-6E8A-4147-A177-3AD203B41FA5}">
                      <a16:colId xmlns:a16="http://schemas.microsoft.com/office/drawing/2014/main" val="127196613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52008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Java8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1.8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46316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SpringFrameWork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5.2.4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최신버전의 프레임워크 사용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374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Mybatis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연동을 위한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Mapper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04627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Common DBCP2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Connection Pool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1297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jQuery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409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BootStrap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반응형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구현을 위해 사용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5058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Oracle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11g </a:t>
                      </a:r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xe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7509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Tomcat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9.0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0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3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8D087D9-C6A0-46BE-B847-A676250B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09036"/>
              </p:ext>
            </p:extLst>
          </p:nvPr>
        </p:nvGraphicFramePr>
        <p:xfrm>
          <a:off x="1524000" y="149675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27947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3190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032073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TBL_BUCKET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9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Column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B_ID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NUMBER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일련번호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75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B_SUBJECT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NVARCHAR2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B_REG_DATE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DATE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등록일자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8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DATE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79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B_TEXT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NVARCHAR2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5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B_COMPLETE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CHAR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 :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완료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0 :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미완료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886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31C438-EB5A-4900-A549-A4F6925986CD}"/>
              </a:ext>
            </a:extLst>
          </p:cNvPr>
          <p:cNvSpPr txBox="1"/>
          <p:nvPr/>
        </p:nvSpPr>
        <p:spPr>
          <a:xfrm>
            <a:off x="1447800" y="4901074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제목과 내용을 저장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6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F389D60-2D0B-4E90-8728-47D5F6EC1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971471"/>
            <a:ext cx="7802064" cy="2915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800" y="4901074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단순하고 직관적인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4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6B512-23D8-4123-A30C-691F295C19FF}"/>
              </a:ext>
            </a:extLst>
          </p:cNvPr>
          <p:cNvSpPr txBox="1"/>
          <p:nvPr/>
        </p:nvSpPr>
        <p:spPr>
          <a:xfrm>
            <a:off x="1447798" y="5273480"/>
            <a:ext cx="62483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Modal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기능을 이용하여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A5B946F-B68E-43A1-8D60-502CC0C5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2" y="1184410"/>
            <a:ext cx="5287113" cy="3791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47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299</Words>
  <Application>Microsoft Office PowerPoint</Application>
  <PresentationFormat>화면 슬라이드 쇼(4:3)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제원</dc:creator>
  <cp:lastModifiedBy>박 제원</cp:lastModifiedBy>
  <cp:revision>18</cp:revision>
  <dcterms:created xsi:type="dcterms:W3CDTF">2020-03-23T05:57:58Z</dcterms:created>
  <dcterms:modified xsi:type="dcterms:W3CDTF">2020-03-23T08:55:37Z</dcterms:modified>
</cp:coreProperties>
</file>