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30DEEF-4D93-4E31-9E00-A44F84ABE630}">
  <a:tblStyle styleId="{2130DEEF-4D93-4E31-9E00-A44F84ABE6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711f523d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711f523d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7ce4cfbf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37ce4cfbf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77a88543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77a88543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77a885439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377a885439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711f523d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3711f523d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377a885439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377a885439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77a885439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377a88543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37ce4cfb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37ce4cfb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3711f523d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3711f523d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377a885439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377a885439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377a88543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377a88543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77a88543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77a88543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3711f523d0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3711f523d0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377a88543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377a88543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3711f523d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3711f523d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31342dc629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31342dc629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37ce4cfbf3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37ce4cfbf3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377a885439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377a885439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31342dc629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31342dc629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37ce4cfbf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37ce4cfbf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37ce4cfbf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337ce4cfbf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3711f523d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3711f523d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33711f523d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33711f523d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3711f523d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3711f523d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377a885439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3377a885439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377a885439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3377a885439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3711f523d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3711f523d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3377a885439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3377a885439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37ce4cfbf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37ce4cfbf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377a885439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3377a885439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377a88543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377a88543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711f523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711f523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711f523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711f523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77a8854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77a8854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711f523d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711f523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77a88543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77a88543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77a885439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77a885439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10675" y="584550"/>
            <a:ext cx="9144000" cy="268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159350"/>
            <a:ext cx="8520600" cy="11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화면정의서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226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으밀아밀(개인sns)</a:t>
            </a:r>
            <a:endParaRPr/>
          </a:p>
        </p:txBody>
      </p:sp>
      <p:graphicFrame>
        <p:nvGraphicFramePr>
          <p:cNvPr id="57" name="Google Shape;57;p13"/>
          <p:cNvGraphicFramePr/>
          <p:nvPr/>
        </p:nvGraphicFramePr>
        <p:xfrm>
          <a:off x="3252975" y="375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319025"/>
                <a:gridCol w="131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최종수정일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2025.02.20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>
            <a:off x="171200" y="1305700"/>
            <a:ext cx="5966400" cy="375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22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/>
                        <a:t>W001S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강유정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개인정보 수정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개인 정보를 수정하는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(고정 상단바) 내 메뉴 &gt; 개인정보 수정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54" name="Google Shape;254;p22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현재 로그인한 계정의 정보(PW 제외)를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기존 PW를 입력한다. PW가 검증되면 하단의 변경할 PW 입력란을 활성화한다.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712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/>
                        <a:t>변경할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PW</a:t>
                      </a:r>
                      <a:r>
                        <a:rPr lang="ko" sz="1000"/>
                        <a:t>를 입력한다. PW 재확인 입력란이 변경할 PW와 같은지 검증한다. 같지 않으면 알림이 뜬다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거주지를 변경한다.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전화번호를 변경한다.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수정을 완료한다.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255" name="Google Shape;255;p22"/>
          <p:cNvSpPr txBox="1"/>
          <p:nvPr/>
        </p:nvSpPr>
        <p:spPr>
          <a:xfrm>
            <a:off x="1351200" y="1740775"/>
            <a:ext cx="45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ID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2263125" y="1797934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7" name="Google Shape;257;p22"/>
          <p:cNvSpPr txBox="1"/>
          <p:nvPr/>
        </p:nvSpPr>
        <p:spPr>
          <a:xfrm>
            <a:off x="1351200" y="2063113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기존 </a:t>
            </a:r>
            <a:r>
              <a:rPr lang="ko" sz="1100">
                <a:solidFill>
                  <a:schemeClr val="dk2"/>
                </a:solidFill>
              </a:rPr>
              <a:t>PW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8" name="Google Shape;258;p22"/>
          <p:cNvSpPr/>
          <p:nvPr/>
        </p:nvSpPr>
        <p:spPr>
          <a:xfrm>
            <a:off x="2263125" y="2126584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1351200" y="3233525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이름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0" name="Google Shape;260;p22"/>
          <p:cNvSpPr/>
          <p:nvPr/>
        </p:nvSpPr>
        <p:spPr>
          <a:xfrm>
            <a:off x="2263125" y="3316034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1351200" y="3613700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거주지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2" name="Google Shape;262;p22"/>
          <p:cNvSpPr/>
          <p:nvPr/>
        </p:nvSpPr>
        <p:spPr>
          <a:xfrm>
            <a:off x="2263125" y="3647884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1351200" y="3993863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전화번호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4" name="Google Shape;264;p22"/>
          <p:cNvSpPr/>
          <p:nvPr/>
        </p:nvSpPr>
        <p:spPr>
          <a:xfrm>
            <a:off x="2263125" y="4028046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2"/>
          <p:cNvSpPr txBox="1"/>
          <p:nvPr/>
        </p:nvSpPr>
        <p:spPr>
          <a:xfrm>
            <a:off x="1351200" y="2867575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닉네임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2263125" y="2961696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1351200" y="4422413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생년월일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2263125" y="4456596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 txBox="1"/>
          <p:nvPr/>
        </p:nvSpPr>
        <p:spPr>
          <a:xfrm>
            <a:off x="3563450" y="3231863"/>
            <a:ext cx="64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성별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" name="Google Shape;270;p22"/>
          <p:cNvSpPr/>
          <p:nvPr/>
        </p:nvSpPr>
        <p:spPr>
          <a:xfrm>
            <a:off x="2344575" y="4787375"/>
            <a:ext cx="972900" cy="22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수정</a:t>
            </a:r>
            <a:r>
              <a:rPr lang="ko" sz="1100"/>
              <a:t>하기</a:t>
            </a:r>
            <a:endParaRPr sz="1100"/>
          </a:p>
        </p:txBody>
      </p:sp>
      <p:sp>
        <p:nvSpPr>
          <p:cNvPr id="271" name="Google Shape;271;p22"/>
          <p:cNvSpPr txBox="1"/>
          <p:nvPr/>
        </p:nvSpPr>
        <p:spPr>
          <a:xfrm>
            <a:off x="3939650" y="3229038"/>
            <a:ext cx="101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남        여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2" name="Google Shape;272;p22"/>
          <p:cNvSpPr/>
          <p:nvPr/>
        </p:nvSpPr>
        <p:spPr>
          <a:xfrm>
            <a:off x="4268350" y="3340699"/>
            <a:ext cx="115800" cy="12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4699250" y="3340699"/>
            <a:ext cx="115800" cy="12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1297062" y="21029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275" name="Google Shape;275;p22"/>
          <p:cNvSpPr/>
          <p:nvPr/>
        </p:nvSpPr>
        <p:spPr>
          <a:xfrm>
            <a:off x="1215137" y="37002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276" name="Google Shape;276;p22"/>
          <p:cNvSpPr/>
          <p:nvPr/>
        </p:nvSpPr>
        <p:spPr>
          <a:xfrm>
            <a:off x="1297050" y="24852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277" name="Google Shape;277;p22"/>
          <p:cNvSpPr/>
          <p:nvPr/>
        </p:nvSpPr>
        <p:spPr>
          <a:xfrm>
            <a:off x="2176587" y="467447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</a:t>
            </a:r>
            <a:endParaRPr sz="1000"/>
          </a:p>
        </p:txBody>
      </p:sp>
      <p:sp>
        <p:nvSpPr>
          <p:cNvPr id="278" name="Google Shape;278;p22"/>
          <p:cNvSpPr/>
          <p:nvPr/>
        </p:nvSpPr>
        <p:spPr>
          <a:xfrm rot="10800000">
            <a:off x="3229425" y="3686125"/>
            <a:ext cx="149400" cy="1290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1215137" y="410461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  <p:sp>
        <p:nvSpPr>
          <p:cNvPr id="280" name="Google Shape;280;p22"/>
          <p:cNvSpPr/>
          <p:nvPr/>
        </p:nvSpPr>
        <p:spPr>
          <a:xfrm>
            <a:off x="2263125" y="3647875"/>
            <a:ext cx="1135800" cy="1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2"/>
          <p:cNvSpPr/>
          <p:nvPr/>
        </p:nvSpPr>
        <p:spPr>
          <a:xfrm>
            <a:off x="2263125" y="4028050"/>
            <a:ext cx="1135800" cy="1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263125" y="2109825"/>
            <a:ext cx="1135800" cy="1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 txBox="1"/>
          <p:nvPr/>
        </p:nvSpPr>
        <p:spPr>
          <a:xfrm>
            <a:off x="1351200" y="2498563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변경할 </a:t>
            </a:r>
            <a:r>
              <a:rPr lang="ko" sz="1100">
                <a:solidFill>
                  <a:schemeClr val="dk2"/>
                </a:solidFill>
              </a:rPr>
              <a:t>PW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2263125" y="2562034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2263125" y="2545275"/>
            <a:ext cx="1135800" cy="1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3516725" y="2443748"/>
            <a:ext cx="942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PW 재확인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4396725" y="2556034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4396725" y="2539275"/>
            <a:ext cx="1135800" cy="192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1160400" y="16822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290" name="Google Shape;290;p22"/>
          <p:cNvSpPr txBox="1"/>
          <p:nvPr/>
        </p:nvSpPr>
        <p:spPr>
          <a:xfrm>
            <a:off x="3516725" y="2740625"/>
            <a:ext cx="221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PW가 일치하지 않습니다.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2176325" y="2252200"/>
            <a:ext cx="3659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PW를 다시 확인해주세요.</a:t>
            </a:r>
            <a:endParaRPr sz="1100">
              <a:solidFill>
                <a:srgbClr val="FF0000"/>
              </a:solidFill>
            </a:endParaRPr>
          </a:p>
        </p:txBody>
      </p:sp>
      <p:cxnSp>
        <p:nvCxnSpPr>
          <p:cNvPr id="292" name="Google Shape;292;p22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22"/>
          <p:cNvSpPr/>
          <p:nvPr/>
        </p:nvSpPr>
        <p:spPr>
          <a:xfrm>
            <a:off x="5508900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294" name="Google Shape;294;p22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>
            <a:off x="736675" y="142160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5204625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pic>
        <p:nvPicPr>
          <p:cNvPr id="297" name="Google Shape;2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175" y="1350575"/>
            <a:ext cx="272401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2"/>
          <p:cNvSpPr/>
          <p:nvPr/>
        </p:nvSpPr>
        <p:spPr>
          <a:xfrm>
            <a:off x="1958025" y="1421600"/>
            <a:ext cx="4866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sp>
        <p:nvSpPr>
          <p:cNvPr id="299" name="Google Shape;299;p22"/>
          <p:cNvSpPr/>
          <p:nvPr/>
        </p:nvSpPr>
        <p:spPr>
          <a:xfrm>
            <a:off x="3563450" y="2089588"/>
            <a:ext cx="972900" cy="22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확인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/>
          <p:nvPr/>
        </p:nvSpPr>
        <p:spPr>
          <a:xfrm>
            <a:off x="2249950" y="3565925"/>
            <a:ext cx="1870500" cy="119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5" name="Google Shape;305;p23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M002S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강유정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홈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게시글과 친구 게시글을 시간 순으로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&gt;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welcome &gt; 홈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306" name="Google Shape;306;p23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307" name="Google Shape;307;p23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게시글에 좋아요를 등록하거나 취소한다.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수정화면으로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게시글을 삭제한다.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게시글을 신고한다.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게시글작성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해당 사용자의 프로필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가려진 내용을 확인한다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cxnSp>
        <p:nvCxnSpPr>
          <p:cNvPr id="308" name="Google Shape;308;p23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3"/>
          <p:cNvSpPr/>
          <p:nvPr/>
        </p:nvSpPr>
        <p:spPr>
          <a:xfrm>
            <a:off x="5508900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310" name="Google Shape;310;p23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"/>
          <p:cNvSpPr txBox="1"/>
          <p:nvPr/>
        </p:nvSpPr>
        <p:spPr>
          <a:xfrm>
            <a:off x="736675" y="142160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312" name="Google Shape;312;p23"/>
          <p:cNvPicPr preferRelativeResize="0"/>
          <p:nvPr/>
        </p:nvPicPr>
        <p:blipFill rotWithShape="1">
          <a:blip r:embed="rId3">
            <a:alphaModFix/>
          </a:blip>
          <a:srcRect b="43231" l="2200" r="-2200" t="26140"/>
          <a:stretch/>
        </p:blipFill>
        <p:spPr>
          <a:xfrm>
            <a:off x="2390025" y="3973025"/>
            <a:ext cx="1686300" cy="7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3"/>
          <p:cNvSpPr/>
          <p:nvPr/>
        </p:nvSpPr>
        <p:spPr>
          <a:xfrm>
            <a:off x="2249950" y="1758975"/>
            <a:ext cx="1870500" cy="178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025" y="2106800"/>
            <a:ext cx="1650000" cy="8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/>
          <p:nvPr/>
        </p:nvSpPr>
        <p:spPr>
          <a:xfrm>
            <a:off x="2565875" y="1866475"/>
            <a:ext cx="6810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4"/>
                </a:solidFill>
              </a:rPr>
              <a:t>닉네임</a:t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316" name="Google Shape;316;p23"/>
          <p:cNvSpPr txBox="1"/>
          <p:nvPr/>
        </p:nvSpPr>
        <p:spPr>
          <a:xfrm>
            <a:off x="3533625" y="1866475"/>
            <a:ext cx="5427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작성일시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17" name="Google Shape;317;p23"/>
          <p:cNvSpPr txBox="1"/>
          <p:nvPr/>
        </p:nvSpPr>
        <p:spPr>
          <a:xfrm>
            <a:off x="2390025" y="3168600"/>
            <a:ext cx="16500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귀여운 강아지 사..</a:t>
            </a:r>
            <a:r>
              <a:rPr lang="ko" sz="1000">
                <a:solidFill>
                  <a:schemeClr val="accent4"/>
                </a:solidFill>
              </a:rPr>
              <a:t>더보기</a:t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5204625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sp>
        <p:nvSpPr>
          <p:cNvPr id="319" name="Google Shape;319;p23"/>
          <p:cNvSpPr/>
          <p:nvPr/>
        </p:nvSpPr>
        <p:spPr>
          <a:xfrm>
            <a:off x="2815425" y="2983525"/>
            <a:ext cx="1224600" cy="271800"/>
          </a:xfrm>
          <a:prstGeom prst="rect">
            <a:avLst/>
          </a:prstGeom>
          <a:solidFill>
            <a:srgbClr val="000000">
              <a:alpha val="5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"/>
          <p:cNvSpPr/>
          <p:nvPr/>
        </p:nvSpPr>
        <p:spPr>
          <a:xfrm>
            <a:off x="552250" y="1849650"/>
            <a:ext cx="14103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오늘의 키워드</a:t>
            </a:r>
            <a:endParaRPr/>
          </a:p>
        </p:txBody>
      </p:sp>
      <p:sp>
        <p:nvSpPr>
          <p:cNvPr id="321" name="Google Shape;321;p23"/>
          <p:cNvSpPr/>
          <p:nvPr/>
        </p:nvSpPr>
        <p:spPr>
          <a:xfrm>
            <a:off x="4160925" y="4407775"/>
            <a:ext cx="243600" cy="239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+</a:t>
            </a:r>
            <a:endParaRPr b="1" sz="1600"/>
          </a:p>
        </p:txBody>
      </p:sp>
      <p:sp>
        <p:nvSpPr>
          <p:cNvPr id="322" name="Google Shape;322;p23"/>
          <p:cNvSpPr/>
          <p:nvPr/>
        </p:nvSpPr>
        <p:spPr>
          <a:xfrm>
            <a:off x="3465425" y="299957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수정</a:t>
            </a:r>
            <a:endParaRPr sz="600"/>
          </a:p>
        </p:txBody>
      </p:sp>
      <p:sp>
        <p:nvSpPr>
          <p:cNvPr id="323" name="Google Shape;323;p23"/>
          <p:cNvSpPr/>
          <p:nvPr/>
        </p:nvSpPr>
        <p:spPr>
          <a:xfrm>
            <a:off x="3151775" y="299957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chemeClr val="dk1"/>
                </a:solidFill>
              </a:rPr>
              <a:t>좋아요</a:t>
            </a:r>
            <a:endParaRPr sz="500"/>
          </a:p>
        </p:txBody>
      </p:sp>
      <p:sp>
        <p:nvSpPr>
          <p:cNvPr id="324" name="Google Shape;324;p23"/>
          <p:cNvSpPr/>
          <p:nvPr/>
        </p:nvSpPr>
        <p:spPr>
          <a:xfrm>
            <a:off x="3779075" y="299957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삭제</a:t>
            </a:r>
            <a:endParaRPr sz="600"/>
          </a:p>
        </p:txBody>
      </p:sp>
      <p:sp>
        <p:nvSpPr>
          <p:cNvPr id="325" name="Google Shape;325;p23"/>
          <p:cNvSpPr/>
          <p:nvPr/>
        </p:nvSpPr>
        <p:spPr>
          <a:xfrm>
            <a:off x="2855500" y="299957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댓글</a:t>
            </a:r>
            <a:endParaRPr sz="600"/>
          </a:p>
        </p:txBody>
      </p:sp>
      <p:sp>
        <p:nvSpPr>
          <p:cNvPr id="326" name="Google Shape;326;p23"/>
          <p:cNvSpPr/>
          <p:nvPr/>
        </p:nvSpPr>
        <p:spPr>
          <a:xfrm>
            <a:off x="2703212" y="286167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327" name="Google Shape;327;p23"/>
          <p:cNvSpPr/>
          <p:nvPr/>
        </p:nvSpPr>
        <p:spPr>
          <a:xfrm>
            <a:off x="4429175" y="3694225"/>
            <a:ext cx="955800" cy="271800"/>
          </a:xfrm>
          <a:prstGeom prst="rect">
            <a:avLst/>
          </a:prstGeom>
          <a:solidFill>
            <a:srgbClr val="000000">
              <a:alpha val="5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3"/>
          <p:cNvSpPr/>
          <p:nvPr/>
        </p:nvSpPr>
        <p:spPr>
          <a:xfrm>
            <a:off x="4821900" y="3710263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좋아요</a:t>
            </a:r>
            <a:endParaRPr sz="500"/>
          </a:p>
        </p:txBody>
      </p:sp>
      <p:sp>
        <p:nvSpPr>
          <p:cNvPr id="329" name="Google Shape;329;p23"/>
          <p:cNvSpPr/>
          <p:nvPr/>
        </p:nvSpPr>
        <p:spPr>
          <a:xfrm>
            <a:off x="4519875" y="3710263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댓글</a:t>
            </a:r>
            <a:endParaRPr sz="600"/>
          </a:p>
        </p:txBody>
      </p:sp>
      <p:sp>
        <p:nvSpPr>
          <p:cNvPr id="330" name="Google Shape;330;p23"/>
          <p:cNvSpPr/>
          <p:nvPr/>
        </p:nvSpPr>
        <p:spPr>
          <a:xfrm>
            <a:off x="5110100" y="3710263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신고</a:t>
            </a:r>
            <a:endParaRPr sz="600"/>
          </a:p>
        </p:txBody>
      </p:sp>
      <p:sp>
        <p:nvSpPr>
          <p:cNvPr id="331" name="Google Shape;331;p23"/>
          <p:cNvSpPr/>
          <p:nvPr/>
        </p:nvSpPr>
        <p:spPr>
          <a:xfrm>
            <a:off x="3084325" y="28616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cxnSp>
        <p:nvCxnSpPr>
          <p:cNvPr id="332" name="Google Shape;332;p23"/>
          <p:cNvCxnSpPr/>
          <p:nvPr/>
        </p:nvCxnSpPr>
        <p:spPr>
          <a:xfrm>
            <a:off x="2097100" y="1808950"/>
            <a:ext cx="0" cy="284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33" name="Google Shape;333;p23"/>
          <p:cNvSpPr/>
          <p:nvPr/>
        </p:nvSpPr>
        <p:spPr>
          <a:xfrm>
            <a:off x="1041575" y="4214600"/>
            <a:ext cx="825000" cy="304200"/>
          </a:xfrm>
          <a:prstGeom prst="wedgeRoundRectCallout">
            <a:avLst>
              <a:gd fmla="val 61126" name="adj1"/>
              <a:gd fmla="val -118409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스크롤 형식</a:t>
            </a:r>
            <a:endParaRPr sz="800"/>
          </a:p>
        </p:txBody>
      </p:sp>
      <p:pic>
        <p:nvPicPr>
          <p:cNvPr id="334" name="Google Shape;33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3175" y="1350575"/>
            <a:ext cx="272401" cy="27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150" y="1787975"/>
            <a:ext cx="272401" cy="27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150" y="3623350"/>
            <a:ext cx="272401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3"/>
          <p:cNvSpPr txBox="1"/>
          <p:nvPr/>
        </p:nvSpPr>
        <p:spPr>
          <a:xfrm>
            <a:off x="2565875" y="3686350"/>
            <a:ext cx="6810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4"/>
                </a:solidFill>
              </a:rPr>
              <a:t>닉네임</a:t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338" name="Google Shape;338;p23"/>
          <p:cNvSpPr txBox="1"/>
          <p:nvPr/>
        </p:nvSpPr>
        <p:spPr>
          <a:xfrm>
            <a:off x="3533625" y="3686350"/>
            <a:ext cx="5427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작성일시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3431700" y="28616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340" name="Google Shape;340;p23"/>
          <p:cNvSpPr/>
          <p:nvPr/>
        </p:nvSpPr>
        <p:spPr>
          <a:xfrm>
            <a:off x="3779075" y="28616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341" name="Google Shape;341;p23"/>
          <p:cNvSpPr/>
          <p:nvPr/>
        </p:nvSpPr>
        <p:spPr>
          <a:xfrm>
            <a:off x="5061400" y="362333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  <p:sp>
        <p:nvSpPr>
          <p:cNvPr id="342" name="Google Shape;342;p23"/>
          <p:cNvSpPr/>
          <p:nvPr/>
        </p:nvSpPr>
        <p:spPr>
          <a:xfrm>
            <a:off x="4076325" y="431433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</a:t>
            </a:r>
            <a:endParaRPr sz="1000"/>
          </a:p>
        </p:txBody>
      </p:sp>
      <p:sp>
        <p:nvSpPr>
          <p:cNvPr id="343" name="Google Shape;343;p23"/>
          <p:cNvSpPr/>
          <p:nvPr/>
        </p:nvSpPr>
        <p:spPr>
          <a:xfrm>
            <a:off x="4930550" y="2999575"/>
            <a:ext cx="1113000" cy="304200"/>
          </a:xfrm>
          <a:prstGeom prst="wedgeRoundRectCallout">
            <a:avLst>
              <a:gd fmla="val -50472" name="adj1"/>
              <a:gd fmla="val 145053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다른 사용자의 게시글일 경우</a:t>
            </a:r>
            <a:endParaRPr sz="800"/>
          </a:p>
        </p:txBody>
      </p:sp>
      <p:sp>
        <p:nvSpPr>
          <p:cNvPr id="344" name="Google Shape;344;p23"/>
          <p:cNvSpPr/>
          <p:nvPr/>
        </p:nvSpPr>
        <p:spPr>
          <a:xfrm>
            <a:off x="2180225" y="168557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7</a:t>
            </a:r>
            <a:endParaRPr sz="1000"/>
          </a:p>
        </p:txBody>
      </p:sp>
      <p:sp>
        <p:nvSpPr>
          <p:cNvPr id="345" name="Google Shape;345;p23"/>
          <p:cNvSpPr/>
          <p:nvPr/>
        </p:nvSpPr>
        <p:spPr>
          <a:xfrm>
            <a:off x="1958025" y="1421600"/>
            <a:ext cx="4866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sp>
        <p:nvSpPr>
          <p:cNvPr id="346" name="Google Shape;346;p23"/>
          <p:cNvSpPr/>
          <p:nvPr/>
        </p:nvSpPr>
        <p:spPr>
          <a:xfrm>
            <a:off x="3709025" y="327400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/>
          <p:nvPr/>
        </p:nvSpPr>
        <p:spPr>
          <a:xfrm>
            <a:off x="214175" y="1197700"/>
            <a:ext cx="5966400" cy="39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2" name="Google Shape;352;p24"/>
          <p:cNvSpPr/>
          <p:nvPr/>
        </p:nvSpPr>
        <p:spPr>
          <a:xfrm>
            <a:off x="2173750" y="4850800"/>
            <a:ext cx="1870500" cy="23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3" name="Google Shape;353;p24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M002S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노병훈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홈(</a:t>
                      </a:r>
                      <a:r>
                        <a:rPr lang="ko" sz="1000"/>
                        <a:t>댓글)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게시글과 친구 게시글에 댓글 및 대댓글을 작성하는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&gt;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welcome &gt; 홈 &gt;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댓글 및 대댓글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354" name="Google Shape;354;p24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 작성 버튼을 누르면 2번 댓글 입력 창이 나타난다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내용을 입력하여 댓글을 입력하여 완료(아이콘)을 클릭하여 완료 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댓글에 대댓글을 추가할 수 있다.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대댓글에 대댓글을 추가할 수 있다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내가 작성한 댓글은 수정할 수 있다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댓글은 최신순으로 조회되며 대댓글은 상위 댓글 하단에 종속된다.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21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cxnSp>
        <p:nvCxnSpPr>
          <p:cNvPr id="355" name="Google Shape;355;p24"/>
          <p:cNvCxnSpPr/>
          <p:nvPr/>
        </p:nvCxnSpPr>
        <p:spPr>
          <a:xfrm>
            <a:off x="256875" y="15129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24"/>
          <p:cNvSpPr/>
          <p:nvPr/>
        </p:nvSpPr>
        <p:spPr>
          <a:xfrm>
            <a:off x="5432700" y="12145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357" name="Google Shape;357;p24"/>
          <p:cNvSpPr/>
          <p:nvPr/>
        </p:nvSpPr>
        <p:spPr>
          <a:xfrm>
            <a:off x="317875" y="12145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660475" y="126920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2173750" y="1606575"/>
            <a:ext cx="1870500" cy="315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25" y="1954400"/>
            <a:ext cx="1650000" cy="8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4"/>
          <p:cNvSpPr txBox="1"/>
          <p:nvPr/>
        </p:nvSpPr>
        <p:spPr>
          <a:xfrm>
            <a:off x="2489675" y="1714075"/>
            <a:ext cx="6810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4"/>
                </a:solidFill>
              </a:rPr>
              <a:t>닉네임</a:t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362" name="Google Shape;362;p24"/>
          <p:cNvSpPr txBox="1"/>
          <p:nvPr/>
        </p:nvSpPr>
        <p:spPr>
          <a:xfrm>
            <a:off x="3457425" y="1714075"/>
            <a:ext cx="542700" cy="1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작성일시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3" name="Google Shape;363;p24"/>
          <p:cNvSpPr txBox="1"/>
          <p:nvPr/>
        </p:nvSpPr>
        <p:spPr>
          <a:xfrm>
            <a:off x="2313825" y="3139500"/>
            <a:ext cx="16500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귀여운 강아지 사..</a:t>
            </a:r>
            <a:r>
              <a:rPr lang="ko" sz="1000">
                <a:solidFill>
                  <a:schemeClr val="accent4"/>
                </a:solidFill>
              </a:rPr>
              <a:t>더보기</a:t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364" name="Google Shape;364;p24"/>
          <p:cNvSpPr/>
          <p:nvPr/>
        </p:nvSpPr>
        <p:spPr>
          <a:xfrm>
            <a:off x="5128425" y="12145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sp>
        <p:nvSpPr>
          <p:cNvPr id="365" name="Google Shape;365;p24"/>
          <p:cNvSpPr/>
          <p:nvPr/>
        </p:nvSpPr>
        <p:spPr>
          <a:xfrm>
            <a:off x="2739225" y="2831125"/>
            <a:ext cx="1224600" cy="271800"/>
          </a:xfrm>
          <a:prstGeom prst="rect">
            <a:avLst/>
          </a:prstGeom>
          <a:solidFill>
            <a:srgbClr val="000000">
              <a:alpha val="5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476050" y="1697250"/>
            <a:ext cx="14103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오늘의 키워드</a:t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389225" y="284717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수정</a:t>
            </a:r>
            <a:endParaRPr sz="600"/>
          </a:p>
        </p:txBody>
      </p:sp>
      <p:sp>
        <p:nvSpPr>
          <p:cNvPr id="368" name="Google Shape;368;p24"/>
          <p:cNvSpPr/>
          <p:nvPr/>
        </p:nvSpPr>
        <p:spPr>
          <a:xfrm>
            <a:off x="3075575" y="284717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00">
                <a:solidFill>
                  <a:schemeClr val="dk1"/>
                </a:solidFill>
              </a:rPr>
              <a:t>좋아요</a:t>
            </a:r>
            <a:endParaRPr sz="500"/>
          </a:p>
        </p:txBody>
      </p:sp>
      <p:sp>
        <p:nvSpPr>
          <p:cNvPr id="369" name="Google Shape;369;p24"/>
          <p:cNvSpPr/>
          <p:nvPr/>
        </p:nvSpPr>
        <p:spPr>
          <a:xfrm>
            <a:off x="3702875" y="284717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삭제</a:t>
            </a:r>
            <a:endParaRPr sz="600"/>
          </a:p>
        </p:txBody>
      </p:sp>
      <p:sp>
        <p:nvSpPr>
          <p:cNvPr id="370" name="Google Shape;370;p24"/>
          <p:cNvSpPr/>
          <p:nvPr/>
        </p:nvSpPr>
        <p:spPr>
          <a:xfrm>
            <a:off x="2779300" y="284717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댓글</a:t>
            </a:r>
            <a:endParaRPr sz="600"/>
          </a:p>
        </p:txBody>
      </p:sp>
      <p:sp>
        <p:nvSpPr>
          <p:cNvPr id="371" name="Google Shape;371;p24"/>
          <p:cNvSpPr/>
          <p:nvPr/>
        </p:nvSpPr>
        <p:spPr>
          <a:xfrm>
            <a:off x="2746187" y="284273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372" name="Google Shape;372;p24"/>
          <p:cNvSpPr/>
          <p:nvPr/>
        </p:nvSpPr>
        <p:spPr>
          <a:xfrm>
            <a:off x="4352975" y="3541825"/>
            <a:ext cx="955800" cy="271800"/>
          </a:xfrm>
          <a:prstGeom prst="rect">
            <a:avLst/>
          </a:prstGeom>
          <a:solidFill>
            <a:srgbClr val="000000">
              <a:alpha val="5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4"/>
          <p:cNvSpPr/>
          <p:nvPr/>
        </p:nvSpPr>
        <p:spPr>
          <a:xfrm>
            <a:off x="4745700" y="3557863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/>
              <a:t>좋아요</a:t>
            </a:r>
            <a:endParaRPr sz="500"/>
          </a:p>
        </p:txBody>
      </p:sp>
      <p:sp>
        <p:nvSpPr>
          <p:cNvPr id="374" name="Google Shape;374;p24"/>
          <p:cNvSpPr/>
          <p:nvPr/>
        </p:nvSpPr>
        <p:spPr>
          <a:xfrm>
            <a:off x="4443675" y="3557863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댓글</a:t>
            </a:r>
            <a:endParaRPr sz="600"/>
          </a:p>
        </p:txBody>
      </p:sp>
      <p:sp>
        <p:nvSpPr>
          <p:cNvPr id="375" name="Google Shape;375;p24"/>
          <p:cNvSpPr/>
          <p:nvPr/>
        </p:nvSpPr>
        <p:spPr>
          <a:xfrm>
            <a:off x="5033900" y="3557863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신고</a:t>
            </a:r>
            <a:endParaRPr sz="600"/>
          </a:p>
        </p:txBody>
      </p:sp>
      <p:cxnSp>
        <p:nvCxnSpPr>
          <p:cNvPr id="376" name="Google Shape;376;p24"/>
          <p:cNvCxnSpPr/>
          <p:nvPr/>
        </p:nvCxnSpPr>
        <p:spPr>
          <a:xfrm>
            <a:off x="2020900" y="1656550"/>
            <a:ext cx="0" cy="284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377" name="Google Shape;37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975" y="1198175"/>
            <a:ext cx="272401" cy="27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950" y="1635575"/>
            <a:ext cx="272401" cy="27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950" y="4883850"/>
            <a:ext cx="272401" cy="2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4"/>
          <p:cNvSpPr txBox="1"/>
          <p:nvPr/>
        </p:nvSpPr>
        <p:spPr>
          <a:xfrm>
            <a:off x="2489675" y="4920119"/>
            <a:ext cx="6810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4"/>
                </a:solidFill>
              </a:rPr>
              <a:t>닉네임</a:t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3457425" y="4920131"/>
            <a:ext cx="542700" cy="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작성일시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2313825" y="3433375"/>
            <a:ext cx="1632600" cy="3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댓글 내용 입력</a:t>
            </a:r>
            <a:endParaRPr sz="900"/>
          </a:p>
        </p:txBody>
      </p:sp>
      <p:pic>
        <p:nvPicPr>
          <p:cNvPr id="383" name="Google Shape;38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825" y="3886198"/>
            <a:ext cx="243599" cy="24357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4"/>
          <p:cNvSpPr txBox="1"/>
          <p:nvPr/>
        </p:nvSpPr>
        <p:spPr>
          <a:xfrm>
            <a:off x="2575175" y="3931938"/>
            <a:ext cx="16500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나만 없어 강아지</a:t>
            </a:r>
            <a:endParaRPr sz="1000">
              <a:solidFill>
                <a:schemeClr val="accent4"/>
              </a:solidFill>
            </a:endParaRPr>
          </a:p>
        </p:txBody>
      </p:sp>
      <p:pic>
        <p:nvPicPr>
          <p:cNvPr id="385" name="Google Shape;38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5350" y="4139236"/>
            <a:ext cx="243599" cy="24357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4"/>
          <p:cNvSpPr txBox="1"/>
          <p:nvPr/>
        </p:nvSpPr>
        <p:spPr>
          <a:xfrm>
            <a:off x="2816700" y="4184975"/>
            <a:ext cx="16500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나</a:t>
            </a:r>
            <a:r>
              <a:rPr lang="ko" sz="1000">
                <a:solidFill>
                  <a:schemeClr val="dk2"/>
                </a:solidFill>
              </a:rPr>
              <a:t>도</a:t>
            </a:r>
            <a:r>
              <a:rPr lang="ko" sz="1000">
                <a:solidFill>
                  <a:schemeClr val="dk2"/>
                </a:solidFill>
              </a:rPr>
              <a:t> 없어 강아지 </a:t>
            </a:r>
            <a:r>
              <a:rPr lang="ko" sz="1000">
                <a:solidFill>
                  <a:schemeClr val="dk2"/>
                </a:solidFill>
              </a:rPr>
              <a:t>ㅠ</a:t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387" name="Google Shape;387;p24"/>
          <p:cNvSpPr/>
          <p:nvPr/>
        </p:nvSpPr>
        <p:spPr>
          <a:xfrm rot="-5400000">
            <a:off x="2390575" y="4181600"/>
            <a:ext cx="115800" cy="1230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475" y="4404561"/>
            <a:ext cx="243599" cy="243578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4"/>
          <p:cNvSpPr txBox="1"/>
          <p:nvPr/>
        </p:nvSpPr>
        <p:spPr>
          <a:xfrm>
            <a:off x="2571825" y="4450300"/>
            <a:ext cx="16500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고양이가 최고</a:t>
            </a:r>
            <a:endParaRPr sz="1000">
              <a:solidFill>
                <a:schemeClr val="accent4"/>
              </a:solidFill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3557700" y="4033488"/>
            <a:ext cx="168000" cy="180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댓글</a:t>
            </a:r>
            <a:endParaRPr sz="400"/>
          </a:p>
        </p:txBody>
      </p:sp>
      <p:sp>
        <p:nvSpPr>
          <p:cNvPr id="391" name="Google Shape;391;p24"/>
          <p:cNvSpPr/>
          <p:nvPr/>
        </p:nvSpPr>
        <p:spPr>
          <a:xfrm>
            <a:off x="3832125" y="4241075"/>
            <a:ext cx="168000" cy="180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댓글</a:t>
            </a:r>
            <a:endParaRPr sz="400"/>
          </a:p>
        </p:txBody>
      </p:sp>
      <p:sp>
        <p:nvSpPr>
          <p:cNvPr id="392" name="Google Shape;392;p24"/>
          <p:cNvSpPr/>
          <p:nvPr/>
        </p:nvSpPr>
        <p:spPr>
          <a:xfrm>
            <a:off x="3427025" y="4525225"/>
            <a:ext cx="168000" cy="180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댓글</a:t>
            </a:r>
            <a:endParaRPr sz="400"/>
          </a:p>
        </p:txBody>
      </p:sp>
      <p:sp>
        <p:nvSpPr>
          <p:cNvPr id="393" name="Google Shape;393;p24"/>
          <p:cNvSpPr/>
          <p:nvPr/>
        </p:nvSpPr>
        <p:spPr>
          <a:xfrm>
            <a:off x="2252162" y="33823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394" name="Google Shape;394;p24"/>
          <p:cNvSpPr/>
          <p:nvPr/>
        </p:nvSpPr>
        <p:spPr>
          <a:xfrm>
            <a:off x="3711663" y="3794900"/>
            <a:ext cx="168000" cy="180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완료</a:t>
            </a:r>
            <a:endParaRPr sz="400"/>
          </a:p>
        </p:txBody>
      </p:sp>
      <p:sp>
        <p:nvSpPr>
          <p:cNvPr id="395" name="Google Shape;395;p24"/>
          <p:cNvSpPr/>
          <p:nvPr/>
        </p:nvSpPr>
        <p:spPr>
          <a:xfrm>
            <a:off x="3644775" y="4525238"/>
            <a:ext cx="168000" cy="180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"/>
              <a:t>수정</a:t>
            </a:r>
            <a:endParaRPr sz="400"/>
          </a:p>
        </p:txBody>
      </p:sp>
      <p:sp>
        <p:nvSpPr>
          <p:cNvPr id="396" name="Google Shape;396;p24"/>
          <p:cNvSpPr/>
          <p:nvPr/>
        </p:nvSpPr>
        <p:spPr>
          <a:xfrm>
            <a:off x="3457437" y="39539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397" name="Google Shape;397;p24"/>
          <p:cNvSpPr/>
          <p:nvPr/>
        </p:nvSpPr>
        <p:spPr>
          <a:xfrm>
            <a:off x="3740687" y="41600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398" name="Google Shape;398;p24"/>
          <p:cNvSpPr/>
          <p:nvPr/>
        </p:nvSpPr>
        <p:spPr>
          <a:xfrm>
            <a:off x="3557712" y="444948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  <p:sp>
        <p:nvSpPr>
          <p:cNvPr id="399" name="Google Shape;399;p24"/>
          <p:cNvSpPr/>
          <p:nvPr/>
        </p:nvSpPr>
        <p:spPr>
          <a:xfrm>
            <a:off x="1881825" y="1269200"/>
            <a:ext cx="4866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sp>
        <p:nvSpPr>
          <p:cNvPr id="400" name="Google Shape;400;p24"/>
          <p:cNvSpPr/>
          <p:nvPr/>
        </p:nvSpPr>
        <p:spPr>
          <a:xfrm>
            <a:off x="4160925" y="4407775"/>
            <a:ext cx="243600" cy="239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+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5" name="Google Shape;405;p25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M001P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강유정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</a:t>
                      </a:r>
                      <a:r>
                        <a:rPr lang="ko" sz="1000"/>
                        <a:t>작성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게시글을 작성하는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(게시글 작성 버튼) &gt;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 작성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06" name="Google Shape;406;p25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07" name="Google Shape;407;p25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작성 버튼을 누른다.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사진을 첨부하고 내용을 작성한다.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게시글을 등록하고 이전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pic>
        <p:nvPicPr>
          <p:cNvPr id="408" name="Google Shape;4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5" y="1492050"/>
            <a:ext cx="2623251" cy="302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2100" y="1492050"/>
            <a:ext cx="2623250" cy="30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5"/>
          <p:cNvSpPr/>
          <p:nvPr/>
        </p:nvSpPr>
        <p:spPr>
          <a:xfrm>
            <a:off x="5043475" y="1776807"/>
            <a:ext cx="324600" cy="28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411" name="Google Shape;411;p25"/>
          <p:cNvSpPr txBox="1"/>
          <p:nvPr/>
        </p:nvSpPr>
        <p:spPr>
          <a:xfrm>
            <a:off x="5316825" y="1755925"/>
            <a:ext cx="826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닉네임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5043475" y="2102928"/>
            <a:ext cx="1052400" cy="1451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내용 작성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5648575" y="1492050"/>
            <a:ext cx="4473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등록하기</a:t>
            </a:r>
            <a:endParaRPr sz="800"/>
          </a:p>
        </p:txBody>
      </p:sp>
      <p:sp>
        <p:nvSpPr>
          <p:cNvPr id="414" name="Google Shape;414;p25"/>
          <p:cNvSpPr/>
          <p:nvPr/>
        </p:nvSpPr>
        <p:spPr>
          <a:xfrm>
            <a:off x="578575" y="2204538"/>
            <a:ext cx="243600" cy="239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+</a:t>
            </a:r>
            <a:endParaRPr b="1" sz="1600"/>
          </a:p>
        </p:txBody>
      </p:sp>
      <p:sp>
        <p:nvSpPr>
          <p:cNvPr id="415" name="Google Shape;415;p25"/>
          <p:cNvSpPr/>
          <p:nvPr/>
        </p:nvSpPr>
        <p:spPr>
          <a:xfrm>
            <a:off x="523312" y="210291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416" name="Google Shape;416;p25"/>
          <p:cNvSpPr/>
          <p:nvPr/>
        </p:nvSpPr>
        <p:spPr>
          <a:xfrm>
            <a:off x="2218837" y="142245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417" name="Google Shape;417;p25"/>
          <p:cNvSpPr/>
          <p:nvPr/>
        </p:nvSpPr>
        <p:spPr>
          <a:xfrm>
            <a:off x="5524587" y="13641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cxnSp>
        <p:nvCxnSpPr>
          <p:cNvPr id="418" name="Google Shape;418;p25"/>
          <p:cNvCxnSpPr>
            <a:stCxn id="414" idx="6"/>
            <a:endCxn id="416" idx="2"/>
          </p:cNvCxnSpPr>
          <p:nvPr/>
        </p:nvCxnSpPr>
        <p:spPr>
          <a:xfrm flipH="1" rot="10800000">
            <a:off x="822175" y="1512888"/>
            <a:ext cx="1396800" cy="811500"/>
          </a:xfrm>
          <a:prstGeom prst="curvedConnector3">
            <a:avLst>
              <a:gd fmla="val 54600" name="adj1"/>
            </a:avLst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5"/>
          <p:cNvCxnSpPr>
            <a:endCxn id="417" idx="0"/>
          </p:cNvCxnSpPr>
          <p:nvPr/>
        </p:nvCxnSpPr>
        <p:spPr>
          <a:xfrm flipH="1" rot="10800000">
            <a:off x="2377287" y="1364163"/>
            <a:ext cx="3231300" cy="172500"/>
          </a:xfrm>
          <a:prstGeom prst="curvedConnector4">
            <a:avLst>
              <a:gd fmla="val 48550" name="adj1"/>
              <a:gd fmla="val 238043" name="adj2"/>
            </a:avLst>
          </a:prstGeom>
          <a:noFill/>
          <a:ln cap="flat" cmpd="sng" w="28575">
            <a:solidFill>
              <a:schemeClr val="accent4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20" name="Google Shape;420;p25"/>
          <p:cNvSpPr txBox="1"/>
          <p:nvPr/>
        </p:nvSpPr>
        <p:spPr>
          <a:xfrm>
            <a:off x="5077500" y="4012585"/>
            <a:ext cx="9552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공개 여부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421" name="Google Shape;4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5313" y="4077613"/>
            <a:ext cx="3143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6" name="Google Shape;426;p26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M002P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강유정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</a:t>
                      </a:r>
                      <a:r>
                        <a:rPr lang="ko" sz="1000"/>
                        <a:t>수정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게시글을 수정하는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(게시글 수정 버튼) &gt;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수정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27" name="Google Shape;427;p26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8" name="Google Shape;428;p26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기존에 첨부된 사진을 수정하고, 작성된 내용을 수정한 후 수정하기 버튼을 클릭해 변경사항을 저장하고 이전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게시글을 삭제하고 이전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pic>
        <p:nvPicPr>
          <p:cNvPr id="429" name="Google Shape;4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5" y="1492050"/>
            <a:ext cx="2623251" cy="30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6"/>
          <p:cNvSpPr/>
          <p:nvPr/>
        </p:nvSpPr>
        <p:spPr>
          <a:xfrm>
            <a:off x="5141875" y="1492050"/>
            <a:ext cx="4473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수정하기</a:t>
            </a:r>
            <a:endParaRPr sz="800"/>
          </a:p>
        </p:txBody>
      </p:sp>
      <p:pic>
        <p:nvPicPr>
          <p:cNvPr id="431" name="Google Shape;4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200" y="1492050"/>
            <a:ext cx="2544099" cy="29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6"/>
          <p:cNvSpPr/>
          <p:nvPr/>
        </p:nvSpPr>
        <p:spPr>
          <a:xfrm>
            <a:off x="5648575" y="1492050"/>
            <a:ext cx="4473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삭제</a:t>
            </a:r>
            <a:r>
              <a:rPr lang="ko" sz="800"/>
              <a:t>하기</a:t>
            </a:r>
            <a:endParaRPr sz="800"/>
          </a:p>
        </p:txBody>
      </p:sp>
      <p:sp>
        <p:nvSpPr>
          <p:cNvPr id="433" name="Google Shape;433;p26"/>
          <p:cNvSpPr/>
          <p:nvPr/>
        </p:nvSpPr>
        <p:spPr>
          <a:xfrm>
            <a:off x="5043475" y="1776807"/>
            <a:ext cx="324600" cy="28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434" name="Google Shape;434;p26"/>
          <p:cNvSpPr txBox="1"/>
          <p:nvPr/>
        </p:nvSpPr>
        <p:spPr>
          <a:xfrm>
            <a:off x="5316825" y="1755925"/>
            <a:ext cx="826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닉네임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35" name="Google Shape;435;p26"/>
          <p:cNvSpPr txBox="1"/>
          <p:nvPr/>
        </p:nvSpPr>
        <p:spPr>
          <a:xfrm>
            <a:off x="5043475" y="2102928"/>
            <a:ext cx="1052400" cy="1451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내용 작성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36" name="Google Shape;436;p26"/>
          <p:cNvSpPr/>
          <p:nvPr/>
        </p:nvSpPr>
        <p:spPr>
          <a:xfrm>
            <a:off x="5043487" y="13746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437" name="Google Shape;437;p26"/>
          <p:cNvSpPr/>
          <p:nvPr/>
        </p:nvSpPr>
        <p:spPr>
          <a:xfrm>
            <a:off x="5589187" y="13641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438" name="Google Shape;438;p26"/>
          <p:cNvSpPr txBox="1"/>
          <p:nvPr/>
        </p:nvSpPr>
        <p:spPr>
          <a:xfrm>
            <a:off x="4964050" y="4157560"/>
            <a:ext cx="9552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공개 여부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439" name="Google Shape;43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1863" y="4222588"/>
            <a:ext cx="3143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7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M002P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강유정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수정(</a:t>
                      </a:r>
                      <a:r>
                        <a:rPr lang="ko" sz="1000"/>
                        <a:t>삭제)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게시글을 수정하는 화면</a:t>
                      </a:r>
                      <a:r>
                        <a:rPr lang="ko" sz="1000"/>
                        <a:t>에서 삭제 시에 경고하는 팝업화면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(게시글 수정 버튼) &gt; 게시글 수정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445" name="Google Shape;445;p27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6" name="Google Shape;446;p27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Y를 선택하면, 삭제를 한 후 이전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420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를 선택하면, 삭제를 취소한 후 팝업을 닫는다.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pic>
        <p:nvPicPr>
          <p:cNvPr id="447" name="Google Shape;4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75" y="1492050"/>
            <a:ext cx="2623251" cy="3027424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7"/>
          <p:cNvSpPr/>
          <p:nvPr/>
        </p:nvSpPr>
        <p:spPr>
          <a:xfrm>
            <a:off x="5141875" y="1492050"/>
            <a:ext cx="4473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수정하기</a:t>
            </a:r>
            <a:endParaRPr sz="800"/>
          </a:p>
        </p:txBody>
      </p:sp>
      <p:pic>
        <p:nvPicPr>
          <p:cNvPr id="449" name="Google Shape;4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200" y="1492050"/>
            <a:ext cx="2544099" cy="29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7"/>
          <p:cNvSpPr/>
          <p:nvPr/>
        </p:nvSpPr>
        <p:spPr>
          <a:xfrm>
            <a:off x="5648575" y="1492050"/>
            <a:ext cx="4473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삭제하기</a:t>
            </a:r>
            <a:endParaRPr sz="800"/>
          </a:p>
        </p:txBody>
      </p:sp>
      <p:sp>
        <p:nvSpPr>
          <p:cNvPr id="451" name="Google Shape;451;p27"/>
          <p:cNvSpPr/>
          <p:nvPr/>
        </p:nvSpPr>
        <p:spPr>
          <a:xfrm>
            <a:off x="5043475" y="1776807"/>
            <a:ext cx="324600" cy="28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452" name="Google Shape;452;p27"/>
          <p:cNvSpPr txBox="1"/>
          <p:nvPr/>
        </p:nvSpPr>
        <p:spPr>
          <a:xfrm>
            <a:off x="5316825" y="1755925"/>
            <a:ext cx="8262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닉네임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53" name="Google Shape;453;p27"/>
          <p:cNvSpPr txBox="1"/>
          <p:nvPr/>
        </p:nvSpPr>
        <p:spPr>
          <a:xfrm>
            <a:off x="5043475" y="2102928"/>
            <a:ext cx="1052400" cy="1451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내용 작성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54" name="Google Shape;454;p27"/>
          <p:cNvSpPr/>
          <p:nvPr/>
        </p:nvSpPr>
        <p:spPr>
          <a:xfrm>
            <a:off x="300975" y="1383125"/>
            <a:ext cx="5828100" cy="3321600"/>
          </a:xfrm>
          <a:prstGeom prst="rect">
            <a:avLst/>
          </a:prstGeom>
          <a:solidFill>
            <a:srgbClr val="000000">
              <a:alpha val="5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/>
          <p:nvPr/>
        </p:nvSpPr>
        <p:spPr>
          <a:xfrm>
            <a:off x="1808950" y="2057075"/>
            <a:ext cx="3089700" cy="149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정말로 게시물을 삭제하시겠습니까?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*삭제 후 되돌릴 수 없습니다.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	    Y / N</a:t>
            </a:r>
            <a:endParaRPr/>
          </a:p>
        </p:txBody>
      </p:sp>
      <p:sp>
        <p:nvSpPr>
          <p:cNvPr id="456" name="Google Shape;456;p27"/>
          <p:cNvSpPr/>
          <p:nvPr/>
        </p:nvSpPr>
        <p:spPr>
          <a:xfrm>
            <a:off x="3509037" y="289274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457" name="Google Shape;457;p27"/>
          <p:cNvSpPr/>
          <p:nvPr/>
        </p:nvSpPr>
        <p:spPr>
          <a:xfrm>
            <a:off x="2838667" y="289274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"/>
          <p:cNvSpPr/>
          <p:nvPr/>
        </p:nvSpPr>
        <p:spPr>
          <a:xfrm>
            <a:off x="231825" y="131522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28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28"/>
          <p:cNvSpPr/>
          <p:nvPr/>
        </p:nvSpPr>
        <p:spPr>
          <a:xfrm>
            <a:off x="5508900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465" name="Google Shape;465;p28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736675" y="142160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67" name="Google Shape;467;p28"/>
          <p:cNvSpPr/>
          <p:nvPr/>
        </p:nvSpPr>
        <p:spPr>
          <a:xfrm>
            <a:off x="5204625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pic>
        <p:nvPicPr>
          <p:cNvPr id="468" name="Google Shape;4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175" y="1350575"/>
            <a:ext cx="272401" cy="27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9" name="Google Shape;469;p28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/>
                        <a:t>M003P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노병훈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1:1 채팅 팝업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1:1 채팅을 하는 팝업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1:1 채팅 팝업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470" name="Google Shape;470;p28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메시지를 보낼 사용자를 선택할 수 있는 리스트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보낸 메시지를 확인하는 화면이다.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보낼 메시지를 입력하는 인풋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클릭 또는 엔터키(keycode13)를 입력 하여 메시지를 송신한다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471" name="Google Shape;471;p28"/>
          <p:cNvSpPr/>
          <p:nvPr/>
        </p:nvSpPr>
        <p:spPr>
          <a:xfrm>
            <a:off x="1137637" y="20061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472" name="Google Shape;472;p28"/>
          <p:cNvSpPr/>
          <p:nvPr/>
        </p:nvSpPr>
        <p:spPr>
          <a:xfrm>
            <a:off x="1958025" y="1421600"/>
            <a:ext cx="4866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sp>
        <p:nvSpPr>
          <p:cNvPr id="473" name="Google Shape;473;p28"/>
          <p:cNvSpPr/>
          <p:nvPr/>
        </p:nvSpPr>
        <p:spPr>
          <a:xfrm>
            <a:off x="300975" y="1665350"/>
            <a:ext cx="5826000" cy="3039300"/>
          </a:xfrm>
          <a:prstGeom prst="rect">
            <a:avLst/>
          </a:prstGeom>
          <a:solidFill>
            <a:srgbClr val="000000">
              <a:alpha val="515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8"/>
          <p:cNvSpPr/>
          <p:nvPr/>
        </p:nvSpPr>
        <p:spPr>
          <a:xfrm>
            <a:off x="502900" y="1890225"/>
            <a:ext cx="3600600" cy="264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8"/>
          <p:cNvSpPr/>
          <p:nvPr/>
        </p:nvSpPr>
        <p:spPr>
          <a:xfrm rot="10800000">
            <a:off x="4194625" y="2078749"/>
            <a:ext cx="1297500" cy="2379900"/>
          </a:xfrm>
          <a:prstGeom prst="wedgeRoundRectCallout">
            <a:avLst>
              <a:gd fmla="val -33842" name="adj1"/>
              <a:gd fmla="val 6405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8"/>
          <p:cNvSpPr txBox="1"/>
          <p:nvPr/>
        </p:nvSpPr>
        <p:spPr>
          <a:xfrm>
            <a:off x="4658425" y="2367299"/>
            <a:ext cx="1060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닉네임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4327125" y="2320582"/>
            <a:ext cx="243600" cy="25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478" name="Google Shape;478;p28"/>
          <p:cNvSpPr txBox="1"/>
          <p:nvPr/>
        </p:nvSpPr>
        <p:spPr>
          <a:xfrm>
            <a:off x="4658425" y="2667306"/>
            <a:ext cx="1060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닉네임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79" name="Google Shape;479;p28"/>
          <p:cNvSpPr/>
          <p:nvPr/>
        </p:nvSpPr>
        <p:spPr>
          <a:xfrm>
            <a:off x="4327125" y="2620590"/>
            <a:ext cx="243600" cy="25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480" name="Google Shape;480;p28"/>
          <p:cNvSpPr txBox="1"/>
          <p:nvPr/>
        </p:nvSpPr>
        <p:spPr>
          <a:xfrm>
            <a:off x="4658425" y="2967314"/>
            <a:ext cx="1060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닉네임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81" name="Google Shape;481;p28"/>
          <p:cNvSpPr/>
          <p:nvPr/>
        </p:nvSpPr>
        <p:spPr>
          <a:xfrm>
            <a:off x="4327125" y="2920597"/>
            <a:ext cx="243600" cy="25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482" name="Google Shape;482;p28"/>
          <p:cNvSpPr txBox="1"/>
          <p:nvPr/>
        </p:nvSpPr>
        <p:spPr>
          <a:xfrm>
            <a:off x="4658425" y="3267321"/>
            <a:ext cx="1060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닉네임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83" name="Google Shape;483;p28"/>
          <p:cNvSpPr/>
          <p:nvPr/>
        </p:nvSpPr>
        <p:spPr>
          <a:xfrm>
            <a:off x="4327125" y="3220605"/>
            <a:ext cx="243600" cy="25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484" name="Google Shape;484;p28"/>
          <p:cNvSpPr txBox="1"/>
          <p:nvPr/>
        </p:nvSpPr>
        <p:spPr>
          <a:xfrm>
            <a:off x="4658425" y="3567329"/>
            <a:ext cx="1060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닉네임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4327125" y="3520612"/>
            <a:ext cx="243600" cy="25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486" name="Google Shape;486;p28"/>
          <p:cNvSpPr/>
          <p:nvPr/>
        </p:nvSpPr>
        <p:spPr>
          <a:xfrm>
            <a:off x="5125828" y="2296015"/>
            <a:ext cx="243600" cy="25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채팅</a:t>
            </a:r>
            <a:endParaRPr sz="600"/>
          </a:p>
        </p:txBody>
      </p:sp>
      <p:sp>
        <p:nvSpPr>
          <p:cNvPr id="487" name="Google Shape;487;p28"/>
          <p:cNvSpPr/>
          <p:nvPr/>
        </p:nvSpPr>
        <p:spPr>
          <a:xfrm>
            <a:off x="5130321" y="2606748"/>
            <a:ext cx="243600" cy="25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채팅</a:t>
            </a:r>
            <a:endParaRPr sz="600"/>
          </a:p>
        </p:txBody>
      </p:sp>
      <p:sp>
        <p:nvSpPr>
          <p:cNvPr id="488" name="Google Shape;488;p28"/>
          <p:cNvSpPr/>
          <p:nvPr/>
        </p:nvSpPr>
        <p:spPr>
          <a:xfrm>
            <a:off x="5139307" y="2911867"/>
            <a:ext cx="243600" cy="25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채팅</a:t>
            </a:r>
            <a:endParaRPr sz="600"/>
          </a:p>
        </p:txBody>
      </p:sp>
      <p:sp>
        <p:nvSpPr>
          <p:cNvPr id="489" name="Google Shape;489;p28"/>
          <p:cNvSpPr/>
          <p:nvPr/>
        </p:nvSpPr>
        <p:spPr>
          <a:xfrm>
            <a:off x="5139307" y="3218139"/>
            <a:ext cx="243600" cy="25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채팅</a:t>
            </a:r>
            <a:endParaRPr sz="600"/>
          </a:p>
        </p:txBody>
      </p:sp>
      <p:sp>
        <p:nvSpPr>
          <p:cNvPr id="490" name="Google Shape;490;p28"/>
          <p:cNvSpPr/>
          <p:nvPr/>
        </p:nvSpPr>
        <p:spPr>
          <a:xfrm>
            <a:off x="5143792" y="3509808"/>
            <a:ext cx="243600" cy="259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채팅</a:t>
            </a:r>
            <a:endParaRPr sz="600"/>
          </a:p>
        </p:txBody>
      </p:sp>
      <p:sp>
        <p:nvSpPr>
          <p:cNvPr id="491" name="Google Shape;491;p28"/>
          <p:cNvSpPr/>
          <p:nvPr/>
        </p:nvSpPr>
        <p:spPr>
          <a:xfrm>
            <a:off x="5067237" y="21688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492" name="Google Shape;492;p28"/>
          <p:cNvSpPr txBox="1"/>
          <p:nvPr/>
        </p:nvSpPr>
        <p:spPr>
          <a:xfrm>
            <a:off x="624350" y="4227700"/>
            <a:ext cx="2785800" cy="18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 메시지 보내기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3509775" y="4227700"/>
            <a:ext cx="4866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보내기</a:t>
            </a:r>
            <a:endParaRPr sz="900"/>
          </a:p>
        </p:txBody>
      </p:sp>
      <p:pic>
        <p:nvPicPr>
          <p:cNvPr id="494" name="Google Shape;4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75" y="2967325"/>
            <a:ext cx="272401" cy="27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75" y="2367300"/>
            <a:ext cx="272401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8"/>
          <p:cNvSpPr/>
          <p:nvPr/>
        </p:nvSpPr>
        <p:spPr>
          <a:xfrm>
            <a:off x="1922500" y="3567325"/>
            <a:ext cx="1927800" cy="50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 내 </a:t>
            </a:r>
            <a:r>
              <a:rPr lang="ko">
                <a:solidFill>
                  <a:schemeClr val="dk1"/>
                </a:solidFill>
              </a:rPr>
              <a:t>메시지 내용</a:t>
            </a:r>
            <a:endParaRPr/>
          </a:p>
        </p:txBody>
      </p:sp>
      <p:sp>
        <p:nvSpPr>
          <p:cNvPr id="497" name="Google Shape;497;p28"/>
          <p:cNvSpPr/>
          <p:nvPr/>
        </p:nvSpPr>
        <p:spPr>
          <a:xfrm>
            <a:off x="978125" y="2955975"/>
            <a:ext cx="1927800" cy="502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상대 </a:t>
            </a:r>
            <a:r>
              <a:rPr lang="ko">
                <a:solidFill>
                  <a:schemeClr val="dk1"/>
                </a:solidFill>
              </a:rPr>
              <a:t>메시지 내용</a:t>
            </a:r>
            <a:endParaRPr/>
          </a:p>
        </p:txBody>
      </p:sp>
      <p:sp>
        <p:nvSpPr>
          <p:cNvPr id="498" name="Google Shape;498;p28"/>
          <p:cNvSpPr/>
          <p:nvPr/>
        </p:nvSpPr>
        <p:spPr>
          <a:xfrm>
            <a:off x="978125" y="2273500"/>
            <a:ext cx="1927800" cy="502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상대 메시지 내용</a:t>
            </a:r>
            <a:endParaRPr/>
          </a:p>
        </p:txBody>
      </p:sp>
      <p:sp>
        <p:nvSpPr>
          <p:cNvPr id="499" name="Google Shape;499;p28"/>
          <p:cNvSpPr/>
          <p:nvPr/>
        </p:nvSpPr>
        <p:spPr>
          <a:xfrm>
            <a:off x="1922500" y="1718025"/>
            <a:ext cx="1927800" cy="5028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내 메시지 내용</a:t>
            </a:r>
            <a:endParaRPr/>
          </a:p>
        </p:txBody>
      </p:sp>
      <p:sp>
        <p:nvSpPr>
          <p:cNvPr id="500" name="Google Shape;500;p28"/>
          <p:cNvSpPr/>
          <p:nvPr/>
        </p:nvSpPr>
        <p:spPr>
          <a:xfrm>
            <a:off x="1870600" y="1678038"/>
            <a:ext cx="2163600" cy="199500"/>
          </a:xfrm>
          <a:prstGeom prst="rect">
            <a:avLst/>
          </a:prstGeom>
          <a:solidFill>
            <a:srgbClr val="707070"/>
          </a:solidFill>
          <a:ln cap="flat" cmpd="sng" w="9525">
            <a:solidFill>
              <a:srgbClr val="70707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8"/>
          <p:cNvSpPr/>
          <p:nvPr/>
        </p:nvSpPr>
        <p:spPr>
          <a:xfrm>
            <a:off x="502912" y="40987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502" name="Google Shape;502;p28"/>
          <p:cNvSpPr/>
          <p:nvPr/>
        </p:nvSpPr>
        <p:spPr>
          <a:xfrm>
            <a:off x="3410162" y="40987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503" name="Google Shape;503;p28"/>
          <p:cNvSpPr/>
          <p:nvPr/>
        </p:nvSpPr>
        <p:spPr>
          <a:xfrm>
            <a:off x="670912" y="192587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8" name="Google Shape;508;p29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M003S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강유정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프로필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프로필을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&gt;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welcome &gt; 내 프로필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내 프로필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(내 게시글의 프로필사진) &gt; 내 프로필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09" name="Google Shape;509;p29"/>
          <p:cNvSpPr/>
          <p:nvPr/>
        </p:nvSpPr>
        <p:spPr>
          <a:xfrm>
            <a:off x="231825" y="1551181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0" name="Google Shape;510;p29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사용자가 등록한 배경사진을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사용자가 등록한 프로필사진을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프로필 수정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사용자가 등록한 생일과 자기소개를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사용자가 등록한 사이트의 URL을 표시한다. 클릭하여 해당 URL로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사용자의 게시글 등록 수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(깃 허브 잔디)</a:t>
                      </a:r>
                      <a:r>
                        <a:rPr lang="ko" sz="1000"/>
                        <a:t>를</a:t>
                      </a:r>
                      <a:r>
                        <a:rPr lang="ko" sz="1000"/>
                        <a:t>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사용자가 작성한 게시물 수 및 친구 수를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사용자가 등록한 전체 게시글을 최신순으로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게시글 작성화면으로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511" name="Google Shape;511;p29"/>
          <p:cNvSpPr/>
          <p:nvPr/>
        </p:nvSpPr>
        <p:spPr>
          <a:xfrm>
            <a:off x="1046800" y="2006081"/>
            <a:ext cx="4289100" cy="8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배경사진</a:t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1131700" y="2563956"/>
            <a:ext cx="6201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프사</a:t>
            </a:r>
            <a:endParaRPr sz="900"/>
          </a:p>
        </p:txBody>
      </p:sp>
      <p:sp>
        <p:nvSpPr>
          <p:cNvPr id="513" name="Google Shape;513;p29"/>
          <p:cNvSpPr/>
          <p:nvPr/>
        </p:nvSpPr>
        <p:spPr>
          <a:xfrm>
            <a:off x="1046800" y="4329606"/>
            <a:ext cx="789900" cy="5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수 잔디</a:t>
            </a:r>
            <a:endParaRPr/>
          </a:p>
        </p:txBody>
      </p:sp>
      <p:sp>
        <p:nvSpPr>
          <p:cNvPr id="514" name="Google Shape;514;p29"/>
          <p:cNvSpPr txBox="1"/>
          <p:nvPr/>
        </p:nvSpPr>
        <p:spPr>
          <a:xfrm>
            <a:off x="1137625" y="3106681"/>
            <a:ext cx="620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닉네임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15" name="Google Shape;515;p29"/>
          <p:cNvSpPr txBox="1"/>
          <p:nvPr/>
        </p:nvSpPr>
        <p:spPr>
          <a:xfrm>
            <a:off x="1046800" y="3389631"/>
            <a:ext cx="789900" cy="578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생일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자기소개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16" name="Google Shape;516;p29"/>
          <p:cNvSpPr txBox="1"/>
          <p:nvPr/>
        </p:nvSpPr>
        <p:spPr>
          <a:xfrm>
            <a:off x="1836700" y="2874131"/>
            <a:ext cx="3499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게시물 99 친구 수 99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517" name="Google Shape;517;p29"/>
          <p:cNvPicPr preferRelativeResize="0"/>
          <p:nvPr/>
        </p:nvPicPr>
        <p:blipFill rotWithShape="1">
          <a:blip r:embed="rId3">
            <a:alphaModFix/>
          </a:blip>
          <a:srcRect b="0" l="0" r="0" t="3456"/>
          <a:stretch/>
        </p:blipFill>
        <p:spPr>
          <a:xfrm>
            <a:off x="1955725" y="3197981"/>
            <a:ext cx="3380175" cy="1710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18" name="Google Shape;518;p29"/>
          <p:cNvCxnSpPr/>
          <p:nvPr/>
        </p:nvCxnSpPr>
        <p:spPr>
          <a:xfrm>
            <a:off x="333075" y="1889056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29"/>
          <p:cNvSpPr/>
          <p:nvPr/>
        </p:nvSpPr>
        <p:spPr>
          <a:xfrm>
            <a:off x="394075" y="1590631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5405100" y="4631481"/>
            <a:ext cx="243600" cy="239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+</a:t>
            </a:r>
            <a:endParaRPr b="1" sz="1600"/>
          </a:p>
        </p:txBody>
      </p:sp>
      <p:sp>
        <p:nvSpPr>
          <p:cNvPr id="521" name="Google Shape;521;p29"/>
          <p:cNvSpPr txBox="1"/>
          <p:nvPr/>
        </p:nvSpPr>
        <p:spPr>
          <a:xfrm>
            <a:off x="736675" y="1645306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22" name="Google Shape;522;p29"/>
          <p:cNvSpPr/>
          <p:nvPr/>
        </p:nvSpPr>
        <p:spPr>
          <a:xfrm>
            <a:off x="5813175" y="1590631"/>
            <a:ext cx="2436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523" name="Google Shape;523;p29"/>
          <p:cNvSpPr/>
          <p:nvPr/>
        </p:nvSpPr>
        <p:spPr>
          <a:xfrm>
            <a:off x="5508900" y="1590631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524" name="Google Shape;524;p29"/>
          <p:cNvSpPr/>
          <p:nvPr/>
        </p:nvSpPr>
        <p:spPr>
          <a:xfrm>
            <a:off x="5204625" y="1590631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grpSp>
        <p:nvGrpSpPr>
          <p:cNvPr id="525" name="Google Shape;525;p29"/>
          <p:cNvGrpSpPr/>
          <p:nvPr/>
        </p:nvGrpSpPr>
        <p:grpSpPr>
          <a:xfrm>
            <a:off x="1593100" y="2964506"/>
            <a:ext cx="243600" cy="226800"/>
            <a:chOff x="7918650" y="2254500"/>
            <a:chExt cx="243600" cy="226800"/>
          </a:xfrm>
        </p:grpSpPr>
        <p:sp>
          <p:nvSpPr>
            <p:cNvPr id="526" name="Google Shape;526;p29"/>
            <p:cNvSpPr/>
            <p:nvPr/>
          </p:nvSpPr>
          <p:spPr>
            <a:xfrm>
              <a:off x="7918650" y="2254500"/>
              <a:ext cx="243600" cy="2268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pic>
          <p:nvPicPr>
            <p:cNvPr id="527" name="Google Shape;527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56450" y="2283900"/>
              <a:ext cx="168000" cy="16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8" name="Google Shape;528;p29"/>
          <p:cNvSpPr txBox="1"/>
          <p:nvPr/>
        </p:nvSpPr>
        <p:spPr>
          <a:xfrm>
            <a:off x="1046800" y="4017906"/>
            <a:ext cx="789900" cy="269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링크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29" name="Google Shape;529;p29"/>
          <p:cNvSpPr/>
          <p:nvPr/>
        </p:nvSpPr>
        <p:spPr>
          <a:xfrm>
            <a:off x="1105137" y="1951907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530" name="Google Shape;530;p29"/>
          <p:cNvSpPr/>
          <p:nvPr/>
        </p:nvSpPr>
        <p:spPr>
          <a:xfrm>
            <a:off x="1131712" y="254889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531" name="Google Shape;531;p29"/>
          <p:cNvSpPr/>
          <p:nvPr/>
        </p:nvSpPr>
        <p:spPr>
          <a:xfrm>
            <a:off x="1593112" y="2863032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532" name="Google Shape;532;p29"/>
          <p:cNvSpPr/>
          <p:nvPr/>
        </p:nvSpPr>
        <p:spPr>
          <a:xfrm>
            <a:off x="990312" y="3419757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533" name="Google Shape;533;p29"/>
          <p:cNvSpPr/>
          <p:nvPr/>
        </p:nvSpPr>
        <p:spPr>
          <a:xfrm>
            <a:off x="937137" y="396269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  <p:sp>
        <p:nvSpPr>
          <p:cNvPr id="534" name="Google Shape;534;p29"/>
          <p:cNvSpPr/>
          <p:nvPr/>
        </p:nvSpPr>
        <p:spPr>
          <a:xfrm>
            <a:off x="963712" y="427554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</a:t>
            </a:r>
            <a:endParaRPr sz="1000"/>
          </a:p>
        </p:txBody>
      </p:sp>
      <p:sp>
        <p:nvSpPr>
          <p:cNvPr id="535" name="Google Shape;535;p29"/>
          <p:cNvSpPr/>
          <p:nvPr/>
        </p:nvSpPr>
        <p:spPr>
          <a:xfrm>
            <a:off x="1898012" y="287412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7</a:t>
            </a:r>
            <a:endParaRPr sz="1000"/>
          </a:p>
        </p:txBody>
      </p:sp>
      <p:sp>
        <p:nvSpPr>
          <p:cNvPr id="536" name="Google Shape;536;p29"/>
          <p:cNvSpPr/>
          <p:nvPr/>
        </p:nvSpPr>
        <p:spPr>
          <a:xfrm>
            <a:off x="1898012" y="320872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</a:t>
            </a:r>
            <a:endParaRPr sz="1000"/>
          </a:p>
        </p:txBody>
      </p:sp>
      <p:sp>
        <p:nvSpPr>
          <p:cNvPr id="537" name="Google Shape;537;p29"/>
          <p:cNvSpPr/>
          <p:nvPr/>
        </p:nvSpPr>
        <p:spPr>
          <a:xfrm>
            <a:off x="5508912" y="456952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9</a:t>
            </a:r>
            <a:endParaRPr sz="1000"/>
          </a:p>
        </p:txBody>
      </p:sp>
      <p:sp>
        <p:nvSpPr>
          <p:cNvPr id="538" name="Google Shape;538;p29"/>
          <p:cNvSpPr/>
          <p:nvPr/>
        </p:nvSpPr>
        <p:spPr>
          <a:xfrm>
            <a:off x="1958025" y="1645306"/>
            <a:ext cx="4866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3" name="Google Shape;543;p30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M004S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강유정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내 프로필 수정</a:t>
                      </a:r>
                      <a:endParaRPr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프로필 정보를 수정하는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내 프로필 &gt; 내 프로필 수정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44" name="Google Shape;544;p30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5" name="Google Shape;545;p30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클릭하면 파일탐색기가 열린다. 이미지파일을 선택하여 배경사진을 등록한다.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76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클릭하면 파일탐색기가 열린다. 이미지파일을 선택하여 프로필사진을 등록한다.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생일 공개 여부, 자기소개, URL정보를 수정한다.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변경사항을 저장하고 내 프로필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546" name="Google Shape;546;p30"/>
          <p:cNvSpPr/>
          <p:nvPr/>
        </p:nvSpPr>
        <p:spPr>
          <a:xfrm>
            <a:off x="1046800" y="1782375"/>
            <a:ext cx="4289100" cy="8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배경사진</a:t>
            </a:r>
            <a:endParaRPr/>
          </a:p>
        </p:txBody>
      </p:sp>
      <p:sp>
        <p:nvSpPr>
          <p:cNvPr id="547" name="Google Shape;547;p30"/>
          <p:cNvSpPr/>
          <p:nvPr/>
        </p:nvSpPr>
        <p:spPr>
          <a:xfrm>
            <a:off x="1131700" y="2340250"/>
            <a:ext cx="6201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프사</a:t>
            </a:r>
            <a:endParaRPr sz="900"/>
          </a:p>
        </p:txBody>
      </p:sp>
      <p:sp>
        <p:nvSpPr>
          <p:cNvPr id="548" name="Google Shape;548;p30"/>
          <p:cNvSpPr/>
          <p:nvPr/>
        </p:nvSpPr>
        <p:spPr>
          <a:xfrm>
            <a:off x="1046800" y="4105900"/>
            <a:ext cx="789900" cy="5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수 잔디</a:t>
            </a:r>
            <a:endParaRPr/>
          </a:p>
        </p:txBody>
      </p:sp>
      <p:sp>
        <p:nvSpPr>
          <p:cNvPr id="549" name="Google Shape;549;p30"/>
          <p:cNvSpPr txBox="1"/>
          <p:nvPr/>
        </p:nvSpPr>
        <p:spPr>
          <a:xfrm>
            <a:off x="1137625" y="2882975"/>
            <a:ext cx="620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닉네임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1836700" y="2650425"/>
            <a:ext cx="3499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게시물 O 친구 수 O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551" name="Google Shape;551;p30"/>
          <p:cNvPicPr preferRelativeResize="0"/>
          <p:nvPr/>
        </p:nvPicPr>
        <p:blipFill rotWithShape="1">
          <a:blip r:embed="rId3">
            <a:alphaModFix/>
          </a:blip>
          <a:srcRect b="0" l="0" r="0" t="3456"/>
          <a:stretch/>
        </p:blipFill>
        <p:spPr>
          <a:xfrm>
            <a:off x="1955725" y="2974275"/>
            <a:ext cx="3380175" cy="1710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52" name="Google Shape;552;p30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3" name="Google Shape;553;p30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>
            <a:off x="4499200" y="2697975"/>
            <a:ext cx="836700" cy="22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저장</a:t>
            </a:r>
            <a:endParaRPr sz="1000"/>
          </a:p>
        </p:txBody>
      </p:sp>
      <p:sp>
        <p:nvSpPr>
          <p:cNvPr id="555" name="Google Shape;555;p30"/>
          <p:cNvSpPr txBox="1"/>
          <p:nvPr/>
        </p:nvSpPr>
        <p:spPr>
          <a:xfrm>
            <a:off x="736675" y="142160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56" name="Google Shape;556;p30"/>
          <p:cNvSpPr/>
          <p:nvPr/>
        </p:nvSpPr>
        <p:spPr>
          <a:xfrm>
            <a:off x="5813175" y="1366925"/>
            <a:ext cx="2436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557" name="Google Shape;557;p30"/>
          <p:cNvSpPr/>
          <p:nvPr/>
        </p:nvSpPr>
        <p:spPr>
          <a:xfrm>
            <a:off x="5508900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558" name="Google Shape;558;p30"/>
          <p:cNvSpPr/>
          <p:nvPr/>
        </p:nvSpPr>
        <p:spPr>
          <a:xfrm>
            <a:off x="5204625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sp>
        <p:nvSpPr>
          <p:cNvPr id="559" name="Google Shape;559;p30"/>
          <p:cNvSpPr txBox="1"/>
          <p:nvPr/>
        </p:nvSpPr>
        <p:spPr>
          <a:xfrm>
            <a:off x="1046800" y="3165925"/>
            <a:ext cx="789900" cy="578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생일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자기소개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60" name="Google Shape;560;p30"/>
          <p:cNvSpPr txBox="1"/>
          <p:nvPr/>
        </p:nvSpPr>
        <p:spPr>
          <a:xfrm>
            <a:off x="1046800" y="3794200"/>
            <a:ext cx="789900" cy="269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링크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561" name="Google Shape;5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875" y="3236375"/>
            <a:ext cx="243600" cy="1550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30"/>
          <p:cNvGrpSpPr/>
          <p:nvPr/>
        </p:nvGrpSpPr>
        <p:grpSpPr>
          <a:xfrm>
            <a:off x="1593100" y="2740800"/>
            <a:ext cx="243600" cy="226800"/>
            <a:chOff x="7918650" y="2254500"/>
            <a:chExt cx="243600" cy="226800"/>
          </a:xfrm>
        </p:grpSpPr>
        <p:sp>
          <p:nvSpPr>
            <p:cNvPr id="563" name="Google Shape;563;p30"/>
            <p:cNvSpPr/>
            <p:nvPr/>
          </p:nvSpPr>
          <p:spPr>
            <a:xfrm>
              <a:off x="7918650" y="2254500"/>
              <a:ext cx="243600" cy="2268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pic>
          <p:nvPicPr>
            <p:cNvPr id="564" name="Google Shape;564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56450" y="2283900"/>
              <a:ext cx="168000" cy="16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5" name="Google Shape;565;p30"/>
          <p:cNvSpPr/>
          <p:nvPr/>
        </p:nvSpPr>
        <p:spPr>
          <a:xfrm>
            <a:off x="5405100" y="4407775"/>
            <a:ext cx="243600" cy="2397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+</a:t>
            </a:r>
            <a:endParaRPr b="1" sz="1600"/>
          </a:p>
        </p:txBody>
      </p:sp>
      <p:sp>
        <p:nvSpPr>
          <p:cNvPr id="566" name="Google Shape;566;p30"/>
          <p:cNvSpPr/>
          <p:nvPr/>
        </p:nvSpPr>
        <p:spPr>
          <a:xfrm>
            <a:off x="1515487" y="26752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567" name="Google Shape;567;p30"/>
          <p:cNvSpPr/>
          <p:nvPr/>
        </p:nvSpPr>
        <p:spPr>
          <a:xfrm>
            <a:off x="922162" y="313088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568" name="Google Shape;568;p30"/>
          <p:cNvSpPr/>
          <p:nvPr/>
        </p:nvSpPr>
        <p:spPr>
          <a:xfrm>
            <a:off x="5242437" y="264847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569" name="Google Shape;569;p30"/>
          <p:cNvSpPr/>
          <p:nvPr/>
        </p:nvSpPr>
        <p:spPr>
          <a:xfrm>
            <a:off x="1958025" y="1421600"/>
            <a:ext cx="4866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grpSp>
        <p:nvGrpSpPr>
          <p:cNvPr id="570" name="Google Shape;570;p30"/>
          <p:cNvGrpSpPr/>
          <p:nvPr/>
        </p:nvGrpSpPr>
        <p:grpSpPr>
          <a:xfrm>
            <a:off x="5092300" y="2405775"/>
            <a:ext cx="243600" cy="226800"/>
            <a:chOff x="7918650" y="2254500"/>
            <a:chExt cx="243600" cy="226800"/>
          </a:xfrm>
        </p:grpSpPr>
        <p:sp>
          <p:nvSpPr>
            <p:cNvPr id="571" name="Google Shape;571;p30"/>
            <p:cNvSpPr/>
            <p:nvPr/>
          </p:nvSpPr>
          <p:spPr>
            <a:xfrm>
              <a:off x="7918650" y="2254500"/>
              <a:ext cx="243600" cy="226800"/>
            </a:xfrm>
            <a:prstGeom prst="ellipse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00"/>
            </a:p>
          </p:txBody>
        </p:sp>
        <p:pic>
          <p:nvPicPr>
            <p:cNvPr id="572" name="Google Shape;572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956450" y="2283900"/>
              <a:ext cx="168000" cy="16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3" name="Google Shape;573;p30"/>
          <p:cNvSpPr/>
          <p:nvPr/>
        </p:nvSpPr>
        <p:spPr>
          <a:xfrm>
            <a:off x="5014687" y="234023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8" name="Google Shape;578;p31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M005S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강유정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다른 사용자</a:t>
                      </a:r>
                      <a:r>
                        <a:rPr lang="ko" sz="1000"/>
                        <a:t> 프로필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다른 사용자의</a:t>
                      </a:r>
                      <a:r>
                        <a:rPr lang="ko" sz="1000"/>
                        <a:t> 프로필을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(고정 상단바) 친구목록 &gt; 다른 사용자 프로필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(다른 사용자 게시글의 프로필사진) &gt; 다른 사용자 프로필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579" name="Google Shape;579;p31"/>
          <p:cNvSpPr/>
          <p:nvPr/>
        </p:nvSpPr>
        <p:spPr>
          <a:xfrm>
            <a:off x="231825" y="149525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0" name="Google Shape;580;p31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다른 사용자에게 친구 신청을 보낸다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이미 친구로 등록된 사용자라면 친구 삭제를 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다른 사용자의 계정을 신고하는 신고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581" name="Google Shape;581;p31"/>
          <p:cNvSpPr/>
          <p:nvPr/>
        </p:nvSpPr>
        <p:spPr>
          <a:xfrm>
            <a:off x="1046800" y="1950155"/>
            <a:ext cx="4289100" cy="8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배경사진</a:t>
            </a:r>
            <a:endParaRPr/>
          </a:p>
        </p:txBody>
      </p:sp>
      <p:sp>
        <p:nvSpPr>
          <p:cNvPr id="582" name="Google Shape;582;p31"/>
          <p:cNvSpPr/>
          <p:nvPr/>
        </p:nvSpPr>
        <p:spPr>
          <a:xfrm>
            <a:off x="1131700" y="2508030"/>
            <a:ext cx="620100" cy="57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프사</a:t>
            </a:r>
            <a:endParaRPr sz="900"/>
          </a:p>
        </p:txBody>
      </p:sp>
      <p:sp>
        <p:nvSpPr>
          <p:cNvPr id="583" name="Google Shape;583;p31"/>
          <p:cNvSpPr/>
          <p:nvPr/>
        </p:nvSpPr>
        <p:spPr>
          <a:xfrm>
            <a:off x="1046800" y="4273680"/>
            <a:ext cx="789900" cy="5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게시글 수 잔디</a:t>
            </a:r>
            <a:endParaRPr/>
          </a:p>
        </p:txBody>
      </p:sp>
      <p:sp>
        <p:nvSpPr>
          <p:cNvPr id="584" name="Google Shape;584;p31"/>
          <p:cNvSpPr txBox="1"/>
          <p:nvPr/>
        </p:nvSpPr>
        <p:spPr>
          <a:xfrm>
            <a:off x="1137625" y="3050755"/>
            <a:ext cx="6201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닉네임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85" name="Google Shape;585;p31"/>
          <p:cNvSpPr txBox="1"/>
          <p:nvPr/>
        </p:nvSpPr>
        <p:spPr>
          <a:xfrm>
            <a:off x="1046800" y="3333705"/>
            <a:ext cx="789900" cy="578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생일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자기소개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86" name="Google Shape;586;p31"/>
          <p:cNvSpPr txBox="1"/>
          <p:nvPr/>
        </p:nvSpPr>
        <p:spPr>
          <a:xfrm>
            <a:off x="1836700" y="2818205"/>
            <a:ext cx="34992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게시물 99 친구 수 99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587" name="Google Shape;587;p31"/>
          <p:cNvPicPr preferRelativeResize="0"/>
          <p:nvPr/>
        </p:nvPicPr>
        <p:blipFill rotWithShape="1">
          <a:blip r:embed="rId3">
            <a:alphaModFix/>
          </a:blip>
          <a:srcRect b="0" l="0" r="0" t="3456"/>
          <a:stretch/>
        </p:blipFill>
        <p:spPr>
          <a:xfrm>
            <a:off x="1955725" y="3142055"/>
            <a:ext cx="3380175" cy="1710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88" name="Google Shape;588;p31"/>
          <p:cNvCxnSpPr/>
          <p:nvPr/>
        </p:nvCxnSpPr>
        <p:spPr>
          <a:xfrm>
            <a:off x="333075" y="183313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31"/>
          <p:cNvSpPr/>
          <p:nvPr/>
        </p:nvSpPr>
        <p:spPr>
          <a:xfrm>
            <a:off x="394075" y="153470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1"/>
          <p:cNvSpPr txBox="1"/>
          <p:nvPr/>
        </p:nvSpPr>
        <p:spPr>
          <a:xfrm>
            <a:off x="736675" y="158938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91" name="Google Shape;591;p31"/>
          <p:cNvSpPr/>
          <p:nvPr/>
        </p:nvSpPr>
        <p:spPr>
          <a:xfrm>
            <a:off x="5813175" y="1534705"/>
            <a:ext cx="2436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592" name="Google Shape;592;p31"/>
          <p:cNvSpPr/>
          <p:nvPr/>
        </p:nvSpPr>
        <p:spPr>
          <a:xfrm>
            <a:off x="5508900" y="153470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593" name="Google Shape;593;p31"/>
          <p:cNvSpPr/>
          <p:nvPr/>
        </p:nvSpPr>
        <p:spPr>
          <a:xfrm>
            <a:off x="5204625" y="153470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sp>
        <p:nvSpPr>
          <p:cNvPr id="594" name="Google Shape;594;p31"/>
          <p:cNvSpPr txBox="1"/>
          <p:nvPr/>
        </p:nvSpPr>
        <p:spPr>
          <a:xfrm>
            <a:off x="1046800" y="3961980"/>
            <a:ext cx="789900" cy="269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링크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95" name="Google Shape;595;p31"/>
          <p:cNvSpPr/>
          <p:nvPr/>
        </p:nvSpPr>
        <p:spPr>
          <a:xfrm>
            <a:off x="1958025" y="1589380"/>
            <a:ext cx="4866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sp>
        <p:nvSpPr>
          <p:cNvPr id="596" name="Google Shape;596;p31"/>
          <p:cNvSpPr/>
          <p:nvPr/>
        </p:nvSpPr>
        <p:spPr>
          <a:xfrm>
            <a:off x="4328850" y="2888705"/>
            <a:ext cx="6864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친구 신청/삭제</a:t>
            </a:r>
            <a:endParaRPr sz="800"/>
          </a:p>
        </p:txBody>
      </p:sp>
      <p:pic>
        <p:nvPicPr>
          <p:cNvPr id="597" name="Google Shape;5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300" y="2857128"/>
            <a:ext cx="226359" cy="22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31"/>
          <p:cNvSpPr/>
          <p:nvPr/>
        </p:nvSpPr>
        <p:spPr>
          <a:xfrm>
            <a:off x="4160862" y="273953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599" name="Google Shape;599;p31"/>
          <p:cNvSpPr/>
          <p:nvPr/>
        </p:nvSpPr>
        <p:spPr>
          <a:xfrm>
            <a:off x="4952062" y="270693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">
                <a:solidFill>
                  <a:schemeClr val="dk1"/>
                </a:solidFill>
              </a:rPr>
              <a:t>로그인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" name="Google Shape;604;p32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M006S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서요한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검색(ID검색결과)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검색을 하고 검색된 사용자를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</a:t>
                      </a:r>
                      <a:r>
                        <a:rPr lang="ko" sz="1000"/>
                        <a:t>검색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05" name="Google Shape;605;p32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친구(해시태그 및 이메일 주소)를 검색합니다.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사용자를 검색하여 해당 친구 프로필에 접속합니다.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검색한 사용자 중 원하는 사용자를 눌러 프로필에 들어간다.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606" name="Google Shape;606;p32"/>
          <p:cNvSpPr/>
          <p:nvPr/>
        </p:nvSpPr>
        <p:spPr>
          <a:xfrm>
            <a:off x="98925" y="1295400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2"/>
          <p:cNvSpPr/>
          <p:nvPr/>
        </p:nvSpPr>
        <p:spPr>
          <a:xfrm>
            <a:off x="1684575" y="1491800"/>
            <a:ext cx="3461100" cy="2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2"/>
          <p:cNvSpPr/>
          <p:nvPr/>
        </p:nvSpPr>
        <p:spPr>
          <a:xfrm>
            <a:off x="1441723" y="134650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609" name="Google Shape;609;p32"/>
          <p:cNvSpPr txBox="1"/>
          <p:nvPr/>
        </p:nvSpPr>
        <p:spPr>
          <a:xfrm>
            <a:off x="1019975" y="1440213"/>
            <a:ext cx="283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검색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610" name="Google Shape;6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425" y="1478975"/>
            <a:ext cx="36195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2"/>
          <p:cNvSpPr/>
          <p:nvPr/>
        </p:nvSpPr>
        <p:spPr>
          <a:xfrm>
            <a:off x="1019987" y="209642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</a:t>
            </a:r>
            <a:r>
              <a:rPr lang="ko" sz="1000"/>
              <a:t>2</a:t>
            </a:r>
            <a:endParaRPr sz="1000"/>
          </a:p>
        </p:txBody>
      </p:sp>
      <p:sp>
        <p:nvSpPr>
          <p:cNvPr id="612" name="Google Shape;612;p32"/>
          <p:cNvSpPr/>
          <p:nvPr/>
        </p:nvSpPr>
        <p:spPr>
          <a:xfrm>
            <a:off x="1349500" y="2096300"/>
            <a:ext cx="4305000" cy="23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2"/>
          <p:cNvSpPr txBox="1"/>
          <p:nvPr/>
        </p:nvSpPr>
        <p:spPr>
          <a:xfrm>
            <a:off x="2616600" y="2213150"/>
            <a:ext cx="21558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사용자 리스트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8" name="Google Shape;618;p33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M007S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서요한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검색(</a:t>
                      </a:r>
                      <a:r>
                        <a:rPr lang="ko" sz="1000"/>
                        <a:t>해시태그</a:t>
                      </a:r>
                      <a:r>
                        <a:rPr lang="ko" sz="1000"/>
                        <a:t>검색결과)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검색을 하고 검색된 게시글을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</a:t>
                      </a:r>
                      <a:r>
                        <a:rPr lang="ko" sz="1000"/>
                        <a:t>검색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19" name="Google Shape;619;p33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친구(해시태그 및 이메일 주소)를 검색합니다.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사용자를 검색하여 해당 친구 프로필에 접속합니다.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검색한 게시글을 눌러 게시글에 들어간다.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620" name="Google Shape;620;p33"/>
          <p:cNvSpPr/>
          <p:nvPr/>
        </p:nvSpPr>
        <p:spPr>
          <a:xfrm>
            <a:off x="98925" y="1295400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3"/>
          <p:cNvSpPr/>
          <p:nvPr/>
        </p:nvSpPr>
        <p:spPr>
          <a:xfrm>
            <a:off x="1684575" y="1491800"/>
            <a:ext cx="3461100" cy="29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3"/>
          <p:cNvSpPr/>
          <p:nvPr/>
        </p:nvSpPr>
        <p:spPr>
          <a:xfrm>
            <a:off x="1441723" y="134650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623" name="Google Shape;623;p33"/>
          <p:cNvSpPr txBox="1"/>
          <p:nvPr/>
        </p:nvSpPr>
        <p:spPr>
          <a:xfrm>
            <a:off x="1019975" y="1440213"/>
            <a:ext cx="283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검색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624" name="Google Shape;6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425" y="1478975"/>
            <a:ext cx="36195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3"/>
          <p:cNvSpPr/>
          <p:nvPr/>
        </p:nvSpPr>
        <p:spPr>
          <a:xfrm>
            <a:off x="1019987" y="209642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2</a:t>
            </a:r>
            <a:endParaRPr sz="1000"/>
          </a:p>
        </p:txBody>
      </p:sp>
      <p:sp>
        <p:nvSpPr>
          <p:cNvPr id="626" name="Google Shape;626;p33"/>
          <p:cNvSpPr/>
          <p:nvPr/>
        </p:nvSpPr>
        <p:spPr>
          <a:xfrm>
            <a:off x="1349500" y="2096300"/>
            <a:ext cx="4305000" cy="23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3"/>
          <p:cNvSpPr txBox="1"/>
          <p:nvPr/>
        </p:nvSpPr>
        <p:spPr>
          <a:xfrm>
            <a:off x="2616600" y="2213150"/>
            <a:ext cx="21558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게시글</a:t>
            </a:r>
            <a:r>
              <a:rPr lang="ko" sz="1800">
                <a:solidFill>
                  <a:schemeClr val="dk2"/>
                </a:solidFill>
              </a:rPr>
              <a:t> 리스트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2" name="Google Shape;632;p34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M008S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서요한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신고하기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다른 사용자를 신고하는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</a:t>
                      </a:r>
                      <a:r>
                        <a:rPr lang="ko" sz="1000"/>
                        <a:t>(다른 사용자 게시글 / 댓글) &gt; 신고하기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다른 사용자 프로필 &gt; 신고하기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33" name="Google Shape;633;p34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프로필 신고시에 신고 대상의 URL을 자동으로 가져온다.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신고시에 신고 대상의 URL 및 신고 게시글 URL을 자동으로 가져온다.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 내용을 작성한다.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20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증거가 될 사진을 첨부하고 신고를 완료한다.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grpSp>
        <p:nvGrpSpPr>
          <p:cNvPr id="634" name="Google Shape;634;p34"/>
          <p:cNvGrpSpPr/>
          <p:nvPr/>
        </p:nvGrpSpPr>
        <p:grpSpPr>
          <a:xfrm>
            <a:off x="231825" y="1489618"/>
            <a:ext cx="5966400" cy="3432900"/>
            <a:chOff x="1320375" y="1327450"/>
            <a:chExt cx="5966400" cy="3432900"/>
          </a:xfrm>
        </p:grpSpPr>
        <p:sp>
          <p:nvSpPr>
            <p:cNvPr id="635" name="Google Shape;635;p34"/>
            <p:cNvSpPr/>
            <p:nvPr/>
          </p:nvSpPr>
          <p:spPr>
            <a:xfrm>
              <a:off x="1320375" y="1327450"/>
              <a:ext cx="5966400" cy="34329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36" name="Google Shape;636;p34"/>
            <p:cNvPicPr preferRelativeResize="0"/>
            <p:nvPr/>
          </p:nvPicPr>
          <p:blipFill rotWithShape="1">
            <a:blip r:embed="rId3">
              <a:alphaModFix/>
            </a:blip>
            <a:srcRect b="3550" l="0" r="0" t="8990"/>
            <a:stretch/>
          </p:blipFill>
          <p:spPr>
            <a:xfrm>
              <a:off x="3658825" y="3011275"/>
              <a:ext cx="1689900" cy="1323999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637" name="Google Shape;637;p34"/>
            <p:cNvSpPr txBox="1"/>
            <p:nvPr/>
          </p:nvSpPr>
          <p:spPr>
            <a:xfrm>
              <a:off x="3658825" y="2591225"/>
              <a:ext cx="1689900" cy="366900"/>
            </a:xfrm>
            <a:prstGeom prst="rect">
              <a:avLst/>
            </a:prstGeom>
            <a:noFill/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신고 </a:t>
              </a:r>
              <a:r>
                <a:rPr lang="ko" sz="1000">
                  <a:solidFill>
                    <a:schemeClr val="dk2"/>
                  </a:solidFill>
                </a:rPr>
                <a:t>내용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4138363" y="4438525"/>
              <a:ext cx="447300" cy="1809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800"/>
                <a:t>신고</a:t>
              </a:r>
              <a:r>
                <a:rPr lang="ko" sz="800"/>
                <a:t>하기</a:t>
              </a:r>
              <a:endParaRPr sz="800"/>
            </a:p>
          </p:txBody>
        </p:sp>
        <p:sp>
          <p:nvSpPr>
            <p:cNvPr id="639" name="Google Shape;639;p34"/>
            <p:cNvSpPr txBox="1"/>
            <p:nvPr/>
          </p:nvSpPr>
          <p:spPr>
            <a:xfrm>
              <a:off x="2498125" y="3515763"/>
              <a:ext cx="1160700" cy="31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신고자 사진 첨부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640" name="Google Shape;640;p34"/>
            <p:cNvSpPr txBox="1"/>
            <p:nvPr/>
          </p:nvSpPr>
          <p:spPr>
            <a:xfrm>
              <a:off x="2535625" y="2634077"/>
              <a:ext cx="924000" cy="36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신고 사유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sp>
        <p:nvSpPr>
          <p:cNvPr id="641" name="Google Shape;641;p34"/>
          <p:cNvSpPr txBox="1"/>
          <p:nvPr/>
        </p:nvSpPr>
        <p:spPr>
          <a:xfrm>
            <a:off x="2563825" y="2033943"/>
            <a:ext cx="1689900" cy="323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신고 대상 계정 프로필 URL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42" name="Google Shape;642;p34"/>
          <p:cNvCxnSpPr/>
          <p:nvPr/>
        </p:nvCxnSpPr>
        <p:spPr>
          <a:xfrm>
            <a:off x="333075" y="1861093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34"/>
          <p:cNvSpPr/>
          <p:nvPr/>
        </p:nvSpPr>
        <p:spPr>
          <a:xfrm>
            <a:off x="394075" y="1562668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4"/>
          <p:cNvSpPr txBox="1"/>
          <p:nvPr/>
        </p:nvSpPr>
        <p:spPr>
          <a:xfrm>
            <a:off x="736675" y="1617343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45" name="Google Shape;645;p34"/>
          <p:cNvSpPr/>
          <p:nvPr/>
        </p:nvSpPr>
        <p:spPr>
          <a:xfrm>
            <a:off x="5813175" y="1562668"/>
            <a:ext cx="2436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646" name="Google Shape;646;p34"/>
          <p:cNvSpPr/>
          <p:nvPr/>
        </p:nvSpPr>
        <p:spPr>
          <a:xfrm>
            <a:off x="5508900" y="1562668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647" name="Google Shape;647;p34"/>
          <p:cNvSpPr/>
          <p:nvPr/>
        </p:nvSpPr>
        <p:spPr>
          <a:xfrm>
            <a:off x="5204625" y="1562668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sp>
        <p:nvSpPr>
          <p:cNvPr id="648" name="Google Shape;648;p34"/>
          <p:cNvSpPr txBox="1"/>
          <p:nvPr/>
        </p:nvSpPr>
        <p:spPr>
          <a:xfrm>
            <a:off x="1431475" y="2041740"/>
            <a:ext cx="9552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신고 대상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49" name="Google Shape;649;p34"/>
          <p:cNvSpPr txBox="1"/>
          <p:nvPr/>
        </p:nvSpPr>
        <p:spPr>
          <a:xfrm>
            <a:off x="1479525" y="2416265"/>
            <a:ext cx="9552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신고 </a:t>
            </a:r>
            <a:r>
              <a:rPr lang="ko" sz="1000">
                <a:solidFill>
                  <a:schemeClr val="dk2"/>
                </a:solidFill>
              </a:rPr>
              <a:t>게시글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50" name="Google Shape;650;p34"/>
          <p:cNvSpPr txBox="1"/>
          <p:nvPr/>
        </p:nvSpPr>
        <p:spPr>
          <a:xfrm>
            <a:off x="2563825" y="2399643"/>
            <a:ext cx="1689900" cy="323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신고 대상 </a:t>
            </a:r>
            <a:r>
              <a:rPr lang="ko" sz="1000">
                <a:solidFill>
                  <a:schemeClr val="dk2"/>
                </a:solidFill>
              </a:rPr>
              <a:t>게시글</a:t>
            </a:r>
            <a:r>
              <a:rPr lang="ko" sz="1000">
                <a:solidFill>
                  <a:schemeClr val="dk2"/>
                </a:solidFill>
              </a:rPr>
              <a:t> URL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51" name="Google Shape;651;p34"/>
          <p:cNvSpPr/>
          <p:nvPr/>
        </p:nvSpPr>
        <p:spPr>
          <a:xfrm>
            <a:off x="1431487" y="2105344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652" name="Google Shape;652;p34"/>
          <p:cNvSpPr/>
          <p:nvPr/>
        </p:nvSpPr>
        <p:spPr>
          <a:xfrm>
            <a:off x="1431487" y="247104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653" name="Google Shape;653;p34"/>
          <p:cNvSpPr/>
          <p:nvPr/>
        </p:nvSpPr>
        <p:spPr>
          <a:xfrm>
            <a:off x="1431487" y="287064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654" name="Google Shape;654;p34"/>
          <p:cNvSpPr/>
          <p:nvPr/>
        </p:nvSpPr>
        <p:spPr>
          <a:xfrm>
            <a:off x="1381512" y="374699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pic>
        <p:nvPicPr>
          <p:cNvPr id="655" name="Google Shape;65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413" y="1918866"/>
            <a:ext cx="226359" cy="2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0" name="Google Shape;660;p35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M009S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노병훈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문의사항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문의사항 내역을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(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고정 상단바) 내 메뉴 &gt; </a:t>
                      </a:r>
                      <a:r>
                        <a:rPr lang="ko" sz="1000"/>
                        <a:t>문의하기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61" name="Google Shape;661;p35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문의하고 싶은 내용을 버튼을 눌러 작성한다.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문의를 문의 제목을 기반으로 검색할수 있는 인풋 박스 옆 주황 버튼으로 서밋한다.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 리스트 ( 컬럼은 협의 중)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 리스트에서 내가 문의한 리스트를 한 눈에 볼 수 있다.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5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 처리 상태 알려주는 컬럼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662" name="Google Shape;662;p35"/>
          <p:cNvSpPr/>
          <p:nvPr/>
        </p:nvSpPr>
        <p:spPr>
          <a:xfrm>
            <a:off x="231825" y="1295400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5"/>
          <p:cNvSpPr/>
          <p:nvPr/>
        </p:nvSpPr>
        <p:spPr>
          <a:xfrm>
            <a:off x="1033325" y="2231775"/>
            <a:ext cx="4305000" cy="231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5"/>
          <p:cNvSpPr txBox="1"/>
          <p:nvPr/>
        </p:nvSpPr>
        <p:spPr>
          <a:xfrm>
            <a:off x="2357700" y="2463125"/>
            <a:ext cx="13209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문의</a:t>
            </a:r>
            <a:r>
              <a:rPr lang="ko" sz="1800">
                <a:solidFill>
                  <a:schemeClr val="dk2"/>
                </a:solidFill>
              </a:rPr>
              <a:t> 리스트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   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5" name="Google Shape;665;p35"/>
          <p:cNvSpPr/>
          <p:nvPr/>
        </p:nvSpPr>
        <p:spPr>
          <a:xfrm>
            <a:off x="6409700" y="2436100"/>
            <a:ext cx="827400" cy="180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 처리 완료</a:t>
            </a:r>
            <a:endParaRPr sz="800"/>
          </a:p>
        </p:txBody>
      </p:sp>
      <p:sp>
        <p:nvSpPr>
          <p:cNvPr id="666" name="Google Shape;666;p35"/>
          <p:cNvSpPr/>
          <p:nvPr/>
        </p:nvSpPr>
        <p:spPr>
          <a:xfrm>
            <a:off x="6409700" y="2943500"/>
            <a:ext cx="827400" cy="1809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 접수 대기</a:t>
            </a:r>
            <a:endParaRPr sz="800"/>
          </a:p>
        </p:txBody>
      </p:sp>
      <p:sp>
        <p:nvSpPr>
          <p:cNvPr id="667" name="Google Shape;667;p35"/>
          <p:cNvSpPr/>
          <p:nvPr/>
        </p:nvSpPr>
        <p:spPr>
          <a:xfrm>
            <a:off x="6409700" y="2689800"/>
            <a:ext cx="827400" cy="180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 접수 완료</a:t>
            </a:r>
            <a:endParaRPr sz="800"/>
          </a:p>
        </p:txBody>
      </p:sp>
      <p:cxnSp>
        <p:nvCxnSpPr>
          <p:cNvPr id="668" name="Google Shape;668;p35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35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5"/>
          <p:cNvSpPr txBox="1"/>
          <p:nvPr/>
        </p:nvSpPr>
        <p:spPr>
          <a:xfrm>
            <a:off x="736675" y="142160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71" name="Google Shape;671;p35"/>
          <p:cNvSpPr/>
          <p:nvPr/>
        </p:nvSpPr>
        <p:spPr>
          <a:xfrm>
            <a:off x="5813175" y="1366925"/>
            <a:ext cx="2436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672" name="Google Shape;672;p35"/>
          <p:cNvSpPr/>
          <p:nvPr/>
        </p:nvSpPr>
        <p:spPr>
          <a:xfrm>
            <a:off x="5508900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673" name="Google Shape;673;p35"/>
          <p:cNvSpPr/>
          <p:nvPr/>
        </p:nvSpPr>
        <p:spPr>
          <a:xfrm>
            <a:off x="5204625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sp>
        <p:nvSpPr>
          <p:cNvPr id="674" name="Google Shape;674;p35"/>
          <p:cNvSpPr/>
          <p:nvPr/>
        </p:nvSpPr>
        <p:spPr>
          <a:xfrm>
            <a:off x="1042113" y="2014613"/>
            <a:ext cx="1044600" cy="18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 검색 (제목 기반)</a:t>
            </a:r>
            <a:endParaRPr sz="800"/>
          </a:p>
        </p:txBody>
      </p:sp>
      <p:sp>
        <p:nvSpPr>
          <p:cNvPr id="675" name="Google Shape;675;p35"/>
          <p:cNvSpPr/>
          <p:nvPr/>
        </p:nvSpPr>
        <p:spPr>
          <a:xfrm>
            <a:off x="3939050" y="1993763"/>
            <a:ext cx="6612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내 문의 보기</a:t>
            </a:r>
            <a:endParaRPr sz="800"/>
          </a:p>
        </p:txBody>
      </p:sp>
      <p:sp>
        <p:nvSpPr>
          <p:cNvPr id="676" name="Google Shape;676;p35"/>
          <p:cNvSpPr/>
          <p:nvPr/>
        </p:nvSpPr>
        <p:spPr>
          <a:xfrm>
            <a:off x="2163875" y="2014613"/>
            <a:ext cx="3825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검색</a:t>
            </a:r>
            <a:endParaRPr sz="800"/>
          </a:p>
        </p:txBody>
      </p:sp>
      <p:sp>
        <p:nvSpPr>
          <p:cNvPr id="677" name="Google Shape;677;p35"/>
          <p:cNvSpPr/>
          <p:nvPr/>
        </p:nvSpPr>
        <p:spPr>
          <a:xfrm>
            <a:off x="3823325" y="187218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678" name="Google Shape;678;p35"/>
          <p:cNvSpPr/>
          <p:nvPr/>
        </p:nvSpPr>
        <p:spPr>
          <a:xfrm>
            <a:off x="969637" y="19089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679" name="Google Shape;679;p35"/>
          <p:cNvSpPr/>
          <p:nvPr/>
        </p:nvSpPr>
        <p:spPr>
          <a:xfrm>
            <a:off x="2271137" y="243610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680" name="Google Shape;680;p35"/>
          <p:cNvSpPr/>
          <p:nvPr/>
        </p:nvSpPr>
        <p:spPr>
          <a:xfrm>
            <a:off x="6331137" y="233280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  <p:sp>
        <p:nvSpPr>
          <p:cNvPr id="681" name="Google Shape;681;p35"/>
          <p:cNvSpPr/>
          <p:nvPr/>
        </p:nvSpPr>
        <p:spPr>
          <a:xfrm>
            <a:off x="4659475" y="1993763"/>
            <a:ext cx="6612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작성 하기</a:t>
            </a:r>
            <a:endParaRPr sz="800"/>
          </a:p>
        </p:txBody>
      </p:sp>
      <p:sp>
        <p:nvSpPr>
          <p:cNvPr id="682" name="Google Shape;682;p35"/>
          <p:cNvSpPr/>
          <p:nvPr/>
        </p:nvSpPr>
        <p:spPr>
          <a:xfrm>
            <a:off x="4559862" y="187218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7" name="Google Shape;687;p36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M010S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노병훈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문의사항 상세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문의사항의 상세내용을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(고정 상단바) 내 메뉴 &gt; 문의하기 &gt;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문의사항 상세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88" name="Google Shape;688;p36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 내용의 상세 정보를 보여준다.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관리자는 문의 내역의 답변을 남길 수 있다.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답변 작성 후 등록을 하여 댓글을 남긴다.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689" name="Google Shape;689;p36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6"/>
          <p:cNvSpPr/>
          <p:nvPr/>
        </p:nvSpPr>
        <p:spPr>
          <a:xfrm>
            <a:off x="666475" y="1736975"/>
            <a:ext cx="5168700" cy="261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1" name="Google Shape;691;p36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36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6"/>
          <p:cNvSpPr/>
          <p:nvPr/>
        </p:nvSpPr>
        <p:spPr>
          <a:xfrm>
            <a:off x="941025" y="1905550"/>
            <a:ext cx="4548000" cy="20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36"/>
          <p:cNvSpPr txBox="1"/>
          <p:nvPr/>
        </p:nvSpPr>
        <p:spPr>
          <a:xfrm>
            <a:off x="4680500" y="1993325"/>
            <a:ext cx="7317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95" name="Google Shape;695;p36"/>
          <p:cNvSpPr/>
          <p:nvPr/>
        </p:nvSpPr>
        <p:spPr>
          <a:xfrm>
            <a:off x="1091275" y="2005925"/>
            <a:ext cx="10851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 제목 </a:t>
            </a:r>
            <a:endParaRPr/>
          </a:p>
        </p:txBody>
      </p:sp>
      <p:sp>
        <p:nvSpPr>
          <p:cNvPr id="696" name="Google Shape;696;p36"/>
          <p:cNvSpPr/>
          <p:nvPr/>
        </p:nvSpPr>
        <p:spPr>
          <a:xfrm>
            <a:off x="1103900" y="2466400"/>
            <a:ext cx="4308300" cy="8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사용자의 문의 내용</a:t>
            </a:r>
            <a:endParaRPr/>
          </a:p>
        </p:txBody>
      </p:sp>
      <p:sp>
        <p:nvSpPr>
          <p:cNvPr id="697" name="Google Shape;697;p36"/>
          <p:cNvSpPr/>
          <p:nvPr/>
        </p:nvSpPr>
        <p:spPr>
          <a:xfrm>
            <a:off x="4347175" y="2005925"/>
            <a:ext cx="10218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문의 작성자 </a:t>
            </a:r>
            <a:endParaRPr sz="1200"/>
          </a:p>
        </p:txBody>
      </p:sp>
      <p:sp>
        <p:nvSpPr>
          <p:cNvPr id="698" name="Google Shape;698;p36"/>
          <p:cNvSpPr/>
          <p:nvPr/>
        </p:nvSpPr>
        <p:spPr>
          <a:xfrm>
            <a:off x="1096675" y="3412600"/>
            <a:ext cx="4308300" cy="3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관리자의 문의 답변</a:t>
            </a:r>
            <a:endParaRPr/>
          </a:p>
        </p:txBody>
      </p:sp>
      <p:sp>
        <p:nvSpPr>
          <p:cNvPr id="699" name="Google Shape;699;p36"/>
          <p:cNvSpPr/>
          <p:nvPr/>
        </p:nvSpPr>
        <p:spPr>
          <a:xfrm>
            <a:off x="2401187" y="28112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700" name="Google Shape;700;p36"/>
          <p:cNvSpPr/>
          <p:nvPr/>
        </p:nvSpPr>
        <p:spPr>
          <a:xfrm>
            <a:off x="1750962" y="35150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5" name="Google Shape;705;p37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M011S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노병훈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문의사항 작성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문의사항을 작성하는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(고정 상단바) 내 메뉴 &gt; 문의하기 &gt; 문의 작성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06" name="Google Shape;706;p37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문의하고 싶은 제목을 작성한다.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 내용을 작성한다.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사진을 첨부한다.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모두에게/관리자에게 공개 여부를 설정하고 문의한다.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707" name="Google Shape;707;p37"/>
          <p:cNvSpPr/>
          <p:nvPr/>
        </p:nvSpPr>
        <p:spPr>
          <a:xfrm>
            <a:off x="231825" y="1284150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8" name="Google Shape;708;p37"/>
          <p:cNvPicPr preferRelativeResize="0"/>
          <p:nvPr/>
        </p:nvPicPr>
        <p:blipFill rotWithShape="1">
          <a:blip r:embed="rId3">
            <a:alphaModFix/>
          </a:blip>
          <a:srcRect b="0" l="0" r="0" t="3679"/>
          <a:stretch/>
        </p:blipFill>
        <p:spPr>
          <a:xfrm>
            <a:off x="3337025" y="2678675"/>
            <a:ext cx="1406374" cy="132192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09" name="Google Shape;709;p37"/>
          <p:cNvSpPr txBox="1"/>
          <p:nvPr/>
        </p:nvSpPr>
        <p:spPr>
          <a:xfrm>
            <a:off x="3337025" y="2118550"/>
            <a:ext cx="1406400" cy="485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 내용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0" name="Google Shape;710;p37"/>
          <p:cNvSpPr/>
          <p:nvPr/>
        </p:nvSpPr>
        <p:spPr>
          <a:xfrm>
            <a:off x="3816563" y="4402875"/>
            <a:ext cx="4473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문의</a:t>
            </a:r>
            <a:r>
              <a:rPr lang="ko" sz="800"/>
              <a:t>하기</a:t>
            </a:r>
            <a:endParaRPr sz="800"/>
          </a:p>
        </p:txBody>
      </p:sp>
      <p:sp>
        <p:nvSpPr>
          <p:cNvPr id="711" name="Google Shape;711;p37"/>
          <p:cNvSpPr txBox="1"/>
          <p:nvPr/>
        </p:nvSpPr>
        <p:spPr>
          <a:xfrm>
            <a:off x="2176325" y="2202538"/>
            <a:ext cx="116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2" name="Google Shape;712;p37"/>
          <p:cNvSpPr txBox="1"/>
          <p:nvPr/>
        </p:nvSpPr>
        <p:spPr>
          <a:xfrm>
            <a:off x="2381825" y="4075635"/>
            <a:ext cx="9552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 공개 여부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713" name="Google Shape;7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238" y="4096538"/>
            <a:ext cx="3143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37"/>
          <p:cNvSpPr txBox="1"/>
          <p:nvPr/>
        </p:nvSpPr>
        <p:spPr>
          <a:xfrm>
            <a:off x="3337025" y="1757425"/>
            <a:ext cx="1406400" cy="317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 </a:t>
            </a:r>
            <a:r>
              <a:rPr lang="ko" sz="1000">
                <a:solidFill>
                  <a:schemeClr val="dk2"/>
                </a:solidFill>
              </a:rPr>
              <a:t>제목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5" name="Google Shape;715;p37"/>
          <p:cNvSpPr txBox="1"/>
          <p:nvPr/>
        </p:nvSpPr>
        <p:spPr>
          <a:xfrm>
            <a:off x="2220500" y="1757438"/>
            <a:ext cx="116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 </a:t>
            </a:r>
            <a:r>
              <a:rPr lang="ko" sz="1000">
                <a:solidFill>
                  <a:schemeClr val="dk2"/>
                </a:solidFill>
              </a:rPr>
              <a:t>제목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16" name="Google Shape;716;p37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37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7"/>
          <p:cNvSpPr txBox="1"/>
          <p:nvPr/>
        </p:nvSpPr>
        <p:spPr>
          <a:xfrm>
            <a:off x="736675" y="142160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9" name="Google Shape;719;p37"/>
          <p:cNvSpPr/>
          <p:nvPr/>
        </p:nvSpPr>
        <p:spPr>
          <a:xfrm>
            <a:off x="5813175" y="1366925"/>
            <a:ext cx="2436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720" name="Google Shape;720;p37"/>
          <p:cNvSpPr/>
          <p:nvPr/>
        </p:nvSpPr>
        <p:spPr>
          <a:xfrm>
            <a:off x="5508900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721" name="Google Shape;721;p37"/>
          <p:cNvSpPr/>
          <p:nvPr/>
        </p:nvSpPr>
        <p:spPr>
          <a:xfrm>
            <a:off x="5204625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sp>
        <p:nvSpPr>
          <p:cNvPr id="722" name="Google Shape;722;p37"/>
          <p:cNvSpPr txBox="1"/>
          <p:nvPr/>
        </p:nvSpPr>
        <p:spPr>
          <a:xfrm>
            <a:off x="2311500" y="3139075"/>
            <a:ext cx="116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문의자 사진 첨부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23" name="Google Shape;723;p37"/>
          <p:cNvSpPr/>
          <p:nvPr/>
        </p:nvSpPr>
        <p:spPr>
          <a:xfrm>
            <a:off x="2143512" y="18435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724" name="Google Shape;724;p37"/>
          <p:cNvSpPr/>
          <p:nvPr/>
        </p:nvSpPr>
        <p:spPr>
          <a:xfrm>
            <a:off x="2143512" y="228427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725" name="Google Shape;725;p37"/>
          <p:cNvSpPr/>
          <p:nvPr/>
        </p:nvSpPr>
        <p:spPr>
          <a:xfrm>
            <a:off x="2143512" y="320717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726" name="Google Shape;726;p37"/>
          <p:cNvSpPr/>
          <p:nvPr/>
        </p:nvSpPr>
        <p:spPr>
          <a:xfrm>
            <a:off x="2143512" y="416430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" name="Google Shape;731;p38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M012S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강유정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</a:t>
                      </a:r>
                      <a:r>
                        <a:rPr lang="ko" sz="1000"/>
                        <a:t>사항 수정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본인이 작성한 문의사항을 수정하는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(고정 상단바) 내 메뉴 &gt; 문의하기 &gt; 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32" name="Google Shape;732;p38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문의하고 싶은 제목을 수정한다.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 내용을 수정한다.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사진을 수정한다.</a:t>
                      </a:r>
                      <a:endParaRPr sz="1000"/>
                    </a:p>
                  </a:txBody>
                  <a:tcPr marT="54000" marB="54000" marR="54000" marL="54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모두에게/관리자에게 공개 여부를 </a:t>
                      </a:r>
                      <a:r>
                        <a:rPr lang="ko" sz="1000"/>
                        <a:t>수정한다.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삭제를 원할 경우, 버튼을 눌러 문의한 내역을 삭제한다.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문의처리가 완료될 시 수정하기가 불가능하다.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3" name="Google Shape;733;p38"/>
          <p:cNvSpPr/>
          <p:nvPr/>
        </p:nvSpPr>
        <p:spPr>
          <a:xfrm>
            <a:off x="231825" y="1284150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4" name="Google Shape;734;p38"/>
          <p:cNvPicPr preferRelativeResize="0"/>
          <p:nvPr/>
        </p:nvPicPr>
        <p:blipFill rotWithShape="1">
          <a:blip r:embed="rId3">
            <a:alphaModFix/>
          </a:blip>
          <a:srcRect b="0" l="0" r="0" t="3679"/>
          <a:stretch/>
        </p:blipFill>
        <p:spPr>
          <a:xfrm>
            <a:off x="3337025" y="2678675"/>
            <a:ext cx="1406374" cy="1321925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35" name="Google Shape;735;p38"/>
          <p:cNvSpPr txBox="1"/>
          <p:nvPr/>
        </p:nvSpPr>
        <p:spPr>
          <a:xfrm>
            <a:off x="3337025" y="2118550"/>
            <a:ext cx="1406400" cy="485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 내용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6" name="Google Shape;736;p38"/>
          <p:cNvSpPr txBox="1"/>
          <p:nvPr/>
        </p:nvSpPr>
        <p:spPr>
          <a:xfrm>
            <a:off x="2311500" y="3139075"/>
            <a:ext cx="116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문의자 사진 첨부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7" name="Google Shape;737;p38"/>
          <p:cNvSpPr txBox="1"/>
          <p:nvPr/>
        </p:nvSpPr>
        <p:spPr>
          <a:xfrm>
            <a:off x="2176325" y="2202538"/>
            <a:ext cx="116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</a:t>
            </a:r>
            <a:endParaRPr sz="1000">
              <a:solidFill>
                <a:schemeClr val="dk2"/>
              </a:solidFill>
            </a:endParaRPr>
          </a:p>
        </p:txBody>
      </p:sp>
      <p:grpSp>
        <p:nvGrpSpPr>
          <p:cNvPr id="738" name="Google Shape;738;p38"/>
          <p:cNvGrpSpPr/>
          <p:nvPr/>
        </p:nvGrpSpPr>
        <p:grpSpPr>
          <a:xfrm>
            <a:off x="2381825" y="4075635"/>
            <a:ext cx="1859738" cy="239700"/>
            <a:chOff x="2381825" y="4075635"/>
            <a:chExt cx="1859738" cy="239700"/>
          </a:xfrm>
        </p:grpSpPr>
        <p:sp>
          <p:nvSpPr>
            <p:cNvPr id="739" name="Google Shape;739;p38"/>
            <p:cNvSpPr txBox="1"/>
            <p:nvPr/>
          </p:nvSpPr>
          <p:spPr>
            <a:xfrm>
              <a:off x="2381825" y="4075635"/>
              <a:ext cx="955200" cy="23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문의 공개 여부</a:t>
              </a:r>
              <a:endParaRPr sz="1000">
                <a:solidFill>
                  <a:schemeClr val="dk2"/>
                </a:solidFill>
              </a:endParaRPr>
            </a:p>
          </p:txBody>
        </p:sp>
        <p:pic>
          <p:nvPicPr>
            <p:cNvPr id="740" name="Google Shape;740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27238" y="4096538"/>
              <a:ext cx="314325" cy="200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1" name="Google Shape;741;p38"/>
          <p:cNvSpPr txBox="1"/>
          <p:nvPr/>
        </p:nvSpPr>
        <p:spPr>
          <a:xfrm>
            <a:off x="3337025" y="1757425"/>
            <a:ext cx="1406400" cy="3171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 제목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42" name="Google Shape;742;p38"/>
          <p:cNvSpPr txBox="1"/>
          <p:nvPr/>
        </p:nvSpPr>
        <p:spPr>
          <a:xfrm>
            <a:off x="2220500" y="1757438"/>
            <a:ext cx="116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문의 제목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43" name="Google Shape;743;p38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38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38"/>
          <p:cNvSpPr txBox="1"/>
          <p:nvPr/>
        </p:nvSpPr>
        <p:spPr>
          <a:xfrm>
            <a:off x="736675" y="142160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46" name="Google Shape;746;p38"/>
          <p:cNvSpPr/>
          <p:nvPr/>
        </p:nvSpPr>
        <p:spPr>
          <a:xfrm>
            <a:off x="5813175" y="1366925"/>
            <a:ext cx="2436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747" name="Google Shape;747;p38"/>
          <p:cNvSpPr/>
          <p:nvPr/>
        </p:nvSpPr>
        <p:spPr>
          <a:xfrm>
            <a:off x="5508900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748" name="Google Shape;748;p38"/>
          <p:cNvSpPr/>
          <p:nvPr/>
        </p:nvSpPr>
        <p:spPr>
          <a:xfrm>
            <a:off x="5204625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sp>
        <p:nvSpPr>
          <p:cNvPr id="749" name="Google Shape;749;p38"/>
          <p:cNvSpPr/>
          <p:nvPr/>
        </p:nvSpPr>
        <p:spPr>
          <a:xfrm>
            <a:off x="3381831" y="4390350"/>
            <a:ext cx="6201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수정하기</a:t>
            </a:r>
            <a:endParaRPr sz="800"/>
          </a:p>
        </p:txBody>
      </p:sp>
      <p:sp>
        <p:nvSpPr>
          <p:cNvPr id="750" name="Google Shape;750;p38"/>
          <p:cNvSpPr/>
          <p:nvPr/>
        </p:nvSpPr>
        <p:spPr>
          <a:xfrm>
            <a:off x="4078506" y="4390350"/>
            <a:ext cx="6201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삭제하기</a:t>
            </a:r>
            <a:endParaRPr sz="800"/>
          </a:p>
        </p:txBody>
      </p:sp>
      <p:sp>
        <p:nvSpPr>
          <p:cNvPr id="751" name="Google Shape;751;p38"/>
          <p:cNvSpPr/>
          <p:nvPr/>
        </p:nvSpPr>
        <p:spPr>
          <a:xfrm>
            <a:off x="2143512" y="18435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752" name="Google Shape;752;p38"/>
          <p:cNvSpPr/>
          <p:nvPr/>
        </p:nvSpPr>
        <p:spPr>
          <a:xfrm>
            <a:off x="2143512" y="228427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753" name="Google Shape;753;p38"/>
          <p:cNvSpPr/>
          <p:nvPr/>
        </p:nvSpPr>
        <p:spPr>
          <a:xfrm>
            <a:off x="2143512" y="320717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754" name="Google Shape;754;p38"/>
          <p:cNvSpPr/>
          <p:nvPr/>
        </p:nvSpPr>
        <p:spPr>
          <a:xfrm>
            <a:off x="2143512" y="416430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755" name="Google Shape;755;p38"/>
          <p:cNvSpPr/>
          <p:nvPr/>
        </p:nvSpPr>
        <p:spPr>
          <a:xfrm>
            <a:off x="4581912" y="431670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0" name="Google Shape;760;p39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M013S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정훈찬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공지사항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관리자가 작성한 공지사항 </a:t>
                      </a:r>
                      <a:r>
                        <a:rPr lang="ko" sz="1000"/>
                        <a:t>목록을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공지사항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(고정상단바) 내 메뉴 &gt; 공지사항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61" name="Google Shape;761;p39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해당 공지사항 상세 페이지로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762" name="Google Shape;762;p39"/>
          <p:cNvSpPr/>
          <p:nvPr/>
        </p:nvSpPr>
        <p:spPr>
          <a:xfrm>
            <a:off x="231825" y="1485934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9"/>
          <p:cNvSpPr txBox="1"/>
          <p:nvPr/>
        </p:nvSpPr>
        <p:spPr>
          <a:xfrm>
            <a:off x="695050" y="1954784"/>
            <a:ext cx="1098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공지사항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64" name="Google Shape;764;p39"/>
          <p:cNvCxnSpPr/>
          <p:nvPr/>
        </p:nvCxnSpPr>
        <p:spPr>
          <a:xfrm>
            <a:off x="333075" y="1823809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" name="Google Shape;765;p39"/>
          <p:cNvSpPr/>
          <p:nvPr/>
        </p:nvSpPr>
        <p:spPr>
          <a:xfrm>
            <a:off x="394075" y="1525384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9"/>
          <p:cNvSpPr txBox="1"/>
          <p:nvPr/>
        </p:nvSpPr>
        <p:spPr>
          <a:xfrm>
            <a:off x="4680500" y="2151784"/>
            <a:ext cx="7317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graphicFrame>
        <p:nvGraphicFramePr>
          <p:cNvPr id="767" name="Google Shape;767;p39"/>
          <p:cNvGraphicFramePr/>
          <p:nvPr/>
        </p:nvGraphicFramePr>
        <p:xfrm>
          <a:off x="863925" y="23632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273700"/>
                <a:gridCol w="3201650"/>
                <a:gridCol w="1103775"/>
              </a:tblGrid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</a:t>
                      </a:r>
                      <a:endParaRPr sz="800"/>
                    </a:p>
                  </a:txBody>
                  <a:tcPr marT="36000" marB="36000" marR="3600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제목</a:t>
                      </a:r>
                      <a:endParaRPr sz="800"/>
                    </a:p>
                  </a:txBody>
                  <a:tcPr marT="36000" marB="36000" marR="3600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작성일시</a:t>
                      </a:r>
                      <a:endParaRPr sz="800"/>
                    </a:p>
                  </a:txBody>
                  <a:tcPr marT="36000" marB="36000" marR="36000" marL="36000">
                    <a:solidFill>
                      <a:srgbClr val="D9D9D9"/>
                    </a:solidFill>
                  </a:tcPr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3월 업데이트 기능 안내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2025.02.18 19:50:33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악성 유저 기준 안내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2025.02.14 12:07:18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4월 10일 ~ 4월 13일 점검 안내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solidFill>
                            <a:schemeClr val="dk1"/>
                          </a:solidFill>
                        </a:rPr>
                        <a:t>2025.02.13 09:10:52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768" name="Google Shape;768;p39"/>
          <p:cNvSpPr/>
          <p:nvPr/>
        </p:nvSpPr>
        <p:spPr>
          <a:xfrm>
            <a:off x="1087687" y="241808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769" name="Google Shape;769;p39"/>
          <p:cNvSpPr/>
          <p:nvPr/>
        </p:nvSpPr>
        <p:spPr>
          <a:xfrm>
            <a:off x="5508900" y="1525384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770" name="Google Shape;770;p39"/>
          <p:cNvSpPr/>
          <p:nvPr/>
        </p:nvSpPr>
        <p:spPr>
          <a:xfrm>
            <a:off x="5204625" y="1525384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pic>
        <p:nvPicPr>
          <p:cNvPr id="771" name="Google Shape;7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175" y="1509034"/>
            <a:ext cx="272401" cy="27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0"/>
          <p:cNvSpPr/>
          <p:nvPr/>
        </p:nvSpPr>
        <p:spPr>
          <a:xfrm>
            <a:off x="231825" y="1485934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0"/>
          <p:cNvSpPr txBox="1"/>
          <p:nvPr/>
        </p:nvSpPr>
        <p:spPr>
          <a:xfrm>
            <a:off x="695050" y="1954784"/>
            <a:ext cx="1098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공지사항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778" name="Google Shape;778;p40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M014S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우정은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공지사항 상세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관리자가 작성한 </a:t>
                      </a:r>
                      <a:r>
                        <a:rPr lang="ko" sz="1000"/>
                        <a:t>공지</a:t>
                      </a:r>
                      <a:r>
                        <a:rPr lang="ko" sz="1000"/>
                        <a:t>사항의 상세 내용을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공지사항 &gt; 공지사항 상세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welcome &gt; 홈 &gt; (고정상단바) 내 메뉴 &gt; 공지사항 &gt; 공지사항 상세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779" name="Google Shape;779;p40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</a:t>
                      </a:r>
                      <a:r>
                        <a:rPr lang="ko" sz="1000"/>
                        <a:t>사항의 제목, 작성일시, 내용을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이전 혹은 다음 공지사항 상세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780" name="Google Shape;780;p40"/>
          <p:cNvSpPr/>
          <p:nvPr/>
        </p:nvSpPr>
        <p:spPr>
          <a:xfrm>
            <a:off x="666475" y="2285575"/>
            <a:ext cx="5168700" cy="253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1" name="Google Shape;781;p40"/>
          <p:cNvCxnSpPr/>
          <p:nvPr/>
        </p:nvCxnSpPr>
        <p:spPr>
          <a:xfrm>
            <a:off x="333075" y="1823809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40"/>
          <p:cNvSpPr/>
          <p:nvPr/>
        </p:nvSpPr>
        <p:spPr>
          <a:xfrm>
            <a:off x="394075" y="1525384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0"/>
          <p:cNvSpPr/>
          <p:nvPr/>
        </p:nvSpPr>
        <p:spPr>
          <a:xfrm>
            <a:off x="941025" y="2706550"/>
            <a:ext cx="4662000" cy="165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0"/>
          <p:cNvSpPr txBox="1"/>
          <p:nvPr/>
        </p:nvSpPr>
        <p:spPr>
          <a:xfrm>
            <a:off x="4680500" y="2151784"/>
            <a:ext cx="7317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85" name="Google Shape;785;p40"/>
          <p:cNvSpPr/>
          <p:nvPr/>
        </p:nvSpPr>
        <p:spPr>
          <a:xfrm>
            <a:off x="829837" y="228558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786" name="Google Shape;786;p40"/>
          <p:cNvSpPr/>
          <p:nvPr/>
        </p:nvSpPr>
        <p:spPr>
          <a:xfrm>
            <a:off x="5508900" y="1525384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787" name="Google Shape;787;p40"/>
          <p:cNvSpPr/>
          <p:nvPr/>
        </p:nvSpPr>
        <p:spPr>
          <a:xfrm>
            <a:off x="5204625" y="1525384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pic>
        <p:nvPicPr>
          <p:cNvPr id="788" name="Google Shape;7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175" y="1509034"/>
            <a:ext cx="272401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40"/>
          <p:cNvSpPr txBox="1"/>
          <p:nvPr/>
        </p:nvSpPr>
        <p:spPr>
          <a:xfrm>
            <a:off x="941025" y="2418075"/>
            <a:ext cx="32265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3월 업데이트 기능 안내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90" name="Google Shape;790;p40"/>
          <p:cNvSpPr txBox="1"/>
          <p:nvPr/>
        </p:nvSpPr>
        <p:spPr>
          <a:xfrm>
            <a:off x="4560036" y="2544270"/>
            <a:ext cx="10983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</a:rPr>
              <a:t>2025.02.18 19:50:33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791" name="Google Shape;791;p40"/>
          <p:cNvSpPr txBox="1"/>
          <p:nvPr/>
        </p:nvSpPr>
        <p:spPr>
          <a:xfrm>
            <a:off x="1043554" y="2792595"/>
            <a:ext cx="44559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안녕하세요. 관리자입니다.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3월에 으밀아밀 SNS에 업데이트 되는 새로운 기능 안내드립니다.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1.친구 차단 기능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2.좋아요 목록 조회 기능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3.친구 목록 기능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늘 노력하는 으밀아밀이 되겠습니다. 감사합니다.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92" name="Google Shape;792;p40"/>
          <p:cNvSpPr/>
          <p:nvPr/>
        </p:nvSpPr>
        <p:spPr>
          <a:xfrm>
            <a:off x="4938825" y="4494625"/>
            <a:ext cx="664200" cy="22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목록으로</a:t>
            </a:r>
            <a:endParaRPr sz="1000"/>
          </a:p>
        </p:txBody>
      </p:sp>
      <p:sp>
        <p:nvSpPr>
          <p:cNvPr id="793" name="Google Shape;793;p40"/>
          <p:cNvSpPr/>
          <p:nvPr/>
        </p:nvSpPr>
        <p:spPr>
          <a:xfrm>
            <a:off x="2492513" y="4494625"/>
            <a:ext cx="664200" cy="22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이전글</a:t>
            </a:r>
            <a:endParaRPr sz="1000"/>
          </a:p>
        </p:txBody>
      </p:sp>
      <p:sp>
        <p:nvSpPr>
          <p:cNvPr id="794" name="Google Shape;794;p40"/>
          <p:cNvSpPr/>
          <p:nvPr/>
        </p:nvSpPr>
        <p:spPr>
          <a:xfrm>
            <a:off x="3387338" y="4494625"/>
            <a:ext cx="664200" cy="22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다음</a:t>
            </a:r>
            <a:r>
              <a:rPr lang="ko" sz="1000"/>
              <a:t>글</a:t>
            </a:r>
            <a:endParaRPr sz="1000"/>
          </a:p>
        </p:txBody>
      </p:sp>
      <p:sp>
        <p:nvSpPr>
          <p:cNvPr id="795" name="Google Shape;795;p40"/>
          <p:cNvSpPr/>
          <p:nvPr/>
        </p:nvSpPr>
        <p:spPr>
          <a:xfrm>
            <a:off x="4824462" y="437743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796" name="Google Shape;796;p40"/>
          <p:cNvSpPr/>
          <p:nvPr/>
        </p:nvSpPr>
        <p:spPr>
          <a:xfrm>
            <a:off x="2378162" y="437743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1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3. 로그인 &gt; 관리자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Google Shape;67;p15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L001S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우정은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25.02.18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로그인을 하기 위한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68" name="Google Shape;68;p15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ID를 입력한다.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PW를 입력한다.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입력된 ID와 PW로 로그인하여 웰컴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PW 찾기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69" name="Google Shape;69;p15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805500" y="2067625"/>
            <a:ext cx="1739400" cy="1796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으밀아밀 로고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051225" y="2308900"/>
            <a:ext cx="4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3506425" y="2395600"/>
            <a:ext cx="1474500" cy="2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2992575" y="2629575"/>
            <a:ext cx="5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PW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506425" y="2716275"/>
            <a:ext cx="1474500" cy="2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217150" y="2395600"/>
            <a:ext cx="748200" cy="547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로그인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387912" y="23089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77" name="Google Shape;77;p15"/>
          <p:cNvSpPr/>
          <p:nvPr/>
        </p:nvSpPr>
        <p:spPr>
          <a:xfrm>
            <a:off x="3387912" y="2629564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78" name="Google Shape;78;p15"/>
          <p:cNvSpPr/>
          <p:nvPr/>
        </p:nvSpPr>
        <p:spPr>
          <a:xfrm>
            <a:off x="5124430" y="23089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79" name="Google Shape;79;p15"/>
          <p:cNvSpPr txBox="1"/>
          <p:nvPr/>
        </p:nvSpPr>
        <p:spPr>
          <a:xfrm>
            <a:off x="3740125" y="3036950"/>
            <a:ext cx="11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▶ </a:t>
            </a:r>
            <a:r>
              <a:rPr lang="ko" sz="1200">
                <a:solidFill>
                  <a:schemeClr val="dk2"/>
                </a:solidFill>
              </a:rPr>
              <a:t>PW </a:t>
            </a:r>
            <a:r>
              <a:rPr lang="ko" sz="1200">
                <a:solidFill>
                  <a:schemeClr val="dk2"/>
                </a:solidFill>
              </a:rPr>
              <a:t>찾기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740125" y="3349475"/>
            <a:ext cx="119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▶ </a:t>
            </a:r>
            <a:r>
              <a:rPr lang="ko" sz="1200">
                <a:solidFill>
                  <a:schemeClr val="dk2"/>
                </a:solidFill>
              </a:rPr>
              <a:t>회원가입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673112" y="305581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82" name="Google Shape;82;p15"/>
          <p:cNvSpPr/>
          <p:nvPr/>
        </p:nvSpPr>
        <p:spPr>
          <a:xfrm>
            <a:off x="3673112" y="3406259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6" name="Google Shape;806;p42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</a:t>
                      </a:r>
                      <a:r>
                        <a:rPr lang="ko" sz="1000"/>
                        <a:t>00</a:t>
                      </a:r>
                      <a:r>
                        <a:rPr lang="ko" sz="1000"/>
                        <a:t>1S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정훈찬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관리자의 전체 관리항목을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&gt; </a:t>
                      </a:r>
                      <a:r>
                        <a:rPr lang="ko" sz="1000"/>
                        <a:t>관리자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07" name="Google Shape;807;p42"/>
          <p:cNvSpPr/>
          <p:nvPr/>
        </p:nvSpPr>
        <p:spPr>
          <a:xfrm>
            <a:off x="231825" y="1328700"/>
            <a:ext cx="5966400" cy="3471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42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Google Shape;809;p42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2"/>
          <p:cNvSpPr/>
          <p:nvPr/>
        </p:nvSpPr>
        <p:spPr>
          <a:xfrm>
            <a:off x="3322275" y="2294400"/>
            <a:ext cx="1172700" cy="191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2"/>
          <p:cNvSpPr/>
          <p:nvPr/>
        </p:nvSpPr>
        <p:spPr>
          <a:xfrm>
            <a:off x="4783575" y="2294400"/>
            <a:ext cx="1273200" cy="191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2"/>
          <p:cNvSpPr txBox="1"/>
          <p:nvPr/>
        </p:nvSpPr>
        <p:spPr>
          <a:xfrm>
            <a:off x="560975" y="2010700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신고내역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13" name="Google Shape;813;p42"/>
          <p:cNvSpPr txBox="1"/>
          <p:nvPr/>
        </p:nvSpPr>
        <p:spPr>
          <a:xfrm>
            <a:off x="3602275" y="2010700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공지사항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14" name="Google Shape;814;p42"/>
          <p:cNvSpPr txBox="1"/>
          <p:nvPr/>
        </p:nvSpPr>
        <p:spPr>
          <a:xfrm>
            <a:off x="5158625" y="2010700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dk2"/>
                </a:solidFill>
              </a:rPr>
              <a:t>회원관리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</p:txBody>
      </p:sp>
      <p:graphicFrame>
        <p:nvGraphicFramePr>
          <p:cNvPr id="815" name="Google Shape;815;p42"/>
          <p:cNvGraphicFramePr/>
          <p:nvPr/>
        </p:nvGraphicFramePr>
        <p:xfrm>
          <a:off x="551000" y="22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651225"/>
                <a:gridCol w="658800"/>
                <a:gridCol w="914025"/>
              </a:tblGrid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신고일자</a:t>
                      </a:r>
                      <a:endParaRPr sz="800"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신고대상ID</a:t>
                      </a:r>
                      <a:endParaRPr sz="800"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신고사유</a:t>
                      </a:r>
                      <a:endParaRPr sz="800"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2025.02.19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jewoo827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아무말이나 해요</a:t>
                      </a:r>
                      <a:endParaRPr sz="800"/>
                    </a:p>
                  </a:txBody>
                  <a:tcPr marT="0" marB="0" marR="0" marL="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816" name="Google Shape;816;p42"/>
          <p:cNvSpPr txBox="1"/>
          <p:nvPr/>
        </p:nvSpPr>
        <p:spPr>
          <a:xfrm>
            <a:off x="560975" y="3252300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문의내역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graphicFrame>
        <p:nvGraphicFramePr>
          <p:cNvPr id="817" name="Google Shape;817;p42"/>
          <p:cNvGraphicFramePr/>
          <p:nvPr/>
        </p:nvGraphicFramePr>
        <p:xfrm>
          <a:off x="551000" y="347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651225"/>
                <a:gridCol w="658800"/>
                <a:gridCol w="914025"/>
              </a:tblGrid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문의</a:t>
                      </a:r>
                      <a:r>
                        <a:rPr lang="ko" sz="800"/>
                        <a:t>일자</a:t>
                      </a:r>
                      <a:endParaRPr sz="800"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문의자</a:t>
                      </a:r>
                      <a:r>
                        <a:rPr lang="ko" sz="800"/>
                        <a:t>ID</a:t>
                      </a:r>
                      <a:endParaRPr sz="800"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문의제목</a:t>
                      </a:r>
                      <a:endParaRPr sz="800"/>
                    </a:p>
                  </a:txBody>
                  <a:tcPr marT="0" marB="0" marR="0" marL="0"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2025.02.19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jewoo827</a:t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게시글 삭제가 안돼</a:t>
                      </a:r>
                      <a:endParaRPr sz="800"/>
                    </a:p>
                  </a:txBody>
                  <a:tcPr marT="0" marB="0" marR="0" marL="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0" marL="0"/>
                </a:tc>
              </a:tr>
            </a:tbl>
          </a:graphicData>
        </a:graphic>
      </p:graphicFrame>
      <p:pic>
        <p:nvPicPr>
          <p:cNvPr id="818" name="Google Shape;81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75" y="1392950"/>
            <a:ext cx="272399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42"/>
          <p:cNvSpPr txBox="1"/>
          <p:nvPr/>
        </p:nvSpPr>
        <p:spPr>
          <a:xfrm>
            <a:off x="5292425" y="1438553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로그아웃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20" name="Google Shape;820;p42"/>
          <p:cNvSpPr/>
          <p:nvPr/>
        </p:nvSpPr>
        <p:spPr>
          <a:xfrm>
            <a:off x="333087" y="20336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821" name="Google Shape;821;p42"/>
          <p:cNvSpPr/>
          <p:nvPr/>
        </p:nvSpPr>
        <p:spPr>
          <a:xfrm>
            <a:off x="333087" y="32752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822" name="Google Shape;822;p42"/>
          <p:cNvSpPr/>
          <p:nvPr/>
        </p:nvSpPr>
        <p:spPr>
          <a:xfrm>
            <a:off x="3475787" y="20566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823" name="Google Shape;823;p42"/>
          <p:cNvSpPr/>
          <p:nvPr/>
        </p:nvSpPr>
        <p:spPr>
          <a:xfrm>
            <a:off x="5046687" y="20566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graphicFrame>
        <p:nvGraphicFramePr>
          <p:cNvPr id="824" name="Google Shape;824;p42"/>
          <p:cNvGraphicFramePr/>
          <p:nvPr/>
        </p:nvGraphicFramePr>
        <p:xfrm>
          <a:off x="6452500" y="7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211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신고관리 페이지로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문의관리 페이지로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260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 관리 페이지로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20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회원관리 페이지로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206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6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 계정에서 로그아웃 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825" name="Google Shape;825;p42"/>
          <p:cNvSpPr/>
          <p:nvPr/>
        </p:nvSpPr>
        <p:spPr>
          <a:xfrm>
            <a:off x="5088412" y="14110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0" name="Google Shape;830;p43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C002S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정훈찬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신고관리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신고내역을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관리자 &gt; 신고관리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31" name="Google Shape;831;p43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 상세 페이지로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832" name="Google Shape;832;p43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3" name="Google Shape;833;p43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" name="Google Shape;834;p43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3"/>
          <p:cNvSpPr/>
          <p:nvPr/>
        </p:nvSpPr>
        <p:spPr>
          <a:xfrm>
            <a:off x="630675" y="1894675"/>
            <a:ext cx="5168700" cy="261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3"/>
          <p:cNvSpPr/>
          <p:nvPr/>
        </p:nvSpPr>
        <p:spPr>
          <a:xfrm>
            <a:off x="731725" y="2037475"/>
            <a:ext cx="939900" cy="26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신고관리</a:t>
            </a:r>
            <a:endParaRPr/>
          </a:p>
        </p:txBody>
      </p:sp>
      <p:sp>
        <p:nvSpPr>
          <p:cNvPr id="837" name="Google Shape;837;p43"/>
          <p:cNvSpPr/>
          <p:nvPr/>
        </p:nvSpPr>
        <p:spPr>
          <a:xfrm>
            <a:off x="758075" y="2443525"/>
            <a:ext cx="4989600" cy="198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3"/>
          <p:cNvSpPr/>
          <p:nvPr/>
        </p:nvSpPr>
        <p:spPr>
          <a:xfrm>
            <a:off x="896925" y="2605200"/>
            <a:ext cx="4636200" cy="2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신고자1 / 신고 대상1 / 신고 사유(게시글, 댓글, 부적절한 닉네임) / 신고당한 게시물 </a:t>
            </a:r>
            <a:endParaRPr sz="900">
              <a:solidFill>
                <a:srgbClr val="CC0000"/>
              </a:solidFill>
            </a:endParaRPr>
          </a:p>
        </p:txBody>
      </p:sp>
      <p:pic>
        <p:nvPicPr>
          <p:cNvPr id="839" name="Google Shape;8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75" y="1365275"/>
            <a:ext cx="272399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43"/>
          <p:cNvSpPr txBox="1"/>
          <p:nvPr/>
        </p:nvSpPr>
        <p:spPr>
          <a:xfrm>
            <a:off x="5292425" y="1416028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로그아웃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41" name="Google Shape;841;p43"/>
          <p:cNvSpPr/>
          <p:nvPr/>
        </p:nvSpPr>
        <p:spPr>
          <a:xfrm>
            <a:off x="896925" y="2981525"/>
            <a:ext cx="4636200" cy="2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신고자2 / 신고 대상2 / 신고 사유(게시글, 댓글, 부적절한 닉네임) / 신고당한 게시물 </a:t>
            </a:r>
            <a:endParaRPr sz="900">
              <a:solidFill>
                <a:srgbClr val="CC0000"/>
              </a:solidFill>
            </a:endParaRPr>
          </a:p>
        </p:txBody>
      </p:sp>
      <p:sp>
        <p:nvSpPr>
          <p:cNvPr id="842" name="Google Shape;842;p43"/>
          <p:cNvSpPr/>
          <p:nvPr/>
        </p:nvSpPr>
        <p:spPr>
          <a:xfrm>
            <a:off x="896925" y="3357850"/>
            <a:ext cx="4636200" cy="2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신고자3 / 신고 대상3 / 신고 사유(게시글, 댓글, 부적절한 닉네임) / 신고당한 게시물 </a:t>
            </a:r>
            <a:endParaRPr sz="900">
              <a:solidFill>
                <a:srgbClr val="CC0000"/>
              </a:solidFill>
            </a:endParaRPr>
          </a:p>
        </p:txBody>
      </p:sp>
      <p:sp>
        <p:nvSpPr>
          <p:cNvPr id="843" name="Google Shape;843;p43"/>
          <p:cNvSpPr/>
          <p:nvPr/>
        </p:nvSpPr>
        <p:spPr>
          <a:xfrm>
            <a:off x="731737" y="26281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8" name="Google Shape;848;p44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C003S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정훈찬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신고관리 상세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신고 상세를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관리자 &gt; 신고관리 &gt; </a:t>
                      </a:r>
                      <a:r>
                        <a:rPr lang="ko" sz="1000"/>
                        <a:t>신고</a:t>
                      </a:r>
                      <a:r>
                        <a:rPr lang="ko" sz="1000"/>
                        <a:t>관리 상세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49" name="Google Shape;849;p44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프로필 신고시에 신고 대상의 URL을 자동으로 가져온다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게시글 신고시에 신고 대상의 URL 및 신고 게시글 URL을 자동으로 가져온다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관리자가 신고를 접수한다.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관리자가 이전 페이지로 돌아간다.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850" name="Google Shape;850;p44"/>
          <p:cNvSpPr/>
          <p:nvPr/>
        </p:nvSpPr>
        <p:spPr>
          <a:xfrm>
            <a:off x="231825" y="129742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4"/>
          <p:cNvSpPr txBox="1"/>
          <p:nvPr/>
        </p:nvSpPr>
        <p:spPr>
          <a:xfrm>
            <a:off x="2570275" y="2561200"/>
            <a:ext cx="1689900" cy="366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신고 내용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52" name="Google Shape;852;p44"/>
          <p:cNvSpPr/>
          <p:nvPr/>
        </p:nvSpPr>
        <p:spPr>
          <a:xfrm>
            <a:off x="5152763" y="4450125"/>
            <a:ext cx="4473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접수</a:t>
            </a:r>
            <a:endParaRPr sz="800"/>
          </a:p>
        </p:txBody>
      </p:sp>
      <p:sp>
        <p:nvSpPr>
          <p:cNvPr id="853" name="Google Shape;853;p44"/>
          <p:cNvSpPr txBox="1"/>
          <p:nvPr/>
        </p:nvSpPr>
        <p:spPr>
          <a:xfrm>
            <a:off x="1409575" y="3485738"/>
            <a:ext cx="1160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신고자 사진 첨부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54" name="Google Shape;854;p44"/>
          <p:cNvSpPr txBox="1"/>
          <p:nvPr/>
        </p:nvSpPr>
        <p:spPr>
          <a:xfrm>
            <a:off x="1409575" y="2507202"/>
            <a:ext cx="924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신고 사유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55" name="Google Shape;855;p44"/>
          <p:cNvSpPr txBox="1"/>
          <p:nvPr/>
        </p:nvSpPr>
        <p:spPr>
          <a:xfrm>
            <a:off x="2563825" y="1838200"/>
            <a:ext cx="1689900" cy="323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신고 대상 계정 프로필 URL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856" name="Google Shape;856;p44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44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44"/>
          <p:cNvSpPr txBox="1"/>
          <p:nvPr/>
        </p:nvSpPr>
        <p:spPr>
          <a:xfrm>
            <a:off x="1431475" y="1845997"/>
            <a:ext cx="9552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신고 대상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59" name="Google Shape;859;p44"/>
          <p:cNvSpPr txBox="1"/>
          <p:nvPr/>
        </p:nvSpPr>
        <p:spPr>
          <a:xfrm>
            <a:off x="1431475" y="2203897"/>
            <a:ext cx="9552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신고 게시글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60" name="Google Shape;860;p44"/>
          <p:cNvSpPr txBox="1"/>
          <p:nvPr/>
        </p:nvSpPr>
        <p:spPr>
          <a:xfrm>
            <a:off x="2563825" y="2203900"/>
            <a:ext cx="1689900" cy="3237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신고 대상 게시글 URL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861" name="Google Shape;8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75" y="1365275"/>
            <a:ext cx="272399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44"/>
          <p:cNvSpPr txBox="1"/>
          <p:nvPr/>
        </p:nvSpPr>
        <p:spPr>
          <a:xfrm>
            <a:off x="5292425" y="1416028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로그아웃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63" name="Google Shape;863;p44"/>
          <p:cNvSpPr/>
          <p:nvPr/>
        </p:nvSpPr>
        <p:spPr>
          <a:xfrm>
            <a:off x="5649663" y="4450125"/>
            <a:ext cx="4473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취소</a:t>
            </a:r>
            <a:endParaRPr sz="800"/>
          </a:p>
        </p:txBody>
      </p:sp>
      <p:sp>
        <p:nvSpPr>
          <p:cNvPr id="864" name="Google Shape;864;p44"/>
          <p:cNvSpPr/>
          <p:nvPr/>
        </p:nvSpPr>
        <p:spPr>
          <a:xfrm>
            <a:off x="5292437" y="42263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865" name="Google Shape;865;p44"/>
          <p:cNvSpPr/>
          <p:nvPr/>
        </p:nvSpPr>
        <p:spPr>
          <a:xfrm>
            <a:off x="5789337" y="42263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866" name="Google Shape;866;p44"/>
          <p:cNvSpPr/>
          <p:nvPr/>
        </p:nvSpPr>
        <p:spPr>
          <a:xfrm>
            <a:off x="2599462" y="22753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867" name="Google Shape;867;p44"/>
          <p:cNvSpPr/>
          <p:nvPr/>
        </p:nvSpPr>
        <p:spPr>
          <a:xfrm>
            <a:off x="2599462" y="19096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pic>
        <p:nvPicPr>
          <p:cNvPr id="868" name="Google Shape;868;p44"/>
          <p:cNvPicPr preferRelativeResize="0"/>
          <p:nvPr/>
        </p:nvPicPr>
        <p:blipFill rotWithShape="1">
          <a:blip r:embed="rId4">
            <a:alphaModFix/>
          </a:blip>
          <a:srcRect b="8329" l="0" r="0" t="8545"/>
          <a:stretch/>
        </p:blipFill>
        <p:spPr>
          <a:xfrm>
            <a:off x="2570275" y="2977700"/>
            <a:ext cx="1689900" cy="1323999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3" name="Google Shape;873;p45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C004S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정훈찬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회원관리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가입된 전체 회원의 정보를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관리자 &gt; 회원관리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74" name="Google Shape;874;p45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가입한 회원의 id, 누적신고 횟수, 가입일자를 조회한다.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가입한 회원을 삭제한다.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875" name="Google Shape;875;p45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6" name="Google Shape;876;p45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45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5"/>
          <p:cNvSpPr/>
          <p:nvPr/>
        </p:nvSpPr>
        <p:spPr>
          <a:xfrm>
            <a:off x="630675" y="1894675"/>
            <a:ext cx="5168700" cy="261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5"/>
          <p:cNvSpPr/>
          <p:nvPr/>
        </p:nvSpPr>
        <p:spPr>
          <a:xfrm>
            <a:off x="731725" y="2037475"/>
            <a:ext cx="939900" cy="26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회원관리</a:t>
            </a:r>
            <a:endParaRPr/>
          </a:p>
        </p:txBody>
      </p:sp>
      <p:sp>
        <p:nvSpPr>
          <p:cNvPr id="880" name="Google Shape;880;p45"/>
          <p:cNvSpPr/>
          <p:nvPr/>
        </p:nvSpPr>
        <p:spPr>
          <a:xfrm>
            <a:off x="758075" y="2443525"/>
            <a:ext cx="4989600" cy="198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5"/>
          <p:cNvSpPr/>
          <p:nvPr/>
        </p:nvSpPr>
        <p:spPr>
          <a:xfrm>
            <a:off x="796850" y="2605200"/>
            <a:ext cx="4636200" cy="2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회원ID1 / 회원1 신고 횟수 / 회원1 가입 일자 / </a:t>
            </a:r>
            <a:r>
              <a:rPr lang="ko">
                <a:solidFill>
                  <a:srgbClr val="CC0000"/>
                </a:solidFill>
              </a:rPr>
              <a:t>회원 삭제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882" name="Google Shape;882;p45"/>
          <p:cNvSpPr/>
          <p:nvPr/>
        </p:nvSpPr>
        <p:spPr>
          <a:xfrm>
            <a:off x="796850" y="3006738"/>
            <a:ext cx="4636200" cy="2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회원ID2 / 회원2 신고 횟수 / 회원2 가입 일자 / </a:t>
            </a:r>
            <a:r>
              <a:rPr lang="ko">
                <a:solidFill>
                  <a:srgbClr val="CC0000"/>
                </a:solidFill>
              </a:rPr>
              <a:t>회원 삭제</a:t>
            </a:r>
            <a:endParaRPr/>
          </a:p>
        </p:txBody>
      </p:sp>
      <p:sp>
        <p:nvSpPr>
          <p:cNvPr id="883" name="Google Shape;883;p45"/>
          <p:cNvSpPr/>
          <p:nvPr/>
        </p:nvSpPr>
        <p:spPr>
          <a:xfrm>
            <a:off x="796850" y="3408300"/>
            <a:ext cx="4636200" cy="226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회원ID3 / 회원3 신고 횟수 / 회원3 가입 일자 / </a:t>
            </a:r>
            <a:r>
              <a:rPr lang="ko">
                <a:solidFill>
                  <a:srgbClr val="CC0000"/>
                </a:solidFill>
              </a:rPr>
              <a:t>회원 삭제</a:t>
            </a:r>
            <a:endParaRPr/>
          </a:p>
        </p:txBody>
      </p:sp>
      <p:pic>
        <p:nvPicPr>
          <p:cNvPr id="884" name="Google Shape;88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75" y="1365275"/>
            <a:ext cx="272399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45"/>
          <p:cNvSpPr txBox="1"/>
          <p:nvPr/>
        </p:nvSpPr>
        <p:spPr>
          <a:xfrm>
            <a:off x="5292425" y="1416028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로그아웃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886" name="Google Shape;886;p45"/>
          <p:cNvSpPr/>
          <p:nvPr/>
        </p:nvSpPr>
        <p:spPr>
          <a:xfrm>
            <a:off x="630687" y="26281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887" name="Google Shape;887;p45"/>
          <p:cNvSpPr/>
          <p:nvPr/>
        </p:nvSpPr>
        <p:spPr>
          <a:xfrm>
            <a:off x="4834937" y="26281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2" name="Google Shape;892;p46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C005S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정훈찬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공지사항관리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관리자가 작성한 공지사항 목록을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관리자 &gt; 공지사항관리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93" name="Google Shape;893;p46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공지사항을 작성하는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해당 공지사항 상세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894" name="Google Shape;894;p46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6"/>
          <p:cNvSpPr txBox="1"/>
          <p:nvPr/>
        </p:nvSpPr>
        <p:spPr>
          <a:xfrm>
            <a:off x="695050" y="1796325"/>
            <a:ext cx="10983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공지사항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96" name="Google Shape;896;p46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" name="Google Shape;897;p46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6"/>
          <p:cNvSpPr txBox="1"/>
          <p:nvPr/>
        </p:nvSpPr>
        <p:spPr>
          <a:xfrm>
            <a:off x="4680500" y="1993325"/>
            <a:ext cx="7317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99" name="Google Shape;899;p46"/>
          <p:cNvSpPr/>
          <p:nvPr/>
        </p:nvSpPr>
        <p:spPr>
          <a:xfrm>
            <a:off x="4572000" y="1847013"/>
            <a:ext cx="836700" cy="22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공지사항 작성</a:t>
            </a:r>
            <a:endParaRPr sz="800"/>
          </a:p>
        </p:txBody>
      </p:sp>
      <p:pic>
        <p:nvPicPr>
          <p:cNvPr id="900" name="Google Shape;9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75" y="1365275"/>
            <a:ext cx="272399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46"/>
          <p:cNvSpPr txBox="1"/>
          <p:nvPr/>
        </p:nvSpPr>
        <p:spPr>
          <a:xfrm>
            <a:off x="5292425" y="1416028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로그아웃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graphicFrame>
        <p:nvGraphicFramePr>
          <p:cNvPr id="902" name="Google Shape;902;p46"/>
          <p:cNvGraphicFramePr/>
          <p:nvPr/>
        </p:nvGraphicFramePr>
        <p:xfrm>
          <a:off x="863925" y="22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273700"/>
                <a:gridCol w="3201650"/>
                <a:gridCol w="1103775"/>
              </a:tblGrid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no</a:t>
                      </a:r>
                      <a:endParaRPr sz="800"/>
                    </a:p>
                  </a:txBody>
                  <a:tcPr marT="36000" marB="36000" marR="3600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내용</a:t>
                      </a:r>
                      <a:endParaRPr sz="800"/>
                    </a:p>
                  </a:txBody>
                  <a:tcPr marT="36000" marB="36000" marR="36000" marL="36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작성일시</a:t>
                      </a:r>
                      <a:endParaRPr sz="800"/>
                    </a:p>
                  </a:txBody>
                  <a:tcPr marT="36000" marB="36000" marR="36000" marL="36000">
                    <a:solidFill>
                      <a:srgbClr val="D9D9D9"/>
                    </a:solidFill>
                  </a:tcPr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11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공지사항 제목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2025.02.18 19:50:33</a:t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10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9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8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7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6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5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4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3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2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  <a:tr h="174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1</a:t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903" name="Google Shape;903;p46"/>
          <p:cNvSpPr/>
          <p:nvPr/>
        </p:nvSpPr>
        <p:spPr>
          <a:xfrm>
            <a:off x="4297662" y="18446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904" name="Google Shape;904;p46"/>
          <p:cNvSpPr/>
          <p:nvPr/>
        </p:nvSpPr>
        <p:spPr>
          <a:xfrm>
            <a:off x="1087687" y="22596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9" name="Google Shape;909;p47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C006S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우정은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공지사항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공지사항을 작성하는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관리자 &gt; 공지사항관리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&gt; 공지사항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작성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10" name="Google Shape;910;p47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관리자가 공지의 제목을 작성한다.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관리자가 공지의 상세 내역을 작성한다.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 작성일 경우 등록을 하게 되고,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 수정일 경우 수정을 하게 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공지를 삭제한다.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911" name="Google Shape;911;p47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7"/>
          <p:cNvSpPr/>
          <p:nvPr/>
        </p:nvSpPr>
        <p:spPr>
          <a:xfrm>
            <a:off x="666475" y="1736975"/>
            <a:ext cx="5168700" cy="261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3" name="Google Shape;913;p47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" name="Google Shape;914;p47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47"/>
          <p:cNvSpPr/>
          <p:nvPr/>
        </p:nvSpPr>
        <p:spPr>
          <a:xfrm>
            <a:off x="941025" y="1835600"/>
            <a:ext cx="4548000" cy="20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47"/>
          <p:cNvSpPr txBox="1"/>
          <p:nvPr/>
        </p:nvSpPr>
        <p:spPr>
          <a:xfrm>
            <a:off x="4680500" y="1993325"/>
            <a:ext cx="7317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17" name="Google Shape;917;p47"/>
          <p:cNvSpPr/>
          <p:nvPr/>
        </p:nvSpPr>
        <p:spPr>
          <a:xfrm>
            <a:off x="3948777" y="3988325"/>
            <a:ext cx="7722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공지 등록</a:t>
            </a:r>
            <a:endParaRPr sz="800"/>
          </a:p>
        </p:txBody>
      </p:sp>
      <p:sp>
        <p:nvSpPr>
          <p:cNvPr id="918" name="Google Shape;918;p47"/>
          <p:cNvSpPr/>
          <p:nvPr/>
        </p:nvSpPr>
        <p:spPr>
          <a:xfrm>
            <a:off x="1103900" y="1993325"/>
            <a:ext cx="25926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 내용 제목</a:t>
            </a:r>
            <a:endParaRPr/>
          </a:p>
        </p:txBody>
      </p:sp>
      <p:sp>
        <p:nvSpPr>
          <p:cNvPr id="919" name="Google Shape;919;p47"/>
          <p:cNvSpPr/>
          <p:nvPr/>
        </p:nvSpPr>
        <p:spPr>
          <a:xfrm>
            <a:off x="1060875" y="2489375"/>
            <a:ext cx="4308300" cy="135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 내용 작성</a:t>
            </a:r>
            <a:endParaRPr/>
          </a:p>
        </p:txBody>
      </p:sp>
      <p:pic>
        <p:nvPicPr>
          <p:cNvPr id="920" name="Google Shape;9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75" y="1365275"/>
            <a:ext cx="272399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47"/>
          <p:cNvSpPr txBox="1"/>
          <p:nvPr/>
        </p:nvSpPr>
        <p:spPr>
          <a:xfrm>
            <a:off x="5292425" y="1416028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로그아웃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922" name="Google Shape;922;p47"/>
          <p:cNvSpPr/>
          <p:nvPr/>
        </p:nvSpPr>
        <p:spPr>
          <a:xfrm>
            <a:off x="969637" y="19022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923" name="Google Shape;923;p47"/>
          <p:cNvSpPr/>
          <p:nvPr/>
        </p:nvSpPr>
        <p:spPr>
          <a:xfrm>
            <a:off x="2528162" y="29545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924" name="Google Shape;924;p47"/>
          <p:cNvSpPr/>
          <p:nvPr/>
        </p:nvSpPr>
        <p:spPr>
          <a:xfrm>
            <a:off x="3823137" y="38984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9" name="Google Shape;929;p48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C007S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우정은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공지사항관리 상세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기존에 등록된 공지사항을 수정하거나 삭제하는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관리자 &gt; 공지사항관리 &gt; 공지사항관리 상세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30" name="Google Shape;930;p48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관리자가 공지의 제목을 작성한다.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관리자가 공지의 상세 내역을 작성한다.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 작성일 경우 등록을 하게 되고,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 수정일 경우 수정을 하게 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공지를 삭제한다.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931" name="Google Shape;931;p48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48"/>
          <p:cNvSpPr/>
          <p:nvPr/>
        </p:nvSpPr>
        <p:spPr>
          <a:xfrm>
            <a:off x="666475" y="1736975"/>
            <a:ext cx="5168700" cy="261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48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" name="Google Shape;934;p48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48"/>
          <p:cNvSpPr/>
          <p:nvPr/>
        </p:nvSpPr>
        <p:spPr>
          <a:xfrm>
            <a:off x="941025" y="1835600"/>
            <a:ext cx="4548000" cy="20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48"/>
          <p:cNvSpPr txBox="1"/>
          <p:nvPr/>
        </p:nvSpPr>
        <p:spPr>
          <a:xfrm>
            <a:off x="4680500" y="1993325"/>
            <a:ext cx="7317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37" name="Google Shape;937;p48"/>
          <p:cNvSpPr/>
          <p:nvPr/>
        </p:nvSpPr>
        <p:spPr>
          <a:xfrm>
            <a:off x="3948777" y="3988325"/>
            <a:ext cx="7722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공지 수정</a:t>
            </a:r>
            <a:endParaRPr sz="800"/>
          </a:p>
        </p:txBody>
      </p:sp>
      <p:sp>
        <p:nvSpPr>
          <p:cNvPr id="938" name="Google Shape;938;p48"/>
          <p:cNvSpPr/>
          <p:nvPr/>
        </p:nvSpPr>
        <p:spPr>
          <a:xfrm>
            <a:off x="4792094" y="3988325"/>
            <a:ext cx="6201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공지 삭제</a:t>
            </a:r>
            <a:endParaRPr sz="800"/>
          </a:p>
        </p:txBody>
      </p:sp>
      <p:sp>
        <p:nvSpPr>
          <p:cNvPr id="939" name="Google Shape;939;p48"/>
          <p:cNvSpPr/>
          <p:nvPr/>
        </p:nvSpPr>
        <p:spPr>
          <a:xfrm>
            <a:off x="1103900" y="1993325"/>
            <a:ext cx="25926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 내용 제목</a:t>
            </a:r>
            <a:endParaRPr/>
          </a:p>
        </p:txBody>
      </p:sp>
      <p:sp>
        <p:nvSpPr>
          <p:cNvPr id="940" name="Google Shape;940;p48"/>
          <p:cNvSpPr/>
          <p:nvPr/>
        </p:nvSpPr>
        <p:spPr>
          <a:xfrm>
            <a:off x="1060875" y="2489375"/>
            <a:ext cx="4308300" cy="135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 내용 작성</a:t>
            </a:r>
            <a:endParaRPr/>
          </a:p>
        </p:txBody>
      </p:sp>
      <p:pic>
        <p:nvPicPr>
          <p:cNvPr id="941" name="Google Shape;9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75" y="1365275"/>
            <a:ext cx="272399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48"/>
          <p:cNvSpPr txBox="1"/>
          <p:nvPr/>
        </p:nvSpPr>
        <p:spPr>
          <a:xfrm>
            <a:off x="5292425" y="1416028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로그아웃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943" name="Google Shape;943;p48"/>
          <p:cNvSpPr/>
          <p:nvPr/>
        </p:nvSpPr>
        <p:spPr>
          <a:xfrm>
            <a:off x="969637" y="19022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944" name="Google Shape;944;p48"/>
          <p:cNvSpPr/>
          <p:nvPr/>
        </p:nvSpPr>
        <p:spPr>
          <a:xfrm>
            <a:off x="2528162" y="29545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945" name="Google Shape;945;p48"/>
          <p:cNvSpPr/>
          <p:nvPr/>
        </p:nvSpPr>
        <p:spPr>
          <a:xfrm>
            <a:off x="3823137" y="38984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946" name="Google Shape;946;p48"/>
          <p:cNvSpPr/>
          <p:nvPr/>
        </p:nvSpPr>
        <p:spPr>
          <a:xfrm>
            <a:off x="4680512" y="38669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1" name="Google Shape;951;p49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C008S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노병훈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문의사항관리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사용자가 등록한 문의 목록을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관리자 &gt;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문의사항관리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52" name="Google Shape;952;p49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 사항은 문의 제목과 작성일시, 작성자를 보여준다.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 사항의 상세 내역을 화면을 보여준다.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953" name="Google Shape;953;p49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9"/>
          <p:cNvSpPr/>
          <p:nvPr/>
        </p:nvSpPr>
        <p:spPr>
          <a:xfrm>
            <a:off x="666475" y="1736975"/>
            <a:ext cx="5168700" cy="261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9"/>
          <p:cNvSpPr txBox="1"/>
          <p:nvPr/>
        </p:nvSpPr>
        <p:spPr>
          <a:xfrm>
            <a:off x="695050" y="1796325"/>
            <a:ext cx="1733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문의사항</a:t>
            </a:r>
            <a:r>
              <a:rPr lang="ko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56" name="Google Shape;956;p49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" name="Google Shape;957;p49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9"/>
          <p:cNvSpPr/>
          <p:nvPr/>
        </p:nvSpPr>
        <p:spPr>
          <a:xfrm>
            <a:off x="864200" y="2274875"/>
            <a:ext cx="4548000" cy="190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49"/>
          <p:cNvSpPr txBox="1"/>
          <p:nvPr/>
        </p:nvSpPr>
        <p:spPr>
          <a:xfrm>
            <a:off x="4680500" y="1993325"/>
            <a:ext cx="7317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60" name="Google Shape;960;p49"/>
          <p:cNvSpPr/>
          <p:nvPr/>
        </p:nvSpPr>
        <p:spPr>
          <a:xfrm>
            <a:off x="984050" y="2460100"/>
            <a:ext cx="4213800" cy="2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문의</a:t>
            </a:r>
            <a:r>
              <a:rPr lang="ko" sz="1200"/>
              <a:t> | </a:t>
            </a:r>
            <a:r>
              <a:rPr lang="ko" sz="1200"/>
              <a:t>문의</a:t>
            </a:r>
            <a:r>
              <a:rPr lang="ko" sz="1200"/>
              <a:t> </a:t>
            </a:r>
            <a:r>
              <a:rPr lang="ko" sz="1200"/>
              <a:t>제목</a:t>
            </a:r>
            <a:r>
              <a:rPr lang="ko" sz="1200"/>
              <a:t> 1			| 작성 일시 	| </a:t>
            </a:r>
            <a:r>
              <a:rPr lang="ko" sz="1200"/>
              <a:t>작성자</a:t>
            </a:r>
            <a:endParaRPr sz="1200"/>
          </a:p>
        </p:txBody>
      </p:sp>
      <p:sp>
        <p:nvSpPr>
          <p:cNvPr id="961" name="Google Shape;961;p49"/>
          <p:cNvSpPr/>
          <p:nvPr/>
        </p:nvSpPr>
        <p:spPr>
          <a:xfrm>
            <a:off x="984050" y="2782825"/>
            <a:ext cx="4213800" cy="2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문의</a:t>
            </a:r>
            <a:r>
              <a:rPr lang="ko" sz="1200"/>
              <a:t> | </a:t>
            </a:r>
            <a:r>
              <a:rPr lang="ko" sz="1200"/>
              <a:t>문의</a:t>
            </a:r>
            <a:r>
              <a:rPr lang="ko" sz="1200"/>
              <a:t> </a:t>
            </a:r>
            <a:r>
              <a:rPr lang="ko" sz="1200"/>
              <a:t>제목</a:t>
            </a:r>
            <a:r>
              <a:rPr lang="ko" sz="1200"/>
              <a:t> 2			| 작성 일시	| </a:t>
            </a:r>
            <a:r>
              <a:rPr lang="ko" sz="1200"/>
              <a:t>작성자 </a:t>
            </a:r>
            <a:endParaRPr sz="1200"/>
          </a:p>
        </p:txBody>
      </p:sp>
      <p:pic>
        <p:nvPicPr>
          <p:cNvPr id="962" name="Google Shape;9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75" y="1365275"/>
            <a:ext cx="272399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49"/>
          <p:cNvSpPr txBox="1"/>
          <p:nvPr/>
        </p:nvSpPr>
        <p:spPr>
          <a:xfrm>
            <a:off x="5292425" y="1416028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로그아웃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964" name="Google Shape;964;p49"/>
          <p:cNvSpPr/>
          <p:nvPr/>
        </p:nvSpPr>
        <p:spPr>
          <a:xfrm>
            <a:off x="782137" y="24830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965" name="Google Shape;965;p49"/>
          <p:cNvSpPr/>
          <p:nvPr/>
        </p:nvSpPr>
        <p:spPr>
          <a:xfrm>
            <a:off x="1392712" y="233787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0" name="Google Shape;970;p50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C009S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노병훈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25.02.19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사항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관리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상세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사용자가 등록한 문의사항의 상세내용을 조회하고 답변을 작성하는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로그인 &gt; 관리자 &gt; 문의사항관리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&gt;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문의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사항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관리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 상세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971" name="Google Shape;971;p50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문의 내용의 상세 정보를 보여준다.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관리자는 문의 내역의 답변을 남길 수 있다.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답변 작성 후 등록을 하여 댓글을 남긴다.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972" name="Google Shape;972;p50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50"/>
          <p:cNvSpPr/>
          <p:nvPr/>
        </p:nvSpPr>
        <p:spPr>
          <a:xfrm>
            <a:off x="666475" y="1736975"/>
            <a:ext cx="5168700" cy="261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" name="Google Shape;974;p50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" name="Google Shape;975;p50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50"/>
          <p:cNvSpPr/>
          <p:nvPr/>
        </p:nvSpPr>
        <p:spPr>
          <a:xfrm>
            <a:off x="941025" y="1905550"/>
            <a:ext cx="4548000" cy="206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0"/>
          <p:cNvSpPr txBox="1"/>
          <p:nvPr/>
        </p:nvSpPr>
        <p:spPr>
          <a:xfrm>
            <a:off x="4680500" y="1993325"/>
            <a:ext cx="7317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78" name="Google Shape;978;p50"/>
          <p:cNvSpPr/>
          <p:nvPr/>
        </p:nvSpPr>
        <p:spPr>
          <a:xfrm>
            <a:off x="4792094" y="3988325"/>
            <a:ext cx="620100" cy="180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답변 등록</a:t>
            </a:r>
            <a:endParaRPr sz="800"/>
          </a:p>
        </p:txBody>
      </p:sp>
      <p:sp>
        <p:nvSpPr>
          <p:cNvPr id="979" name="Google Shape;979;p50"/>
          <p:cNvSpPr/>
          <p:nvPr/>
        </p:nvSpPr>
        <p:spPr>
          <a:xfrm>
            <a:off x="1091275" y="2005925"/>
            <a:ext cx="10851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문의 제목 </a:t>
            </a:r>
            <a:endParaRPr/>
          </a:p>
        </p:txBody>
      </p:sp>
      <p:sp>
        <p:nvSpPr>
          <p:cNvPr id="980" name="Google Shape;980;p50"/>
          <p:cNvSpPr/>
          <p:nvPr/>
        </p:nvSpPr>
        <p:spPr>
          <a:xfrm>
            <a:off x="1103900" y="2466400"/>
            <a:ext cx="4308300" cy="87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사용자의 문의 내용</a:t>
            </a:r>
            <a:endParaRPr/>
          </a:p>
        </p:txBody>
      </p:sp>
      <p:sp>
        <p:nvSpPr>
          <p:cNvPr id="981" name="Google Shape;981;p50"/>
          <p:cNvSpPr/>
          <p:nvPr/>
        </p:nvSpPr>
        <p:spPr>
          <a:xfrm>
            <a:off x="4347175" y="2005925"/>
            <a:ext cx="1021800" cy="34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문의 작성자</a:t>
            </a:r>
            <a:r>
              <a:rPr lang="ko" sz="1200"/>
              <a:t> </a:t>
            </a:r>
            <a:endParaRPr sz="1200"/>
          </a:p>
        </p:txBody>
      </p:sp>
      <p:sp>
        <p:nvSpPr>
          <p:cNvPr id="982" name="Google Shape;982;p50"/>
          <p:cNvSpPr/>
          <p:nvPr/>
        </p:nvSpPr>
        <p:spPr>
          <a:xfrm>
            <a:off x="1096675" y="3412600"/>
            <a:ext cx="4308300" cy="38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관리자의 문의 답변 입력 (댓글 형식)</a:t>
            </a:r>
            <a:endParaRPr/>
          </a:p>
        </p:txBody>
      </p:sp>
      <p:pic>
        <p:nvPicPr>
          <p:cNvPr id="983" name="Google Shape;9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575" y="1365275"/>
            <a:ext cx="272399" cy="272399"/>
          </a:xfrm>
          <a:prstGeom prst="rect">
            <a:avLst/>
          </a:prstGeom>
          <a:noFill/>
          <a:ln>
            <a:noFill/>
          </a:ln>
        </p:spPr>
      </p:pic>
      <p:sp>
        <p:nvSpPr>
          <p:cNvPr id="984" name="Google Shape;984;p50"/>
          <p:cNvSpPr txBox="1"/>
          <p:nvPr/>
        </p:nvSpPr>
        <p:spPr>
          <a:xfrm>
            <a:off x="5292425" y="1416028"/>
            <a:ext cx="712200" cy="2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</a:rPr>
              <a:t>로그아웃</a:t>
            </a:r>
            <a:endParaRPr b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985" name="Google Shape;985;p50"/>
          <p:cNvSpPr/>
          <p:nvPr/>
        </p:nvSpPr>
        <p:spPr>
          <a:xfrm>
            <a:off x="2401187" y="28112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986" name="Google Shape;986;p50"/>
          <p:cNvSpPr/>
          <p:nvPr/>
        </p:nvSpPr>
        <p:spPr>
          <a:xfrm>
            <a:off x="1750962" y="35150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987" name="Google Shape;987;p50"/>
          <p:cNvSpPr/>
          <p:nvPr/>
        </p:nvSpPr>
        <p:spPr>
          <a:xfrm>
            <a:off x="4572000" y="398832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6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002S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우정은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25.02.18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PW 찾기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PW를 찾기 위한 </a:t>
                      </a:r>
                      <a:r>
                        <a:rPr lang="ko" sz="1000"/>
                        <a:t>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&gt; PW 찾기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88" name="Google Shape;88;p16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ID를 입력한다.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입력된 ID의 가입여부를 확인하여 임시 비밀번호를 발송한다.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인증하기 버튼을 누른 후의 처리결과를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89" name="Google Shape;89;p16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805500" y="2067625"/>
            <a:ext cx="1739400" cy="1796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으밀아밀 로고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3051225" y="2768000"/>
            <a:ext cx="45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ID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3506425" y="2854700"/>
            <a:ext cx="1474500" cy="22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217150" y="2828875"/>
            <a:ext cx="748200" cy="27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인증하기</a:t>
            </a:r>
            <a:endParaRPr sz="1100"/>
          </a:p>
        </p:txBody>
      </p:sp>
      <p:sp>
        <p:nvSpPr>
          <p:cNvPr id="94" name="Google Shape;94;p16"/>
          <p:cNvSpPr txBox="1"/>
          <p:nvPr/>
        </p:nvSpPr>
        <p:spPr>
          <a:xfrm>
            <a:off x="3095950" y="1906900"/>
            <a:ext cx="283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비밀번호를 잊어버리셨나요?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가입한 ID(이메일) 정보로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임시 비밀번호를 받을 수 있습니다.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283425" y="3168200"/>
            <a:ext cx="2830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가입되지 않은 이메일 정보입니다.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OR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임시 비밀번호 메일이 발송되었습니다.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283437" y="270097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97" name="Google Shape;97;p16"/>
          <p:cNvSpPr/>
          <p:nvPr/>
        </p:nvSpPr>
        <p:spPr>
          <a:xfrm>
            <a:off x="5124437" y="270097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98" name="Google Shape;98;p16"/>
          <p:cNvSpPr/>
          <p:nvPr/>
        </p:nvSpPr>
        <p:spPr>
          <a:xfrm>
            <a:off x="3283437" y="31682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231825" y="1327475"/>
            <a:ext cx="5966400" cy="375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76250" y="1665850"/>
            <a:ext cx="1382400" cy="30126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L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003S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우정은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25.02.18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회원가입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새 계정을 생성하기 </a:t>
                      </a:r>
                      <a:r>
                        <a:rPr lang="ko" sz="1000"/>
                        <a:t>위한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&gt; </a:t>
                      </a:r>
                      <a:r>
                        <a:rPr lang="ko" sz="1000"/>
                        <a:t>회원가입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가입하기 위해 필요한 정보를 입력한다.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입력된 ID의 가입여부를 확인하여 인증번호를 발송한다.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/>
                        <a:t>입력된 값에 대하여 경고를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입력된 인증번호를 확인하여 검증한다.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목록에서 지역을 선택한다.(수동 입력)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가입을 완료하고 로그인 화면으로 이동한다.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107" name="Google Shape;107;p17"/>
          <p:cNvSpPr/>
          <p:nvPr/>
        </p:nvSpPr>
        <p:spPr>
          <a:xfrm>
            <a:off x="756875" y="1384875"/>
            <a:ext cx="380700" cy="369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1351200" y="1740775"/>
            <a:ext cx="45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ID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2263125" y="1797934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526475" y="1786500"/>
            <a:ext cx="1261800" cy="22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인증하기</a:t>
            </a:r>
            <a:endParaRPr sz="1100"/>
          </a:p>
        </p:txBody>
      </p:sp>
      <p:sp>
        <p:nvSpPr>
          <p:cNvPr id="111" name="Google Shape;111;p17"/>
          <p:cNvSpPr txBox="1"/>
          <p:nvPr/>
        </p:nvSpPr>
        <p:spPr>
          <a:xfrm>
            <a:off x="1137625" y="1384875"/>
            <a:ext cx="283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회원가입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1351200" y="2164350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인증번호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526475" y="2256275"/>
            <a:ext cx="1261800" cy="22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인증</a:t>
            </a:r>
            <a:r>
              <a:rPr lang="ko" sz="1100"/>
              <a:t>번호 확인</a:t>
            </a:r>
            <a:endParaRPr sz="1100"/>
          </a:p>
        </p:txBody>
      </p:sp>
      <p:sp>
        <p:nvSpPr>
          <p:cNvPr id="114" name="Google Shape;114;p17"/>
          <p:cNvSpPr/>
          <p:nvPr/>
        </p:nvSpPr>
        <p:spPr>
          <a:xfrm>
            <a:off x="2263125" y="2244909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2338350" y="1958200"/>
            <a:ext cx="406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이미 존재하는 ID입니다.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1351200" y="2691875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PW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263125" y="2726059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3458525" y="2613113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PW </a:t>
            </a:r>
            <a:r>
              <a:rPr lang="ko" sz="1100">
                <a:solidFill>
                  <a:schemeClr val="dk2"/>
                </a:solidFill>
              </a:rPr>
              <a:t>재확인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370450" y="2693671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1351200" y="3564125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이름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2263125" y="3598309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351200" y="3847575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거주지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2263125" y="3881759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351200" y="4131025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전화번호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2263125" y="4165209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1351200" y="3004400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닉네임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263125" y="3102696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2338350" y="2840113"/>
            <a:ext cx="406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PW가 일치하지 않습니다.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1351200" y="4387000"/>
            <a:ext cx="113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생년월일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263125" y="4421184"/>
            <a:ext cx="1135800" cy="19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3458525" y="3520575"/>
            <a:ext cx="645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성별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2338350" y="2410488"/>
            <a:ext cx="406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인증번호가 일치하지 않습니다.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2338350" y="3269725"/>
            <a:ext cx="406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</a:rPr>
              <a:t>이미 존재하는 닉네임입니다.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338350" y="4769900"/>
            <a:ext cx="1261800" cy="226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가입하</a:t>
            </a:r>
            <a:r>
              <a:rPr lang="ko" sz="1100"/>
              <a:t>기</a:t>
            </a:r>
            <a:endParaRPr sz="1100"/>
          </a:p>
        </p:txBody>
      </p:sp>
      <p:sp>
        <p:nvSpPr>
          <p:cNvPr id="135" name="Google Shape;135;p17"/>
          <p:cNvSpPr txBox="1"/>
          <p:nvPr/>
        </p:nvSpPr>
        <p:spPr>
          <a:xfrm>
            <a:off x="3834725" y="3517750"/>
            <a:ext cx="1016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남        여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4163425" y="3629412"/>
            <a:ext cx="115800" cy="12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594325" y="3629412"/>
            <a:ext cx="115800" cy="125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1977687" y="15376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139" name="Google Shape;139;p17"/>
          <p:cNvSpPr/>
          <p:nvPr/>
        </p:nvSpPr>
        <p:spPr>
          <a:xfrm>
            <a:off x="3563462" y="16658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140" name="Google Shape;140;p17"/>
          <p:cNvSpPr/>
          <p:nvPr/>
        </p:nvSpPr>
        <p:spPr>
          <a:xfrm>
            <a:off x="3563462" y="21643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141" name="Google Shape;141;p17"/>
          <p:cNvSpPr/>
          <p:nvPr/>
        </p:nvSpPr>
        <p:spPr>
          <a:xfrm>
            <a:off x="2186937" y="204999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142" name="Google Shape;142;p17"/>
          <p:cNvSpPr/>
          <p:nvPr/>
        </p:nvSpPr>
        <p:spPr>
          <a:xfrm>
            <a:off x="2176337" y="38444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  <p:sp>
        <p:nvSpPr>
          <p:cNvPr id="143" name="Google Shape;143;p17"/>
          <p:cNvSpPr/>
          <p:nvPr/>
        </p:nvSpPr>
        <p:spPr>
          <a:xfrm>
            <a:off x="2176337" y="467715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</a:t>
            </a:r>
            <a:endParaRPr sz="1000"/>
          </a:p>
        </p:txBody>
      </p:sp>
      <p:sp>
        <p:nvSpPr>
          <p:cNvPr id="144" name="Google Shape;144;p17"/>
          <p:cNvSpPr/>
          <p:nvPr/>
        </p:nvSpPr>
        <p:spPr>
          <a:xfrm rot="10800000">
            <a:off x="3229425" y="3920000"/>
            <a:ext cx="149400" cy="1290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2. 로</a:t>
            </a:r>
            <a:r>
              <a:rPr lang="ko">
                <a:solidFill>
                  <a:schemeClr val="dk1"/>
                </a:solidFill>
              </a:rPr>
              <a:t>그인 &gt; 일반회원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231825" y="132747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5" name="Google Shape;155;p19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W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001S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우정은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welcome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후 공지사항 등 간단한 내역을 조회하는 화면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로그인 &gt; welcome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56" name="Google Shape;156;p19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오늘의 날짜 및 시간을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오늘의 날씨를 간단히 표시한다. (맑음, 흐림,  비, 눈, 지진, 태풍, 쓰나미, 토네이도 등)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최신 순으로 공지사항을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최신 순으로 알림내역을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프로필을 간략하게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오늘의 키워드를 </a:t>
                      </a: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157" name="Google Shape;157;p19"/>
          <p:cNvSpPr/>
          <p:nvPr/>
        </p:nvSpPr>
        <p:spPr>
          <a:xfrm>
            <a:off x="2484350" y="2688475"/>
            <a:ext cx="13146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알림내역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4072000" y="3531150"/>
            <a:ext cx="1410300" cy="56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오늘의 키워드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978600" y="2688600"/>
            <a:ext cx="1232700" cy="140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공지사항</a:t>
            </a:r>
            <a:r>
              <a:rPr lang="ko"/>
              <a:t> 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2951300" y="1384875"/>
            <a:ext cx="380700" cy="3693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2176425" y="1817025"/>
            <a:ext cx="207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2"/>
                </a:solidFill>
              </a:rPr>
              <a:t>2025년 02월 19일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1900400" y="2024313"/>
            <a:ext cx="248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2"/>
                </a:solidFill>
              </a:rPr>
              <a:t>10 : 21 : 33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4072000" y="2688475"/>
            <a:ext cx="1410300" cy="70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4639700" y="2752650"/>
            <a:ext cx="75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ID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300" y="1845800"/>
            <a:ext cx="708900" cy="7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2252162" y="18170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167" name="Google Shape;167;p19"/>
          <p:cNvSpPr/>
          <p:nvPr/>
        </p:nvSpPr>
        <p:spPr>
          <a:xfrm>
            <a:off x="4139312" y="183043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168" name="Google Shape;168;p19"/>
          <p:cNvSpPr/>
          <p:nvPr/>
        </p:nvSpPr>
        <p:spPr>
          <a:xfrm>
            <a:off x="978612" y="257175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169" name="Google Shape;169;p19"/>
          <p:cNvSpPr/>
          <p:nvPr/>
        </p:nvSpPr>
        <p:spPr>
          <a:xfrm>
            <a:off x="2525312" y="257175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170" name="Google Shape;170;p19"/>
          <p:cNvSpPr/>
          <p:nvPr/>
        </p:nvSpPr>
        <p:spPr>
          <a:xfrm>
            <a:off x="4085737" y="2580700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  <p:sp>
        <p:nvSpPr>
          <p:cNvPr id="171" name="Google Shape;171;p19"/>
          <p:cNvSpPr/>
          <p:nvPr/>
        </p:nvSpPr>
        <p:spPr>
          <a:xfrm>
            <a:off x="4085737" y="3445925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</a:t>
            </a:r>
            <a:endParaRPr sz="10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9300" y="2787600"/>
            <a:ext cx="500401" cy="50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9"/>
          <p:cNvSpPr txBox="1"/>
          <p:nvPr/>
        </p:nvSpPr>
        <p:spPr>
          <a:xfrm>
            <a:off x="4639700" y="2984625"/>
            <a:ext cx="75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닉네임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/>
          <p:nvPr/>
        </p:nvSpPr>
        <p:spPr>
          <a:xfrm>
            <a:off x="231825" y="126352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9" name="Google Shape;179;p20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0"/>
          <p:cNvSpPr/>
          <p:nvPr/>
        </p:nvSpPr>
        <p:spPr>
          <a:xfrm>
            <a:off x="5508900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181" name="Google Shape;181;p20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736675" y="142160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204625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175" y="1350575"/>
            <a:ext cx="272401" cy="27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p20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M001T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노병훈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고정 상단바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상단에 고정</a:t>
                      </a:r>
                      <a:r>
                        <a:rPr lang="ko" sz="1000"/>
                        <a:t>된 </a:t>
                      </a:r>
                      <a:r>
                        <a:rPr lang="ko" sz="1000"/>
                        <a:t>바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고정 상단바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6" name="Google Shape;186;p20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홈 화면으로 이동한다.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검색어(ID 혹은 해시태그)를 입력한 후 검색 버튼을 눌러 검색결과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3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친구</a:t>
                      </a:r>
                      <a:r>
                        <a:rPr lang="ko" sz="1000"/>
                        <a:t>목록을</a:t>
                      </a:r>
                      <a:r>
                        <a:rPr lang="ko" sz="1000"/>
                        <a:t> 연다.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4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알림내역을 연다.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5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메뉴를 연다.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6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친구목록 : 친구로 등록된 계정 목록을 조회한다. 친구의 프로필사진을 클릭해 친구의 프로필 화면으로 이동하거나, 채팅버튼으로 채팅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7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알림내역 : 공지사항, 친구신청, 댓글, 좋아요, 신고, 문의에 대한 알림을 최신순으로 표시한다.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8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메뉴 : 각각 버튼을 클릭해 해당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9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메뉴 - 로그아웃 : 로그아웃 처리하고 로그인 화면으로 이동한다.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10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내 메뉴 - 설정 : 알림 및 채팅 설정을 토글버튼으로 끄고 켠다.</a:t>
                      </a:r>
                      <a:endParaRPr sz="1000"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187" name="Google Shape;187;p20"/>
          <p:cNvSpPr/>
          <p:nvPr/>
        </p:nvSpPr>
        <p:spPr>
          <a:xfrm>
            <a:off x="298237" y="126987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188" name="Google Shape;188;p20"/>
          <p:cNvSpPr/>
          <p:nvPr/>
        </p:nvSpPr>
        <p:spPr>
          <a:xfrm>
            <a:off x="675787" y="12635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</a:t>
            </a:r>
            <a:endParaRPr sz="1000"/>
          </a:p>
        </p:txBody>
      </p:sp>
      <p:sp>
        <p:nvSpPr>
          <p:cNvPr id="189" name="Google Shape;189;p20"/>
          <p:cNvSpPr/>
          <p:nvPr/>
        </p:nvSpPr>
        <p:spPr>
          <a:xfrm>
            <a:off x="1958025" y="1421600"/>
            <a:ext cx="4866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  <p:sp>
        <p:nvSpPr>
          <p:cNvPr id="190" name="Google Shape;190;p20"/>
          <p:cNvSpPr/>
          <p:nvPr/>
        </p:nvSpPr>
        <p:spPr>
          <a:xfrm>
            <a:off x="5124437" y="12635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</a:t>
            </a:r>
            <a:endParaRPr sz="1000"/>
          </a:p>
        </p:txBody>
      </p:sp>
      <p:sp>
        <p:nvSpPr>
          <p:cNvPr id="191" name="Google Shape;191;p20"/>
          <p:cNvSpPr/>
          <p:nvPr/>
        </p:nvSpPr>
        <p:spPr>
          <a:xfrm>
            <a:off x="5448237" y="12635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4</a:t>
            </a:r>
            <a:endParaRPr sz="1000"/>
          </a:p>
        </p:txBody>
      </p:sp>
      <p:sp>
        <p:nvSpPr>
          <p:cNvPr id="192" name="Google Shape;192;p20"/>
          <p:cNvSpPr/>
          <p:nvPr/>
        </p:nvSpPr>
        <p:spPr>
          <a:xfrm>
            <a:off x="5788475" y="1263526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5</a:t>
            </a:r>
            <a:endParaRPr sz="1000"/>
          </a:p>
        </p:txBody>
      </p:sp>
      <p:sp>
        <p:nvSpPr>
          <p:cNvPr id="193" name="Google Shape;193;p20"/>
          <p:cNvSpPr/>
          <p:nvPr/>
        </p:nvSpPr>
        <p:spPr>
          <a:xfrm rot="10800000">
            <a:off x="1836250" y="2027825"/>
            <a:ext cx="1297500" cy="2625300"/>
          </a:xfrm>
          <a:prstGeom prst="wedgeRoundRectCallout">
            <a:avLst>
              <a:gd fmla="val -33842" name="adj1"/>
              <a:gd fmla="val 6405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2300050" y="2316274"/>
            <a:ext cx="1060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닉네임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95" name="Google Shape;195;p20"/>
          <p:cNvSpPr/>
          <p:nvPr/>
        </p:nvSpPr>
        <p:spPr>
          <a:xfrm>
            <a:off x="1968750" y="2269557"/>
            <a:ext cx="243600" cy="2592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196" name="Google Shape;196;p20"/>
          <p:cNvSpPr txBox="1"/>
          <p:nvPr/>
        </p:nvSpPr>
        <p:spPr>
          <a:xfrm>
            <a:off x="2300050" y="2616281"/>
            <a:ext cx="1060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닉네임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97" name="Google Shape;197;p20"/>
          <p:cNvSpPr/>
          <p:nvPr/>
        </p:nvSpPr>
        <p:spPr>
          <a:xfrm>
            <a:off x="1968750" y="2569565"/>
            <a:ext cx="243600" cy="2592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198" name="Google Shape;198;p20"/>
          <p:cNvSpPr txBox="1"/>
          <p:nvPr/>
        </p:nvSpPr>
        <p:spPr>
          <a:xfrm>
            <a:off x="2300050" y="2916289"/>
            <a:ext cx="1060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닉네임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968750" y="2869572"/>
            <a:ext cx="243600" cy="2592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200" name="Google Shape;200;p20"/>
          <p:cNvSpPr txBox="1"/>
          <p:nvPr/>
        </p:nvSpPr>
        <p:spPr>
          <a:xfrm>
            <a:off x="2300050" y="3216296"/>
            <a:ext cx="1060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닉네임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968750" y="3169580"/>
            <a:ext cx="243600" cy="2592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202" name="Google Shape;202;p20"/>
          <p:cNvSpPr txBox="1"/>
          <p:nvPr/>
        </p:nvSpPr>
        <p:spPr>
          <a:xfrm>
            <a:off x="2300050" y="3516304"/>
            <a:ext cx="1060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닉네임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1968750" y="3469587"/>
            <a:ext cx="243600" cy="2592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프사</a:t>
            </a:r>
            <a:endParaRPr sz="600"/>
          </a:p>
        </p:txBody>
      </p:sp>
      <p:sp>
        <p:nvSpPr>
          <p:cNvPr id="204" name="Google Shape;204;p20"/>
          <p:cNvSpPr/>
          <p:nvPr/>
        </p:nvSpPr>
        <p:spPr>
          <a:xfrm>
            <a:off x="2767453" y="2244990"/>
            <a:ext cx="243600" cy="2592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채팅</a:t>
            </a:r>
            <a:endParaRPr sz="600"/>
          </a:p>
        </p:txBody>
      </p:sp>
      <p:sp>
        <p:nvSpPr>
          <p:cNvPr id="205" name="Google Shape;205;p20"/>
          <p:cNvSpPr/>
          <p:nvPr/>
        </p:nvSpPr>
        <p:spPr>
          <a:xfrm>
            <a:off x="2771946" y="2555723"/>
            <a:ext cx="243600" cy="2592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채팅</a:t>
            </a:r>
            <a:endParaRPr sz="600"/>
          </a:p>
        </p:txBody>
      </p:sp>
      <p:sp>
        <p:nvSpPr>
          <p:cNvPr id="206" name="Google Shape;206;p20"/>
          <p:cNvSpPr/>
          <p:nvPr/>
        </p:nvSpPr>
        <p:spPr>
          <a:xfrm>
            <a:off x="2780932" y="2860842"/>
            <a:ext cx="243600" cy="2592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채팅</a:t>
            </a:r>
            <a:endParaRPr sz="600"/>
          </a:p>
        </p:txBody>
      </p:sp>
      <p:sp>
        <p:nvSpPr>
          <p:cNvPr id="207" name="Google Shape;207;p20"/>
          <p:cNvSpPr/>
          <p:nvPr/>
        </p:nvSpPr>
        <p:spPr>
          <a:xfrm>
            <a:off x="2780932" y="3167114"/>
            <a:ext cx="243600" cy="2592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채팅</a:t>
            </a:r>
            <a:endParaRPr sz="600"/>
          </a:p>
        </p:txBody>
      </p:sp>
      <p:sp>
        <p:nvSpPr>
          <p:cNvPr id="208" name="Google Shape;208;p20"/>
          <p:cNvSpPr/>
          <p:nvPr/>
        </p:nvSpPr>
        <p:spPr>
          <a:xfrm>
            <a:off x="2785417" y="3458783"/>
            <a:ext cx="243600" cy="259212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채팅</a:t>
            </a:r>
            <a:endParaRPr sz="600"/>
          </a:p>
        </p:txBody>
      </p:sp>
      <p:sp>
        <p:nvSpPr>
          <p:cNvPr id="209" name="Google Shape;209;p20"/>
          <p:cNvSpPr/>
          <p:nvPr/>
        </p:nvSpPr>
        <p:spPr>
          <a:xfrm rot="10800000">
            <a:off x="4799475" y="2027825"/>
            <a:ext cx="1297500" cy="2625300"/>
          </a:xfrm>
          <a:prstGeom prst="wedgeRoundRectCallout">
            <a:avLst>
              <a:gd fmla="val -33842" name="adj1"/>
              <a:gd fmla="val 6405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 txBox="1"/>
          <p:nvPr/>
        </p:nvSpPr>
        <p:spPr>
          <a:xfrm>
            <a:off x="4965125" y="3590163"/>
            <a:ext cx="8382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설정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4965125" y="2240750"/>
            <a:ext cx="9912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내 프로필</a:t>
            </a:r>
            <a:endParaRPr sz="900"/>
          </a:p>
        </p:txBody>
      </p:sp>
      <p:sp>
        <p:nvSpPr>
          <p:cNvPr id="212" name="Google Shape;212;p20"/>
          <p:cNvSpPr/>
          <p:nvPr/>
        </p:nvSpPr>
        <p:spPr>
          <a:xfrm>
            <a:off x="4965125" y="2481300"/>
            <a:ext cx="9912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개인정보 수정</a:t>
            </a:r>
            <a:endParaRPr sz="900"/>
          </a:p>
        </p:txBody>
      </p:sp>
      <p:sp>
        <p:nvSpPr>
          <p:cNvPr id="213" name="Google Shape;213;p20"/>
          <p:cNvSpPr/>
          <p:nvPr/>
        </p:nvSpPr>
        <p:spPr>
          <a:xfrm>
            <a:off x="4965125" y="2721850"/>
            <a:ext cx="9912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로그아웃</a:t>
            </a:r>
            <a:endParaRPr sz="900"/>
          </a:p>
        </p:txBody>
      </p:sp>
      <p:sp>
        <p:nvSpPr>
          <p:cNvPr id="214" name="Google Shape;214;p20"/>
          <p:cNvSpPr/>
          <p:nvPr/>
        </p:nvSpPr>
        <p:spPr>
          <a:xfrm>
            <a:off x="4965125" y="2962400"/>
            <a:ext cx="9912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문의사항</a:t>
            </a:r>
            <a:endParaRPr sz="900"/>
          </a:p>
        </p:txBody>
      </p:sp>
      <p:cxnSp>
        <p:nvCxnSpPr>
          <p:cNvPr id="215" name="Google Shape;215;p20"/>
          <p:cNvCxnSpPr/>
          <p:nvPr/>
        </p:nvCxnSpPr>
        <p:spPr>
          <a:xfrm>
            <a:off x="4925400" y="3513550"/>
            <a:ext cx="108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0"/>
          <p:cNvSpPr txBox="1"/>
          <p:nvPr/>
        </p:nvSpPr>
        <p:spPr>
          <a:xfrm>
            <a:off x="5012750" y="3796575"/>
            <a:ext cx="70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친구신청알림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17" name="Google Shape;2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300" y="3773138"/>
            <a:ext cx="3143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0"/>
          <p:cNvSpPr txBox="1"/>
          <p:nvPr/>
        </p:nvSpPr>
        <p:spPr>
          <a:xfrm>
            <a:off x="5012750" y="3999025"/>
            <a:ext cx="54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댓글알림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300" y="3975588"/>
            <a:ext cx="3143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5012750" y="4199050"/>
            <a:ext cx="70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좋아요</a:t>
            </a:r>
            <a:r>
              <a:rPr lang="ko" sz="900">
                <a:solidFill>
                  <a:schemeClr val="dk2"/>
                </a:solidFill>
              </a:rPr>
              <a:t>알림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21" name="Google Shape;2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300" y="4175613"/>
            <a:ext cx="3143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 txBox="1"/>
          <p:nvPr/>
        </p:nvSpPr>
        <p:spPr>
          <a:xfrm>
            <a:off x="5012750" y="4401500"/>
            <a:ext cx="54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채팅허용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300" y="4378063"/>
            <a:ext cx="3143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/>
          <p:nvPr/>
        </p:nvSpPr>
        <p:spPr>
          <a:xfrm rot="10800000">
            <a:off x="3360250" y="2027825"/>
            <a:ext cx="1297500" cy="2625300"/>
          </a:xfrm>
          <a:prstGeom prst="wedgeRoundRectCallout">
            <a:avLst>
              <a:gd fmla="val -33842" name="adj1"/>
              <a:gd fmla="val 64057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/>
        </p:nvSpPr>
        <p:spPr>
          <a:xfrm>
            <a:off x="3434225" y="2177400"/>
            <a:ext cx="1137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*</a:t>
            </a:r>
            <a:r>
              <a:rPr lang="ko" sz="800">
                <a:solidFill>
                  <a:schemeClr val="dk2"/>
                </a:solidFill>
              </a:rPr>
              <a:t>(핀) 공지사항 : 블라블라 ~...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*(알림)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2"/>
                </a:solidFill>
              </a:rPr>
              <a:t>누구</a:t>
            </a:r>
            <a:r>
              <a:rPr lang="ko" sz="800">
                <a:solidFill>
                  <a:schemeClr val="dk2"/>
                </a:solidFill>
              </a:rPr>
              <a:t>님이 친구를 신청하였습니다.</a:t>
            </a:r>
            <a:br>
              <a:rPr lang="ko" sz="800">
                <a:solidFill>
                  <a:schemeClr val="dk2"/>
                </a:solidFill>
              </a:rPr>
            </a:br>
            <a:r>
              <a:rPr lang="ko" sz="800">
                <a:solidFill>
                  <a:schemeClr val="dk2"/>
                </a:solidFill>
              </a:rPr>
              <a:t>(수락/거절)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2"/>
                </a:solidFill>
              </a:rPr>
              <a:t>누구</a:t>
            </a:r>
            <a:r>
              <a:rPr lang="ko" sz="800">
                <a:solidFill>
                  <a:schemeClr val="dk2"/>
                </a:solidFill>
              </a:rPr>
              <a:t>님이 댓글을 남겼습니다.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2"/>
                </a:solidFill>
              </a:rPr>
              <a:t>누구</a:t>
            </a:r>
            <a:r>
              <a:rPr lang="ko" sz="800">
                <a:solidFill>
                  <a:schemeClr val="dk2"/>
                </a:solidFill>
              </a:rPr>
              <a:t>님이 게시글에 좋아요를 눌렀습니다.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	    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</a:rPr>
              <a:t>   	    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1917500" y="192098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6</a:t>
            </a:r>
            <a:endParaRPr sz="1000"/>
          </a:p>
        </p:txBody>
      </p:sp>
      <p:sp>
        <p:nvSpPr>
          <p:cNvPr id="227" name="Google Shape;227;p20"/>
          <p:cNvSpPr/>
          <p:nvPr/>
        </p:nvSpPr>
        <p:spPr>
          <a:xfrm>
            <a:off x="3479600" y="192098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7</a:t>
            </a:r>
            <a:endParaRPr sz="1000"/>
          </a:p>
        </p:txBody>
      </p:sp>
      <p:sp>
        <p:nvSpPr>
          <p:cNvPr id="228" name="Google Shape;228;p20"/>
          <p:cNvSpPr/>
          <p:nvPr/>
        </p:nvSpPr>
        <p:spPr>
          <a:xfrm>
            <a:off x="4884250" y="1938663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8</a:t>
            </a:r>
            <a:endParaRPr sz="1000"/>
          </a:p>
        </p:txBody>
      </p:sp>
      <p:sp>
        <p:nvSpPr>
          <p:cNvPr id="229" name="Google Shape;229;p20"/>
          <p:cNvSpPr/>
          <p:nvPr/>
        </p:nvSpPr>
        <p:spPr>
          <a:xfrm>
            <a:off x="4822375" y="272183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9</a:t>
            </a:r>
            <a:endParaRPr sz="1000"/>
          </a:p>
        </p:txBody>
      </p:sp>
      <p:sp>
        <p:nvSpPr>
          <p:cNvPr id="230" name="Google Shape;230;p20"/>
          <p:cNvSpPr/>
          <p:nvPr/>
        </p:nvSpPr>
        <p:spPr>
          <a:xfrm>
            <a:off x="4822375" y="3684038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10</a:t>
            </a:r>
            <a:endParaRPr sz="800"/>
          </a:p>
        </p:txBody>
      </p:sp>
      <p:sp>
        <p:nvSpPr>
          <p:cNvPr id="231" name="Google Shape;231;p20"/>
          <p:cNvSpPr/>
          <p:nvPr/>
        </p:nvSpPr>
        <p:spPr>
          <a:xfrm>
            <a:off x="4965125" y="3202950"/>
            <a:ext cx="9912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공지사항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/>
          <p:nvPr/>
        </p:nvSpPr>
        <p:spPr>
          <a:xfrm>
            <a:off x="231825" y="1315225"/>
            <a:ext cx="5966400" cy="34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1"/>
          <p:cNvCxnSpPr/>
          <p:nvPr/>
        </p:nvCxnSpPr>
        <p:spPr>
          <a:xfrm>
            <a:off x="333075" y="1665350"/>
            <a:ext cx="576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21"/>
          <p:cNvSpPr/>
          <p:nvPr/>
        </p:nvSpPr>
        <p:spPr>
          <a:xfrm>
            <a:off x="5508900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알림</a:t>
            </a:r>
            <a:endParaRPr sz="600"/>
          </a:p>
        </p:txBody>
      </p:sp>
      <p:sp>
        <p:nvSpPr>
          <p:cNvPr id="239" name="Google Shape;239;p21"/>
          <p:cNvSpPr/>
          <p:nvPr/>
        </p:nvSpPr>
        <p:spPr>
          <a:xfrm>
            <a:off x="394075" y="1366925"/>
            <a:ext cx="272400" cy="2691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 txBox="1"/>
          <p:nvPr/>
        </p:nvSpPr>
        <p:spPr>
          <a:xfrm>
            <a:off x="736675" y="1421600"/>
            <a:ext cx="1650000" cy="1809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검색창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41" name="Google Shape;241;p21"/>
          <p:cNvSpPr/>
          <p:nvPr/>
        </p:nvSpPr>
        <p:spPr>
          <a:xfrm>
            <a:off x="5204625" y="1366925"/>
            <a:ext cx="243600" cy="23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/>
              <a:t>친구</a:t>
            </a:r>
            <a:endParaRPr sz="600"/>
          </a:p>
        </p:txBody>
      </p:sp>
      <p:pic>
        <p:nvPicPr>
          <p:cNvPr id="242" name="Google Shape;2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175" y="1350575"/>
            <a:ext cx="272401" cy="272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3" name="Google Shape;243;p21"/>
          <p:cNvGraphicFramePr/>
          <p:nvPr/>
        </p:nvGraphicFramePr>
        <p:xfrm>
          <a:off x="98925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1038700"/>
                <a:gridCol w="1038700"/>
                <a:gridCol w="1038700"/>
                <a:gridCol w="1038700"/>
                <a:gridCol w="1038700"/>
                <a:gridCol w="1038700"/>
              </a:tblGrid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화면ID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M002T</a:t>
                      </a:r>
                      <a:endParaRPr sz="1000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작성자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노병훈</a:t>
                      </a:r>
                      <a:endParaRPr sz="1000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작성일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25.02.19</a:t>
                      </a:r>
                      <a:endParaRPr sz="1000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footer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하단 표시 내용</a:t>
                      </a:r>
                      <a:endParaRPr sz="1000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  <a:tr h="19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화면경로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footer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44" name="Google Shape;244;p21"/>
          <p:cNvGraphicFramePr/>
          <p:nvPr/>
        </p:nvGraphicFramePr>
        <p:xfrm>
          <a:off x="6452500" y="1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{2130DEEF-4D93-4E31-9E00-A44F84ABE630}</a:tableStyleId>
              </a:tblPr>
              <a:tblGrid>
                <a:gridCol w="308000"/>
                <a:gridCol w="2315250"/>
              </a:tblGrid>
              <a:tr h="74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화면 상세설명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 hMerge="1"/>
              </a:tr>
              <a:tr h="7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1</a:t>
                      </a:r>
                      <a:endParaRPr sz="1000"/>
                    </a:p>
                  </a:txBody>
                  <a:tcPr marT="54000" marB="54000" marR="54000" marL="5400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solidFill>
                            <a:schemeClr val="dk1"/>
                          </a:solidFill>
                        </a:rPr>
                        <a:t>화면 하단에 웹의 정책, 보안 등의 링크를 건 도큐먼트를 나열한다.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245" name="Google Shape;245;p21"/>
          <p:cNvSpPr/>
          <p:nvPr/>
        </p:nvSpPr>
        <p:spPr>
          <a:xfrm>
            <a:off x="231825" y="3882025"/>
            <a:ext cx="5966400" cy="8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footer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583987" y="3796301"/>
            <a:ext cx="168000" cy="1809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</a:t>
            </a:r>
            <a:endParaRPr sz="1000"/>
          </a:p>
        </p:txBody>
      </p:sp>
      <p:sp>
        <p:nvSpPr>
          <p:cNvPr id="247" name="Google Shape;247;p21"/>
          <p:cNvSpPr/>
          <p:nvPr/>
        </p:nvSpPr>
        <p:spPr>
          <a:xfrm>
            <a:off x="1958025" y="1421600"/>
            <a:ext cx="486600" cy="1809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검색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