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77" r:id="rId7"/>
    <p:sldId id="265" r:id="rId8"/>
    <p:sldId id="278" r:id="rId9"/>
    <p:sldId id="279" r:id="rId10"/>
    <p:sldId id="282" r:id="rId11"/>
    <p:sldId id="280" r:id="rId12"/>
    <p:sldId id="284" r:id="rId13"/>
    <p:sldId id="267" r:id="rId14"/>
    <p:sldId id="269" r:id="rId15"/>
    <p:sldId id="283" r:id="rId16"/>
    <p:sldId id="270" r:id="rId17"/>
    <p:sldId id="271" r:id="rId18"/>
    <p:sldId id="273" r:id="rId19"/>
    <p:sldId id="276" r:id="rId20"/>
    <p:sldId id="286" r:id="rId21"/>
    <p:sldId id="288" r:id="rId22"/>
    <p:sldId id="289" r:id="rId23"/>
    <p:sldId id="274" r:id="rId24"/>
    <p:sldId id="290" r:id="rId25"/>
    <p:sldId id="287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8E50E-2793-5F24-473D-A3EB3053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F441E-EC3B-5ED9-C59D-1CA984256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62D8F-342B-D4F6-8A95-F0083AD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3BB27-BEF5-DDA7-14BF-31E44B83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5B6395-6133-E17D-33AF-CB058861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4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ECA4C-E9C1-6CC0-CE9B-FD6DAE5F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64EAF3-3183-70B4-18D4-DA3480D6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888BF8-FB31-2451-F25B-09BA0858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21FF3-5C4C-22BE-8827-E21664752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615CA-C054-7E59-970C-5D83EE64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1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72D71A-466B-7B1D-EB96-0EED3EAED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F64763-A6E3-E170-22B4-F1F6A484C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B4B375-5A95-CA1B-C873-30F702FE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9AFB9-EFC0-FAB2-BD1C-CCE8D46D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65117-CF1E-759E-DB33-DFA182D9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5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80ACC-678A-A801-79F9-E02704D8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68EEF-8107-134B-87E7-84000773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43AF0-DCB6-D0AE-7EE3-3FAA9D10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B1E06-6D86-435D-3F19-FF76B272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BF81A-D0DD-1E62-F1A9-50629880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90994-9382-E3AD-830F-29272953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B5B29-D076-77A6-FCE9-96B07757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CB88-6277-FBE4-07A6-9710B2F2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976C4-2C66-99F5-A960-8294216C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EFCFA-FD12-0B7B-61D2-D99FC25E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3D64A-2416-97AD-DD56-473AB4B9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FA3CC-2D6F-7A4C-F1EB-B342C2ABE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EB5E7-8486-13C7-0A0B-1D87ACB5F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465D9-BFB0-FCCE-29F0-61646CD1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44020-9FA9-B672-6C61-EB1A33DC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CCE19-4AD5-1BC3-54E0-4BC7534C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06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E670C-7DF4-9B02-B40B-4BF5E068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8427AB-3BAA-FBFE-54FA-18826599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690AF6-7126-02B8-3795-33726C8E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693943-9874-8B6B-A889-08B782321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0E8B09-D781-8EF6-CAB8-9E84F7C9C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6CD86E-3AD1-254D-32E9-BF73591D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BA9CFF-7D1B-7FA1-1173-379864FF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F3E0D7-9515-8500-F16D-160BAD81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6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0C2DD-50C1-C5F2-B5E1-B1336B0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02A718-2B62-C81A-69F2-F572A2AB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843B18-D34A-3BCD-6F54-4F40505D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60F596-E08A-10F2-711F-DF91E9E8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D09410-9818-2055-5BA4-28D7C029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B2180B-1D8E-D679-9090-B089E49C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18B60-E845-C4E8-8665-41F0FDE0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41928-096C-9DC6-99AD-EE801038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56E2D-9170-D31F-BC40-2361B825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8658F-7500-3997-F270-4936DED8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1C4F4-8E40-17BE-E94E-44C9805F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1DCB3-F7E5-BC45-24B0-BA4FE4F7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A9BC74-75CD-5074-CB81-93D631FD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4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EA9ED-2CAF-313A-0627-25DD159D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464701-E25C-B4E7-1B00-B077FA85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E32D5D-BCE7-867B-EB8F-9C814AF9D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720FA3-0162-C609-76E3-AB04338C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29750-62DE-5E27-2B64-579A49F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E15BE-9072-1105-C105-56CDBBA1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70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743814-4B12-F71E-6184-2290285B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D358E-5CFC-AADD-8711-49000790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1A518-D894-D533-DF83-0909AFC52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E9F2F-5752-4B5D-A506-77596B75A9B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941AE-FE9D-D335-7E72-B9D2094B2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592DE-7A55-6E13-E584-6DC2DDC79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80425-60DF-4305-ACA3-B0968BC27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3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C45598A-B3CC-C655-99B6-E7EE9682FF3A}"/>
              </a:ext>
            </a:extLst>
          </p:cNvPr>
          <p:cNvSpPr/>
          <p:nvPr/>
        </p:nvSpPr>
        <p:spPr>
          <a:xfrm>
            <a:off x="0" y="1288026"/>
            <a:ext cx="12192000" cy="3057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B1679-DE16-9BA1-A467-6BF95BA1D0E9}"/>
              </a:ext>
            </a:extLst>
          </p:cNvPr>
          <p:cNvSpPr txBox="1"/>
          <p:nvPr/>
        </p:nvSpPr>
        <p:spPr>
          <a:xfrm>
            <a:off x="1309510" y="2111022"/>
            <a:ext cx="6829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프로세스흐름도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4D665-72CD-2AAF-03F8-79E2A4BABE5D}"/>
              </a:ext>
            </a:extLst>
          </p:cNvPr>
          <p:cNvSpPr txBox="1"/>
          <p:nvPr/>
        </p:nvSpPr>
        <p:spPr>
          <a:xfrm>
            <a:off x="1309510" y="3213055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r>
              <a:rPr lang="ko-KR" altLang="en-US" sz="2400" dirty="0"/>
              <a:t>조 으밀아밀</a:t>
            </a:r>
            <a:r>
              <a:rPr lang="en-US" altLang="ko-KR" sz="2400" dirty="0"/>
              <a:t>(</a:t>
            </a:r>
            <a:r>
              <a:rPr lang="ko-KR" altLang="en-US" sz="2400" dirty="0"/>
              <a:t>개인</a:t>
            </a:r>
            <a:r>
              <a:rPr lang="en-US" altLang="ko-KR" sz="2400" dirty="0"/>
              <a:t>SNS)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978C55-B6A2-6204-BC94-435A1E79A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12733"/>
              </p:ext>
            </p:extLst>
          </p:nvPr>
        </p:nvGraphicFramePr>
        <p:xfrm>
          <a:off x="4345858" y="4983434"/>
          <a:ext cx="35002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142">
                  <a:extLst>
                    <a:ext uri="{9D8B030D-6E8A-4147-A177-3AD203B41FA5}">
                      <a16:colId xmlns:a16="http://schemas.microsoft.com/office/drawing/2014/main" val="2583007050"/>
                    </a:ext>
                  </a:extLst>
                </a:gridCol>
                <a:gridCol w="1750142">
                  <a:extLst>
                    <a:ext uri="{9D8B030D-6E8A-4147-A177-3AD203B41FA5}">
                      <a16:colId xmlns:a16="http://schemas.microsoft.com/office/drawing/2014/main" val="1436320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최종수정일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85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68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74E0F-9A32-3D85-022A-5E42F43D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71D08D6-D945-9DEF-4E2F-ABE3AA2AB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58744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메인 화면 고정 상단 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친구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BC969F62-B5FC-635F-37DB-9874678024FB}"/>
              </a:ext>
            </a:extLst>
          </p:cNvPr>
          <p:cNvSpPr/>
          <p:nvPr/>
        </p:nvSpPr>
        <p:spPr>
          <a:xfrm>
            <a:off x="1537015" y="31043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B5CB3A1F-87CB-1263-8894-3C601A119297}"/>
              </a:ext>
            </a:extLst>
          </p:cNvPr>
          <p:cNvSpPr/>
          <p:nvPr/>
        </p:nvSpPr>
        <p:spPr>
          <a:xfrm>
            <a:off x="8299069" y="4213652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1:1</a:t>
            </a:r>
            <a:r>
              <a:rPr lang="ko-KR" altLang="en-US" dirty="0"/>
              <a:t> 채팅</a:t>
            </a: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0963C7AF-A223-6034-27F7-6542A82B1AD0}"/>
              </a:ext>
            </a:extLst>
          </p:cNvPr>
          <p:cNvSpPr/>
          <p:nvPr/>
        </p:nvSpPr>
        <p:spPr>
          <a:xfrm>
            <a:off x="8299069" y="211216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프로필</a:t>
            </a:r>
            <a:endParaRPr lang="en-US" altLang="ko-KR" dirty="0"/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CD527F11-21D6-C29B-8091-EA8B5DBD20FE}"/>
              </a:ext>
            </a:extLst>
          </p:cNvPr>
          <p:cNvSpPr/>
          <p:nvPr/>
        </p:nvSpPr>
        <p:spPr>
          <a:xfrm>
            <a:off x="4675502" y="31043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목록</a:t>
            </a:r>
          </a:p>
        </p:txBody>
      </p:sp>
    </p:spTree>
    <p:extLst>
      <p:ext uri="{BB962C8B-B14F-4D97-AF65-F5344CB8AC3E}">
        <p14:creationId xmlns:p14="http://schemas.microsoft.com/office/powerpoint/2010/main" val="149297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3D4D2-1D16-9EA0-B1C8-A517FD40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6409A76-FD7A-EAD5-3313-B694CEA3D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34984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EEAAB8E-22C6-7FE0-2C8D-E90DF23FA2AC}"/>
              </a:ext>
            </a:extLst>
          </p:cNvPr>
          <p:cNvSpPr/>
          <p:nvPr/>
        </p:nvSpPr>
        <p:spPr>
          <a:xfrm>
            <a:off x="1537015" y="31043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8C92AAFB-B65C-769C-205E-FA20256EBEB7}"/>
              </a:ext>
            </a:extLst>
          </p:cNvPr>
          <p:cNvSpPr/>
          <p:nvPr/>
        </p:nvSpPr>
        <p:spPr>
          <a:xfrm>
            <a:off x="7984744" y="4213652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계정</a:t>
            </a:r>
            <a:endParaRPr lang="en-US" altLang="ko-KR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1F4F3F0-9E92-2EED-E9AE-9612DBD06E6D}"/>
              </a:ext>
            </a:extLst>
          </p:cNvPr>
          <p:cNvSpPr/>
          <p:nvPr/>
        </p:nvSpPr>
        <p:spPr>
          <a:xfrm>
            <a:off x="7984744" y="1995076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태그 관련</a:t>
            </a:r>
            <a:endParaRPr lang="en-US" altLang="ko-KR" dirty="0"/>
          </a:p>
          <a:p>
            <a:pPr algn="ctr"/>
            <a:r>
              <a:rPr lang="ko-KR" altLang="en-US" dirty="0"/>
              <a:t>게시물</a:t>
            </a:r>
            <a:endParaRPr lang="en-US" altLang="ko-KR" dirty="0"/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887542A3-DC66-7361-1DED-1FADC8D517E7}"/>
              </a:ext>
            </a:extLst>
          </p:cNvPr>
          <p:cNvSpPr/>
          <p:nvPr/>
        </p:nvSpPr>
        <p:spPr>
          <a:xfrm>
            <a:off x="4646927" y="1995076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해시태그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5" name="설명선: 오른쪽 화살표 4">
            <a:extLst>
              <a:ext uri="{FF2B5EF4-FFF2-40B4-BE49-F238E27FC236}">
                <a16:creationId xmlns:a16="http://schemas.microsoft.com/office/drawing/2014/main" id="{D7621671-7293-E273-04C9-415CAC37552D}"/>
              </a:ext>
            </a:extLst>
          </p:cNvPr>
          <p:cNvSpPr/>
          <p:nvPr/>
        </p:nvSpPr>
        <p:spPr>
          <a:xfrm>
            <a:off x="4646927" y="4213652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검색</a:t>
            </a:r>
          </a:p>
        </p:txBody>
      </p:sp>
    </p:spTree>
    <p:extLst>
      <p:ext uri="{BB962C8B-B14F-4D97-AF65-F5344CB8AC3E}">
        <p14:creationId xmlns:p14="http://schemas.microsoft.com/office/powerpoint/2010/main" val="233378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B497-3831-D085-8C0F-202843A24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DAFA5C-2FBE-5612-89AA-9271799F4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8331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 프로필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9A347B53-B3FA-F8F5-0450-2D208B57ACD0}"/>
              </a:ext>
            </a:extLst>
          </p:cNvPr>
          <p:cNvSpPr/>
          <p:nvPr/>
        </p:nvSpPr>
        <p:spPr>
          <a:xfrm>
            <a:off x="1569156" y="323097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</a:t>
            </a:r>
            <a:r>
              <a:rPr lang="en-US" altLang="ko-KR" dirty="0"/>
              <a:t> </a:t>
            </a:r>
            <a:r>
              <a:rPr lang="ko-KR" altLang="en-US" dirty="0"/>
              <a:t>프로필</a:t>
            </a:r>
            <a:endParaRPr lang="en-US" altLang="ko-KR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2FBBF02-EE1B-3390-ED3D-F82343D2A39D}"/>
              </a:ext>
            </a:extLst>
          </p:cNvPr>
          <p:cNvSpPr/>
          <p:nvPr/>
        </p:nvSpPr>
        <p:spPr>
          <a:xfrm>
            <a:off x="4092337" y="182186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 사진</a:t>
            </a:r>
            <a:endParaRPr lang="en-US" altLang="ko-KR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D0A18C63-9A1C-10ED-09E3-4EA8F20EF81E}"/>
              </a:ext>
            </a:extLst>
          </p:cNvPr>
          <p:cNvSpPr/>
          <p:nvPr/>
        </p:nvSpPr>
        <p:spPr>
          <a:xfrm>
            <a:off x="6096000" y="182186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사진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B99B0082-1540-161B-79B2-8C04750408DF}"/>
              </a:ext>
            </a:extLst>
          </p:cNvPr>
          <p:cNvSpPr/>
          <p:nvPr/>
        </p:nvSpPr>
        <p:spPr>
          <a:xfrm>
            <a:off x="6096000" y="323097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프로필 수정</a:t>
            </a: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613678C2-247C-32B0-1302-7EC6661C17F0}"/>
              </a:ext>
            </a:extLst>
          </p:cNvPr>
          <p:cNvSpPr/>
          <p:nvPr/>
        </p:nvSpPr>
        <p:spPr>
          <a:xfrm>
            <a:off x="4092337" y="323097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생일 및 </a:t>
            </a:r>
            <a:endParaRPr lang="en-US" altLang="ko-KR" dirty="0"/>
          </a:p>
          <a:p>
            <a:pPr algn="ctr"/>
            <a:r>
              <a:rPr lang="ko-KR" altLang="en-US" dirty="0"/>
              <a:t>자기소개</a:t>
            </a:r>
            <a:endParaRPr lang="en-US" altLang="ko-KR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D6CC2AB6-5662-D45C-83FC-1B4358A4B1B5}"/>
              </a:ext>
            </a:extLst>
          </p:cNvPr>
          <p:cNvSpPr/>
          <p:nvPr/>
        </p:nvSpPr>
        <p:spPr>
          <a:xfrm>
            <a:off x="4092337" y="464008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URL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9FB58753-7400-49AA-45CD-C23649F8B983}"/>
              </a:ext>
            </a:extLst>
          </p:cNvPr>
          <p:cNvSpPr/>
          <p:nvPr/>
        </p:nvSpPr>
        <p:spPr>
          <a:xfrm>
            <a:off x="6089444" y="464008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수</a:t>
            </a:r>
            <a:endParaRPr lang="en-US" altLang="ko-KR" dirty="0"/>
          </a:p>
          <a:p>
            <a:pPr algn="ctr"/>
            <a:r>
              <a:rPr lang="ko-KR" altLang="en-US" dirty="0"/>
              <a:t>잔디</a:t>
            </a:r>
            <a:endParaRPr lang="en-US" altLang="ko-KR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30089802-79B9-B9B3-F3B9-409CA56BA767}"/>
              </a:ext>
            </a:extLst>
          </p:cNvPr>
          <p:cNvSpPr/>
          <p:nvPr/>
        </p:nvSpPr>
        <p:spPr>
          <a:xfrm>
            <a:off x="8099663" y="182186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게시글 작성</a:t>
            </a:r>
            <a:endParaRPr lang="ko-KR" altLang="en-US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D0151179-5702-3B8F-CF90-D02C7FC13B44}"/>
              </a:ext>
            </a:extLst>
          </p:cNvPr>
          <p:cNvSpPr/>
          <p:nvPr/>
        </p:nvSpPr>
        <p:spPr>
          <a:xfrm>
            <a:off x="8086551" y="464008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 게시글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C9F78FC4-24C0-1AF0-382B-0104E9F9B6AD}"/>
              </a:ext>
            </a:extLst>
          </p:cNvPr>
          <p:cNvSpPr/>
          <p:nvPr/>
        </p:nvSpPr>
        <p:spPr>
          <a:xfrm>
            <a:off x="8099663" y="323097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게시물 및</a:t>
            </a:r>
            <a:endParaRPr lang="en-US" altLang="ko-KR" dirty="0"/>
          </a:p>
          <a:p>
            <a:pPr algn="ctr"/>
            <a:r>
              <a:rPr lang="ko-KR" altLang="en-US" dirty="0"/>
              <a:t>친구 수</a:t>
            </a:r>
          </a:p>
        </p:txBody>
      </p:sp>
    </p:spTree>
    <p:extLst>
      <p:ext uri="{BB962C8B-B14F-4D97-AF65-F5344CB8AC3E}">
        <p14:creationId xmlns:p14="http://schemas.microsoft.com/office/powerpoint/2010/main" val="296767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5DE4-ABEF-5016-3CAD-F856EF845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BD074C-4F9B-91DD-6F61-98804A07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72215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검색 사용자 프로필 접근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D8249121-C278-FD15-DB19-977B93A26BFC}"/>
              </a:ext>
            </a:extLst>
          </p:cNvPr>
          <p:cNvSpPr/>
          <p:nvPr/>
        </p:nvSpPr>
        <p:spPr>
          <a:xfrm>
            <a:off x="2811167" y="2569791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프로필</a:t>
            </a:r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B127F356-D854-3223-0463-E6F49555428B}"/>
              </a:ext>
            </a:extLst>
          </p:cNvPr>
          <p:cNvSpPr/>
          <p:nvPr/>
        </p:nvSpPr>
        <p:spPr>
          <a:xfrm>
            <a:off x="5074589" y="2569791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목록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6FE1B81-8D46-4B20-C889-D01B1B576DA4}"/>
              </a:ext>
            </a:extLst>
          </p:cNvPr>
          <p:cNvSpPr/>
          <p:nvPr/>
        </p:nvSpPr>
        <p:spPr>
          <a:xfrm>
            <a:off x="5074589" y="401876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프로필</a:t>
            </a:r>
          </a:p>
        </p:txBody>
      </p:sp>
      <p:sp>
        <p:nvSpPr>
          <p:cNvPr id="7" name="설명선: 오른쪽 화살표 6">
            <a:extLst>
              <a:ext uri="{FF2B5EF4-FFF2-40B4-BE49-F238E27FC236}">
                <a16:creationId xmlns:a16="http://schemas.microsoft.com/office/drawing/2014/main" id="{4D67ECC8-30F2-51B6-DF29-CB0E2F4EE3BE}"/>
              </a:ext>
            </a:extLst>
          </p:cNvPr>
          <p:cNvSpPr/>
          <p:nvPr/>
        </p:nvSpPr>
        <p:spPr>
          <a:xfrm>
            <a:off x="2811167" y="40187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</a:t>
            </a:r>
            <a:endParaRPr lang="en-US" altLang="ko-KR" dirty="0"/>
          </a:p>
          <a:p>
            <a:pPr algn="ctr"/>
            <a:r>
              <a:rPr lang="ko-KR" altLang="en-US" dirty="0"/>
              <a:t>검색</a:t>
            </a:r>
            <a:endParaRPr lang="en-US" altLang="ko-KR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CA77F692-C54E-6F5C-D65E-330ACFDF5DE0}"/>
              </a:ext>
            </a:extLst>
          </p:cNvPr>
          <p:cNvSpPr/>
          <p:nvPr/>
        </p:nvSpPr>
        <p:spPr>
          <a:xfrm>
            <a:off x="7338011" y="256979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  <a:endParaRPr lang="en-US" altLang="ko-KR" dirty="0"/>
          </a:p>
          <a:p>
            <a:pPr algn="ctr"/>
            <a:r>
              <a:rPr lang="ko-KR" altLang="en-US" dirty="0"/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49690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B4268-CCCD-668B-B453-153AFE1CF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6953162-217C-C9A8-2B4C-A2A1BEC5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62405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친구신청 및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3B5BC395-BFDE-F4B1-B71E-D36A91875887}"/>
              </a:ext>
            </a:extLst>
          </p:cNvPr>
          <p:cNvSpPr/>
          <p:nvPr/>
        </p:nvSpPr>
        <p:spPr>
          <a:xfrm>
            <a:off x="827621" y="268233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  <a:endParaRPr lang="en-US" altLang="ko-KR" dirty="0"/>
          </a:p>
          <a:p>
            <a:pPr algn="ctr"/>
            <a:r>
              <a:rPr lang="ko-KR" altLang="en-US" dirty="0"/>
              <a:t>프로필 화면</a:t>
            </a:r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26EE2B79-546A-58EC-F651-C91B6AEFFD46}"/>
              </a:ext>
            </a:extLst>
          </p:cNvPr>
          <p:cNvSpPr/>
          <p:nvPr/>
        </p:nvSpPr>
        <p:spPr>
          <a:xfrm>
            <a:off x="3091043" y="268233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신청</a:t>
            </a:r>
          </a:p>
        </p:txBody>
      </p:sp>
      <p:sp>
        <p:nvSpPr>
          <p:cNvPr id="5" name="설명선: 오른쪽 화살표 4">
            <a:extLst>
              <a:ext uri="{FF2B5EF4-FFF2-40B4-BE49-F238E27FC236}">
                <a16:creationId xmlns:a16="http://schemas.microsoft.com/office/drawing/2014/main" id="{25FC02A5-0696-468C-2029-A7FC33BA1669}"/>
              </a:ext>
            </a:extLst>
          </p:cNvPr>
          <p:cNvSpPr/>
          <p:nvPr/>
        </p:nvSpPr>
        <p:spPr>
          <a:xfrm>
            <a:off x="5354465" y="268233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 알림</a:t>
            </a:r>
            <a:endParaRPr lang="en-US" altLang="ko-KR" dirty="0"/>
          </a:p>
          <a:p>
            <a:pPr algn="ctr"/>
            <a:r>
              <a:rPr lang="ko-KR" altLang="en-US" dirty="0"/>
              <a:t>전송</a:t>
            </a:r>
            <a:endParaRPr lang="en-US" altLang="ko-KR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CFB0524-7EAA-190C-7646-698012BBA067}"/>
              </a:ext>
            </a:extLst>
          </p:cNvPr>
          <p:cNvSpPr/>
          <p:nvPr/>
        </p:nvSpPr>
        <p:spPr>
          <a:xfrm>
            <a:off x="7617887" y="268233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8" name="설명선: 오른쪽 화살표 7">
            <a:extLst>
              <a:ext uri="{FF2B5EF4-FFF2-40B4-BE49-F238E27FC236}">
                <a16:creationId xmlns:a16="http://schemas.microsoft.com/office/drawing/2014/main" id="{F128A683-ACF4-EBD7-B499-11324F7F00CF}"/>
              </a:ext>
            </a:extLst>
          </p:cNvPr>
          <p:cNvSpPr/>
          <p:nvPr/>
        </p:nvSpPr>
        <p:spPr>
          <a:xfrm>
            <a:off x="827621" y="4332185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</a:t>
            </a:r>
            <a:endParaRPr lang="en-US" altLang="ko-KR" dirty="0"/>
          </a:p>
          <a:p>
            <a:pPr algn="ctr"/>
            <a:r>
              <a:rPr lang="ko-KR" altLang="en-US" dirty="0"/>
              <a:t>목록 화면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AABF4D0E-7F06-69CD-ECE1-B7A3E2932ECD}"/>
              </a:ext>
            </a:extLst>
          </p:cNvPr>
          <p:cNvSpPr/>
          <p:nvPr/>
        </p:nvSpPr>
        <p:spPr>
          <a:xfrm>
            <a:off x="3091043" y="4332185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검색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53225017-6905-354E-784D-B78AE85F5BAE}"/>
              </a:ext>
            </a:extLst>
          </p:cNvPr>
          <p:cNvSpPr/>
          <p:nvPr/>
        </p:nvSpPr>
        <p:spPr>
          <a:xfrm>
            <a:off x="5354465" y="4332185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프로필</a:t>
            </a:r>
            <a:endParaRPr lang="en-US" altLang="ko-KR" dirty="0"/>
          </a:p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12" name="설명선: 선(강조선) 11">
            <a:extLst>
              <a:ext uri="{FF2B5EF4-FFF2-40B4-BE49-F238E27FC236}">
                <a16:creationId xmlns:a16="http://schemas.microsoft.com/office/drawing/2014/main" id="{0931ABC5-ABEF-8DA9-7A38-EFBF1A167E48}"/>
              </a:ext>
            </a:extLst>
          </p:cNvPr>
          <p:cNvSpPr/>
          <p:nvPr/>
        </p:nvSpPr>
        <p:spPr>
          <a:xfrm>
            <a:off x="10223442" y="2321169"/>
            <a:ext cx="1368336" cy="789199"/>
          </a:xfrm>
          <a:prstGeom prst="accentCallout1">
            <a:avLst>
              <a:gd name="adj1" fmla="val 41712"/>
              <a:gd name="adj2" fmla="val -9871"/>
              <a:gd name="adj3" fmla="val 105096"/>
              <a:gd name="adj4" fmla="val -843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 수락</a:t>
            </a:r>
          </a:p>
        </p:txBody>
      </p:sp>
      <p:sp>
        <p:nvSpPr>
          <p:cNvPr id="13" name="설명선: 선(강조선) 12">
            <a:extLst>
              <a:ext uri="{FF2B5EF4-FFF2-40B4-BE49-F238E27FC236}">
                <a16:creationId xmlns:a16="http://schemas.microsoft.com/office/drawing/2014/main" id="{4495462E-D1FE-24AC-479C-EFE79A606532}"/>
              </a:ext>
            </a:extLst>
          </p:cNvPr>
          <p:cNvSpPr/>
          <p:nvPr/>
        </p:nvSpPr>
        <p:spPr>
          <a:xfrm>
            <a:off x="10223442" y="3353033"/>
            <a:ext cx="1368336" cy="789199"/>
          </a:xfrm>
          <a:prstGeom prst="accentCallout1">
            <a:avLst>
              <a:gd name="adj1" fmla="val 41712"/>
              <a:gd name="adj2" fmla="val -9871"/>
              <a:gd name="adj3" fmla="val -5421"/>
              <a:gd name="adj4" fmla="val -823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 거절</a:t>
            </a:r>
          </a:p>
        </p:txBody>
      </p:sp>
      <p:sp>
        <p:nvSpPr>
          <p:cNvPr id="14" name="설명선: 선(강조선) 13">
            <a:extLst>
              <a:ext uri="{FF2B5EF4-FFF2-40B4-BE49-F238E27FC236}">
                <a16:creationId xmlns:a16="http://schemas.microsoft.com/office/drawing/2014/main" id="{408742DA-0D41-618E-9045-9DC4AB36799C}"/>
              </a:ext>
            </a:extLst>
          </p:cNvPr>
          <p:cNvSpPr/>
          <p:nvPr/>
        </p:nvSpPr>
        <p:spPr>
          <a:xfrm>
            <a:off x="8082120" y="4492229"/>
            <a:ext cx="1368336" cy="789199"/>
          </a:xfrm>
          <a:prstGeom prst="accentCallout1">
            <a:avLst>
              <a:gd name="adj1" fmla="val 41712"/>
              <a:gd name="adj2" fmla="val -9871"/>
              <a:gd name="adj3" fmla="val 42707"/>
              <a:gd name="adj4" fmla="val -895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삭제</a:t>
            </a:r>
          </a:p>
        </p:txBody>
      </p:sp>
    </p:spTree>
    <p:extLst>
      <p:ext uri="{BB962C8B-B14F-4D97-AF65-F5344CB8AC3E}">
        <p14:creationId xmlns:p14="http://schemas.microsoft.com/office/powerpoint/2010/main" val="177653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34BDF-173E-644D-1477-A86182F46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4A65FE-42C6-03B3-ECD2-B1254656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55873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게시글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504ABE10-91E2-03AF-DB4C-8F9197E8A11A}"/>
              </a:ext>
            </a:extLst>
          </p:cNvPr>
          <p:cNvSpPr/>
          <p:nvPr/>
        </p:nvSpPr>
        <p:spPr>
          <a:xfrm>
            <a:off x="1569156" y="323097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 작성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  <a:endParaRPr lang="en-US" altLang="ko-KR" dirty="0"/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853CD07C-A39D-4CA6-B2C4-65C1292D32C8}"/>
              </a:ext>
            </a:extLst>
          </p:cNvPr>
          <p:cNvSpPr/>
          <p:nvPr/>
        </p:nvSpPr>
        <p:spPr>
          <a:xfrm>
            <a:off x="3832578" y="323097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</a:p>
        </p:txBody>
      </p:sp>
      <p:sp>
        <p:nvSpPr>
          <p:cNvPr id="5" name="설명선: 오른쪽 화살표 4">
            <a:extLst>
              <a:ext uri="{FF2B5EF4-FFF2-40B4-BE49-F238E27FC236}">
                <a16:creationId xmlns:a16="http://schemas.microsoft.com/office/drawing/2014/main" id="{CDC67725-53DB-78A1-137D-974BE3D65BCF}"/>
              </a:ext>
            </a:extLst>
          </p:cNvPr>
          <p:cNvSpPr/>
          <p:nvPr/>
        </p:nvSpPr>
        <p:spPr>
          <a:xfrm>
            <a:off x="6096000" y="323097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 범위</a:t>
            </a:r>
            <a:endParaRPr lang="en-US" altLang="ko-KR" dirty="0"/>
          </a:p>
          <a:p>
            <a:pPr algn="ctr"/>
            <a:r>
              <a:rPr lang="ko-KR" altLang="en-US" dirty="0"/>
              <a:t>설정</a:t>
            </a:r>
            <a:endParaRPr lang="en-US" altLang="ko-KR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B9AB013-119E-BAB0-F634-2BB03C86A2A6}"/>
              </a:ext>
            </a:extLst>
          </p:cNvPr>
          <p:cNvSpPr/>
          <p:nvPr/>
        </p:nvSpPr>
        <p:spPr>
          <a:xfrm>
            <a:off x="8359422" y="323097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</a:t>
            </a:r>
          </a:p>
        </p:txBody>
      </p:sp>
    </p:spTree>
    <p:extLst>
      <p:ext uri="{BB962C8B-B14F-4D97-AF65-F5344CB8AC3E}">
        <p14:creationId xmlns:p14="http://schemas.microsoft.com/office/powerpoint/2010/main" val="277139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16EB-8E41-C960-5B5C-CF64B593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A976A0-B147-4D6A-EC92-DB91C9AD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525201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게시글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CCD17BDB-BC43-140C-8636-A8D220FAFD4F}"/>
              </a:ext>
            </a:extLst>
          </p:cNvPr>
          <p:cNvSpPr/>
          <p:nvPr/>
        </p:nvSpPr>
        <p:spPr>
          <a:xfrm>
            <a:off x="1569156" y="323097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endParaRPr lang="en-US" altLang="ko-KR" dirty="0"/>
          </a:p>
          <a:p>
            <a:pPr algn="ctr"/>
            <a:r>
              <a:rPr lang="ko-KR" altLang="en-US" dirty="0"/>
              <a:t>수정 화면</a:t>
            </a:r>
            <a:endParaRPr lang="en-US" altLang="ko-KR" dirty="0"/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9B8A600D-0287-0CC5-9446-AF5E1868613D}"/>
              </a:ext>
            </a:extLst>
          </p:cNvPr>
          <p:cNvSpPr/>
          <p:nvPr/>
        </p:nvSpPr>
        <p:spPr>
          <a:xfrm>
            <a:off x="3889843" y="2509267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endParaRPr lang="en-US" altLang="ko-KR" dirty="0"/>
          </a:p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5" name="설명선: 오른쪽 화살표 4">
            <a:extLst>
              <a:ext uri="{FF2B5EF4-FFF2-40B4-BE49-F238E27FC236}">
                <a16:creationId xmlns:a16="http://schemas.microsoft.com/office/drawing/2014/main" id="{875CBCCE-A6D7-4C86-D1B0-3D8D38D47456}"/>
              </a:ext>
            </a:extLst>
          </p:cNvPr>
          <p:cNvSpPr/>
          <p:nvPr/>
        </p:nvSpPr>
        <p:spPr>
          <a:xfrm>
            <a:off x="6153265" y="2509267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공개 범위</a:t>
            </a:r>
            <a:endParaRPr lang="en-US" altLang="ko-KR" dirty="0"/>
          </a:p>
          <a:p>
            <a:pPr algn="ctr"/>
            <a:r>
              <a:rPr lang="ko-KR" altLang="en-US" dirty="0"/>
              <a:t>설정</a:t>
            </a:r>
            <a:endParaRPr lang="en-US" altLang="ko-KR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DFD6BF8-5903-3E86-5365-0C6DB35E80EF}"/>
              </a:ext>
            </a:extLst>
          </p:cNvPr>
          <p:cNvSpPr/>
          <p:nvPr/>
        </p:nvSpPr>
        <p:spPr>
          <a:xfrm>
            <a:off x="8416687" y="2509267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사항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4F932769-A98D-37B7-FBB0-C7AE6CCE07B3}"/>
              </a:ext>
            </a:extLst>
          </p:cNvPr>
          <p:cNvSpPr/>
          <p:nvPr/>
        </p:nvSpPr>
        <p:spPr>
          <a:xfrm>
            <a:off x="3889843" y="3926849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endParaRPr lang="en-US" altLang="ko-KR" dirty="0"/>
          </a:p>
          <a:p>
            <a:pPr algn="ctr"/>
            <a:r>
              <a:rPr lang="ko-KR" altLang="en-US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105301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79C15-AC2A-F56F-E649-DCBA2A95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22FCF7-9BEB-FE84-E3FE-091A4AA4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25481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댓글 및 </a:t>
                      </a:r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대댓글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88B41A60-B2BE-519D-4FD2-4DD333E2F7AD}"/>
              </a:ext>
            </a:extLst>
          </p:cNvPr>
          <p:cNvSpPr/>
          <p:nvPr/>
        </p:nvSpPr>
        <p:spPr>
          <a:xfrm>
            <a:off x="1686999" y="320355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D0592E81-A880-F05E-477D-55E5C7AC1A1F}"/>
              </a:ext>
            </a:extLst>
          </p:cNvPr>
          <p:cNvSpPr/>
          <p:nvPr/>
        </p:nvSpPr>
        <p:spPr>
          <a:xfrm>
            <a:off x="6419199" y="2574690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내용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</a:p>
        </p:txBody>
      </p:sp>
      <p:sp>
        <p:nvSpPr>
          <p:cNvPr id="8" name="설명선: 오른쪽 화살표 7">
            <a:extLst>
              <a:ext uri="{FF2B5EF4-FFF2-40B4-BE49-F238E27FC236}">
                <a16:creationId xmlns:a16="http://schemas.microsoft.com/office/drawing/2014/main" id="{94DF91EC-7E1B-494A-4659-4BFAEC3A84A3}"/>
              </a:ext>
            </a:extLst>
          </p:cNvPr>
          <p:cNvSpPr/>
          <p:nvPr/>
        </p:nvSpPr>
        <p:spPr>
          <a:xfrm>
            <a:off x="6419199" y="3861947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조회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4B2B9433-664C-7A9C-5FDB-720888FDA8A6}"/>
              </a:ext>
            </a:extLst>
          </p:cNvPr>
          <p:cNvSpPr/>
          <p:nvPr/>
        </p:nvSpPr>
        <p:spPr>
          <a:xfrm>
            <a:off x="8777555" y="3861947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대댓글</a:t>
            </a:r>
            <a:r>
              <a:rPr lang="ko-KR" altLang="en-US" dirty="0"/>
              <a:t> 작성</a:t>
            </a:r>
          </a:p>
        </p:txBody>
      </p:sp>
      <p:sp>
        <p:nvSpPr>
          <p:cNvPr id="7" name="설명선: 오른쪽 화살표 6">
            <a:extLst>
              <a:ext uri="{FF2B5EF4-FFF2-40B4-BE49-F238E27FC236}">
                <a16:creationId xmlns:a16="http://schemas.microsoft.com/office/drawing/2014/main" id="{15C77127-9912-D1ED-9A7F-8A49E3F987FF}"/>
              </a:ext>
            </a:extLst>
          </p:cNvPr>
          <p:cNvSpPr/>
          <p:nvPr/>
        </p:nvSpPr>
        <p:spPr>
          <a:xfrm>
            <a:off x="4045355" y="320355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endParaRPr lang="en-US" altLang="ko-KR" dirty="0"/>
          </a:p>
          <a:p>
            <a:pPr algn="ctr"/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61956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2CF5-9C6D-EE49-A021-804EF9CD9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4B201A-E96E-E811-1E4E-DBE2271AD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69130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일반회원 신고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ABAE3C2E-CC5A-6008-BA03-0D92DF0046AC}"/>
              </a:ext>
            </a:extLst>
          </p:cNvPr>
          <p:cNvSpPr/>
          <p:nvPr/>
        </p:nvSpPr>
        <p:spPr>
          <a:xfrm>
            <a:off x="5090900" y="3202488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0071891E-88F7-2EF2-FFE8-5562802ABDBD}"/>
              </a:ext>
            </a:extLst>
          </p:cNvPr>
          <p:cNvSpPr/>
          <p:nvPr/>
        </p:nvSpPr>
        <p:spPr>
          <a:xfrm>
            <a:off x="7670456" y="323569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작성</a:t>
            </a:r>
          </a:p>
        </p:txBody>
      </p:sp>
      <p:sp>
        <p:nvSpPr>
          <p:cNvPr id="7" name="설명선: 오른쪽 화살표 6">
            <a:extLst>
              <a:ext uri="{FF2B5EF4-FFF2-40B4-BE49-F238E27FC236}">
                <a16:creationId xmlns:a16="http://schemas.microsoft.com/office/drawing/2014/main" id="{62AA9C61-BAB3-0E7C-9553-EDB30C115CE6}"/>
              </a:ext>
            </a:extLst>
          </p:cNvPr>
          <p:cNvSpPr/>
          <p:nvPr/>
        </p:nvSpPr>
        <p:spPr>
          <a:xfrm>
            <a:off x="2511344" y="254267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신고대상자</a:t>
            </a:r>
            <a:endParaRPr lang="en-US" altLang="ko-KR" dirty="0"/>
          </a:p>
          <a:p>
            <a:pPr algn="ctr"/>
            <a:r>
              <a:rPr lang="ko-KR" altLang="en-US" dirty="0"/>
              <a:t>프로필</a:t>
            </a:r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E5C50626-A856-9843-E0D4-882942A72349}"/>
              </a:ext>
            </a:extLst>
          </p:cNvPr>
          <p:cNvSpPr/>
          <p:nvPr/>
        </p:nvSpPr>
        <p:spPr>
          <a:xfrm>
            <a:off x="2511344" y="3887320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  <a:endParaRPr lang="en-US" altLang="ko-KR" dirty="0"/>
          </a:p>
          <a:p>
            <a:pPr algn="ctr"/>
            <a:r>
              <a:rPr lang="ko-KR" altLang="en-US" dirty="0"/>
              <a:t>및 댓글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24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6F01-5BC6-7513-FB89-95D53D1F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B5A696-DCAF-9FDB-D11C-56B498C2C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25650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일반회원 문의 신청 및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5A622684-4A39-1763-DFB6-6DF128226AD1}"/>
              </a:ext>
            </a:extLst>
          </p:cNvPr>
          <p:cNvSpPr/>
          <p:nvPr/>
        </p:nvSpPr>
        <p:spPr>
          <a:xfrm>
            <a:off x="4447702" y="165731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메뉴</a:t>
            </a:r>
            <a:endParaRPr lang="en-US" altLang="ko-KR" dirty="0"/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4A5CE831-BCD4-3622-DC38-E92B51729D10}"/>
              </a:ext>
            </a:extLst>
          </p:cNvPr>
          <p:cNvSpPr/>
          <p:nvPr/>
        </p:nvSpPr>
        <p:spPr>
          <a:xfrm>
            <a:off x="6711124" y="165731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화면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DBCA8EF0-B148-5DE4-D557-6FD969B07DB1}"/>
              </a:ext>
            </a:extLst>
          </p:cNvPr>
          <p:cNvSpPr/>
          <p:nvPr/>
        </p:nvSpPr>
        <p:spPr>
          <a:xfrm>
            <a:off x="8974546" y="161332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작성</a:t>
            </a:r>
          </a:p>
        </p:txBody>
      </p:sp>
      <p:sp>
        <p:nvSpPr>
          <p:cNvPr id="8" name="설명선: 오른쪽 화살표 7">
            <a:extLst>
              <a:ext uri="{FF2B5EF4-FFF2-40B4-BE49-F238E27FC236}">
                <a16:creationId xmlns:a16="http://schemas.microsoft.com/office/drawing/2014/main" id="{98499CD9-E334-8BF1-F504-F820DB885901}"/>
              </a:ext>
            </a:extLst>
          </p:cNvPr>
          <p:cNvSpPr/>
          <p:nvPr/>
        </p:nvSpPr>
        <p:spPr>
          <a:xfrm>
            <a:off x="5400202" y="4370579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조회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6D9BDF55-1021-F0C3-CFD1-35FFFD9A5006}"/>
              </a:ext>
            </a:extLst>
          </p:cNvPr>
          <p:cNvSpPr/>
          <p:nvPr/>
        </p:nvSpPr>
        <p:spPr>
          <a:xfrm>
            <a:off x="8160780" y="3814290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수정</a:t>
            </a:r>
            <a:endParaRPr lang="en-US" altLang="ko-KR" dirty="0"/>
          </a:p>
        </p:txBody>
      </p:sp>
      <p:sp>
        <p:nvSpPr>
          <p:cNvPr id="10" name="설명선: 오른쪽 화살표 9">
            <a:extLst>
              <a:ext uri="{FF2B5EF4-FFF2-40B4-BE49-F238E27FC236}">
                <a16:creationId xmlns:a16="http://schemas.microsoft.com/office/drawing/2014/main" id="{D2EB2CF3-A689-A44D-A12C-6D86EF1C191B}"/>
              </a:ext>
            </a:extLst>
          </p:cNvPr>
          <p:cNvSpPr/>
          <p:nvPr/>
        </p:nvSpPr>
        <p:spPr>
          <a:xfrm>
            <a:off x="2847805" y="4370579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화면</a:t>
            </a:r>
          </a:p>
        </p:txBody>
      </p:sp>
      <p:sp>
        <p:nvSpPr>
          <p:cNvPr id="15" name="설명선: 오른쪽 화살표 14">
            <a:extLst>
              <a:ext uri="{FF2B5EF4-FFF2-40B4-BE49-F238E27FC236}">
                <a16:creationId xmlns:a16="http://schemas.microsoft.com/office/drawing/2014/main" id="{33B5B08E-BBC8-A68C-03A7-004811532945}"/>
              </a:ext>
            </a:extLst>
          </p:cNvPr>
          <p:cNvSpPr/>
          <p:nvPr/>
        </p:nvSpPr>
        <p:spPr>
          <a:xfrm>
            <a:off x="2152480" y="1668658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일반 회원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9C5E52B8-29D4-4F7D-8995-0FE7911FDAF6}"/>
              </a:ext>
            </a:extLst>
          </p:cNvPr>
          <p:cNvSpPr/>
          <p:nvPr/>
        </p:nvSpPr>
        <p:spPr>
          <a:xfrm>
            <a:off x="8160780" y="504921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023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14F2FB-3852-F755-A410-CCBB93EF0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07312"/>
              </p:ext>
            </p:extLst>
          </p:nvPr>
        </p:nvGraphicFramePr>
        <p:xfrm>
          <a:off x="442451" y="419098"/>
          <a:ext cx="11307098" cy="6019803"/>
        </p:xfrm>
        <a:graphic>
          <a:graphicData uri="http://schemas.openxmlformats.org/drawingml/2006/table">
            <a:tbl>
              <a:tblPr/>
              <a:tblGrid>
                <a:gridCol w="1852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8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2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3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474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1" kern="100" dirty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 개정 </a:t>
                      </a:r>
                      <a:r>
                        <a:rPr lang="ko-KR" sz="1200" b="1" kern="100" dirty="0" err="1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이력표</a:t>
                      </a:r>
                      <a:endParaRPr lang="ko-KR" sz="12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문서명</a:t>
                      </a:r>
                      <a:endParaRPr lang="ko-KR" sz="1200" b="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프로세스 흐름도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버전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날짜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내용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작성자</a:t>
                      </a: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1.0</a:t>
                      </a: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2025.02.17</a:t>
                      </a: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최초 작성</a:t>
                      </a:r>
                      <a:endParaRPr lang="ko-KR" alt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우정은</a:t>
                      </a:r>
                      <a:endParaRPr lang="ko-KR" alt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1.1</a:t>
                      </a: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2025.02.18</a:t>
                      </a: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내용 작성</a:t>
                      </a: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맑은 고딕"/>
                          <a:cs typeface="Times New Roman"/>
                        </a:rPr>
                        <a:t>강유정</a:t>
                      </a:r>
                      <a:endParaRPr lang="ko-KR" alt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54519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1.2</a:t>
                      </a: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2025.02.20</a:t>
                      </a: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내용 추가 및 수정</a:t>
                      </a: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서요한</a:t>
                      </a:r>
                      <a:endParaRPr lang="en-US" alt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6494471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1940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82181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alt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17598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121781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75092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431569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911305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5503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830313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1744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349630"/>
                  </a:ext>
                </a:extLst>
              </a:tr>
              <a:tr h="3190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000" kern="10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2561" marR="42561" marT="0" marB="0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15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82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5489F-C442-B2BF-7733-10DCC4EF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F07D12-5C1D-3608-7396-B785E82CA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16157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일반회원 공지사항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1EE9B172-57F2-BA98-6BF2-F04925C45792}"/>
              </a:ext>
            </a:extLst>
          </p:cNvPr>
          <p:cNvSpPr/>
          <p:nvPr/>
        </p:nvSpPr>
        <p:spPr>
          <a:xfrm>
            <a:off x="8217336" y="3307018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78EFDB3B-5208-FD4D-9360-3AE1059B900B}"/>
              </a:ext>
            </a:extLst>
          </p:cNvPr>
          <p:cNvSpPr/>
          <p:nvPr/>
        </p:nvSpPr>
        <p:spPr>
          <a:xfrm>
            <a:off x="2149036" y="3307018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/>
              <a:t>알림</a:t>
            </a:r>
            <a:endParaRPr lang="en-US" altLang="ko-KR" dirty="0"/>
          </a:p>
        </p:txBody>
      </p:sp>
      <p:sp>
        <p:nvSpPr>
          <p:cNvPr id="5" name="설명선: 오른쪽 화살표 4">
            <a:extLst>
              <a:ext uri="{FF2B5EF4-FFF2-40B4-BE49-F238E27FC236}">
                <a16:creationId xmlns:a16="http://schemas.microsoft.com/office/drawing/2014/main" id="{F11BFE4E-1C03-0060-9F51-31D7B7CBFFB3}"/>
              </a:ext>
            </a:extLst>
          </p:cNvPr>
          <p:cNvSpPr/>
          <p:nvPr/>
        </p:nvSpPr>
        <p:spPr>
          <a:xfrm>
            <a:off x="5183186" y="3307018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771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5A79EE-808E-F77A-607B-2DF06D8BF91F}"/>
              </a:ext>
            </a:extLst>
          </p:cNvPr>
          <p:cNvSpPr txBox="1"/>
          <p:nvPr/>
        </p:nvSpPr>
        <p:spPr>
          <a:xfrm>
            <a:off x="3362325" y="2321004"/>
            <a:ext cx="66484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43291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A2F68-CEA0-C590-0A0C-1A4301D56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6C52D7-442E-97D3-DF31-BED9D6533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5585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관리자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DB0A45A-2C04-0D4C-525B-DE5CD9613E79}"/>
              </a:ext>
            </a:extLst>
          </p:cNvPr>
          <p:cNvSpPr/>
          <p:nvPr/>
        </p:nvSpPr>
        <p:spPr>
          <a:xfrm>
            <a:off x="5425899" y="2634037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내역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C5BE2E1D-32E8-502C-3B33-6F7AFF6D2D41}"/>
              </a:ext>
            </a:extLst>
          </p:cNvPr>
          <p:cNvSpPr/>
          <p:nvPr/>
        </p:nvSpPr>
        <p:spPr>
          <a:xfrm>
            <a:off x="2928897" y="341179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  <a:endParaRPr lang="en-US" altLang="ko-KR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27F59FD-B509-EC8C-5050-92EED0572A8B}"/>
              </a:ext>
            </a:extLst>
          </p:cNvPr>
          <p:cNvSpPr/>
          <p:nvPr/>
        </p:nvSpPr>
        <p:spPr>
          <a:xfrm>
            <a:off x="5425899" y="439245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내역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DEC3586B-CC88-5C7D-997A-8DA9C477FF41}"/>
              </a:ext>
            </a:extLst>
          </p:cNvPr>
          <p:cNvSpPr/>
          <p:nvPr/>
        </p:nvSpPr>
        <p:spPr>
          <a:xfrm>
            <a:off x="7543989" y="439245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FB4C35E2-36D3-6285-6E3E-A314EA817A68}"/>
              </a:ext>
            </a:extLst>
          </p:cNvPr>
          <p:cNvSpPr/>
          <p:nvPr/>
        </p:nvSpPr>
        <p:spPr>
          <a:xfrm>
            <a:off x="7543989" y="2634037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회원관리</a:t>
            </a: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3151F778-1966-6DAF-8279-DD2473E025F6}"/>
              </a:ext>
            </a:extLst>
          </p:cNvPr>
          <p:cNvSpPr/>
          <p:nvPr/>
        </p:nvSpPr>
        <p:spPr>
          <a:xfrm>
            <a:off x="9757032" y="3487578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  <a:endParaRPr lang="en-US" altLang="ko-KR" dirty="0"/>
          </a:p>
        </p:txBody>
      </p:sp>
      <p:sp>
        <p:nvSpPr>
          <p:cNvPr id="6" name="설명선: 오른쪽 화살표 5">
            <a:extLst>
              <a:ext uri="{FF2B5EF4-FFF2-40B4-BE49-F238E27FC236}">
                <a16:creationId xmlns:a16="http://schemas.microsoft.com/office/drawing/2014/main" id="{A84F3D91-E617-A44B-DBB0-3F5BDF92638D}"/>
              </a:ext>
            </a:extLst>
          </p:cNvPr>
          <p:cNvSpPr/>
          <p:nvPr/>
        </p:nvSpPr>
        <p:spPr>
          <a:xfrm>
            <a:off x="502296" y="341179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205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B7AD-9C59-333C-659B-99F4762E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1926DD2-C802-FF30-8948-932EF898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35755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관리자 신고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5EAB886D-05EF-D17C-41CF-2C458602DC04}"/>
              </a:ext>
            </a:extLst>
          </p:cNvPr>
          <p:cNvSpPr/>
          <p:nvPr/>
        </p:nvSpPr>
        <p:spPr>
          <a:xfrm>
            <a:off x="2853242" y="321690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신고사항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19C5DA0-40C9-914C-2C23-515DC41C65E4}"/>
              </a:ext>
            </a:extLst>
          </p:cNvPr>
          <p:cNvSpPr/>
          <p:nvPr/>
        </p:nvSpPr>
        <p:spPr>
          <a:xfrm>
            <a:off x="7576106" y="321690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처리</a:t>
            </a:r>
          </a:p>
        </p:txBody>
      </p:sp>
      <p:sp>
        <p:nvSpPr>
          <p:cNvPr id="7" name="설명선: 오른쪽 화살표 6">
            <a:extLst>
              <a:ext uri="{FF2B5EF4-FFF2-40B4-BE49-F238E27FC236}">
                <a16:creationId xmlns:a16="http://schemas.microsoft.com/office/drawing/2014/main" id="{175CEE3F-1A0D-29A6-E4E2-C598CA67A30C}"/>
              </a:ext>
            </a:extLst>
          </p:cNvPr>
          <p:cNvSpPr/>
          <p:nvPr/>
        </p:nvSpPr>
        <p:spPr>
          <a:xfrm>
            <a:off x="491810" y="321690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1CC6B003-4B03-D683-27C5-17F2783C04FB}"/>
              </a:ext>
            </a:extLst>
          </p:cNvPr>
          <p:cNvSpPr/>
          <p:nvPr/>
        </p:nvSpPr>
        <p:spPr>
          <a:xfrm>
            <a:off x="5214674" y="321690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답변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8" name="설명선: 선(강조선) 7">
            <a:extLst>
              <a:ext uri="{FF2B5EF4-FFF2-40B4-BE49-F238E27FC236}">
                <a16:creationId xmlns:a16="http://schemas.microsoft.com/office/drawing/2014/main" id="{60A485B0-1175-D4AF-1EC8-DCA698863838}"/>
              </a:ext>
            </a:extLst>
          </p:cNvPr>
          <p:cNvSpPr/>
          <p:nvPr/>
        </p:nvSpPr>
        <p:spPr>
          <a:xfrm>
            <a:off x="10214762" y="2899727"/>
            <a:ext cx="1368336" cy="789199"/>
          </a:xfrm>
          <a:prstGeom prst="accentCallout1">
            <a:avLst>
              <a:gd name="adj1" fmla="val 41712"/>
              <a:gd name="adj2" fmla="val -9871"/>
              <a:gd name="adj3" fmla="val 105096"/>
              <a:gd name="adj4" fmla="val -843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처리 완료</a:t>
            </a:r>
          </a:p>
        </p:txBody>
      </p:sp>
      <p:sp>
        <p:nvSpPr>
          <p:cNvPr id="9" name="설명선: 선(강조선) 8">
            <a:extLst>
              <a:ext uri="{FF2B5EF4-FFF2-40B4-BE49-F238E27FC236}">
                <a16:creationId xmlns:a16="http://schemas.microsoft.com/office/drawing/2014/main" id="{0F086DE5-B6F1-FF5E-7F44-55774088409F}"/>
              </a:ext>
            </a:extLst>
          </p:cNvPr>
          <p:cNvSpPr/>
          <p:nvPr/>
        </p:nvSpPr>
        <p:spPr>
          <a:xfrm>
            <a:off x="10214762" y="3931591"/>
            <a:ext cx="1368336" cy="789199"/>
          </a:xfrm>
          <a:prstGeom prst="accentCallout1">
            <a:avLst>
              <a:gd name="adj1" fmla="val 41712"/>
              <a:gd name="adj2" fmla="val -9871"/>
              <a:gd name="adj3" fmla="val -5421"/>
              <a:gd name="adj4" fmla="val -823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반려</a:t>
            </a:r>
          </a:p>
        </p:txBody>
      </p:sp>
    </p:spTree>
    <p:extLst>
      <p:ext uri="{BB962C8B-B14F-4D97-AF65-F5344CB8AC3E}">
        <p14:creationId xmlns:p14="http://schemas.microsoft.com/office/powerpoint/2010/main" val="328870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A5E09-7DBE-DD37-02E6-77663BE0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2BBDCF-63F5-7D74-6D4F-AC282F0A0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38024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관리자 회원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8" name="설명선: 오른쪽 화살표 7">
            <a:extLst>
              <a:ext uri="{FF2B5EF4-FFF2-40B4-BE49-F238E27FC236}">
                <a16:creationId xmlns:a16="http://schemas.microsoft.com/office/drawing/2014/main" id="{95153586-EE93-F489-4822-F11DDE601EB4}"/>
              </a:ext>
            </a:extLst>
          </p:cNvPr>
          <p:cNvSpPr/>
          <p:nvPr/>
        </p:nvSpPr>
        <p:spPr>
          <a:xfrm>
            <a:off x="4190527" y="31609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관리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7D0F8D00-1AD8-D2B9-1D24-4F7D829EBE04}"/>
              </a:ext>
            </a:extLst>
          </p:cNvPr>
          <p:cNvSpPr/>
          <p:nvPr/>
        </p:nvSpPr>
        <p:spPr>
          <a:xfrm>
            <a:off x="6453949" y="31609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  <a:endParaRPr lang="en-US" altLang="ko-KR" dirty="0"/>
          </a:p>
          <a:p>
            <a:pPr algn="ctr"/>
            <a:r>
              <a:rPr lang="ko-KR" altLang="en-US" dirty="0"/>
              <a:t>상세</a:t>
            </a:r>
            <a:r>
              <a:rPr lang="en-US" altLang="ko-KR" dirty="0"/>
              <a:t> </a:t>
            </a:r>
            <a:r>
              <a:rPr lang="ko-KR" altLang="en-US" dirty="0"/>
              <a:t>조회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9FF8A598-EC6A-9A5B-51C3-763219C6E48C}"/>
              </a:ext>
            </a:extLst>
          </p:cNvPr>
          <p:cNvSpPr/>
          <p:nvPr/>
        </p:nvSpPr>
        <p:spPr>
          <a:xfrm>
            <a:off x="8717371" y="316090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삭제</a:t>
            </a:r>
            <a:endParaRPr lang="en-US" altLang="ko-KR" dirty="0"/>
          </a:p>
        </p:txBody>
      </p:sp>
      <p:sp>
        <p:nvSpPr>
          <p:cNvPr id="10" name="설명선: 오른쪽 화살표 9">
            <a:extLst>
              <a:ext uri="{FF2B5EF4-FFF2-40B4-BE49-F238E27FC236}">
                <a16:creationId xmlns:a16="http://schemas.microsoft.com/office/drawing/2014/main" id="{34DABBC4-CA24-F690-BB55-1A1C148449EC}"/>
              </a:ext>
            </a:extLst>
          </p:cNvPr>
          <p:cNvSpPr/>
          <p:nvPr/>
        </p:nvSpPr>
        <p:spPr>
          <a:xfrm>
            <a:off x="1895305" y="31609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882267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9CE8-A4CC-9F85-411A-EFCABFD68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0662B2-EEBB-AC89-B5CA-726ABF05E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81698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관리자 공지사항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8" name="설명선: 오른쪽 화살표 7">
            <a:extLst>
              <a:ext uri="{FF2B5EF4-FFF2-40B4-BE49-F238E27FC236}">
                <a16:creationId xmlns:a16="http://schemas.microsoft.com/office/drawing/2014/main" id="{7AC26820-B156-9A5A-FBD7-4B3E9087C97B}"/>
              </a:ext>
            </a:extLst>
          </p:cNvPr>
          <p:cNvSpPr/>
          <p:nvPr/>
        </p:nvSpPr>
        <p:spPr>
          <a:xfrm>
            <a:off x="3320717" y="31609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239D2496-8332-FD98-5A15-1B41917887DE}"/>
              </a:ext>
            </a:extLst>
          </p:cNvPr>
          <p:cNvSpPr/>
          <p:nvPr/>
        </p:nvSpPr>
        <p:spPr>
          <a:xfrm>
            <a:off x="5793880" y="2051616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697F9DA2-F0A1-ADEC-E7FE-50ABD823866C}"/>
              </a:ext>
            </a:extLst>
          </p:cNvPr>
          <p:cNvSpPr/>
          <p:nvPr/>
        </p:nvSpPr>
        <p:spPr>
          <a:xfrm>
            <a:off x="8614458" y="2051616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  <a:endParaRPr lang="en-US" altLang="ko-KR" dirty="0"/>
          </a:p>
        </p:txBody>
      </p:sp>
      <p:sp>
        <p:nvSpPr>
          <p:cNvPr id="7" name="설명선: 오른쪽 화살표 6">
            <a:extLst>
              <a:ext uri="{FF2B5EF4-FFF2-40B4-BE49-F238E27FC236}">
                <a16:creationId xmlns:a16="http://schemas.microsoft.com/office/drawing/2014/main" id="{143BDB95-737B-0BF6-606B-A1F575945209}"/>
              </a:ext>
            </a:extLst>
          </p:cNvPr>
          <p:cNvSpPr/>
          <p:nvPr/>
        </p:nvSpPr>
        <p:spPr>
          <a:xfrm>
            <a:off x="5793880" y="44563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10" name="설명선: 오른쪽 화살표 9">
            <a:extLst>
              <a:ext uri="{FF2B5EF4-FFF2-40B4-BE49-F238E27FC236}">
                <a16:creationId xmlns:a16="http://schemas.microsoft.com/office/drawing/2014/main" id="{467851A6-7C8F-49AE-BEA4-6C0AC18E1CBA}"/>
              </a:ext>
            </a:extLst>
          </p:cNvPr>
          <p:cNvSpPr/>
          <p:nvPr/>
        </p:nvSpPr>
        <p:spPr>
          <a:xfrm>
            <a:off x="847555" y="31609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EA3A8ECB-67CE-A6DC-A421-F019CB0D59DF}"/>
              </a:ext>
            </a:extLst>
          </p:cNvPr>
          <p:cNvSpPr/>
          <p:nvPr/>
        </p:nvSpPr>
        <p:spPr>
          <a:xfrm>
            <a:off x="8614458" y="445630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  <a:p>
            <a:pPr algn="ctr"/>
            <a:r>
              <a:rPr lang="ko-KR" altLang="en-US" dirty="0"/>
              <a:t>수정 및 삭제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0414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86661-8DDD-D0A9-E168-D9508C7F0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12FF3B-6C22-5B4C-F0CA-88518D4A7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81306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관리자 문의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8" name="설명선: 오른쪽 화살표 7">
            <a:extLst>
              <a:ext uri="{FF2B5EF4-FFF2-40B4-BE49-F238E27FC236}">
                <a16:creationId xmlns:a16="http://schemas.microsoft.com/office/drawing/2014/main" id="{EA83709B-F520-2556-EA08-D7AB4882A5D8}"/>
              </a:ext>
            </a:extLst>
          </p:cNvPr>
          <p:cNvSpPr/>
          <p:nvPr/>
        </p:nvSpPr>
        <p:spPr>
          <a:xfrm>
            <a:off x="3142777" y="31609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조회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309AD213-4C35-4007-1C76-F1B18138CEAB}"/>
              </a:ext>
            </a:extLst>
          </p:cNvPr>
          <p:cNvSpPr/>
          <p:nvPr/>
        </p:nvSpPr>
        <p:spPr>
          <a:xfrm>
            <a:off x="5406199" y="31609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상세</a:t>
            </a:r>
            <a:endParaRPr lang="en-US" altLang="ko-KR" dirty="0"/>
          </a:p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73CD9B98-1A67-C15D-D16B-005AC0DF3CDC}"/>
              </a:ext>
            </a:extLst>
          </p:cNvPr>
          <p:cNvSpPr/>
          <p:nvPr/>
        </p:nvSpPr>
        <p:spPr>
          <a:xfrm>
            <a:off x="9996642" y="316090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처리</a:t>
            </a:r>
            <a:endParaRPr lang="en-US" altLang="ko-KR" dirty="0"/>
          </a:p>
        </p:txBody>
      </p:sp>
      <p:sp>
        <p:nvSpPr>
          <p:cNvPr id="7" name="설명선: 오른쪽 화살표 6">
            <a:extLst>
              <a:ext uri="{FF2B5EF4-FFF2-40B4-BE49-F238E27FC236}">
                <a16:creationId xmlns:a16="http://schemas.microsoft.com/office/drawing/2014/main" id="{B3041270-EFD0-198F-AF10-89357EAC6141}"/>
              </a:ext>
            </a:extLst>
          </p:cNvPr>
          <p:cNvSpPr/>
          <p:nvPr/>
        </p:nvSpPr>
        <p:spPr>
          <a:xfrm>
            <a:off x="7701420" y="31609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답변</a:t>
            </a:r>
            <a:endParaRPr lang="en-US" altLang="ko-KR" dirty="0"/>
          </a:p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10" name="설명선: 오른쪽 화살표 9">
            <a:extLst>
              <a:ext uri="{FF2B5EF4-FFF2-40B4-BE49-F238E27FC236}">
                <a16:creationId xmlns:a16="http://schemas.microsoft.com/office/drawing/2014/main" id="{F0258990-EE52-BFEA-6E46-40C871018E6E}"/>
              </a:ext>
            </a:extLst>
          </p:cNvPr>
          <p:cNvSpPr/>
          <p:nvPr/>
        </p:nvSpPr>
        <p:spPr>
          <a:xfrm>
            <a:off x="847555" y="316090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274082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6DEB7E-3874-ECE4-9F15-C9B953E74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63449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23" name="설명선: 오른쪽 화살표 22">
            <a:extLst>
              <a:ext uri="{FF2B5EF4-FFF2-40B4-BE49-F238E27FC236}">
                <a16:creationId xmlns:a16="http://schemas.microsoft.com/office/drawing/2014/main" id="{148BD57E-4613-45D6-910D-467A859F1D4C}"/>
              </a:ext>
            </a:extLst>
          </p:cNvPr>
          <p:cNvSpPr/>
          <p:nvPr/>
        </p:nvSpPr>
        <p:spPr>
          <a:xfrm>
            <a:off x="838194" y="3093080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24" name="설명선: 오른쪽 화살표 23">
            <a:extLst>
              <a:ext uri="{FF2B5EF4-FFF2-40B4-BE49-F238E27FC236}">
                <a16:creationId xmlns:a16="http://schemas.microsoft.com/office/drawing/2014/main" id="{EF334E53-80F3-6B25-445A-0ED44CCC76AA}"/>
              </a:ext>
            </a:extLst>
          </p:cNvPr>
          <p:cNvSpPr/>
          <p:nvPr/>
        </p:nvSpPr>
        <p:spPr>
          <a:xfrm>
            <a:off x="3101616" y="3093080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/</a:t>
            </a:r>
          </a:p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25" name="설명선: 오른쪽 화살표 24">
            <a:extLst>
              <a:ext uri="{FF2B5EF4-FFF2-40B4-BE49-F238E27FC236}">
                <a16:creationId xmlns:a16="http://schemas.microsoft.com/office/drawing/2014/main" id="{916116E2-4C44-DF97-7E28-F2D01D6D4009}"/>
              </a:ext>
            </a:extLst>
          </p:cNvPr>
          <p:cNvSpPr/>
          <p:nvPr/>
        </p:nvSpPr>
        <p:spPr>
          <a:xfrm>
            <a:off x="5365038" y="3093080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78DDF56-EB9D-8F2E-1C94-4F11D538C5E4}"/>
              </a:ext>
            </a:extLst>
          </p:cNvPr>
          <p:cNvSpPr/>
          <p:nvPr/>
        </p:nvSpPr>
        <p:spPr>
          <a:xfrm>
            <a:off x="9891882" y="3093080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DE5D4FFB-3023-D99B-9246-562C1E248F16}"/>
              </a:ext>
            </a:extLst>
          </p:cNvPr>
          <p:cNvSpPr/>
          <p:nvPr/>
        </p:nvSpPr>
        <p:spPr>
          <a:xfrm>
            <a:off x="7628460" y="3127495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웰컴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757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8C20A-1D6C-7565-4442-CE1B70D5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D7FCE-092E-85FF-A1C9-25C5709FB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637832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비밀번호 찾기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52" name="설명선: 오른쪽 화살표 51">
            <a:extLst>
              <a:ext uri="{FF2B5EF4-FFF2-40B4-BE49-F238E27FC236}">
                <a16:creationId xmlns:a16="http://schemas.microsoft.com/office/drawing/2014/main" id="{396F013A-6B5B-1695-9B8B-227DFD331406}"/>
              </a:ext>
            </a:extLst>
          </p:cNvPr>
          <p:cNvSpPr/>
          <p:nvPr/>
        </p:nvSpPr>
        <p:spPr>
          <a:xfrm>
            <a:off x="738688" y="3076228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53" name="설명선: 오른쪽 화살표 52">
            <a:extLst>
              <a:ext uri="{FF2B5EF4-FFF2-40B4-BE49-F238E27FC236}">
                <a16:creationId xmlns:a16="http://schemas.microsoft.com/office/drawing/2014/main" id="{1BBC1999-DFB5-283B-2EEE-1F36841424A4}"/>
              </a:ext>
            </a:extLst>
          </p:cNvPr>
          <p:cNvSpPr/>
          <p:nvPr/>
        </p:nvSpPr>
        <p:spPr>
          <a:xfrm>
            <a:off x="3002110" y="3076228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54" name="설명선: 오른쪽 화살표 53">
            <a:extLst>
              <a:ext uri="{FF2B5EF4-FFF2-40B4-BE49-F238E27FC236}">
                <a16:creationId xmlns:a16="http://schemas.microsoft.com/office/drawing/2014/main" id="{07979D88-71C3-D906-EB98-330E6F62FBA7}"/>
              </a:ext>
            </a:extLst>
          </p:cNvPr>
          <p:cNvSpPr/>
          <p:nvPr/>
        </p:nvSpPr>
        <p:spPr>
          <a:xfrm>
            <a:off x="5265532" y="3076228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주소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0BEB6665-0461-7778-8F3B-8E977A468C65}"/>
              </a:ext>
            </a:extLst>
          </p:cNvPr>
          <p:cNvSpPr/>
          <p:nvPr/>
        </p:nvSpPr>
        <p:spPr>
          <a:xfrm>
            <a:off x="9882994" y="3076228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56" name="설명선: 오른쪽 화살표 55">
            <a:extLst>
              <a:ext uri="{FF2B5EF4-FFF2-40B4-BE49-F238E27FC236}">
                <a16:creationId xmlns:a16="http://schemas.microsoft.com/office/drawing/2014/main" id="{2CF07DA3-834E-0749-ACC1-5CEC8E773178}"/>
              </a:ext>
            </a:extLst>
          </p:cNvPr>
          <p:cNvSpPr/>
          <p:nvPr/>
        </p:nvSpPr>
        <p:spPr>
          <a:xfrm>
            <a:off x="7552056" y="3076228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임시 </a:t>
            </a:r>
            <a:endParaRPr lang="en-US" altLang="ko-KR" dirty="0"/>
          </a:p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r>
              <a:rPr lang="ko-KR" altLang="en-US" dirty="0"/>
              <a:t>발송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62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9CC96-7D6A-CA97-538B-5DAD26032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6B3DAB-C7E7-6A38-C496-7E25D511C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15239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2025.02.18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회원가입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강유정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57D70B72-C637-9897-110E-AB8C65F95922}"/>
              </a:ext>
            </a:extLst>
          </p:cNvPr>
          <p:cNvSpPr/>
          <p:nvPr/>
        </p:nvSpPr>
        <p:spPr>
          <a:xfrm>
            <a:off x="841690" y="31043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4" name="설명선: 오른쪽 화살표 3">
            <a:extLst>
              <a:ext uri="{FF2B5EF4-FFF2-40B4-BE49-F238E27FC236}">
                <a16:creationId xmlns:a16="http://schemas.microsoft.com/office/drawing/2014/main" id="{49ED3B19-4DE0-91E8-42EB-370F744A12A3}"/>
              </a:ext>
            </a:extLst>
          </p:cNvPr>
          <p:cNvSpPr/>
          <p:nvPr/>
        </p:nvSpPr>
        <p:spPr>
          <a:xfrm>
            <a:off x="3105112" y="31043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5" name="설명선: 오른쪽 화살표 4">
            <a:extLst>
              <a:ext uri="{FF2B5EF4-FFF2-40B4-BE49-F238E27FC236}">
                <a16:creationId xmlns:a16="http://schemas.microsoft.com/office/drawing/2014/main" id="{9731E2BC-86E8-7720-5ABB-05274FB0096F}"/>
              </a:ext>
            </a:extLst>
          </p:cNvPr>
          <p:cNvSpPr/>
          <p:nvPr/>
        </p:nvSpPr>
        <p:spPr>
          <a:xfrm>
            <a:off x="5368534" y="31043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</a:t>
            </a:r>
            <a:endParaRPr lang="en-US" altLang="ko-KR" dirty="0"/>
          </a:p>
          <a:p>
            <a:pPr algn="ctr"/>
            <a:r>
              <a:rPr lang="ko-KR" altLang="en-US" dirty="0"/>
              <a:t>입력</a:t>
            </a:r>
            <a:endParaRPr lang="en-US" altLang="ko-KR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362F0D88-BDD3-CD5B-7AD6-FE3E17C9E57E}"/>
              </a:ext>
            </a:extLst>
          </p:cNvPr>
          <p:cNvSpPr/>
          <p:nvPr/>
        </p:nvSpPr>
        <p:spPr>
          <a:xfrm>
            <a:off x="9985996" y="310436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</a:p>
        </p:txBody>
      </p:sp>
      <p:sp>
        <p:nvSpPr>
          <p:cNvPr id="7" name="설명선: 오른쪽 화살표 6">
            <a:extLst>
              <a:ext uri="{FF2B5EF4-FFF2-40B4-BE49-F238E27FC236}">
                <a16:creationId xmlns:a16="http://schemas.microsoft.com/office/drawing/2014/main" id="{44A8E02F-333D-6837-F2DB-6D6CA3D2C8B1}"/>
              </a:ext>
            </a:extLst>
          </p:cNvPr>
          <p:cNvSpPr/>
          <p:nvPr/>
        </p:nvSpPr>
        <p:spPr>
          <a:xfrm>
            <a:off x="7655058" y="31043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197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EB86-9A66-923F-F39A-8EF7BB59C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CF37C2-A3C5-9236-D6BC-F31E7C0ED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805075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웰컴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12D8BC3-CE70-DD94-F107-D604DBEC97EB}"/>
              </a:ext>
            </a:extLst>
          </p:cNvPr>
          <p:cNvSpPr/>
          <p:nvPr/>
        </p:nvSpPr>
        <p:spPr>
          <a:xfrm>
            <a:off x="6089444" y="1979036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날짜 및 시간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F1AA8964-A7F9-6FC2-3FB4-0366C1CA4827}"/>
              </a:ext>
            </a:extLst>
          </p:cNvPr>
          <p:cNvSpPr/>
          <p:nvPr/>
        </p:nvSpPr>
        <p:spPr>
          <a:xfrm>
            <a:off x="2556168" y="341179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웰컴</a:t>
            </a:r>
            <a:endParaRPr lang="en-US" altLang="ko-KR" dirty="0"/>
          </a:p>
          <a:p>
            <a:pPr algn="ctr"/>
            <a:r>
              <a:rPr lang="ko-KR" altLang="en-US" dirty="0"/>
              <a:t>화면</a:t>
            </a:r>
            <a:endParaRPr lang="en-US" altLang="ko-KR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6CBAED5C-4C80-6938-0459-222633D7E40B}"/>
              </a:ext>
            </a:extLst>
          </p:cNvPr>
          <p:cNvSpPr/>
          <p:nvPr/>
        </p:nvSpPr>
        <p:spPr>
          <a:xfrm>
            <a:off x="6096000" y="341179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내역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AC7AAA7-1136-4967-C3A8-1DA975E76965}"/>
              </a:ext>
            </a:extLst>
          </p:cNvPr>
          <p:cNvSpPr/>
          <p:nvPr/>
        </p:nvSpPr>
        <p:spPr>
          <a:xfrm>
            <a:off x="6096000" y="4844550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계정정보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1DE8601B-F7B7-E295-97C4-00A46774B581}"/>
              </a:ext>
            </a:extLst>
          </p:cNvPr>
          <p:cNvSpPr/>
          <p:nvPr/>
        </p:nvSpPr>
        <p:spPr>
          <a:xfrm>
            <a:off x="8432594" y="1979036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날씨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94ACFB65-C8D1-627B-BA27-5F487CEF0A04}"/>
              </a:ext>
            </a:extLst>
          </p:cNvPr>
          <p:cNvSpPr/>
          <p:nvPr/>
        </p:nvSpPr>
        <p:spPr>
          <a:xfrm>
            <a:off x="8432594" y="3429000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나의</a:t>
            </a:r>
            <a:endParaRPr lang="en-US" altLang="ko-KR" dirty="0"/>
          </a:p>
          <a:p>
            <a:pPr algn="ctr"/>
            <a:r>
              <a:rPr lang="ko-KR" altLang="en-US" dirty="0"/>
              <a:t>프로필</a:t>
            </a:r>
            <a:endParaRPr lang="en-US" altLang="ko-KR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7AD9F413-D68D-23D5-752D-D2DA25B5E1A9}"/>
              </a:ext>
            </a:extLst>
          </p:cNvPr>
          <p:cNvSpPr/>
          <p:nvPr/>
        </p:nvSpPr>
        <p:spPr>
          <a:xfrm>
            <a:off x="8432594" y="487896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오늘의</a:t>
            </a:r>
            <a:endParaRPr lang="en-US" altLang="ko-KR" dirty="0"/>
          </a:p>
          <a:p>
            <a:pPr algn="ctr"/>
            <a:r>
              <a:rPr lang="ko-KR" altLang="en-US" dirty="0"/>
              <a:t>키워드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717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18C66-04FA-3AF5-9C62-369DC0B05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2BA3B8-27DB-62F6-0842-6218BF51F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258847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37929BE9-FA4A-6582-A15F-FB4DC37DE3AF}"/>
              </a:ext>
            </a:extLst>
          </p:cNvPr>
          <p:cNvSpPr/>
          <p:nvPr/>
        </p:nvSpPr>
        <p:spPr>
          <a:xfrm>
            <a:off x="6089444" y="1979036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홈 화면</a:t>
            </a:r>
            <a:endParaRPr lang="en-US" altLang="ko-KR" dirty="0"/>
          </a:p>
          <a:p>
            <a:pPr algn="ctr"/>
            <a:r>
              <a:rPr lang="ko-KR" altLang="en-US" dirty="0"/>
              <a:t>버튼</a:t>
            </a: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F7F26685-C3D1-1074-FEEC-6F014401F695}"/>
              </a:ext>
            </a:extLst>
          </p:cNvPr>
          <p:cNvSpPr/>
          <p:nvPr/>
        </p:nvSpPr>
        <p:spPr>
          <a:xfrm>
            <a:off x="2556168" y="3411793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  <a:endParaRPr lang="en-US" altLang="ko-KR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A54399D4-7599-7B68-6DC1-ED0DB3C99BAA}"/>
              </a:ext>
            </a:extLst>
          </p:cNvPr>
          <p:cNvSpPr/>
          <p:nvPr/>
        </p:nvSpPr>
        <p:spPr>
          <a:xfrm>
            <a:off x="6096000" y="3411793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창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96BE9EEE-1AA6-5C8B-5F80-E632BD95641D}"/>
              </a:ext>
            </a:extLst>
          </p:cNvPr>
          <p:cNvSpPr/>
          <p:nvPr/>
        </p:nvSpPr>
        <p:spPr>
          <a:xfrm>
            <a:off x="6096000" y="4844550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목록</a:t>
            </a:r>
          </a:p>
        </p:txBody>
      </p:sp>
      <p:sp>
        <p:nvSpPr>
          <p:cNvPr id="3" name="순서도: 처리 2">
            <a:extLst>
              <a:ext uri="{FF2B5EF4-FFF2-40B4-BE49-F238E27FC236}">
                <a16:creationId xmlns:a16="http://schemas.microsoft.com/office/drawing/2014/main" id="{0C0959A5-06E8-C15B-E4F0-96E287A51B6B}"/>
              </a:ext>
            </a:extLst>
          </p:cNvPr>
          <p:cNvSpPr/>
          <p:nvPr/>
        </p:nvSpPr>
        <p:spPr>
          <a:xfrm>
            <a:off x="8432594" y="3429000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메뉴</a:t>
            </a:r>
            <a:endParaRPr lang="en-US" altLang="ko-KR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40AD6BA2-24BB-ED0A-AF79-4F97DA495FB8}"/>
              </a:ext>
            </a:extLst>
          </p:cNvPr>
          <p:cNvSpPr/>
          <p:nvPr/>
        </p:nvSpPr>
        <p:spPr>
          <a:xfrm>
            <a:off x="8429126" y="1979036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 내역</a:t>
            </a:r>
            <a:endParaRPr lang="en-US" altLang="ko-KR" dirty="0"/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EE257947-1EE1-A623-0858-FF7F800895A6}"/>
              </a:ext>
            </a:extLst>
          </p:cNvPr>
          <p:cNvSpPr/>
          <p:nvPr/>
        </p:nvSpPr>
        <p:spPr>
          <a:xfrm>
            <a:off x="8429126" y="4844550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게시글</a:t>
            </a:r>
          </a:p>
        </p:txBody>
      </p:sp>
    </p:spTree>
    <p:extLst>
      <p:ext uri="{BB962C8B-B14F-4D97-AF65-F5344CB8AC3E}">
        <p14:creationId xmlns:p14="http://schemas.microsoft.com/office/powerpoint/2010/main" val="427536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D195E-B7B6-A4F8-1281-1668DBF14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6CB7C3-AAD9-F630-F242-82A910A7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354374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메인 화면 고정 상단 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내 메뉴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C0FED5C7-C2B5-8F49-598A-563222373235}"/>
              </a:ext>
            </a:extLst>
          </p:cNvPr>
          <p:cNvSpPr/>
          <p:nvPr/>
        </p:nvSpPr>
        <p:spPr>
          <a:xfrm>
            <a:off x="841690" y="31043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메뉴</a:t>
            </a:r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19E40541-4020-3177-EFFA-0BD4C1741B25}"/>
              </a:ext>
            </a:extLst>
          </p:cNvPr>
          <p:cNvSpPr/>
          <p:nvPr/>
        </p:nvSpPr>
        <p:spPr>
          <a:xfrm>
            <a:off x="8215222" y="2947576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친구설정</a:t>
            </a:r>
            <a:endParaRPr lang="en-US" altLang="ko-KR" dirty="0"/>
          </a:p>
          <a:p>
            <a:pPr algn="ctr"/>
            <a:r>
              <a:rPr lang="ko-KR" altLang="en-US" dirty="0"/>
              <a:t>알림 </a:t>
            </a:r>
            <a:r>
              <a:rPr lang="en-US" altLang="ko-KR" dirty="0"/>
              <a:t>on/off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D12759EF-C681-5CC3-9330-CFD50346E1C0}"/>
              </a:ext>
            </a:extLst>
          </p:cNvPr>
          <p:cNvSpPr/>
          <p:nvPr/>
        </p:nvSpPr>
        <p:spPr>
          <a:xfrm>
            <a:off x="3324187" y="1653047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프로필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9432D388-90ED-B094-C3C8-F910EBF23EB2}"/>
              </a:ext>
            </a:extLst>
          </p:cNvPr>
          <p:cNvSpPr/>
          <p:nvPr/>
        </p:nvSpPr>
        <p:spPr>
          <a:xfrm>
            <a:off x="3324187" y="455568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하기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B6A50C2A-60D9-CA44-67C8-644035DF12B0}"/>
              </a:ext>
            </a:extLst>
          </p:cNvPr>
          <p:cNvSpPr/>
          <p:nvPr/>
        </p:nvSpPr>
        <p:spPr>
          <a:xfrm>
            <a:off x="3324187" y="310436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개인정보</a:t>
            </a:r>
            <a:endParaRPr lang="en-US" altLang="ko-KR" dirty="0"/>
          </a:p>
          <a:p>
            <a:pPr algn="ctr"/>
            <a:r>
              <a:rPr lang="ko-KR" altLang="en-US" dirty="0"/>
              <a:t>수정</a:t>
            </a:r>
            <a:endParaRPr lang="en-US" altLang="ko-KR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5D932352-5DE5-ED82-A6A5-39AED8A094DA}"/>
              </a:ext>
            </a:extLst>
          </p:cNvPr>
          <p:cNvSpPr/>
          <p:nvPr/>
        </p:nvSpPr>
        <p:spPr>
          <a:xfrm>
            <a:off x="5348739" y="220769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  <a:endParaRPr lang="en-US" altLang="ko-KR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F681C033-4BA1-485D-BDB5-66529EA5A229}"/>
              </a:ext>
            </a:extLst>
          </p:cNvPr>
          <p:cNvSpPr/>
          <p:nvPr/>
        </p:nvSpPr>
        <p:spPr>
          <a:xfrm>
            <a:off x="5348739" y="3883416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  <a:endParaRPr lang="en-US" altLang="ko-KR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D98484F-C357-4FD6-96F9-C21C04EB5F91}"/>
              </a:ext>
            </a:extLst>
          </p:cNvPr>
          <p:cNvSpPr/>
          <p:nvPr/>
        </p:nvSpPr>
        <p:spPr>
          <a:xfrm>
            <a:off x="8215222" y="448349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 알림</a:t>
            </a:r>
            <a:r>
              <a:rPr lang="en-US" altLang="ko-KR" dirty="0"/>
              <a:t>on/off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354DD3B3-42CB-D04D-FC3C-5E744C96057F}"/>
              </a:ext>
            </a:extLst>
          </p:cNvPr>
          <p:cNvSpPr/>
          <p:nvPr/>
        </p:nvSpPr>
        <p:spPr>
          <a:xfrm>
            <a:off x="10079932" y="2947576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좋아요 알림</a:t>
            </a:r>
            <a:r>
              <a:rPr lang="en-US" altLang="ko-KR" dirty="0"/>
              <a:t>on/off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C1338AB0-3C32-9E1D-12F1-E992130D50AF}"/>
              </a:ext>
            </a:extLst>
          </p:cNvPr>
          <p:cNvSpPr/>
          <p:nvPr/>
        </p:nvSpPr>
        <p:spPr>
          <a:xfrm>
            <a:off x="10097118" y="448349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 허용</a:t>
            </a:r>
            <a:r>
              <a:rPr lang="en-US" altLang="ko-KR" dirty="0"/>
              <a:t>on/off</a:t>
            </a:r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88DAA34D-8151-D9B2-B478-DBD3C3A6B8F8}"/>
              </a:ext>
            </a:extLst>
          </p:cNvPr>
          <p:cNvSpPr/>
          <p:nvPr/>
        </p:nvSpPr>
        <p:spPr>
          <a:xfrm>
            <a:off x="9139146" y="1803909"/>
            <a:ext cx="1494522" cy="517492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설정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D36A69-3B82-5776-81E9-B15FEBAA7008}"/>
              </a:ext>
            </a:extLst>
          </p:cNvPr>
          <p:cNvSpPr/>
          <p:nvPr/>
        </p:nvSpPr>
        <p:spPr>
          <a:xfrm>
            <a:off x="7776620" y="1543050"/>
            <a:ext cx="4219575" cy="4354333"/>
          </a:xfrm>
          <a:prstGeom prst="roundRect">
            <a:avLst>
              <a:gd name="adj" fmla="val 16667"/>
            </a:avLst>
          </a:prstGeom>
          <a:noFill/>
          <a:ln w="38100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11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03621-7F95-00DE-B458-09301AC3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DFC78B-1454-B00F-7684-9EC96ACD6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88861"/>
              </p:ext>
            </p:extLst>
          </p:nvPr>
        </p:nvGraphicFramePr>
        <p:xfrm>
          <a:off x="380180" y="294968"/>
          <a:ext cx="11418528" cy="6233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36">
                  <a:extLst>
                    <a:ext uri="{9D8B030D-6E8A-4147-A177-3AD203B41FA5}">
                      <a16:colId xmlns:a16="http://schemas.microsoft.com/office/drawing/2014/main" val="1491477331"/>
                    </a:ext>
                  </a:extLst>
                </a:gridCol>
                <a:gridCol w="5948516">
                  <a:extLst>
                    <a:ext uri="{9D8B030D-6E8A-4147-A177-3AD203B41FA5}">
                      <a16:colId xmlns:a16="http://schemas.microsoft.com/office/drawing/2014/main" val="3229345067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476370817"/>
                    </a:ext>
                  </a:extLst>
                </a:gridCol>
                <a:gridCol w="2241753">
                  <a:extLst>
                    <a:ext uri="{9D8B030D-6E8A-4147-A177-3AD203B41FA5}">
                      <a16:colId xmlns:a16="http://schemas.microsoft.com/office/drawing/2014/main" val="2416798050"/>
                    </a:ext>
                  </a:extLst>
                </a:gridCol>
              </a:tblGrid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2025.02.20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160980"/>
                  </a:ext>
                </a:extLst>
              </a:tr>
              <a:tr h="4303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프로세스명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메인 화면 고정 상단 바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알림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>
                          <a:solidFill>
                            <a:sysClr val="windowText" lastClr="000000"/>
                          </a:solidFill>
                        </a:rPr>
                        <a:t>서요한</a:t>
                      </a:r>
                      <a:endParaRPr lang="ko-KR" alt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958446"/>
                  </a:ext>
                </a:extLst>
              </a:tr>
              <a:tr h="5373023"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58733"/>
                  </a:ext>
                </a:extLst>
              </a:tr>
            </a:tbl>
          </a:graphicData>
        </a:graphic>
      </p:graphicFrame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664901B1-6BE5-1694-BFBA-7253856F4489}"/>
              </a:ext>
            </a:extLst>
          </p:cNvPr>
          <p:cNvSpPr/>
          <p:nvPr/>
        </p:nvSpPr>
        <p:spPr>
          <a:xfrm>
            <a:off x="841690" y="3104364"/>
            <a:ext cx="2263422" cy="1109288"/>
          </a:xfrm>
          <a:prstGeom prst="rightArrowCallout">
            <a:avLst>
              <a:gd name="adj1" fmla="val 25000"/>
              <a:gd name="adj2" fmla="val 25000"/>
              <a:gd name="adj3" fmla="val 44319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알림</a:t>
            </a: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13920F9B-983B-8285-A447-1ED9E28BAFA7}"/>
              </a:ext>
            </a:extLst>
          </p:cNvPr>
          <p:cNvSpPr/>
          <p:nvPr/>
        </p:nvSpPr>
        <p:spPr>
          <a:xfrm>
            <a:off x="3495637" y="1986422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 사항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9ABEDCF2-2B90-F62C-7ACC-8653FEB2BF96}"/>
              </a:ext>
            </a:extLst>
          </p:cNvPr>
          <p:cNvSpPr/>
          <p:nvPr/>
        </p:nvSpPr>
        <p:spPr>
          <a:xfrm>
            <a:off x="3495637" y="376229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EBD55ED4-CD48-D12F-EE5A-598689AD0A3F}"/>
              </a:ext>
            </a:extLst>
          </p:cNvPr>
          <p:cNvSpPr/>
          <p:nvPr/>
        </p:nvSpPr>
        <p:spPr>
          <a:xfrm>
            <a:off x="7686637" y="376229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신청</a:t>
            </a:r>
            <a:endParaRPr lang="en-US" altLang="ko-KR" dirty="0"/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F673705E-6E5E-426A-9451-7799B58BA676}"/>
              </a:ext>
            </a:extLst>
          </p:cNvPr>
          <p:cNvSpPr/>
          <p:nvPr/>
        </p:nvSpPr>
        <p:spPr>
          <a:xfrm>
            <a:off x="5591137" y="1986422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좋아요</a:t>
            </a:r>
            <a:endParaRPr lang="en-US" altLang="ko-KR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4BF0E245-AC57-F316-FBA4-7AA84B00D518}"/>
              </a:ext>
            </a:extLst>
          </p:cNvPr>
          <p:cNvSpPr/>
          <p:nvPr/>
        </p:nvSpPr>
        <p:spPr>
          <a:xfrm>
            <a:off x="5591137" y="3762291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신고 답변</a:t>
            </a:r>
            <a:endParaRPr lang="en-US" altLang="ko-KR" dirty="0"/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C95A765-A305-7518-416E-A5828021226B}"/>
              </a:ext>
            </a:extLst>
          </p:cNvPr>
          <p:cNvSpPr/>
          <p:nvPr/>
        </p:nvSpPr>
        <p:spPr>
          <a:xfrm>
            <a:off x="9855788" y="3104364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 답변</a:t>
            </a:r>
            <a:endParaRPr lang="en-US" altLang="ko-KR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1E245EEC-3BCC-755A-2227-2C7F74C27CB0}"/>
              </a:ext>
            </a:extLst>
          </p:cNvPr>
          <p:cNvSpPr/>
          <p:nvPr/>
        </p:nvSpPr>
        <p:spPr>
          <a:xfrm>
            <a:off x="7686637" y="1986422"/>
            <a:ext cx="1494522" cy="110928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채팅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740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571</Words>
  <Application>Microsoft Office PowerPoint</Application>
  <PresentationFormat>와이드스크린</PresentationFormat>
  <Paragraphs>392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Changhee Woo</dc:creator>
  <cp:lastModifiedBy>요한 서</cp:lastModifiedBy>
  <cp:revision>12</cp:revision>
  <dcterms:created xsi:type="dcterms:W3CDTF">2025-02-17T07:06:02Z</dcterms:created>
  <dcterms:modified xsi:type="dcterms:W3CDTF">2025-02-20T08:16:24Z</dcterms:modified>
</cp:coreProperties>
</file>