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  <a:p>
            <a:r>
              <a:rPr lang="en-US" dirty="0" smtClean="0"/>
              <a:t>University of California, San Diego</a:t>
            </a:r>
          </a:p>
          <a:p>
            <a:r>
              <a:rPr lang="en-US" dirty="0" smtClean="0"/>
              <a:t>October 23, 2015</a:t>
            </a:r>
          </a:p>
        </p:txBody>
      </p:sp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customers with the cheapest flights possible</a:t>
            </a:r>
          </a:p>
          <a:p>
            <a:r>
              <a:rPr lang="en-US" dirty="0" smtClean="0"/>
              <a:t>Remove stress from the booking process</a:t>
            </a:r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Big data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01" b="570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fliers</a:t>
            </a:r>
          </a:p>
          <a:p>
            <a:r>
              <a:rPr lang="en-US" dirty="0" smtClean="0"/>
              <a:t>Vacationers</a:t>
            </a:r>
          </a:p>
          <a:p>
            <a:r>
              <a:rPr lang="en-US" dirty="0"/>
              <a:t>C</a:t>
            </a:r>
            <a:r>
              <a:rPr lang="en-US" dirty="0" smtClean="0"/>
              <a:t>ompany clients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air travel and related industries</a:t>
            </a:r>
          </a:p>
          <a:p>
            <a:r>
              <a:rPr lang="en-US" dirty="0" smtClean="0"/>
              <a:t>Predictions may not always reflect true prices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30</TotalTime>
  <Words>70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Skyfault</vt:lpstr>
      <vt:lpstr>Purpose</vt:lpstr>
      <vt:lpstr>Methodology</vt:lpstr>
      <vt:lpstr>Methodology</vt:lpstr>
      <vt:lpstr>Expected Customers</vt:lpstr>
      <vt:lpstr>Potential Risks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5</cp:revision>
  <dcterms:created xsi:type="dcterms:W3CDTF">2015-10-24T03:16:28Z</dcterms:created>
  <dcterms:modified xsi:type="dcterms:W3CDTF">2015-10-24T03:47:08Z</dcterms:modified>
</cp:coreProperties>
</file>