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Skyfault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Worst Nightmare </a:t>
            </a:r>
            <a:r>
              <a:rPr lang="en-US" dirty="0" err="1" smtClean="0"/>
              <a:t>Segfault</a:t>
            </a:r>
            <a:endParaRPr lang="en-US" dirty="0" smtClean="0"/>
          </a:p>
          <a:p>
            <a:r>
              <a:rPr lang="en-US" dirty="0" smtClean="0"/>
              <a:t>University of California, San Diego</a:t>
            </a:r>
          </a:p>
          <a:p>
            <a:r>
              <a:rPr lang="en-US" dirty="0" smtClean="0"/>
              <a:t>October 23, 2015</a:t>
            </a:r>
          </a:p>
        </p:txBody>
      </p:sp>
    </p:spTree>
    <p:extLst>
      <p:ext uri="{BB962C8B-B14F-4D97-AF65-F5344CB8AC3E}">
        <p14:creationId xmlns:p14="http://schemas.microsoft.com/office/powerpoint/2010/main" val="151667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 customers the most affordable months to purchase flight tickets</a:t>
            </a:r>
          </a:p>
          <a:p>
            <a:r>
              <a:rPr lang="en-US" dirty="0" smtClean="0"/>
              <a:t>Remove stress from the booking process</a:t>
            </a:r>
          </a:p>
          <a:p>
            <a:r>
              <a:rPr lang="en-US" dirty="0" smtClean="0"/>
              <a:t>Forecast the strength of the market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0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  <a:p>
            <a:pPr lvl="1"/>
            <a:r>
              <a:rPr lang="en-US" dirty="0"/>
              <a:t>Fuel prices</a:t>
            </a:r>
          </a:p>
          <a:p>
            <a:pPr lvl="1"/>
            <a:r>
              <a:rPr lang="en-US" dirty="0"/>
              <a:t>Fuel consumption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customers</a:t>
            </a:r>
          </a:p>
          <a:p>
            <a:r>
              <a:rPr lang="en-US" dirty="0" smtClean="0"/>
              <a:t>Big data techniques</a:t>
            </a:r>
          </a:p>
          <a:p>
            <a:pPr lvl="1"/>
            <a:r>
              <a:rPr lang="en-US" dirty="0" smtClean="0"/>
              <a:t>Hash maps</a:t>
            </a:r>
          </a:p>
          <a:p>
            <a:pPr lvl="1"/>
            <a:r>
              <a:rPr lang="en-US" dirty="0" smtClean="0"/>
              <a:t>Teradata datasets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701" b="570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 fliers</a:t>
            </a:r>
          </a:p>
          <a:p>
            <a:r>
              <a:rPr lang="en-US" dirty="0" smtClean="0"/>
              <a:t>Vacationers</a:t>
            </a:r>
          </a:p>
          <a:p>
            <a:r>
              <a:rPr lang="en-US" dirty="0"/>
              <a:t>C</a:t>
            </a:r>
            <a:r>
              <a:rPr lang="en-US" dirty="0" smtClean="0"/>
              <a:t>ompany clients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Disrupt air travel and related industries</a:t>
            </a:r>
          </a:p>
          <a:p>
            <a:r>
              <a:rPr lang="en-US" dirty="0" smtClean="0"/>
              <a:t>Predictions may not always reflect true prices</a:t>
            </a:r>
          </a:p>
          <a:p>
            <a:pPr lvl="1"/>
            <a:r>
              <a:rPr lang="en-US" dirty="0" smtClean="0"/>
              <a:t>Predictions are based on the last 12 years of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to include both customers and airlines</a:t>
            </a:r>
          </a:p>
          <a:p>
            <a:r>
              <a:rPr lang="en-US" dirty="0" smtClean="0"/>
              <a:t>Account for changes in the market</a:t>
            </a:r>
          </a:p>
          <a:p>
            <a:pPr lvl="1"/>
            <a:r>
              <a:rPr lang="en-US" dirty="0" smtClean="0"/>
              <a:t>i.e. GDP</a:t>
            </a:r>
          </a:p>
          <a:p>
            <a:r>
              <a:rPr lang="en-US" dirty="0" smtClean="0"/>
              <a:t>Scale up to larger operations</a:t>
            </a:r>
          </a:p>
          <a:p>
            <a:r>
              <a:rPr lang="en-US" dirty="0" smtClean="0"/>
              <a:t>Acquire more extensive datasets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1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47</TotalTime>
  <Words>114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Skyfault</vt:lpstr>
      <vt:lpstr>Purpose</vt:lpstr>
      <vt:lpstr>Methodology</vt:lpstr>
      <vt:lpstr>Methodology</vt:lpstr>
      <vt:lpstr>Expected Customers</vt:lpstr>
      <vt:lpstr>Potential Risks</vt:lpstr>
      <vt:lpstr>Looking Forward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Cheap Flights!</dc:title>
  <dc:creator>Brendon Chen</dc:creator>
  <cp:lastModifiedBy>Brendon Chen</cp:lastModifiedBy>
  <cp:revision>8</cp:revision>
  <dcterms:created xsi:type="dcterms:W3CDTF">2015-10-24T03:16:28Z</dcterms:created>
  <dcterms:modified xsi:type="dcterms:W3CDTF">2015-10-24T04:04:13Z</dcterms:modified>
</cp:coreProperties>
</file>