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63" r:id="rId3"/>
    <p:sldId id="257" r:id="rId4"/>
    <p:sldId id="259" r:id="rId5"/>
    <p:sldId id="261" r:id="rId6"/>
    <p:sldId id="258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FC684-A261-5A45-95B2-41DCF661500A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25117-6A6F-854D-A400-0633E948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25117-6A6F-854D-A400-0633E948F9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Skyfault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Worst Nightmare </a:t>
            </a:r>
            <a:r>
              <a:rPr lang="en-US" dirty="0" err="1" smtClean="0"/>
              <a:t>Segfault</a:t>
            </a:r>
            <a:endParaRPr lang="en-US" dirty="0" smtClean="0"/>
          </a:p>
          <a:p>
            <a:r>
              <a:rPr lang="en-US" dirty="0" smtClean="0"/>
              <a:t>University of California, San Diego</a:t>
            </a:r>
          </a:p>
          <a:p>
            <a:r>
              <a:rPr lang="en-US" dirty="0" smtClean="0"/>
              <a:t>October 23,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436" y="5135619"/>
            <a:ext cx="2731368" cy="1638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92" y="5391092"/>
            <a:ext cx="2928251" cy="19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7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08" y="2575335"/>
            <a:ext cx="5374321" cy="403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9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customers the most affordable months to purchase flight tickets</a:t>
            </a:r>
          </a:p>
          <a:p>
            <a:r>
              <a:rPr lang="en-US" dirty="0" smtClean="0"/>
              <a:t>Remove stress from the booking </a:t>
            </a:r>
            <a:r>
              <a:rPr lang="en-US" dirty="0" smtClean="0"/>
              <a:t>process, by providing a simple user interface to get information</a:t>
            </a:r>
            <a:endParaRPr lang="en-US" dirty="0" smtClean="0"/>
          </a:p>
          <a:p>
            <a:r>
              <a:rPr lang="en-US" dirty="0" smtClean="0"/>
              <a:t>Forecast the strength of the market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0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  <a:p>
            <a:pPr lvl="1"/>
            <a:r>
              <a:rPr lang="en-US" dirty="0"/>
              <a:t>Fuel prices</a:t>
            </a:r>
          </a:p>
          <a:p>
            <a:pPr lvl="1"/>
            <a:r>
              <a:rPr lang="en-US" dirty="0"/>
              <a:t>Fuel consumption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customers</a:t>
            </a:r>
          </a:p>
          <a:p>
            <a:r>
              <a:rPr lang="en-US" dirty="0" smtClean="0"/>
              <a:t>Extracting data from Teradata database and manipulating it to output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l="3439" r="3439"/>
          <a:stretch>
            <a:fillRect/>
          </a:stretch>
        </p:blipFill>
        <p:spPr>
          <a:xfrm>
            <a:off x="871538" y="2557954"/>
            <a:ext cx="7408862" cy="4183062"/>
          </a:xfrm>
        </p:spPr>
      </p:pic>
    </p:spTree>
    <p:extLst>
      <p:ext uri="{BB962C8B-B14F-4D97-AF65-F5344CB8AC3E}">
        <p14:creationId xmlns:p14="http://schemas.microsoft.com/office/powerpoint/2010/main" val="327481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 </a:t>
            </a:r>
            <a:r>
              <a:rPr lang="en-US" dirty="0" smtClean="0"/>
              <a:t>flyers</a:t>
            </a:r>
            <a:endParaRPr lang="en-US" dirty="0" smtClean="0"/>
          </a:p>
          <a:p>
            <a:r>
              <a:rPr lang="en-US" dirty="0" smtClean="0"/>
              <a:t>Vacationers</a:t>
            </a:r>
          </a:p>
          <a:p>
            <a:r>
              <a:rPr lang="en-US" dirty="0"/>
              <a:t>C</a:t>
            </a:r>
            <a:r>
              <a:rPr lang="en-US" dirty="0" smtClean="0"/>
              <a:t>ompany </a:t>
            </a:r>
            <a:r>
              <a:rPr lang="en-US" dirty="0" smtClean="0"/>
              <a:t>clients</a:t>
            </a:r>
          </a:p>
          <a:p>
            <a:r>
              <a:rPr lang="en-US" dirty="0" smtClean="0"/>
              <a:t>Aircraft enthusiasts</a:t>
            </a:r>
          </a:p>
          <a:p>
            <a:r>
              <a:rPr lang="en-US" dirty="0" smtClean="0"/>
              <a:t>COLLEGE STUDENTS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Disrupt air travel and related industries</a:t>
            </a:r>
          </a:p>
          <a:p>
            <a:r>
              <a:rPr lang="en-US" dirty="0" smtClean="0"/>
              <a:t>Predictions may not always reflect true prices</a:t>
            </a:r>
          </a:p>
          <a:p>
            <a:pPr lvl="1"/>
            <a:r>
              <a:rPr lang="en-US" dirty="0" smtClean="0"/>
              <a:t>Predictions are based on the last 12 years of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to include both customers and airlines</a:t>
            </a:r>
          </a:p>
          <a:p>
            <a:r>
              <a:rPr lang="en-US" dirty="0" smtClean="0"/>
              <a:t>Account for changes in the market</a:t>
            </a:r>
          </a:p>
          <a:p>
            <a:pPr lvl="1"/>
            <a:r>
              <a:rPr lang="en-US" dirty="0" smtClean="0"/>
              <a:t>i.e. GDP</a:t>
            </a:r>
          </a:p>
          <a:p>
            <a:r>
              <a:rPr lang="en-US" dirty="0" smtClean="0"/>
              <a:t>Scale up to larger operations</a:t>
            </a:r>
          </a:p>
          <a:p>
            <a:r>
              <a:rPr lang="en-US" dirty="0" smtClean="0"/>
              <a:t>Acquire more extensive datasets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130</TotalTime>
  <Words>133</Words>
  <Application>Microsoft Macintosh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Skyfault</vt:lpstr>
      <vt:lpstr>Purpose</vt:lpstr>
      <vt:lpstr>Purpose</vt:lpstr>
      <vt:lpstr>Methodology</vt:lpstr>
      <vt:lpstr>Methodology</vt:lpstr>
      <vt:lpstr>Expected Customers</vt:lpstr>
      <vt:lpstr>Potential Risks</vt:lpstr>
      <vt:lpstr>Looking Forward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Cheap Flights!</dc:title>
  <dc:creator>Brendon Chen</dc:creator>
  <cp:lastModifiedBy>Brendon Chen</cp:lastModifiedBy>
  <cp:revision>13</cp:revision>
  <dcterms:created xsi:type="dcterms:W3CDTF">2015-10-24T03:16:28Z</dcterms:created>
  <dcterms:modified xsi:type="dcterms:W3CDTF">2015-10-24T05:32:07Z</dcterms:modified>
</cp:coreProperties>
</file>