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Skyfault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Your Worst Nightmare </a:t>
            </a:r>
            <a:r>
              <a:rPr lang="en-US" dirty="0" err="1" smtClean="0"/>
              <a:t>Segfault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667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customers with the cheapest flights possible</a:t>
            </a:r>
          </a:p>
          <a:p>
            <a:r>
              <a:rPr lang="en-US" dirty="0" smtClean="0"/>
              <a:t>Remove stress from the booking process</a:t>
            </a:r>
          </a:p>
          <a:p>
            <a:r>
              <a:rPr lang="en-US" dirty="0" smtClean="0"/>
              <a:t>Forecast the strength of the market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40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</a:t>
            </a:r>
          </a:p>
          <a:p>
            <a:pPr lvl="1"/>
            <a:r>
              <a:rPr lang="en-US" dirty="0"/>
              <a:t>Fuel prices</a:t>
            </a:r>
          </a:p>
          <a:p>
            <a:pPr lvl="1"/>
            <a:r>
              <a:rPr lang="en-US" dirty="0"/>
              <a:t>Fuel consumption</a:t>
            </a:r>
          </a:p>
          <a:p>
            <a:pPr lvl="1"/>
            <a:r>
              <a:rPr lang="en-US" dirty="0"/>
              <a:t>Number of </a:t>
            </a:r>
            <a:r>
              <a:rPr lang="en-US" dirty="0" smtClean="0"/>
              <a:t>customers</a:t>
            </a:r>
          </a:p>
          <a:p>
            <a:r>
              <a:rPr lang="en-US" dirty="0" smtClean="0"/>
              <a:t>Big data techniques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0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Frequent fliers</a:t>
            </a:r>
          </a:p>
          <a:p>
            <a:r>
              <a:rPr lang="en-US" dirty="0" smtClean="0"/>
              <a:t>Vacationers</a:t>
            </a:r>
          </a:p>
          <a:p>
            <a:r>
              <a:rPr lang="en-US" dirty="0"/>
              <a:t>C</a:t>
            </a:r>
            <a:r>
              <a:rPr lang="en-US" dirty="0" smtClean="0"/>
              <a:t>ompany clients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Disrupt air travel and related industries</a:t>
            </a:r>
          </a:p>
          <a:p>
            <a:r>
              <a:rPr lang="en-US" dirty="0" smtClean="0"/>
              <a:t>Predictions may not always reflect true prices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70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25</TotalTime>
  <Words>59</Words>
  <Application>Microsoft Macintosh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Waveform</vt:lpstr>
      <vt:lpstr>Skyfault</vt:lpstr>
      <vt:lpstr>Purpose</vt:lpstr>
      <vt:lpstr>Methodology</vt:lpstr>
      <vt:lpstr>Expected Customers</vt:lpstr>
      <vt:lpstr>Potential Risks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Cheap Flights!</dc:title>
  <dc:creator>Brendon Chen</dc:creator>
  <cp:lastModifiedBy>Brendon Chen</cp:lastModifiedBy>
  <cp:revision>3</cp:revision>
  <dcterms:created xsi:type="dcterms:W3CDTF">2015-10-24T03:16:28Z</dcterms:created>
  <dcterms:modified xsi:type="dcterms:W3CDTF">2015-10-24T03:41:48Z</dcterms:modified>
</cp:coreProperties>
</file>