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40" r:id="rId1"/>
  </p:sldMasterIdLst>
  <p:notesMasterIdLst>
    <p:notesMasterId r:id="rId20"/>
  </p:notesMasterIdLst>
  <p:sldIdLst>
    <p:sldId id="353" r:id="rId2"/>
    <p:sldId id="325" r:id="rId3"/>
    <p:sldId id="326" r:id="rId4"/>
    <p:sldId id="340" r:id="rId5"/>
    <p:sldId id="341" r:id="rId6"/>
    <p:sldId id="339" r:id="rId7"/>
    <p:sldId id="342" r:id="rId8"/>
    <p:sldId id="343" r:id="rId9"/>
    <p:sldId id="344" r:id="rId10"/>
    <p:sldId id="345" r:id="rId11"/>
    <p:sldId id="346" r:id="rId12"/>
    <p:sldId id="347" r:id="rId13"/>
    <p:sldId id="348" r:id="rId14"/>
    <p:sldId id="349" r:id="rId15"/>
    <p:sldId id="350" r:id="rId16"/>
    <p:sldId id="351" r:id="rId17"/>
    <p:sldId id="355" r:id="rId18"/>
    <p:sldId id="354" r:id="rId19"/>
  </p:sldIdLst>
  <p:sldSz cx="9144000" cy="6858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ne Marie Machado" initials="AMM" lastIdx="2" clrIdx="0">
    <p:extLst>
      <p:ext uri="{19B8F6BF-5375-455C-9EA6-DF929625EA0E}">
        <p15:presenceInfo xmlns:p15="http://schemas.microsoft.com/office/powerpoint/2012/main" userId="Anne Marie Machad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2A3FD9-A75E-4408-9AA9-0095DF6B44E7}" v="9" dt="2021-04-01T20:08:56.5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59" autoAdjust="0"/>
    <p:restoredTop sz="94691"/>
  </p:normalViewPr>
  <p:slideViewPr>
    <p:cSldViewPr snapToGrid="0" snapToObjects="1">
      <p:cViewPr varScale="1">
        <p:scale>
          <a:sx n="128" d="100"/>
          <a:sy n="128" d="100"/>
        </p:scale>
        <p:origin x="1086" y="120"/>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e Marie Machado" userId="be5d57b8-eb97-404b-949e-c7cd8b0029ef" providerId="ADAL" clId="{162A3FD9-A75E-4408-9AA9-0095DF6B44E7}"/>
    <pc:docChg chg="undo custSel modSld">
      <pc:chgData name="Anne Marie Machado" userId="be5d57b8-eb97-404b-949e-c7cd8b0029ef" providerId="ADAL" clId="{162A3FD9-A75E-4408-9AA9-0095DF6B44E7}" dt="2021-04-01T20:11:39.930" v="122" actId="1592"/>
      <pc:docMkLst>
        <pc:docMk/>
      </pc:docMkLst>
      <pc:sldChg chg="addSp delSp modSp mod addCm delCm modCm">
        <pc:chgData name="Anne Marie Machado" userId="be5d57b8-eb97-404b-949e-c7cd8b0029ef" providerId="ADAL" clId="{162A3FD9-A75E-4408-9AA9-0095DF6B44E7}" dt="2021-04-01T20:11:39.930" v="122" actId="1592"/>
        <pc:sldMkLst>
          <pc:docMk/>
          <pc:sldMk cId="1341797555" sldId="265"/>
        </pc:sldMkLst>
        <pc:spChg chg="add del mod">
          <ac:chgData name="Anne Marie Machado" userId="be5d57b8-eb97-404b-949e-c7cd8b0029ef" providerId="ADAL" clId="{162A3FD9-A75E-4408-9AA9-0095DF6B44E7}" dt="2021-04-01T20:06:44.380" v="114" actId="478"/>
          <ac:spMkLst>
            <pc:docMk/>
            <pc:sldMk cId="1341797555" sldId="265"/>
            <ac:spMk id="3" creationId="{D1F2EE94-18C5-4000-8B42-AEA0DDE4FAD4}"/>
          </ac:spMkLst>
        </pc:spChg>
        <pc:graphicFrameChg chg="mod">
          <ac:chgData name="Anne Marie Machado" userId="be5d57b8-eb97-404b-949e-c7cd8b0029ef" providerId="ADAL" clId="{162A3FD9-A75E-4408-9AA9-0095DF6B44E7}" dt="2021-04-01T20:08:56.553" v="119" actId="14100"/>
          <ac:graphicFrameMkLst>
            <pc:docMk/>
            <pc:sldMk cId="1341797555" sldId="265"/>
            <ac:graphicFrameMk id="18" creationId="{92233263-F9D6-42B2-98DA-0343EE8AFAE5}"/>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6F757E-4EE6-4D52-A49D-563E561C8B4B}" type="doc">
      <dgm:prSet loTypeId="urn:microsoft.com/office/officeart/2005/8/layout/chevron1" loCatId="process" qsTypeId="urn:microsoft.com/office/officeart/2005/8/quickstyle/simple1" qsCatId="simple" csTypeId="urn:microsoft.com/office/officeart/2005/8/colors/accent1_2" csCatId="accent1" phldr="1"/>
      <dgm:spPr/>
    </dgm:pt>
    <dgm:pt modelId="{52DA13E5-87D8-4DA1-87E1-22104C2FD4B9}">
      <dgm:prSet phldrT="[Text]"/>
      <dgm:spPr/>
      <dgm:t>
        <a:bodyPr/>
        <a:lstStyle/>
        <a:p>
          <a:r>
            <a:rPr lang="en-US" b="1" dirty="0" smtClean="0">
              <a:solidFill>
                <a:schemeClr val="tx1"/>
              </a:solidFill>
            </a:rPr>
            <a:t>Weeks 1 to 3</a:t>
          </a:r>
          <a:endParaRPr lang="en-US" b="1" dirty="0">
            <a:solidFill>
              <a:schemeClr val="tx1"/>
            </a:solidFill>
          </a:endParaRPr>
        </a:p>
      </dgm:t>
    </dgm:pt>
    <dgm:pt modelId="{306257EC-971C-4255-9F02-98EECD2442A7}" type="parTrans" cxnId="{076495C8-17F3-4CD7-8761-A97E6A0A5F9A}">
      <dgm:prSet/>
      <dgm:spPr/>
      <dgm:t>
        <a:bodyPr/>
        <a:lstStyle/>
        <a:p>
          <a:endParaRPr lang="en-US" b="1">
            <a:solidFill>
              <a:schemeClr val="tx1"/>
            </a:solidFill>
          </a:endParaRPr>
        </a:p>
      </dgm:t>
    </dgm:pt>
    <dgm:pt modelId="{5FA9A8B3-23E7-45B4-961B-FCFBDDF1FB46}" type="sibTrans" cxnId="{076495C8-17F3-4CD7-8761-A97E6A0A5F9A}">
      <dgm:prSet/>
      <dgm:spPr/>
      <dgm:t>
        <a:bodyPr/>
        <a:lstStyle/>
        <a:p>
          <a:endParaRPr lang="en-US" b="1">
            <a:solidFill>
              <a:schemeClr val="tx1"/>
            </a:solidFill>
          </a:endParaRPr>
        </a:p>
      </dgm:t>
    </dgm:pt>
    <dgm:pt modelId="{05100475-9EE6-4113-8866-D30A1D015DCF}">
      <dgm:prSet phldrT="[Text]"/>
      <dgm:spPr/>
      <dgm:t>
        <a:bodyPr/>
        <a:lstStyle/>
        <a:p>
          <a:r>
            <a:rPr lang="en-US" b="1" dirty="0" smtClean="0">
              <a:solidFill>
                <a:schemeClr val="tx1"/>
              </a:solidFill>
            </a:rPr>
            <a:t>Weeks 10 to 12</a:t>
          </a:r>
          <a:endParaRPr lang="en-US" b="1" dirty="0">
            <a:solidFill>
              <a:schemeClr val="tx1"/>
            </a:solidFill>
          </a:endParaRPr>
        </a:p>
      </dgm:t>
    </dgm:pt>
    <dgm:pt modelId="{B1DDEA37-39C3-468A-AB66-89745F724DE3}" type="parTrans" cxnId="{ED7F8543-741B-493D-B79F-B49607694EE4}">
      <dgm:prSet/>
      <dgm:spPr/>
      <dgm:t>
        <a:bodyPr/>
        <a:lstStyle/>
        <a:p>
          <a:endParaRPr lang="en-US" b="1">
            <a:solidFill>
              <a:schemeClr val="tx1"/>
            </a:solidFill>
          </a:endParaRPr>
        </a:p>
      </dgm:t>
    </dgm:pt>
    <dgm:pt modelId="{B969932E-6FA1-4CEA-A6F3-9AFE815BC7B0}" type="sibTrans" cxnId="{ED7F8543-741B-493D-B79F-B49607694EE4}">
      <dgm:prSet/>
      <dgm:spPr/>
      <dgm:t>
        <a:bodyPr/>
        <a:lstStyle/>
        <a:p>
          <a:endParaRPr lang="en-US" b="1">
            <a:solidFill>
              <a:schemeClr val="tx1"/>
            </a:solidFill>
          </a:endParaRPr>
        </a:p>
      </dgm:t>
    </dgm:pt>
    <dgm:pt modelId="{0E12DF63-F3A3-46D1-A90B-03774BAA6435}">
      <dgm:prSet phldrT="[Text]"/>
      <dgm:spPr/>
      <dgm:t>
        <a:bodyPr/>
        <a:lstStyle/>
        <a:p>
          <a:r>
            <a:rPr lang="en-US" b="1" dirty="0" smtClean="0">
              <a:solidFill>
                <a:schemeClr val="tx1"/>
              </a:solidFill>
            </a:rPr>
            <a:t>Weeks 13 to 14/15</a:t>
          </a:r>
          <a:endParaRPr lang="en-US" b="1" dirty="0">
            <a:solidFill>
              <a:schemeClr val="tx1"/>
            </a:solidFill>
          </a:endParaRPr>
        </a:p>
      </dgm:t>
    </dgm:pt>
    <dgm:pt modelId="{ED20E900-9ACA-4477-929F-3395690BA832}" type="parTrans" cxnId="{08DFE0BD-87BF-44F8-8EA5-4313C0171D69}">
      <dgm:prSet/>
      <dgm:spPr/>
      <dgm:t>
        <a:bodyPr/>
        <a:lstStyle/>
        <a:p>
          <a:endParaRPr lang="en-US" b="1">
            <a:solidFill>
              <a:schemeClr val="tx1"/>
            </a:solidFill>
          </a:endParaRPr>
        </a:p>
      </dgm:t>
    </dgm:pt>
    <dgm:pt modelId="{4629147B-51D6-4E99-8868-6F42DB664DB3}" type="sibTrans" cxnId="{08DFE0BD-87BF-44F8-8EA5-4313C0171D69}">
      <dgm:prSet/>
      <dgm:spPr/>
      <dgm:t>
        <a:bodyPr/>
        <a:lstStyle/>
        <a:p>
          <a:endParaRPr lang="en-US" b="1">
            <a:solidFill>
              <a:schemeClr val="tx1"/>
            </a:solidFill>
          </a:endParaRPr>
        </a:p>
      </dgm:t>
    </dgm:pt>
    <dgm:pt modelId="{9A062495-46CA-4EEC-A719-0A04A221F50A}">
      <dgm:prSet phldrT="[Text]"/>
      <dgm:spPr/>
      <dgm:t>
        <a:bodyPr/>
        <a:lstStyle/>
        <a:p>
          <a:r>
            <a:rPr lang="en-US" b="1" dirty="0" smtClean="0">
              <a:solidFill>
                <a:schemeClr val="tx1"/>
              </a:solidFill>
            </a:rPr>
            <a:t>Week 4</a:t>
          </a:r>
          <a:endParaRPr lang="en-US" b="1" dirty="0">
            <a:solidFill>
              <a:schemeClr val="tx1"/>
            </a:solidFill>
          </a:endParaRPr>
        </a:p>
      </dgm:t>
    </dgm:pt>
    <dgm:pt modelId="{2D7D91BA-0D98-4AAF-9D2B-D8767598A86B}" type="parTrans" cxnId="{4248C845-AC9F-46E3-A3C5-2AC24ADE3F9A}">
      <dgm:prSet/>
      <dgm:spPr/>
      <dgm:t>
        <a:bodyPr/>
        <a:lstStyle/>
        <a:p>
          <a:endParaRPr lang="en-US" b="1">
            <a:solidFill>
              <a:schemeClr val="tx1"/>
            </a:solidFill>
          </a:endParaRPr>
        </a:p>
      </dgm:t>
    </dgm:pt>
    <dgm:pt modelId="{2B57C99C-F384-42C6-A128-E18013A6FEF5}" type="sibTrans" cxnId="{4248C845-AC9F-46E3-A3C5-2AC24ADE3F9A}">
      <dgm:prSet/>
      <dgm:spPr/>
      <dgm:t>
        <a:bodyPr/>
        <a:lstStyle/>
        <a:p>
          <a:endParaRPr lang="en-US" b="1">
            <a:solidFill>
              <a:schemeClr val="tx1"/>
            </a:solidFill>
          </a:endParaRPr>
        </a:p>
      </dgm:t>
    </dgm:pt>
    <dgm:pt modelId="{608555FB-1121-49E6-9911-75576A54E62F}">
      <dgm:prSet phldrT="[Text]"/>
      <dgm:spPr/>
      <dgm:t>
        <a:bodyPr/>
        <a:lstStyle/>
        <a:p>
          <a:r>
            <a:rPr lang="en-US" b="1" dirty="0" smtClean="0">
              <a:solidFill>
                <a:schemeClr val="tx1"/>
              </a:solidFill>
            </a:rPr>
            <a:t>Weeks 5 to 8</a:t>
          </a:r>
          <a:endParaRPr lang="en-US" b="1" dirty="0">
            <a:solidFill>
              <a:schemeClr val="tx1"/>
            </a:solidFill>
          </a:endParaRPr>
        </a:p>
      </dgm:t>
    </dgm:pt>
    <dgm:pt modelId="{BE4558B7-8AA8-4417-8C49-DBDFAA220C00}" type="parTrans" cxnId="{24581AAD-417C-4860-B684-B9ECB8146F90}">
      <dgm:prSet/>
      <dgm:spPr/>
      <dgm:t>
        <a:bodyPr/>
        <a:lstStyle/>
        <a:p>
          <a:endParaRPr lang="en-US" b="1">
            <a:solidFill>
              <a:schemeClr val="tx1"/>
            </a:solidFill>
          </a:endParaRPr>
        </a:p>
      </dgm:t>
    </dgm:pt>
    <dgm:pt modelId="{1C6F0643-3368-4E0D-9292-7A0FF5AA91C4}" type="sibTrans" cxnId="{24581AAD-417C-4860-B684-B9ECB8146F90}">
      <dgm:prSet/>
      <dgm:spPr/>
      <dgm:t>
        <a:bodyPr/>
        <a:lstStyle/>
        <a:p>
          <a:endParaRPr lang="en-US" b="1">
            <a:solidFill>
              <a:schemeClr val="tx1"/>
            </a:solidFill>
          </a:endParaRPr>
        </a:p>
      </dgm:t>
    </dgm:pt>
    <dgm:pt modelId="{EEB59C4F-3AE3-4081-9AC4-CAF500342D6F}">
      <dgm:prSet phldrT="[Text]"/>
      <dgm:spPr/>
      <dgm:t>
        <a:bodyPr/>
        <a:lstStyle/>
        <a:p>
          <a:r>
            <a:rPr lang="en-US" b="1" dirty="0" smtClean="0">
              <a:solidFill>
                <a:schemeClr val="tx1"/>
              </a:solidFill>
            </a:rPr>
            <a:t>Week 9</a:t>
          </a:r>
          <a:endParaRPr lang="en-US" b="1" dirty="0">
            <a:solidFill>
              <a:schemeClr val="tx1"/>
            </a:solidFill>
          </a:endParaRPr>
        </a:p>
      </dgm:t>
    </dgm:pt>
    <dgm:pt modelId="{279E5D2F-71A3-49CB-A5BF-1C30D0ED3C6B}" type="parTrans" cxnId="{D44B781B-E3C4-4787-A661-CA5508B4AC83}">
      <dgm:prSet/>
      <dgm:spPr/>
      <dgm:t>
        <a:bodyPr/>
        <a:lstStyle/>
        <a:p>
          <a:endParaRPr lang="en-US" b="1">
            <a:solidFill>
              <a:schemeClr val="tx1"/>
            </a:solidFill>
          </a:endParaRPr>
        </a:p>
      </dgm:t>
    </dgm:pt>
    <dgm:pt modelId="{F043FC8C-3876-4CCA-A967-2F09EFDBFC2A}" type="sibTrans" cxnId="{D44B781B-E3C4-4787-A661-CA5508B4AC83}">
      <dgm:prSet/>
      <dgm:spPr/>
      <dgm:t>
        <a:bodyPr/>
        <a:lstStyle/>
        <a:p>
          <a:endParaRPr lang="en-US" b="1">
            <a:solidFill>
              <a:schemeClr val="tx1"/>
            </a:solidFill>
          </a:endParaRPr>
        </a:p>
      </dgm:t>
    </dgm:pt>
    <dgm:pt modelId="{0CD92ABC-671B-48CD-BABE-3EE370A9602F}" type="pres">
      <dgm:prSet presAssocID="{F16F757E-4EE6-4D52-A49D-563E561C8B4B}" presName="Name0" presStyleCnt="0">
        <dgm:presLayoutVars>
          <dgm:dir/>
          <dgm:animLvl val="lvl"/>
          <dgm:resizeHandles val="exact"/>
        </dgm:presLayoutVars>
      </dgm:prSet>
      <dgm:spPr/>
    </dgm:pt>
    <dgm:pt modelId="{302A82F2-364B-489A-96B3-46D256ECC163}" type="pres">
      <dgm:prSet presAssocID="{52DA13E5-87D8-4DA1-87E1-22104C2FD4B9}" presName="parTxOnly" presStyleLbl="node1" presStyleIdx="0" presStyleCnt="6">
        <dgm:presLayoutVars>
          <dgm:chMax val="0"/>
          <dgm:chPref val="0"/>
          <dgm:bulletEnabled val="1"/>
        </dgm:presLayoutVars>
      </dgm:prSet>
      <dgm:spPr/>
      <dgm:t>
        <a:bodyPr/>
        <a:lstStyle/>
        <a:p>
          <a:endParaRPr lang="en-US"/>
        </a:p>
      </dgm:t>
    </dgm:pt>
    <dgm:pt modelId="{515D8EFA-D143-45C2-86CE-8FA81315B1F5}" type="pres">
      <dgm:prSet presAssocID="{5FA9A8B3-23E7-45B4-961B-FCFBDDF1FB46}" presName="parTxOnlySpace" presStyleCnt="0"/>
      <dgm:spPr/>
    </dgm:pt>
    <dgm:pt modelId="{982CF03C-3744-4CA2-A917-77F76E6C338D}" type="pres">
      <dgm:prSet presAssocID="{9A062495-46CA-4EEC-A719-0A04A221F50A}" presName="parTxOnly" presStyleLbl="node1" presStyleIdx="1" presStyleCnt="6">
        <dgm:presLayoutVars>
          <dgm:chMax val="0"/>
          <dgm:chPref val="0"/>
          <dgm:bulletEnabled val="1"/>
        </dgm:presLayoutVars>
      </dgm:prSet>
      <dgm:spPr/>
      <dgm:t>
        <a:bodyPr/>
        <a:lstStyle/>
        <a:p>
          <a:endParaRPr lang="en-US"/>
        </a:p>
      </dgm:t>
    </dgm:pt>
    <dgm:pt modelId="{5AF13281-960C-4B0C-BC85-1BACEEF13D0E}" type="pres">
      <dgm:prSet presAssocID="{2B57C99C-F384-42C6-A128-E18013A6FEF5}" presName="parTxOnlySpace" presStyleCnt="0"/>
      <dgm:spPr/>
    </dgm:pt>
    <dgm:pt modelId="{AE0F3744-0213-491D-83DB-918421825C43}" type="pres">
      <dgm:prSet presAssocID="{608555FB-1121-49E6-9911-75576A54E62F}" presName="parTxOnly" presStyleLbl="node1" presStyleIdx="2" presStyleCnt="6">
        <dgm:presLayoutVars>
          <dgm:chMax val="0"/>
          <dgm:chPref val="0"/>
          <dgm:bulletEnabled val="1"/>
        </dgm:presLayoutVars>
      </dgm:prSet>
      <dgm:spPr/>
      <dgm:t>
        <a:bodyPr/>
        <a:lstStyle/>
        <a:p>
          <a:endParaRPr lang="en-US"/>
        </a:p>
      </dgm:t>
    </dgm:pt>
    <dgm:pt modelId="{51C072E2-B458-434C-ACF6-0AF63A4916B7}" type="pres">
      <dgm:prSet presAssocID="{1C6F0643-3368-4E0D-9292-7A0FF5AA91C4}" presName="parTxOnlySpace" presStyleCnt="0"/>
      <dgm:spPr/>
    </dgm:pt>
    <dgm:pt modelId="{2142032A-9984-4D6C-AEFF-5A58AAD44D15}" type="pres">
      <dgm:prSet presAssocID="{EEB59C4F-3AE3-4081-9AC4-CAF500342D6F}" presName="parTxOnly" presStyleLbl="node1" presStyleIdx="3" presStyleCnt="6">
        <dgm:presLayoutVars>
          <dgm:chMax val="0"/>
          <dgm:chPref val="0"/>
          <dgm:bulletEnabled val="1"/>
        </dgm:presLayoutVars>
      </dgm:prSet>
      <dgm:spPr/>
      <dgm:t>
        <a:bodyPr/>
        <a:lstStyle/>
        <a:p>
          <a:endParaRPr lang="en-US"/>
        </a:p>
      </dgm:t>
    </dgm:pt>
    <dgm:pt modelId="{14A0F552-C836-483D-8291-EC25FBE9981E}" type="pres">
      <dgm:prSet presAssocID="{F043FC8C-3876-4CCA-A967-2F09EFDBFC2A}" presName="parTxOnlySpace" presStyleCnt="0"/>
      <dgm:spPr/>
    </dgm:pt>
    <dgm:pt modelId="{ACC3E8AC-0405-4F98-A891-5767E94C00D0}" type="pres">
      <dgm:prSet presAssocID="{05100475-9EE6-4113-8866-D30A1D015DCF}" presName="parTxOnly" presStyleLbl="node1" presStyleIdx="4" presStyleCnt="6">
        <dgm:presLayoutVars>
          <dgm:chMax val="0"/>
          <dgm:chPref val="0"/>
          <dgm:bulletEnabled val="1"/>
        </dgm:presLayoutVars>
      </dgm:prSet>
      <dgm:spPr/>
      <dgm:t>
        <a:bodyPr/>
        <a:lstStyle/>
        <a:p>
          <a:endParaRPr lang="en-US"/>
        </a:p>
      </dgm:t>
    </dgm:pt>
    <dgm:pt modelId="{A2DF4761-ACF6-411C-996D-40A91B68C243}" type="pres">
      <dgm:prSet presAssocID="{B969932E-6FA1-4CEA-A6F3-9AFE815BC7B0}" presName="parTxOnlySpace" presStyleCnt="0"/>
      <dgm:spPr/>
    </dgm:pt>
    <dgm:pt modelId="{A32A3086-2F49-44D7-8199-5E6300A071DC}" type="pres">
      <dgm:prSet presAssocID="{0E12DF63-F3A3-46D1-A90B-03774BAA6435}" presName="parTxOnly" presStyleLbl="node1" presStyleIdx="5" presStyleCnt="6">
        <dgm:presLayoutVars>
          <dgm:chMax val="0"/>
          <dgm:chPref val="0"/>
          <dgm:bulletEnabled val="1"/>
        </dgm:presLayoutVars>
      </dgm:prSet>
      <dgm:spPr/>
      <dgm:t>
        <a:bodyPr/>
        <a:lstStyle/>
        <a:p>
          <a:endParaRPr lang="en-US"/>
        </a:p>
      </dgm:t>
    </dgm:pt>
  </dgm:ptLst>
  <dgm:cxnLst>
    <dgm:cxn modelId="{70931AE9-A658-48E2-A247-AA06256AC527}" type="presOf" srcId="{F16F757E-4EE6-4D52-A49D-563E561C8B4B}" destId="{0CD92ABC-671B-48CD-BABE-3EE370A9602F}" srcOrd="0" destOrd="0" presId="urn:microsoft.com/office/officeart/2005/8/layout/chevron1"/>
    <dgm:cxn modelId="{ED7F8543-741B-493D-B79F-B49607694EE4}" srcId="{F16F757E-4EE6-4D52-A49D-563E561C8B4B}" destId="{05100475-9EE6-4113-8866-D30A1D015DCF}" srcOrd="4" destOrd="0" parTransId="{B1DDEA37-39C3-468A-AB66-89745F724DE3}" sibTransId="{B969932E-6FA1-4CEA-A6F3-9AFE815BC7B0}"/>
    <dgm:cxn modelId="{08DFE0BD-87BF-44F8-8EA5-4313C0171D69}" srcId="{F16F757E-4EE6-4D52-A49D-563E561C8B4B}" destId="{0E12DF63-F3A3-46D1-A90B-03774BAA6435}" srcOrd="5" destOrd="0" parTransId="{ED20E900-9ACA-4477-929F-3395690BA832}" sibTransId="{4629147B-51D6-4E99-8868-6F42DB664DB3}"/>
    <dgm:cxn modelId="{8B94BB2C-7FD6-445A-8534-63047C04B66E}" type="presOf" srcId="{05100475-9EE6-4113-8866-D30A1D015DCF}" destId="{ACC3E8AC-0405-4F98-A891-5767E94C00D0}" srcOrd="0" destOrd="0" presId="urn:microsoft.com/office/officeart/2005/8/layout/chevron1"/>
    <dgm:cxn modelId="{24581AAD-417C-4860-B684-B9ECB8146F90}" srcId="{F16F757E-4EE6-4D52-A49D-563E561C8B4B}" destId="{608555FB-1121-49E6-9911-75576A54E62F}" srcOrd="2" destOrd="0" parTransId="{BE4558B7-8AA8-4417-8C49-DBDFAA220C00}" sibTransId="{1C6F0643-3368-4E0D-9292-7A0FF5AA91C4}"/>
    <dgm:cxn modelId="{D2A702B1-C45B-49B9-A519-2A4DBA5674A8}" type="presOf" srcId="{9A062495-46CA-4EEC-A719-0A04A221F50A}" destId="{982CF03C-3744-4CA2-A917-77F76E6C338D}" srcOrd="0" destOrd="0" presId="urn:microsoft.com/office/officeart/2005/8/layout/chevron1"/>
    <dgm:cxn modelId="{D44B781B-E3C4-4787-A661-CA5508B4AC83}" srcId="{F16F757E-4EE6-4D52-A49D-563E561C8B4B}" destId="{EEB59C4F-3AE3-4081-9AC4-CAF500342D6F}" srcOrd="3" destOrd="0" parTransId="{279E5D2F-71A3-49CB-A5BF-1C30D0ED3C6B}" sibTransId="{F043FC8C-3876-4CCA-A967-2F09EFDBFC2A}"/>
    <dgm:cxn modelId="{EDFBAE13-93D2-472D-BC6B-1B9FFAB7F106}" type="presOf" srcId="{EEB59C4F-3AE3-4081-9AC4-CAF500342D6F}" destId="{2142032A-9984-4D6C-AEFF-5A58AAD44D15}" srcOrd="0" destOrd="0" presId="urn:microsoft.com/office/officeart/2005/8/layout/chevron1"/>
    <dgm:cxn modelId="{91235869-296A-4B6D-B925-695286316DA8}" type="presOf" srcId="{608555FB-1121-49E6-9911-75576A54E62F}" destId="{AE0F3744-0213-491D-83DB-918421825C43}" srcOrd="0" destOrd="0" presId="urn:microsoft.com/office/officeart/2005/8/layout/chevron1"/>
    <dgm:cxn modelId="{BAB57930-4B3A-4895-9407-0FE54BBC0FE1}" type="presOf" srcId="{52DA13E5-87D8-4DA1-87E1-22104C2FD4B9}" destId="{302A82F2-364B-489A-96B3-46D256ECC163}" srcOrd="0" destOrd="0" presId="urn:microsoft.com/office/officeart/2005/8/layout/chevron1"/>
    <dgm:cxn modelId="{4248C845-AC9F-46E3-A3C5-2AC24ADE3F9A}" srcId="{F16F757E-4EE6-4D52-A49D-563E561C8B4B}" destId="{9A062495-46CA-4EEC-A719-0A04A221F50A}" srcOrd="1" destOrd="0" parTransId="{2D7D91BA-0D98-4AAF-9D2B-D8767598A86B}" sibTransId="{2B57C99C-F384-42C6-A128-E18013A6FEF5}"/>
    <dgm:cxn modelId="{076495C8-17F3-4CD7-8761-A97E6A0A5F9A}" srcId="{F16F757E-4EE6-4D52-A49D-563E561C8B4B}" destId="{52DA13E5-87D8-4DA1-87E1-22104C2FD4B9}" srcOrd="0" destOrd="0" parTransId="{306257EC-971C-4255-9F02-98EECD2442A7}" sibTransId="{5FA9A8B3-23E7-45B4-961B-FCFBDDF1FB46}"/>
    <dgm:cxn modelId="{28B44B03-FBC1-44E3-8CEE-90BC5E535D11}" type="presOf" srcId="{0E12DF63-F3A3-46D1-A90B-03774BAA6435}" destId="{A32A3086-2F49-44D7-8199-5E6300A071DC}" srcOrd="0" destOrd="0" presId="urn:microsoft.com/office/officeart/2005/8/layout/chevron1"/>
    <dgm:cxn modelId="{FAFCE057-264C-410B-8726-5ED1C116A824}" type="presParOf" srcId="{0CD92ABC-671B-48CD-BABE-3EE370A9602F}" destId="{302A82F2-364B-489A-96B3-46D256ECC163}" srcOrd="0" destOrd="0" presId="urn:microsoft.com/office/officeart/2005/8/layout/chevron1"/>
    <dgm:cxn modelId="{51F359EA-AAE3-438B-97BB-2663D6BCD64E}" type="presParOf" srcId="{0CD92ABC-671B-48CD-BABE-3EE370A9602F}" destId="{515D8EFA-D143-45C2-86CE-8FA81315B1F5}" srcOrd="1" destOrd="0" presId="urn:microsoft.com/office/officeart/2005/8/layout/chevron1"/>
    <dgm:cxn modelId="{A2D4CC07-7495-40BF-B679-365716C12CC2}" type="presParOf" srcId="{0CD92ABC-671B-48CD-BABE-3EE370A9602F}" destId="{982CF03C-3744-4CA2-A917-77F76E6C338D}" srcOrd="2" destOrd="0" presId="urn:microsoft.com/office/officeart/2005/8/layout/chevron1"/>
    <dgm:cxn modelId="{7ED18AFE-62AB-4DC7-98A3-98406AF4B027}" type="presParOf" srcId="{0CD92ABC-671B-48CD-BABE-3EE370A9602F}" destId="{5AF13281-960C-4B0C-BC85-1BACEEF13D0E}" srcOrd="3" destOrd="0" presId="urn:microsoft.com/office/officeart/2005/8/layout/chevron1"/>
    <dgm:cxn modelId="{0216EEAE-799C-4E0B-8311-46BBDBB7326B}" type="presParOf" srcId="{0CD92ABC-671B-48CD-BABE-3EE370A9602F}" destId="{AE0F3744-0213-491D-83DB-918421825C43}" srcOrd="4" destOrd="0" presId="urn:microsoft.com/office/officeart/2005/8/layout/chevron1"/>
    <dgm:cxn modelId="{1E4098BC-F041-4878-8D6B-6E3C3CB88B68}" type="presParOf" srcId="{0CD92ABC-671B-48CD-BABE-3EE370A9602F}" destId="{51C072E2-B458-434C-ACF6-0AF63A4916B7}" srcOrd="5" destOrd="0" presId="urn:microsoft.com/office/officeart/2005/8/layout/chevron1"/>
    <dgm:cxn modelId="{393C2742-FE0E-4567-A9C5-C6666D178AA1}" type="presParOf" srcId="{0CD92ABC-671B-48CD-BABE-3EE370A9602F}" destId="{2142032A-9984-4D6C-AEFF-5A58AAD44D15}" srcOrd="6" destOrd="0" presId="urn:microsoft.com/office/officeart/2005/8/layout/chevron1"/>
    <dgm:cxn modelId="{284E0A07-B969-4CA8-9B42-50593FFD5767}" type="presParOf" srcId="{0CD92ABC-671B-48CD-BABE-3EE370A9602F}" destId="{14A0F552-C836-483D-8291-EC25FBE9981E}" srcOrd="7" destOrd="0" presId="urn:microsoft.com/office/officeart/2005/8/layout/chevron1"/>
    <dgm:cxn modelId="{5338E1EB-AD69-4744-807C-57ACC13B2165}" type="presParOf" srcId="{0CD92ABC-671B-48CD-BABE-3EE370A9602F}" destId="{ACC3E8AC-0405-4F98-A891-5767E94C00D0}" srcOrd="8" destOrd="0" presId="urn:microsoft.com/office/officeart/2005/8/layout/chevron1"/>
    <dgm:cxn modelId="{CB28D461-7DE3-42DF-8492-7DA2EAB7D325}" type="presParOf" srcId="{0CD92ABC-671B-48CD-BABE-3EE370A9602F}" destId="{A2DF4761-ACF6-411C-996D-40A91B68C243}" srcOrd="9" destOrd="0" presId="urn:microsoft.com/office/officeart/2005/8/layout/chevron1"/>
    <dgm:cxn modelId="{8F64C090-E021-4511-9268-30B1887CAF55}" type="presParOf" srcId="{0CD92ABC-671B-48CD-BABE-3EE370A9602F}" destId="{A32A3086-2F49-44D7-8199-5E6300A071DC}"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6F757E-4EE6-4D52-A49D-563E561C8B4B}" type="doc">
      <dgm:prSet loTypeId="urn:microsoft.com/office/officeart/2005/8/layout/chevron1" loCatId="process" qsTypeId="urn:microsoft.com/office/officeart/2005/8/quickstyle/simple1" qsCatId="simple" csTypeId="urn:microsoft.com/office/officeart/2005/8/colors/accent1_2" csCatId="accent1" phldr="1"/>
      <dgm:spPr/>
    </dgm:pt>
    <dgm:pt modelId="{52DA13E5-87D8-4DA1-87E1-22104C2FD4B9}">
      <dgm:prSet phldrT="[Text]"/>
      <dgm:spPr/>
      <dgm:t>
        <a:bodyPr/>
        <a:lstStyle/>
        <a:p>
          <a:r>
            <a:rPr lang="en-US" b="1" dirty="0" smtClean="0">
              <a:solidFill>
                <a:schemeClr val="tx1"/>
              </a:solidFill>
            </a:rPr>
            <a:t>Weeks 1 to 3</a:t>
          </a:r>
          <a:endParaRPr lang="en-US" b="1" dirty="0">
            <a:solidFill>
              <a:schemeClr val="tx1"/>
            </a:solidFill>
          </a:endParaRPr>
        </a:p>
      </dgm:t>
    </dgm:pt>
    <dgm:pt modelId="{306257EC-971C-4255-9F02-98EECD2442A7}" type="parTrans" cxnId="{076495C8-17F3-4CD7-8761-A97E6A0A5F9A}">
      <dgm:prSet/>
      <dgm:spPr/>
      <dgm:t>
        <a:bodyPr/>
        <a:lstStyle/>
        <a:p>
          <a:endParaRPr lang="en-US"/>
        </a:p>
      </dgm:t>
    </dgm:pt>
    <dgm:pt modelId="{5FA9A8B3-23E7-45B4-961B-FCFBDDF1FB46}" type="sibTrans" cxnId="{076495C8-17F3-4CD7-8761-A97E6A0A5F9A}">
      <dgm:prSet/>
      <dgm:spPr/>
      <dgm:t>
        <a:bodyPr/>
        <a:lstStyle/>
        <a:p>
          <a:endParaRPr lang="en-US"/>
        </a:p>
      </dgm:t>
    </dgm:pt>
    <dgm:pt modelId="{05100475-9EE6-4113-8866-D30A1D015DCF}">
      <dgm:prSet phldrT="[Text]"/>
      <dgm:spPr/>
      <dgm:t>
        <a:bodyPr/>
        <a:lstStyle/>
        <a:p>
          <a:r>
            <a:rPr lang="en-US" dirty="0" smtClean="0"/>
            <a:t>Weeks 10 to 12</a:t>
          </a:r>
          <a:endParaRPr lang="en-US" dirty="0"/>
        </a:p>
      </dgm:t>
    </dgm:pt>
    <dgm:pt modelId="{B1DDEA37-39C3-468A-AB66-89745F724DE3}" type="parTrans" cxnId="{ED7F8543-741B-493D-B79F-B49607694EE4}">
      <dgm:prSet/>
      <dgm:spPr/>
      <dgm:t>
        <a:bodyPr/>
        <a:lstStyle/>
        <a:p>
          <a:endParaRPr lang="en-US"/>
        </a:p>
      </dgm:t>
    </dgm:pt>
    <dgm:pt modelId="{B969932E-6FA1-4CEA-A6F3-9AFE815BC7B0}" type="sibTrans" cxnId="{ED7F8543-741B-493D-B79F-B49607694EE4}">
      <dgm:prSet/>
      <dgm:spPr/>
      <dgm:t>
        <a:bodyPr/>
        <a:lstStyle/>
        <a:p>
          <a:endParaRPr lang="en-US"/>
        </a:p>
      </dgm:t>
    </dgm:pt>
    <dgm:pt modelId="{0E12DF63-F3A3-46D1-A90B-03774BAA6435}">
      <dgm:prSet phldrT="[Text]"/>
      <dgm:spPr/>
      <dgm:t>
        <a:bodyPr/>
        <a:lstStyle/>
        <a:p>
          <a:r>
            <a:rPr lang="en-US" dirty="0" smtClean="0"/>
            <a:t>Weeks 13 to 14/15</a:t>
          </a:r>
          <a:endParaRPr lang="en-US" dirty="0"/>
        </a:p>
      </dgm:t>
    </dgm:pt>
    <dgm:pt modelId="{ED20E900-9ACA-4477-929F-3395690BA832}" type="parTrans" cxnId="{08DFE0BD-87BF-44F8-8EA5-4313C0171D69}">
      <dgm:prSet/>
      <dgm:spPr/>
      <dgm:t>
        <a:bodyPr/>
        <a:lstStyle/>
        <a:p>
          <a:endParaRPr lang="en-US"/>
        </a:p>
      </dgm:t>
    </dgm:pt>
    <dgm:pt modelId="{4629147B-51D6-4E99-8868-6F42DB664DB3}" type="sibTrans" cxnId="{08DFE0BD-87BF-44F8-8EA5-4313C0171D69}">
      <dgm:prSet/>
      <dgm:spPr/>
      <dgm:t>
        <a:bodyPr/>
        <a:lstStyle/>
        <a:p>
          <a:endParaRPr lang="en-US"/>
        </a:p>
      </dgm:t>
    </dgm:pt>
    <dgm:pt modelId="{9A062495-46CA-4EEC-A719-0A04A221F50A}">
      <dgm:prSet phldrT="[Text]"/>
      <dgm:spPr/>
      <dgm:t>
        <a:bodyPr/>
        <a:lstStyle/>
        <a:p>
          <a:r>
            <a:rPr lang="en-US" dirty="0" smtClean="0"/>
            <a:t>Week 4</a:t>
          </a:r>
          <a:endParaRPr lang="en-US" dirty="0"/>
        </a:p>
      </dgm:t>
    </dgm:pt>
    <dgm:pt modelId="{2D7D91BA-0D98-4AAF-9D2B-D8767598A86B}" type="parTrans" cxnId="{4248C845-AC9F-46E3-A3C5-2AC24ADE3F9A}">
      <dgm:prSet/>
      <dgm:spPr/>
      <dgm:t>
        <a:bodyPr/>
        <a:lstStyle/>
        <a:p>
          <a:endParaRPr lang="en-US"/>
        </a:p>
      </dgm:t>
    </dgm:pt>
    <dgm:pt modelId="{2B57C99C-F384-42C6-A128-E18013A6FEF5}" type="sibTrans" cxnId="{4248C845-AC9F-46E3-A3C5-2AC24ADE3F9A}">
      <dgm:prSet/>
      <dgm:spPr/>
      <dgm:t>
        <a:bodyPr/>
        <a:lstStyle/>
        <a:p>
          <a:endParaRPr lang="en-US"/>
        </a:p>
      </dgm:t>
    </dgm:pt>
    <dgm:pt modelId="{608555FB-1121-49E6-9911-75576A54E62F}">
      <dgm:prSet phldrT="[Text]"/>
      <dgm:spPr/>
      <dgm:t>
        <a:bodyPr/>
        <a:lstStyle/>
        <a:p>
          <a:r>
            <a:rPr lang="en-US" dirty="0" smtClean="0"/>
            <a:t>Weeks 5 to 8</a:t>
          </a:r>
          <a:endParaRPr lang="en-US" dirty="0"/>
        </a:p>
      </dgm:t>
    </dgm:pt>
    <dgm:pt modelId="{BE4558B7-8AA8-4417-8C49-DBDFAA220C00}" type="parTrans" cxnId="{24581AAD-417C-4860-B684-B9ECB8146F90}">
      <dgm:prSet/>
      <dgm:spPr/>
      <dgm:t>
        <a:bodyPr/>
        <a:lstStyle/>
        <a:p>
          <a:endParaRPr lang="en-US"/>
        </a:p>
      </dgm:t>
    </dgm:pt>
    <dgm:pt modelId="{1C6F0643-3368-4E0D-9292-7A0FF5AA91C4}" type="sibTrans" cxnId="{24581AAD-417C-4860-B684-B9ECB8146F90}">
      <dgm:prSet/>
      <dgm:spPr/>
      <dgm:t>
        <a:bodyPr/>
        <a:lstStyle/>
        <a:p>
          <a:endParaRPr lang="en-US"/>
        </a:p>
      </dgm:t>
    </dgm:pt>
    <dgm:pt modelId="{EEB59C4F-3AE3-4081-9AC4-CAF500342D6F}">
      <dgm:prSet phldrT="[Text]"/>
      <dgm:spPr/>
      <dgm:t>
        <a:bodyPr/>
        <a:lstStyle/>
        <a:p>
          <a:r>
            <a:rPr lang="en-US" dirty="0" smtClean="0"/>
            <a:t>Week 9</a:t>
          </a:r>
          <a:endParaRPr lang="en-US" dirty="0"/>
        </a:p>
      </dgm:t>
    </dgm:pt>
    <dgm:pt modelId="{279E5D2F-71A3-49CB-A5BF-1C30D0ED3C6B}" type="parTrans" cxnId="{D44B781B-E3C4-4787-A661-CA5508B4AC83}">
      <dgm:prSet/>
      <dgm:spPr/>
      <dgm:t>
        <a:bodyPr/>
        <a:lstStyle/>
        <a:p>
          <a:endParaRPr lang="en-US"/>
        </a:p>
      </dgm:t>
    </dgm:pt>
    <dgm:pt modelId="{F043FC8C-3876-4CCA-A967-2F09EFDBFC2A}" type="sibTrans" cxnId="{D44B781B-E3C4-4787-A661-CA5508B4AC83}">
      <dgm:prSet/>
      <dgm:spPr/>
      <dgm:t>
        <a:bodyPr/>
        <a:lstStyle/>
        <a:p>
          <a:endParaRPr lang="en-US"/>
        </a:p>
      </dgm:t>
    </dgm:pt>
    <dgm:pt modelId="{0CD92ABC-671B-48CD-BABE-3EE370A9602F}" type="pres">
      <dgm:prSet presAssocID="{F16F757E-4EE6-4D52-A49D-563E561C8B4B}" presName="Name0" presStyleCnt="0">
        <dgm:presLayoutVars>
          <dgm:dir/>
          <dgm:animLvl val="lvl"/>
          <dgm:resizeHandles val="exact"/>
        </dgm:presLayoutVars>
      </dgm:prSet>
      <dgm:spPr/>
    </dgm:pt>
    <dgm:pt modelId="{302A82F2-364B-489A-96B3-46D256ECC163}" type="pres">
      <dgm:prSet presAssocID="{52DA13E5-87D8-4DA1-87E1-22104C2FD4B9}" presName="parTxOnly" presStyleLbl="node1" presStyleIdx="0" presStyleCnt="6">
        <dgm:presLayoutVars>
          <dgm:chMax val="0"/>
          <dgm:chPref val="0"/>
          <dgm:bulletEnabled val="1"/>
        </dgm:presLayoutVars>
      </dgm:prSet>
      <dgm:spPr/>
      <dgm:t>
        <a:bodyPr/>
        <a:lstStyle/>
        <a:p>
          <a:endParaRPr lang="en-US"/>
        </a:p>
      </dgm:t>
    </dgm:pt>
    <dgm:pt modelId="{515D8EFA-D143-45C2-86CE-8FA81315B1F5}" type="pres">
      <dgm:prSet presAssocID="{5FA9A8B3-23E7-45B4-961B-FCFBDDF1FB46}" presName="parTxOnlySpace" presStyleCnt="0"/>
      <dgm:spPr/>
    </dgm:pt>
    <dgm:pt modelId="{982CF03C-3744-4CA2-A917-77F76E6C338D}" type="pres">
      <dgm:prSet presAssocID="{9A062495-46CA-4EEC-A719-0A04A221F50A}" presName="parTxOnly" presStyleLbl="node1" presStyleIdx="1" presStyleCnt="6">
        <dgm:presLayoutVars>
          <dgm:chMax val="0"/>
          <dgm:chPref val="0"/>
          <dgm:bulletEnabled val="1"/>
        </dgm:presLayoutVars>
      </dgm:prSet>
      <dgm:spPr/>
      <dgm:t>
        <a:bodyPr/>
        <a:lstStyle/>
        <a:p>
          <a:endParaRPr lang="en-US"/>
        </a:p>
      </dgm:t>
    </dgm:pt>
    <dgm:pt modelId="{5AF13281-960C-4B0C-BC85-1BACEEF13D0E}" type="pres">
      <dgm:prSet presAssocID="{2B57C99C-F384-42C6-A128-E18013A6FEF5}" presName="parTxOnlySpace" presStyleCnt="0"/>
      <dgm:spPr/>
    </dgm:pt>
    <dgm:pt modelId="{AE0F3744-0213-491D-83DB-918421825C43}" type="pres">
      <dgm:prSet presAssocID="{608555FB-1121-49E6-9911-75576A54E62F}" presName="parTxOnly" presStyleLbl="node1" presStyleIdx="2" presStyleCnt="6">
        <dgm:presLayoutVars>
          <dgm:chMax val="0"/>
          <dgm:chPref val="0"/>
          <dgm:bulletEnabled val="1"/>
        </dgm:presLayoutVars>
      </dgm:prSet>
      <dgm:spPr/>
      <dgm:t>
        <a:bodyPr/>
        <a:lstStyle/>
        <a:p>
          <a:endParaRPr lang="en-US"/>
        </a:p>
      </dgm:t>
    </dgm:pt>
    <dgm:pt modelId="{51C072E2-B458-434C-ACF6-0AF63A4916B7}" type="pres">
      <dgm:prSet presAssocID="{1C6F0643-3368-4E0D-9292-7A0FF5AA91C4}" presName="parTxOnlySpace" presStyleCnt="0"/>
      <dgm:spPr/>
    </dgm:pt>
    <dgm:pt modelId="{2142032A-9984-4D6C-AEFF-5A58AAD44D15}" type="pres">
      <dgm:prSet presAssocID="{EEB59C4F-3AE3-4081-9AC4-CAF500342D6F}" presName="parTxOnly" presStyleLbl="node1" presStyleIdx="3" presStyleCnt="6">
        <dgm:presLayoutVars>
          <dgm:chMax val="0"/>
          <dgm:chPref val="0"/>
          <dgm:bulletEnabled val="1"/>
        </dgm:presLayoutVars>
      </dgm:prSet>
      <dgm:spPr/>
      <dgm:t>
        <a:bodyPr/>
        <a:lstStyle/>
        <a:p>
          <a:endParaRPr lang="en-US"/>
        </a:p>
      </dgm:t>
    </dgm:pt>
    <dgm:pt modelId="{14A0F552-C836-483D-8291-EC25FBE9981E}" type="pres">
      <dgm:prSet presAssocID="{F043FC8C-3876-4CCA-A967-2F09EFDBFC2A}" presName="parTxOnlySpace" presStyleCnt="0"/>
      <dgm:spPr/>
    </dgm:pt>
    <dgm:pt modelId="{ACC3E8AC-0405-4F98-A891-5767E94C00D0}" type="pres">
      <dgm:prSet presAssocID="{05100475-9EE6-4113-8866-D30A1D015DCF}" presName="parTxOnly" presStyleLbl="node1" presStyleIdx="4" presStyleCnt="6">
        <dgm:presLayoutVars>
          <dgm:chMax val="0"/>
          <dgm:chPref val="0"/>
          <dgm:bulletEnabled val="1"/>
        </dgm:presLayoutVars>
      </dgm:prSet>
      <dgm:spPr/>
      <dgm:t>
        <a:bodyPr/>
        <a:lstStyle/>
        <a:p>
          <a:endParaRPr lang="en-US"/>
        </a:p>
      </dgm:t>
    </dgm:pt>
    <dgm:pt modelId="{A2DF4761-ACF6-411C-996D-40A91B68C243}" type="pres">
      <dgm:prSet presAssocID="{B969932E-6FA1-4CEA-A6F3-9AFE815BC7B0}" presName="parTxOnlySpace" presStyleCnt="0"/>
      <dgm:spPr/>
    </dgm:pt>
    <dgm:pt modelId="{A32A3086-2F49-44D7-8199-5E6300A071DC}" type="pres">
      <dgm:prSet presAssocID="{0E12DF63-F3A3-46D1-A90B-03774BAA6435}" presName="parTxOnly" presStyleLbl="node1" presStyleIdx="5" presStyleCnt="6">
        <dgm:presLayoutVars>
          <dgm:chMax val="0"/>
          <dgm:chPref val="0"/>
          <dgm:bulletEnabled val="1"/>
        </dgm:presLayoutVars>
      </dgm:prSet>
      <dgm:spPr/>
      <dgm:t>
        <a:bodyPr/>
        <a:lstStyle/>
        <a:p>
          <a:endParaRPr lang="en-US"/>
        </a:p>
      </dgm:t>
    </dgm:pt>
  </dgm:ptLst>
  <dgm:cxnLst>
    <dgm:cxn modelId="{ED7F8543-741B-493D-B79F-B49607694EE4}" srcId="{F16F757E-4EE6-4D52-A49D-563E561C8B4B}" destId="{05100475-9EE6-4113-8866-D30A1D015DCF}" srcOrd="4" destOrd="0" parTransId="{B1DDEA37-39C3-468A-AB66-89745F724DE3}" sibTransId="{B969932E-6FA1-4CEA-A6F3-9AFE815BC7B0}"/>
    <dgm:cxn modelId="{369D2B1A-7661-483A-AA77-9DB6C794A52F}" type="presOf" srcId="{0E12DF63-F3A3-46D1-A90B-03774BAA6435}" destId="{A32A3086-2F49-44D7-8199-5E6300A071DC}" srcOrd="0" destOrd="0" presId="urn:microsoft.com/office/officeart/2005/8/layout/chevron1"/>
    <dgm:cxn modelId="{08DFE0BD-87BF-44F8-8EA5-4313C0171D69}" srcId="{F16F757E-4EE6-4D52-A49D-563E561C8B4B}" destId="{0E12DF63-F3A3-46D1-A90B-03774BAA6435}" srcOrd="5" destOrd="0" parTransId="{ED20E900-9ACA-4477-929F-3395690BA832}" sibTransId="{4629147B-51D6-4E99-8868-6F42DB664DB3}"/>
    <dgm:cxn modelId="{81719E04-AB0E-4459-BF95-3994F37B69C7}" type="presOf" srcId="{F16F757E-4EE6-4D52-A49D-563E561C8B4B}" destId="{0CD92ABC-671B-48CD-BABE-3EE370A9602F}" srcOrd="0" destOrd="0" presId="urn:microsoft.com/office/officeart/2005/8/layout/chevron1"/>
    <dgm:cxn modelId="{24581AAD-417C-4860-B684-B9ECB8146F90}" srcId="{F16F757E-4EE6-4D52-A49D-563E561C8B4B}" destId="{608555FB-1121-49E6-9911-75576A54E62F}" srcOrd="2" destOrd="0" parTransId="{BE4558B7-8AA8-4417-8C49-DBDFAA220C00}" sibTransId="{1C6F0643-3368-4E0D-9292-7A0FF5AA91C4}"/>
    <dgm:cxn modelId="{31C7C6E5-7A96-470D-97FD-620F8C3DD0AE}" type="presOf" srcId="{EEB59C4F-3AE3-4081-9AC4-CAF500342D6F}" destId="{2142032A-9984-4D6C-AEFF-5A58AAD44D15}" srcOrd="0" destOrd="0" presId="urn:microsoft.com/office/officeart/2005/8/layout/chevron1"/>
    <dgm:cxn modelId="{0EF28C06-B1F3-461F-BF95-6DF9B78CB17D}" type="presOf" srcId="{9A062495-46CA-4EEC-A719-0A04A221F50A}" destId="{982CF03C-3744-4CA2-A917-77F76E6C338D}" srcOrd="0" destOrd="0" presId="urn:microsoft.com/office/officeart/2005/8/layout/chevron1"/>
    <dgm:cxn modelId="{D44B781B-E3C4-4787-A661-CA5508B4AC83}" srcId="{F16F757E-4EE6-4D52-A49D-563E561C8B4B}" destId="{EEB59C4F-3AE3-4081-9AC4-CAF500342D6F}" srcOrd="3" destOrd="0" parTransId="{279E5D2F-71A3-49CB-A5BF-1C30D0ED3C6B}" sibTransId="{F043FC8C-3876-4CCA-A967-2F09EFDBFC2A}"/>
    <dgm:cxn modelId="{57925EC5-3D27-44FD-865D-19233E4EFA7A}" type="presOf" srcId="{52DA13E5-87D8-4DA1-87E1-22104C2FD4B9}" destId="{302A82F2-364B-489A-96B3-46D256ECC163}" srcOrd="0" destOrd="0" presId="urn:microsoft.com/office/officeart/2005/8/layout/chevron1"/>
    <dgm:cxn modelId="{076495C8-17F3-4CD7-8761-A97E6A0A5F9A}" srcId="{F16F757E-4EE6-4D52-A49D-563E561C8B4B}" destId="{52DA13E5-87D8-4DA1-87E1-22104C2FD4B9}" srcOrd="0" destOrd="0" parTransId="{306257EC-971C-4255-9F02-98EECD2442A7}" sibTransId="{5FA9A8B3-23E7-45B4-961B-FCFBDDF1FB46}"/>
    <dgm:cxn modelId="{BF3CCBB1-7DA4-489E-9DA9-7F345F3B76E7}" type="presOf" srcId="{05100475-9EE6-4113-8866-D30A1D015DCF}" destId="{ACC3E8AC-0405-4F98-A891-5767E94C00D0}" srcOrd="0" destOrd="0" presId="urn:microsoft.com/office/officeart/2005/8/layout/chevron1"/>
    <dgm:cxn modelId="{4248C845-AC9F-46E3-A3C5-2AC24ADE3F9A}" srcId="{F16F757E-4EE6-4D52-A49D-563E561C8B4B}" destId="{9A062495-46CA-4EEC-A719-0A04A221F50A}" srcOrd="1" destOrd="0" parTransId="{2D7D91BA-0D98-4AAF-9D2B-D8767598A86B}" sibTransId="{2B57C99C-F384-42C6-A128-E18013A6FEF5}"/>
    <dgm:cxn modelId="{C74B2575-6C01-4A10-A80F-7A7917455AC2}" type="presOf" srcId="{608555FB-1121-49E6-9911-75576A54E62F}" destId="{AE0F3744-0213-491D-83DB-918421825C43}" srcOrd="0" destOrd="0" presId="urn:microsoft.com/office/officeart/2005/8/layout/chevron1"/>
    <dgm:cxn modelId="{6074114B-9795-4AD1-A1D2-E4B902F4042B}" type="presParOf" srcId="{0CD92ABC-671B-48CD-BABE-3EE370A9602F}" destId="{302A82F2-364B-489A-96B3-46D256ECC163}" srcOrd="0" destOrd="0" presId="urn:microsoft.com/office/officeart/2005/8/layout/chevron1"/>
    <dgm:cxn modelId="{8B3B7C26-F0B3-4DD8-8F23-A602D8437F29}" type="presParOf" srcId="{0CD92ABC-671B-48CD-BABE-3EE370A9602F}" destId="{515D8EFA-D143-45C2-86CE-8FA81315B1F5}" srcOrd="1" destOrd="0" presId="urn:microsoft.com/office/officeart/2005/8/layout/chevron1"/>
    <dgm:cxn modelId="{24B48A97-CFE7-4DA9-8360-15C3C3FCB275}" type="presParOf" srcId="{0CD92ABC-671B-48CD-BABE-3EE370A9602F}" destId="{982CF03C-3744-4CA2-A917-77F76E6C338D}" srcOrd="2" destOrd="0" presId="urn:microsoft.com/office/officeart/2005/8/layout/chevron1"/>
    <dgm:cxn modelId="{C131C3B4-64CC-4698-B471-5901344165B6}" type="presParOf" srcId="{0CD92ABC-671B-48CD-BABE-3EE370A9602F}" destId="{5AF13281-960C-4B0C-BC85-1BACEEF13D0E}" srcOrd="3" destOrd="0" presId="urn:microsoft.com/office/officeart/2005/8/layout/chevron1"/>
    <dgm:cxn modelId="{6733E38E-BA2F-4968-A232-E18EE5C5771D}" type="presParOf" srcId="{0CD92ABC-671B-48CD-BABE-3EE370A9602F}" destId="{AE0F3744-0213-491D-83DB-918421825C43}" srcOrd="4" destOrd="0" presId="urn:microsoft.com/office/officeart/2005/8/layout/chevron1"/>
    <dgm:cxn modelId="{B8E9EB15-686B-4AB7-9A92-FC4E4E03740D}" type="presParOf" srcId="{0CD92ABC-671B-48CD-BABE-3EE370A9602F}" destId="{51C072E2-B458-434C-ACF6-0AF63A4916B7}" srcOrd="5" destOrd="0" presId="urn:microsoft.com/office/officeart/2005/8/layout/chevron1"/>
    <dgm:cxn modelId="{B6DA0533-55B2-4620-A6E0-40BD2395D4C6}" type="presParOf" srcId="{0CD92ABC-671B-48CD-BABE-3EE370A9602F}" destId="{2142032A-9984-4D6C-AEFF-5A58AAD44D15}" srcOrd="6" destOrd="0" presId="urn:microsoft.com/office/officeart/2005/8/layout/chevron1"/>
    <dgm:cxn modelId="{F5223946-8907-4B43-8439-C4601B7EB70B}" type="presParOf" srcId="{0CD92ABC-671B-48CD-BABE-3EE370A9602F}" destId="{14A0F552-C836-483D-8291-EC25FBE9981E}" srcOrd="7" destOrd="0" presId="urn:microsoft.com/office/officeart/2005/8/layout/chevron1"/>
    <dgm:cxn modelId="{7E562EEE-935A-43F5-BF82-F3B5800FB2FF}" type="presParOf" srcId="{0CD92ABC-671B-48CD-BABE-3EE370A9602F}" destId="{ACC3E8AC-0405-4F98-A891-5767E94C00D0}" srcOrd="8" destOrd="0" presId="urn:microsoft.com/office/officeart/2005/8/layout/chevron1"/>
    <dgm:cxn modelId="{936EECBC-4B32-45AC-A029-A723292395F6}" type="presParOf" srcId="{0CD92ABC-671B-48CD-BABE-3EE370A9602F}" destId="{A2DF4761-ACF6-411C-996D-40A91B68C243}" srcOrd="9" destOrd="0" presId="urn:microsoft.com/office/officeart/2005/8/layout/chevron1"/>
    <dgm:cxn modelId="{EC9C9461-A04D-4A77-B4A5-41DA15A9C338}" type="presParOf" srcId="{0CD92ABC-671B-48CD-BABE-3EE370A9602F}" destId="{A32A3086-2F49-44D7-8199-5E6300A071DC}"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16F757E-4EE6-4D52-A49D-563E561C8B4B}" type="doc">
      <dgm:prSet loTypeId="urn:microsoft.com/office/officeart/2005/8/layout/chevron1" loCatId="process" qsTypeId="urn:microsoft.com/office/officeart/2005/8/quickstyle/simple1" qsCatId="simple" csTypeId="urn:microsoft.com/office/officeart/2005/8/colors/accent1_2" csCatId="accent1" phldr="1"/>
      <dgm:spPr/>
    </dgm:pt>
    <dgm:pt modelId="{52DA13E5-87D8-4DA1-87E1-22104C2FD4B9}">
      <dgm:prSet phldrT="[Text]"/>
      <dgm:spPr/>
      <dgm:t>
        <a:bodyPr/>
        <a:lstStyle/>
        <a:p>
          <a:r>
            <a:rPr lang="en-US" b="0" dirty="0" smtClean="0">
              <a:solidFill>
                <a:schemeClr val="bg1"/>
              </a:solidFill>
            </a:rPr>
            <a:t>Weeks 1 to 3</a:t>
          </a:r>
          <a:endParaRPr lang="en-US" b="0" dirty="0">
            <a:solidFill>
              <a:schemeClr val="bg1"/>
            </a:solidFill>
          </a:endParaRPr>
        </a:p>
      </dgm:t>
    </dgm:pt>
    <dgm:pt modelId="{306257EC-971C-4255-9F02-98EECD2442A7}" type="parTrans" cxnId="{076495C8-17F3-4CD7-8761-A97E6A0A5F9A}">
      <dgm:prSet/>
      <dgm:spPr/>
      <dgm:t>
        <a:bodyPr/>
        <a:lstStyle/>
        <a:p>
          <a:endParaRPr lang="en-US"/>
        </a:p>
      </dgm:t>
    </dgm:pt>
    <dgm:pt modelId="{5FA9A8B3-23E7-45B4-961B-FCFBDDF1FB46}" type="sibTrans" cxnId="{076495C8-17F3-4CD7-8761-A97E6A0A5F9A}">
      <dgm:prSet/>
      <dgm:spPr/>
      <dgm:t>
        <a:bodyPr/>
        <a:lstStyle/>
        <a:p>
          <a:endParaRPr lang="en-US"/>
        </a:p>
      </dgm:t>
    </dgm:pt>
    <dgm:pt modelId="{05100475-9EE6-4113-8866-D30A1D015DCF}">
      <dgm:prSet phldrT="[Text]"/>
      <dgm:spPr/>
      <dgm:t>
        <a:bodyPr/>
        <a:lstStyle/>
        <a:p>
          <a:r>
            <a:rPr lang="en-US" dirty="0" smtClean="0"/>
            <a:t>Weeks 10 to 12</a:t>
          </a:r>
          <a:endParaRPr lang="en-US" dirty="0"/>
        </a:p>
      </dgm:t>
    </dgm:pt>
    <dgm:pt modelId="{B1DDEA37-39C3-468A-AB66-89745F724DE3}" type="parTrans" cxnId="{ED7F8543-741B-493D-B79F-B49607694EE4}">
      <dgm:prSet/>
      <dgm:spPr/>
      <dgm:t>
        <a:bodyPr/>
        <a:lstStyle/>
        <a:p>
          <a:endParaRPr lang="en-US"/>
        </a:p>
      </dgm:t>
    </dgm:pt>
    <dgm:pt modelId="{B969932E-6FA1-4CEA-A6F3-9AFE815BC7B0}" type="sibTrans" cxnId="{ED7F8543-741B-493D-B79F-B49607694EE4}">
      <dgm:prSet/>
      <dgm:spPr/>
      <dgm:t>
        <a:bodyPr/>
        <a:lstStyle/>
        <a:p>
          <a:endParaRPr lang="en-US"/>
        </a:p>
      </dgm:t>
    </dgm:pt>
    <dgm:pt modelId="{0E12DF63-F3A3-46D1-A90B-03774BAA6435}">
      <dgm:prSet phldrT="[Text]"/>
      <dgm:spPr/>
      <dgm:t>
        <a:bodyPr/>
        <a:lstStyle/>
        <a:p>
          <a:r>
            <a:rPr lang="en-US" dirty="0" smtClean="0"/>
            <a:t>Weeks 13 to 14/15</a:t>
          </a:r>
          <a:endParaRPr lang="en-US" dirty="0"/>
        </a:p>
      </dgm:t>
    </dgm:pt>
    <dgm:pt modelId="{ED20E900-9ACA-4477-929F-3395690BA832}" type="parTrans" cxnId="{08DFE0BD-87BF-44F8-8EA5-4313C0171D69}">
      <dgm:prSet/>
      <dgm:spPr/>
      <dgm:t>
        <a:bodyPr/>
        <a:lstStyle/>
        <a:p>
          <a:endParaRPr lang="en-US"/>
        </a:p>
      </dgm:t>
    </dgm:pt>
    <dgm:pt modelId="{4629147B-51D6-4E99-8868-6F42DB664DB3}" type="sibTrans" cxnId="{08DFE0BD-87BF-44F8-8EA5-4313C0171D69}">
      <dgm:prSet/>
      <dgm:spPr/>
      <dgm:t>
        <a:bodyPr/>
        <a:lstStyle/>
        <a:p>
          <a:endParaRPr lang="en-US"/>
        </a:p>
      </dgm:t>
    </dgm:pt>
    <dgm:pt modelId="{9A062495-46CA-4EEC-A719-0A04A221F50A}">
      <dgm:prSet phldrT="[Text]"/>
      <dgm:spPr/>
      <dgm:t>
        <a:bodyPr/>
        <a:lstStyle/>
        <a:p>
          <a:r>
            <a:rPr lang="en-US" b="1" dirty="0" smtClean="0">
              <a:solidFill>
                <a:schemeClr val="tx1"/>
              </a:solidFill>
            </a:rPr>
            <a:t>Week 4</a:t>
          </a:r>
          <a:endParaRPr lang="en-US" b="1" dirty="0">
            <a:solidFill>
              <a:schemeClr val="tx1"/>
            </a:solidFill>
          </a:endParaRPr>
        </a:p>
      </dgm:t>
    </dgm:pt>
    <dgm:pt modelId="{2D7D91BA-0D98-4AAF-9D2B-D8767598A86B}" type="parTrans" cxnId="{4248C845-AC9F-46E3-A3C5-2AC24ADE3F9A}">
      <dgm:prSet/>
      <dgm:spPr/>
      <dgm:t>
        <a:bodyPr/>
        <a:lstStyle/>
        <a:p>
          <a:endParaRPr lang="en-US"/>
        </a:p>
      </dgm:t>
    </dgm:pt>
    <dgm:pt modelId="{2B57C99C-F384-42C6-A128-E18013A6FEF5}" type="sibTrans" cxnId="{4248C845-AC9F-46E3-A3C5-2AC24ADE3F9A}">
      <dgm:prSet/>
      <dgm:spPr/>
      <dgm:t>
        <a:bodyPr/>
        <a:lstStyle/>
        <a:p>
          <a:endParaRPr lang="en-US"/>
        </a:p>
      </dgm:t>
    </dgm:pt>
    <dgm:pt modelId="{608555FB-1121-49E6-9911-75576A54E62F}">
      <dgm:prSet phldrT="[Text]"/>
      <dgm:spPr/>
      <dgm:t>
        <a:bodyPr/>
        <a:lstStyle/>
        <a:p>
          <a:r>
            <a:rPr lang="en-US" dirty="0" smtClean="0"/>
            <a:t>Weeks 5 to 8</a:t>
          </a:r>
          <a:endParaRPr lang="en-US" dirty="0"/>
        </a:p>
      </dgm:t>
    </dgm:pt>
    <dgm:pt modelId="{BE4558B7-8AA8-4417-8C49-DBDFAA220C00}" type="parTrans" cxnId="{24581AAD-417C-4860-B684-B9ECB8146F90}">
      <dgm:prSet/>
      <dgm:spPr/>
      <dgm:t>
        <a:bodyPr/>
        <a:lstStyle/>
        <a:p>
          <a:endParaRPr lang="en-US"/>
        </a:p>
      </dgm:t>
    </dgm:pt>
    <dgm:pt modelId="{1C6F0643-3368-4E0D-9292-7A0FF5AA91C4}" type="sibTrans" cxnId="{24581AAD-417C-4860-B684-B9ECB8146F90}">
      <dgm:prSet/>
      <dgm:spPr/>
      <dgm:t>
        <a:bodyPr/>
        <a:lstStyle/>
        <a:p>
          <a:endParaRPr lang="en-US"/>
        </a:p>
      </dgm:t>
    </dgm:pt>
    <dgm:pt modelId="{EEB59C4F-3AE3-4081-9AC4-CAF500342D6F}">
      <dgm:prSet phldrT="[Text]"/>
      <dgm:spPr/>
      <dgm:t>
        <a:bodyPr/>
        <a:lstStyle/>
        <a:p>
          <a:r>
            <a:rPr lang="en-US" dirty="0" smtClean="0"/>
            <a:t>Week 9</a:t>
          </a:r>
          <a:endParaRPr lang="en-US" dirty="0"/>
        </a:p>
      </dgm:t>
    </dgm:pt>
    <dgm:pt modelId="{279E5D2F-71A3-49CB-A5BF-1C30D0ED3C6B}" type="parTrans" cxnId="{D44B781B-E3C4-4787-A661-CA5508B4AC83}">
      <dgm:prSet/>
      <dgm:spPr/>
      <dgm:t>
        <a:bodyPr/>
        <a:lstStyle/>
        <a:p>
          <a:endParaRPr lang="en-US"/>
        </a:p>
      </dgm:t>
    </dgm:pt>
    <dgm:pt modelId="{F043FC8C-3876-4CCA-A967-2F09EFDBFC2A}" type="sibTrans" cxnId="{D44B781B-E3C4-4787-A661-CA5508B4AC83}">
      <dgm:prSet/>
      <dgm:spPr/>
      <dgm:t>
        <a:bodyPr/>
        <a:lstStyle/>
        <a:p>
          <a:endParaRPr lang="en-US"/>
        </a:p>
      </dgm:t>
    </dgm:pt>
    <dgm:pt modelId="{0CD92ABC-671B-48CD-BABE-3EE370A9602F}" type="pres">
      <dgm:prSet presAssocID="{F16F757E-4EE6-4D52-A49D-563E561C8B4B}" presName="Name0" presStyleCnt="0">
        <dgm:presLayoutVars>
          <dgm:dir/>
          <dgm:animLvl val="lvl"/>
          <dgm:resizeHandles val="exact"/>
        </dgm:presLayoutVars>
      </dgm:prSet>
      <dgm:spPr/>
    </dgm:pt>
    <dgm:pt modelId="{302A82F2-364B-489A-96B3-46D256ECC163}" type="pres">
      <dgm:prSet presAssocID="{52DA13E5-87D8-4DA1-87E1-22104C2FD4B9}" presName="parTxOnly" presStyleLbl="node1" presStyleIdx="0" presStyleCnt="6">
        <dgm:presLayoutVars>
          <dgm:chMax val="0"/>
          <dgm:chPref val="0"/>
          <dgm:bulletEnabled val="1"/>
        </dgm:presLayoutVars>
      </dgm:prSet>
      <dgm:spPr/>
      <dgm:t>
        <a:bodyPr/>
        <a:lstStyle/>
        <a:p>
          <a:endParaRPr lang="en-US"/>
        </a:p>
      </dgm:t>
    </dgm:pt>
    <dgm:pt modelId="{515D8EFA-D143-45C2-86CE-8FA81315B1F5}" type="pres">
      <dgm:prSet presAssocID="{5FA9A8B3-23E7-45B4-961B-FCFBDDF1FB46}" presName="parTxOnlySpace" presStyleCnt="0"/>
      <dgm:spPr/>
    </dgm:pt>
    <dgm:pt modelId="{982CF03C-3744-4CA2-A917-77F76E6C338D}" type="pres">
      <dgm:prSet presAssocID="{9A062495-46CA-4EEC-A719-0A04A221F50A}" presName="parTxOnly" presStyleLbl="node1" presStyleIdx="1" presStyleCnt="6">
        <dgm:presLayoutVars>
          <dgm:chMax val="0"/>
          <dgm:chPref val="0"/>
          <dgm:bulletEnabled val="1"/>
        </dgm:presLayoutVars>
      </dgm:prSet>
      <dgm:spPr/>
      <dgm:t>
        <a:bodyPr/>
        <a:lstStyle/>
        <a:p>
          <a:endParaRPr lang="en-US"/>
        </a:p>
      </dgm:t>
    </dgm:pt>
    <dgm:pt modelId="{5AF13281-960C-4B0C-BC85-1BACEEF13D0E}" type="pres">
      <dgm:prSet presAssocID="{2B57C99C-F384-42C6-A128-E18013A6FEF5}" presName="parTxOnlySpace" presStyleCnt="0"/>
      <dgm:spPr/>
    </dgm:pt>
    <dgm:pt modelId="{AE0F3744-0213-491D-83DB-918421825C43}" type="pres">
      <dgm:prSet presAssocID="{608555FB-1121-49E6-9911-75576A54E62F}" presName="parTxOnly" presStyleLbl="node1" presStyleIdx="2" presStyleCnt="6">
        <dgm:presLayoutVars>
          <dgm:chMax val="0"/>
          <dgm:chPref val="0"/>
          <dgm:bulletEnabled val="1"/>
        </dgm:presLayoutVars>
      </dgm:prSet>
      <dgm:spPr/>
      <dgm:t>
        <a:bodyPr/>
        <a:lstStyle/>
        <a:p>
          <a:endParaRPr lang="en-US"/>
        </a:p>
      </dgm:t>
    </dgm:pt>
    <dgm:pt modelId="{51C072E2-B458-434C-ACF6-0AF63A4916B7}" type="pres">
      <dgm:prSet presAssocID="{1C6F0643-3368-4E0D-9292-7A0FF5AA91C4}" presName="parTxOnlySpace" presStyleCnt="0"/>
      <dgm:spPr/>
    </dgm:pt>
    <dgm:pt modelId="{2142032A-9984-4D6C-AEFF-5A58AAD44D15}" type="pres">
      <dgm:prSet presAssocID="{EEB59C4F-3AE3-4081-9AC4-CAF500342D6F}" presName="parTxOnly" presStyleLbl="node1" presStyleIdx="3" presStyleCnt="6">
        <dgm:presLayoutVars>
          <dgm:chMax val="0"/>
          <dgm:chPref val="0"/>
          <dgm:bulletEnabled val="1"/>
        </dgm:presLayoutVars>
      </dgm:prSet>
      <dgm:spPr/>
      <dgm:t>
        <a:bodyPr/>
        <a:lstStyle/>
        <a:p>
          <a:endParaRPr lang="en-US"/>
        </a:p>
      </dgm:t>
    </dgm:pt>
    <dgm:pt modelId="{14A0F552-C836-483D-8291-EC25FBE9981E}" type="pres">
      <dgm:prSet presAssocID="{F043FC8C-3876-4CCA-A967-2F09EFDBFC2A}" presName="parTxOnlySpace" presStyleCnt="0"/>
      <dgm:spPr/>
    </dgm:pt>
    <dgm:pt modelId="{ACC3E8AC-0405-4F98-A891-5767E94C00D0}" type="pres">
      <dgm:prSet presAssocID="{05100475-9EE6-4113-8866-D30A1D015DCF}" presName="parTxOnly" presStyleLbl="node1" presStyleIdx="4" presStyleCnt="6">
        <dgm:presLayoutVars>
          <dgm:chMax val="0"/>
          <dgm:chPref val="0"/>
          <dgm:bulletEnabled val="1"/>
        </dgm:presLayoutVars>
      </dgm:prSet>
      <dgm:spPr/>
      <dgm:t>
        <a:bodyPr/>
        <a:lstStyle/>
        <a:p>
          <a:endParaRPr lang="en-US"/>
        </a:p>
      </dgm:t>
    </dgm:pt>
    <dgm:pt modelId="{A2DF4761-ACF6-411C-996D-40A91B68C243}" type="pres">
      <dgm:prSet presAssocID="{B969932E-6FA1-4CEA-A6F3-9AFE815BC7B0}" presName="parTxOnlySpace" presStyleCnt="0"/>
      <dgm:spPr/>
    </dgm:pt>
    <dgm:pt modelId="{A32A3086-2F49-44D7-8199-5E6300A071DC}" type="pres">
      <dgm:prSet presAssocID="{0E12DF63-F3A3-46D1-A90B-03774BAA6435}" presName="parTxOnly" presStyleLbl="node1" presStyleIdx="5" presStyleCnt="6">
        <dgm:presLayoutVars>
          <dgm:chMax val="0"/>
          <dgm:chPref val="0"/>
          <dgm:bulletEnabled val="1"/>
        </dgm:presLayoutVars>
      </dgm:prSet>
      <dgm:spPr/>
      <dgm:t>
        <a:bodyPr/>
        <a:lstStyle/>
        <a:p>
          <a:endParaRPr lang="en-US"/>
        </a:p>
      </dgm:t>
    </dgm:pt>
  </dgm:ptLst>
  <dgm:cxnLst>
    <dgm:cxn modelId="{ED7F8543-741B-493D-B79F-B49607694EE4}" srcId="{F16F757E-4EE6-4D52-A49D-563E561C8B4B}" destId="{05100475-9EE6-4113-8866-D30A1D015DCF}" srcOrd="4" destOrd="0" parTransId="{B1DDEA37-39C3-468A-AB66-89745F724DE3}" sibTransId="{B969932E-6FA1-4CEA-A6F3-9AFE815BC7B0}"/>
    <dgm:cxn modelId="{08DFE0BD-87BF-44F8-8EA5-4313C0171D69}" srcId="{F16F757E-4EE6-4D52-A49D-563E561C8B4B}" destId="{0E12DF63-F3A3-46D1-A90B-03774BAA6435}" srcOrd="5" destOrd="0" parTransId="{ED20E900-9ACA-4477-929F-3395690BA832}" sibTransId="{4629147B-51D6-4E99-8868-6F42DB664DB3}"/>
    <dgm:cxn modelId="{24581AAD-417C-4860-B684-B9ECB8146F90}" srcId="{F16F757E-4EE6-4D52-A49D-563E561C8B4B}" destId="{608555FB-1121-49E6-9911-75576A54E62F}" srcOrd="2" destOrd="0" parTransId="{BE4558B7-8AA8-4417-8C49-DBDFAA220C00}" sibTransId="{1C6F0643-3368-4E0D-9292-7A0FF5AA91C4}"/>
    <dgm:cxn modelId="{F2E827F6-3A26-4B61-9FC0-6AD3B6C6607C}" type="presOf" srcId="{F16F757E-4EE6-4D52-A49D-563E561C8B4B}" destId="{0CD92ABC-671B-48CD-BABE-3EE370A9602F}" srcOrd="0" destOrd="0" presId="urn:microsoft.com/office/officeart/2005/8/layout/chevron1"/>
    <dgm:cxn modelId="{40B931C3-D0BE-4B7A-87E0-6C528A85E347}" type="presOf" srcId="{0E12DF63-F3A3-46D1-A90B-03774BAA6435}" destId="{A32A3086-2F49-44D7-8199-5E6300A071DC}" srcOrd="0" destOrd="0" presId="urn:microsoft.com/office/officeart/2005/8/layout/chevron1"/>
    <dgm:cxn modelId="{D44B781B-E3C4-4787-A661-CA5508B4AC83}" srcId="{F16F757E-4EE6-4D52-A49D-563E561C8B4B}" destId="{EEB59C4F-3AE3-4081-9AC4-CAF500342D6F}" srcOrd="3" destOrd="0" parTransId="{279E5D2F-71A3-49CB-A5BF-1C30D0ED3C6B}" sibTransId="{F043FC8C-3876-4CCA-A967-2F09EFDBFC2A}"/>
    <dgm:cxn modelId="{5ABF4E39-15B2-4A88-8A70-589232200232}" type="presOf" srcId="{52DA13E5-87D8-4DA1-87E1-22104C2FD4B9}" destId="{302A82F2-364B-489A-96B3-46D256ECC163}" srcOrd="0" destOrd="0" presId="urn:microsoft.com/office/officeart/2005/8/layout/chevron1"/>
    <dgm:cxn modelId="{4248C845-AC9F-46E3-A3C5-2AC24ADE3F9A}" srcId="{F16F757E-4EE6-4D52-A49D-563E561C8B4B}" destId="{9A062495-46CA-4EEC-A719-0A04A221F50A}" srcOrd="1" destOrd="0" parTransId="{2D7D91BA-0D98-4AAF-9D2B-D8767598A86B}" sibTransId="{2B57C99C-F384-42C6-A128-E18013A6FEF5}"/>
    <dgm:cxn modelId="{076495C8-17F3-4CD7-8761-A97E6A0A5F9A}" srcId="{F16F757E-4EE6-4D52-A49D-563E561C8B4B}" destId="{52DA13E5-87D8-4DA1-87E1-22104C2FD4B9}" srcOrd="0" destOrd="0" parTransId="{306257EC-971C-4255-9F02-98EECD2442A7}" sibTransId="{5FA9A8B3-23E7-45B4-961B-FCFBDDF1FB46}"/>
    <dgm:cxn modelId="{0B7315DB-4714-488E-8DCB-E05629217F25}" type="presOf" srcId="{05100475-9EE6-4113-8866-D30A1D015DCF}" destId="{ACC3E8AC-0405-4F98-A891-5767E94C00D0}" srcOrd="0" destOrd="0" presId="urn:microsoft.com/office/officeart/2005/8/layout/chevron1"/>
    <dgm:cxn modelId="{221A4174-4177-4FF4-8A1A-633282012FC5}" type="presOf" srcId="{608555FB-1121-49E6-9911-75576A54E62F}" destId="{AE0F3744-0213-491D-83DB-918421825C43}" srcOrd="0" destOrd="0" presId="urn:microsoft.com/office/officeart/2005/8/layout/chevron1"/>
    <dgm:cxn modelId="{6BA36A46-0D09-4EF0-8431-E0CC7A7039E2}" type="presOf" srcId="{9A062495-46CA-4EEC-A719-0A04A221F50A}" destId="{982CF03C-3744-4CA2-A917-77F76E6C338D}" srcOrd="0" destOrd="0" presId="urn:microsoft.com/office/officeart/2005/8/layout/chevron1"/>
    <dgm:cxn modelId="{A31F3F64-18FC-472B-AD6D-E12205976A64}" type="presOf" srcId="{EEB59C4F-3AE3-4081-9AC4-CAF500342D6F}" destId="{2142032A-9984-4D6C-AEFF-5A58AAD44D15}" srcOrd="0" destOrd="0" presId="urn:microsoft.com/office/officeart/2005/8/layout/chevron1"/>
    <dgm:cxn modelId="{FF6542AC-F7B5-4B1E-9DA5-D3A61369C4DF}" type="presParOf" srcId="{0CD92ABC-671B-48CD-BABE-3EE370A9602F}" destId="{302A82F2-364B-489A-96B3-46D256ECC163}" srcOrd="0" destOrd="0" presId="urn:microsoft.com/office/officeart/2005/8/layout/chevron1"/>
    <dgm:cxn modelId="{EE71E100-497C-44A2-A2BB-8FF280D297C7}" type="presParOf" srcId="{0CD92ABC-671B-48CD-BABE-3EE370A9602F}" destId="{515D8EFA-D143-45C2-86CE-8FA81315B1F5}" srcOrd="1" destOrd="0" presId="urn:microsoft.com/office/officeart/2005/8/layout/chevron1"/>
    <dgm:cxn modelId="{53B2E290-5177-4C3C-9910-D9BD621FE092}" type="presParOf" srcId="{0CD92ABC-671B-48CD-BABE-3EE370A9602F}" destId="{982CF03C-3744-4CA2-A917-77F76E6C338D}" srcOrd="2" destOrd="0" presId="urn:microsoft.com/office/officeart/2005/8/layout/chevron1"/>
    <dgm:cxn modelId="{A0DC3734-554A-4D79-BFED-9FCF7EE1337C}" type="presParOf" srcId="{0CD92ABC-671B-48CD-BABE-3EE370A9602F}" destId="{5AF13281-960C-4B0C-BC85-1BACEEF13D0E}" srcOrd="3" destOrd="0" presId="urn:microsoft.com/office/officeart/2005/8/layout/chevron1"/>
    <dgm:cxn modelId="{F479C454-9356-423D-A91E-93C766D64A7C}" type="presParOf" srcId="{0CD92ABC-671B-48CD-BABE-3EE370A9602F}" destId="{AE0F3744-0213-491D-83DB-918421825C43}" srcOrd="4" destOrd="0" presId="urn:microsoft.com/office/officeart/2005/8/layout/chevron1"/>
    <dgm:cxn modelId="{B1E04AF9-B5AF-4B65-B86E-FAF5F837B888}" type="presParOf" srcId="{0CD92ABC-671B-48CD-BABE-3EE370A9602F}" destId="{51C072E2-B458-434C-ACF6-0AF63A4916B7}" srcOrd="5" destOrd="0" presId="urn:microsoft.com/office/officeart/2005/8/layout/chevron1"/>
    <dgm:cxn modelId="{C90C255F-4425-4303-A5D2-F121C2305743}" type="presParOf" srcId="{0CD92ABC-671B-48CD-BABE-3EE370A9602F}" destId="{2142032A-9984-4D6C-AEFF-5A58AAD44D15}" srcOrd="6" destOrd="0" presId="urn:microsoft.com/office/officeart/2005/8/layout/chevron1"/>
    <dgm:cxn modelId="{49F88C77-62A5-4E6C-904E-8868921E6293}" type="presParOf" srcId="{0CD92ABC-671B-48CD-BABE-3EE370A9602F}" destId="{14A0F552-C836-483D-8291-EC25FBE9981E}" srcOrd="7" destOrd="0" presId="urn:microsoft.com/office/officeart/2005/8/layout/chevron1"/>
    <dgm:cxn modelId="{92AC5644-0CC7-40AB-9CF6-9D9CC7AF7FC8}" type="presParOf" srcId="{0CD92ABC-671B-48CD-BABE-3EE370A9602F}" destId="{ACC3E8AC-0405-4F98-A891-5767E94C00D0}" srcOrd="8" destOrd="0" presId="urn:microsoft.com/office/officeart/2005/8/layout/chevron1"/>
    <dgm:cxn modelId="{3FCA1503-69F4-4E78-A34B-D2ABA6BEB55A}" type="presParOf" srcId="{0CD92ABC-671B-48CD-BABE-3EE370A9602F}" destId="{A2DF4761-ACF6-411C-996D-40A91B68C243}" srcOrd="9" destOrd="0" presId="urn:microsoft.com/office/officeart/2005/8/layout/chevron1"/>
    <dgm:cxn modelId="{FC44FD14-4F40-4FCA-BB2C-6C740EF9D77B}" type="presParOf" srcId="{0CD92ABC-671B-48CD-BABE-3EE370A9602F}" destId="{A32A3086-2F49-44D7-8199-5E6300A071DC}"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16F757E-4EE6-4D52-A49D-563E561C8B4B}" type="doc">
      <dgm:prSet loTypeId="urn:microsoft.com/office/officeart/2005/8/layout/chevron1" loCatId="process" qsTypeId="urn:microsoft.com/office/officeart/2005/8/quickstyle/simple1" qsCatId="simple" csTypeId="urn:microsoft.com/office/officeart/2005/8/colors/accent1_2" csCatId="accent1" phldr="1"/>
      <dgm:spPr/>
    </dgm:pt>
    <dgm:pt modelId="{52DA13E5-87D8-4DA1-87E1-22104C2FD4B9}">
      <dgm:prSet phldrT="[Text]"/>
      <dgm:spPr/>
      <dgm:t>
        <a:bodyPr/>
        <a:lstStyle/>
        <a:p>
          <a:r>
            <a:rPr lang="en-US" b="0" dirty="0" smtClean="0">
              <a:solidFill>
                <a:schemeClr val="bg1"/>
              </a:solidFill>
            </a:rPr>
            <a:t>Weeks 1 to 3</a:t>
          </a:r>
          <a:endParaRPr lang="en-US" b="0" dirty="0">
            <a:solidFill>
              <a:schemeClr val="bg1"/>
            </a:solidFill>
          </a:endParaRPr>
        </a:p>
      </dgm:t>
    </dgm:pt>
    <dgm:pt modelId="{306257EC-971C-4255-9F02-98EECD2442A7}" type="parTrans" cxnId="{076495C8-17F3-4CD7-8761-A97E6A0A5F9A}">
      <dgm:prSet/>
      <dgm:spPr/>
      <dgm:t>
        <a:bodyPr/>
        <a:lstStyle/>
        <a:p>
          <a:endParaRPr lang="en-US"/>
        </a:p>
      </dgm:t>
    </dgm:pt>
    <dgm:pt modelId="{5FA9A8B3-23E7-45B4-961B-FCFBDDF1FB46}" type="sibTrans" cxnId="{076495C8-17F3-4CD7-8761-A97E6A0A5F9A}">
      <dgm:prSet/>
      <dgm:spPr/>
      <dgm:t>
        <a:bodyPr/>
        <a:lstStyle/>
        <a:p>
          <a:endParaRPr lang="en-US"/>
        </a:p>
      </dgm:t>
    </dgm:pt>
    <dgm:pt modelId="{05100475-9EE6-4113-8866-D30A1D015DCF}">
      <dgm:prSet phldrT="[Text]"/>
      <dgm:spPr/>
      <dgm:t>
        <a:bodyPr/>
        <a:lstStyle/>
        <a:p>
          <a:r>
            <a:rPr lang="en-US" dirty="0" smtClean="0"/>
            <a:t>Weeks 10 to 12</a:t>
          </a:r>
          <a:endParaRPr lang="en-US" dirty="0"/>
        </a:p>
      </dgm:t>
    </dgm:pt>
    <dgm:pt modelId="{B1DDEA37-39C3-468A-AB66-89745F724DE3}" type="parTrans" cxnId="{ED7F8543-741B-493D-B79F-B49607694EE4}">
      <dgm:prSet/>
      <dgm:spPr/>
      <dgm:t>
        <a:bodyPr/>
        <a:lstStyle/>
        <a:p>
          <a:endParaRPr lang="en-US"/>
        </a:p>
      </dgm:t>
    </dgm:pt>
    <dgm:pt modelId="{B969932E-6FA1-4CEA-A6F3-9AFE815BC7B0}" type="sibTrans" cxnId="{ED7F8543-741B-493D-B79F-B49607694EE4}">
      <dgm:prSet/>
      <dgm:spPr/>
      <dgm:t>
        <a:bodyPr/>
        <a:lstStyle/>
        <a:p>
          <a:endParaRPr lang="en-US"/>
        </a:p>
      </dgm:t>
    </dgm:pt>
    <dgm:pt modelId="{0E12DF63-F3A3-46D1-A90B-03774BAA6435}">
      <dgm:prSet phldrT="[Text]"/>
      <dgm:spPr/>
      <dgm:t>
        <a:bodyPr/>
        <a:lstStyle/>
        <a:p>
          <a:r>
            <a:rPr lang="en-US" dirty="0" smtClean="0"/>
            <a:t>Weeks 13 to 14/15</a:t>
          </a:r>
          <a:endParaRPr lang="en-US" dirty="0"/>
        </a:p>
      </dgm:t>
    </dgm:pt>
    <dgm:pt modelId="{ED20E900-9ACA-4477-929F-3395690BA832}" type="parTrans" cxnId="{08DFE0BD-87BF-44F8-8EA5-4313C0171D69}">
      <dgm:prSet/>
      <dgm:spPr/>
      <dgm:t>
        <a:bodyPr/>
        <a:lstStyle/>
        <a:p>
          <a:endParaRPr lang="en-US"/>
        </a:p>
      </dgm:t>
    </dgm:pt>
    <dgm:pt modelId="{4629147B-51D6-4E99-8868-6F42DB664DB3}" type="sibTrans" cxnId="{08DFE0BD-87BF-44F8-8EA5-4313C0171D69}">
      <dgm:prSet/>
      <dgm:spPr/>
      <dgm:t>
        <a:bodyPr/>
        <a:lstStyle/>
        <a:p>
          <a:endParaRPr lang="en-US"/>
        </a:p>
      </dgm:t>
    </dgm:pt>
    <dgm:pt modelId="{9A062495-46CA-4EEC-A719-0A04A221F50A}">
      <dgm:prSet phldrT="[Text]"/>
      <dgm:spPr/>
      <dgm:t>
        <a:bodyPr/>
        <a:lstStyle/>
        <a:p>
          <a:r>
            <a:rPr lang="en-US" b="0" dirty="0" smtClean="0">
              <a:solidFill>
                <a:schemeClr val="bg1"/>
              </a:solidFill>
            </a:rPr>
            <a:t>Week 4</a:t>
          </a:r>
          <a:endParaRPr lang="en-US" b="0" dirty="0">
            <a:solidFill>
              <a:schemeClr val="bg1"/>
            </a:solidFill>
          </a:endParaRPr>
        </a:p>
      </dgm:t>
    </dgm:pt>
    <dgm:pt modelId="{2D7D91BA-0D98-4AAF-9D2B-D8767598A86B}" type="parTrans" cxnId="{4248C845-AC9F-46E3-A3C5-2AC24ADE3F9A}">
      <dgm:prSet/>
      <dgm:spPr/>
      <dgm:t>
        <a:bodyPr/>
        <a:lstStyle/>
        <a:p>
          <a:endParaRPr lang="en-US"/>
        </a:p>
      </dgm:t>
    </dgm:pt>
    <dgm:pt modelId="{2B57C99C-F384-42C6-A128-E18013A6FEF5}" type="sibTrans" cxnId="{4248C845-AC9F-46E3-A3C5-2AC24ADE3F9A}">
      <dgm:prSet/>
      <dgm:spPr/>
      <dgm:t>
        <a:bodyPr/>
        <a:lstStyle/>
        <a:p>
          <a:endParaRPr lang="en-US"/>
        </a:p>
      </dgm:t>
    </dgm:pt>
    <dgm:pt modelId="{608555FB-1121-49E6-9911-75576A54E62F}">
      <dgm:prSet phldrT="[Text]"/>
      <dgm:spPr/>
      <dgm:t>
        <a:bodyPr/>
        <a:lstStyle/>
        <a:p>
          <a:r>
            <a:rPr lang="en-US" b="1" dirty="0" smtClean="0">
              <a:solidFill>
                <a:schemeClr val="tx1"/>
              </a:solidFill>
            </a:rPr>
            <a:t>Weeks 5 to 8</a:t>
          </a:r>
          <a:endParaRPr lang="en-US" b="1" dirty="0">
            <a:solidFill>
              <a:schemeClr val="tx1"/>
            </a:solidFill>
          </a:endParaRPr>
        </a:p>
      </dgm:t>
    </dgm:pt>
    <dgm:pt modelId="{BE4558B7-8AA8-4417-8C49-DBDFAA220C00}" type="parTrans" cxnId="{24581AAD-417C-4860-B684-B9ECB8146F90}">
      <dgm:prSet/>
      <dgm:spPr/>
      <dgm:t>
        <a:bodyPr/>
        <a:lstStyle/>
        <a:p>
          <a:endParaRPr lang="en-US"/>
        </a:p>
      </dgm:t>
    </dgm:pt>
    <dgm:pt modelId="{1C6F0643-3368-4E0D-9292-7A0FF5AA91C4}" type="sibTrans" cxnId="{24581AAD-417C-4860-B684-B9ECB8146F90}">
      <dgm:prSet/>
      <dgm:spPr/>
      <dgm:t>
        <a:bodyPr/>
        <a:lstStyle/>
        <a:p>
          <a:endParaRPr lang="en-US"/>
        </a:p>
      </dgm:t>
    </dgm:pt>
    <dgm:pt modelId="{EEB59C4F-3AE3-4081-9AC4-CAF500342D6F}">
      <dgm:prSet phldrT="[Text]"/>
      <dgm:spPr/>
      <dgm:t>
        <a:bodyPr/>
        <a:lstStyle/>
        <a:p>
          <a:r>
            <a:rPr lang="en-US" dirty="0" smtClean="0"/>
            <a:t>Week 9</a:t>
          </a:r>
          <a:endParaRPr lang="en-US" dirty="0"/>
        </a:p>
      </dgm:t>
    </dgm:pt>
    <dgm:pt modelId="{279E5D2F-71A3-49CB-A5BF-1C30D0ED3C6B}" type="parTrans" cxnId="{D44B781B-E3C4-4787-A661-CA5508B4AC83}">
      <dgm:prSet/>
      <dgm:spPr/>
      <dgm:t>
        <a:bodyPr/>
        <a:lstStyle/>
        <a:p>
          <a:endParaRPr lang="en-US"/>
        </a:p>
      </dgm:t>
    </dgm:pt>
    <dgm:pt modelId="{F043FC8C-3876-4CCA-A967-2F09EFDBFC2A}" type="sibTrans" cxnId="{D44B781B-E3C4-4787-A661-CA5508B4AC83}">
      <dgm:prSet/>
      <dgm:spPr/>
      <dgm:t>
        <a:bodyPr/>
        <a:lstStyle/>
        <a:p>
          <a:endParaRPr lang="en-US"/>
        </a:p>
      </dgm:t>
    </dgm:pt>
    <dgm:pt modelId="{0CD92ABC-671B-48CD-BABE-3EE370A9602F}" type="pres">
      <dgm:prSet presAssocID="{F16F757E-4EE6-4D52-A49D-563E561C8B4B}" presName="Name0" presStyleCnt="0">
        <dgm:presLayoutVars>
          <dgm:dir/>
          <dgm:animLvl val="lvl"/>
          <dgm:resizeHandles val="exact"/>
        </dgm:presLayoutVars>
      </dgm:prSet>
      <dgm:spPr/>
    </dgm:pt>
    <dgm:pt modelId="{302A82F2-364B-489A-96B3-46D256ECC163}" type="pres">
      <dgm:prSet presAssocID="{52DA13E5-87D8-4DA1-87E1-22104C2FD4B9}" presName="parTxOnly" presStyleLbl="node1" presStyleIdx="0" presStyleCnt="6">
        <dgm:presLayoutVars>
          <dgm:chMax val="0"/>
          <dgm:chPref val="0"/>
          <dgm:bulletEnabled val="1"/>
        </dgm:presLayoutVars>
      </dgm:prSet>
      <dgm:spPr/>
      <dgm:t>
        <a:bodyPr/>
        <a:lstStyle/>
        <a:p>
          <a:endParaRPr lang="en-US"/>
        </a:p>
      </dgm:t>
    </dgm:pt>
    <dgm:pt modelId="{515D8EFA-D143-45C2-86CE-8FA81315B1F5}" type="pres">
      <dgm:prSet presAssocID="{5FA9A8B3-23E7-45B4-961B-FCFBDDF1FB46}" presName="parTxOnlySpace" presStyleCnt="0"/>
      <dgm:spPr/>
    </dgm:pt>
    <dgm:pt modelId="{982CF03C-3744-4CA2-A917-77F76E6C338D}" type="pres">
      <dgm:prSet presAssocID="{9A062495-46CA-4EEC-A719-0A04A221F50A}" presName="parTxOnly" presStyleLbl="node1" presStyleIdx="1" presStyleCnt="6">
        <dgm:presLayoutVars>
          <dgm:chMax val="0"/>
          <dgm:chPref val="0"/>
          <dgm:bulletEnabled val="1"/>
        </dgm:presLayoutVars>
      </dgm:prSet>
      <dgm:spPr/>
      <dgm:t>
        <a:bodyPr/>
        <a:lstStyle/>
        <a:p>
          <a:endParaRPr lang="en-US"/>
        </a:p>
      </dgm:t>
    </dgm:pt>
    <dgm:pt modelId="{5AF13281-960C-4B0C-BC85-1BACEEF13D0E}" type="pres">
      <dgm:prSet presAssocID="{2B57C99C-F384-42C6-A128-E18013A6FEF5}" presName="parTxOnlySpace" presStyleCnt="0"/>
      <dgm:spPr/>
    </dgm:pt>
    <dgm:pt modelId="{AE0F3744-0213-491D-83DB-918421825C43}" type="pres">
      <dgm:prSet presAssocID="{608555FB-1121-49E6-9911-75576A54E62F}" presName="parTxOnly" presStyleLbl="node1" presStyleIdx="2" presStyleCnt="6">
        <dgm:presLayoutVars>
          <dgm:chMax val="0"/>
          <dgm:chPref val="0"/>
          <dgm:bulletEnabled val="1"/>
        </dgm:presLayoutVars>
      </dgm:prSet>
      <dgm:spPr/>
      <dgm:t>
        <a:bodyPr/>
        <a:lstStyle/>
        <a:p>
          <a:endParaRPr lang="en-US"/>
        </a:p>
      </dgm:t>
    </dgm:pt>
    <dgm:pt modelId="{51C072E2-B458-434C-ACF6-0AF63A4916B7}" type="pres">
      <dgm:prSet presAssocID="{1C6F0643-3368-4E0D-9292-7A0FF5AA91C4}" presName="parTxOnlySpace" presStyleCnt="0"/>
      <dgm:spPr/>
    </dgm:pt>
    <dgm:pt modelId="{2142032A-9984-4D6C-AEFF-5A58AAD44D15}" type="pres">
      <dgm:prSet presAssocID="{EEB59C4F-3AE3-4081-9AC4-CAF500342D6F}" presName="parTxOnly" presStyleLbl="node1" presStyleIdx="3" presStyleCnt="6">
        <dgm:presLayoutVars>
          <dgm:chMax val="0"/>
          <dgm:chPref val="0"/>
          <dgm:bulletEnabled val="1"/>
        </dgm:presLayoutVars>
      </dgm:prSet>
      <dgm:spPr/>
      <dgm:t>
        <a:bodyPr/>
        <a:lstStyle/>
        <a:p>
          <a:endParaRPr lang="en-US"/>
        </a:p>
      </dgm:t>
    </dgm:pt>
    <dgm:pt modelId="{14A0F552-C836-483D-8291-EC25FBE9981E}" type="pres">
      <dgm:prSet presAssocID="{F043FC8C-3876-4CCA-A967-2F09EFDBFC2A}" presName="parTxOnlySpace" presStyleCnt="0"/>
      <dgm:spPr/>
    </dgm:pt>
    <dgm:pt modelId="{ACC3E8AC-0405-4F98-A891-5767E94C00D0}" type="pres">
      <dgm:prSet presAssocID="{05100475-9EE6-4113-8866-D30A1D015DCF}" presName="parTxOnly" presStyleLbl="node1" presStyleIdx="4" presStyleCnt="6">
        <dgm:presLayoutVars>
          <dgm:chMax val="0"/>
          <dgm:chPref val="0"/>
          <dgm:bulletEnabled val="1"/>
        </dgm:presLayoutVars>
      </dgm:prSet>
      <dgm:spPr/>
      <dgm:t>
        <a:bodyPr/>
        <a:lstStyle/>
        <a:p>
          <a:endParaRPr lang="en-US"/>
        </a:p>
      </dgm:t>
    </dgm:pt>
    <dgm:pt modelId="{A2DF4761-ACF6-411C-996D-40A91B68C243}" type="pres">
      <dgm:prSet presAssocID="{B969932E-6FA1-4CEA-A6F3-9AFE815BC7B0}" presName="parTxOnlySpace" presStyleCnt="0"/>
      <dgm:spPr/>
    </dgm:pt>
    <dgm:pt modelId="{A32A3086-2F49-44D7-8199-5E6300A071DC}" type="pres">
      <dgm:prSet presAssocID="{0E12DF63-F3A3-46D1-A90B-03774BAA6435}" presName="parTxOnly" presStyleLbl="node1" presStyleIdx="5" presStyleCnt="6">
        <dgm:presLayoutVars>
          <dgm:chMax val="0"/>
          <dgm:chPref val="0"/>
          <dgm:bulletEnabled val="1"/>
        </dgm:presLayoutVars>
      </dgm:prSet>
      <dgm:spPr/>
      <dgm:t>
        <a:bodyPr/>
        <a:lstStyle/>
        <a:p>
          <a:endParaRPr lang="en-US"/>
        </a:p>
      </dgm:t>
    </dgm:pt>
  </dgm:ptLst>
  <dgm:cxnLst>
    <dgm:cxn modelId="{076495C8-17F3-4CD7-8761-A97E6A0A5F9A}" srcId="{F16F757E-4EE6-4D52-A49D-563E561C8B4B}" destId="{52DA13E5-87D8-4DA1-87E1-22104C2FD4B9}" srcOrd="0" destOrd="0" parTransId="{306257EC-971C-4255-9F02-98EECD2442A7}" sibTransId="{5FA9A8B3-23E7-45B4-961B-FCFBDDF1FB46}"/>
    <dgm:cxn modelId="{66C48C79-2AC5-49D8-92EF-785FCEA6D2A4}" type="presOf" srcId="{05100475-9EE6-4113-8866-D30A1D015DCF}" destId="{ACC3E8AC-0405-4F98-A891-5767E94C00D0}" srcOrd="0" destOrd="0" presId="urn:microsoft.com/office/officeart/2005/8/layout/chevron1"/>
    <dgm:cxn modelId="{910472FC-F5B5-43AC-89EF-0D956BF551BF}" type="presOf" srcId="{0E12DF63-F3A3-46D1-A90B-03774BAA6435}" destId="{A32A3086-2F49-44D7-8199-5E6300A071DC}" srcOrd="0" destOrd="0" presId="urn:microsoft.com/office/officeart/2005/8/layout/chevron1"/>
    <dgm:cxn modelId="{24581AAD-417C-4860-B684-B9ECB8146F90}" srcId="{F16F757E-4EE6-4D52-A49D-563E561C8B4B}" destId="{608555FB-1121-49E6-9911-75576A54E62F}" srcOrd="2" destOrd="0" parTransId="{BE4558B7-8AA8-4417-8C49-DBDFAA220C00}" sibTransId="{1C6F0643-3368-4E0D-9292-7A0FF5AA91C4}"/>
    <dgm:cxn modelId="{EE4D6F6C-886C-4B9E-8361-20396D90F91C}" type="presOf" srcId="{EEB59C4F-3AE3-4081-9AC4-CAF500342D6F}" destId="{2142032A-9984-4D6C-AEFF-5A58AAD44D15}" srcOrd="0" destOrd="0" presId="urn:microsoft.com/office/officeart/2005/8/layout/chevron1"/>
    <dgm:cxn modelId="{788E3E14-EE56-4AC8-B1F4-83E4FCB1568D}" type="presOf" srcId="{F16F757E-4EE6-4D52-A49D-563E561C8B4B}" destId="{0CD92ABC-671B-48CD-BABE-3EE370A9602F}" srcOrd="0" destOrd="0" presId="urn:microsoft.com/office/officeart/2005/8/layout/chevron1"/>
    <dgm:cxn modelId="{08DFE0BD-87BF-44F8-8EA5-4313C0171D69}" srcId="{F16F757E-4EE6-4D52-A49D-563E561C8B4B}" destId="{0E12DF63-F3A3-46D1-A90B-03774BAA6435}" srcOrd="5" destOrd="0" parTransId="{ED20E900-9ACA-4477-929F-3395690BA832}" sibTransId="{4629147B-51D6-4E99-8868-6F42DB664DB3}"/>
    <dgm:cxn modelId="{783D3D36-5C91-48FB-A242-E29AE7A18875}" type="presOf" srcId="{9A062495-46CA-4EEC-A719-0A04A221F50A}" destId="{982CF03C-3744-4CA2-A917-77F76E6C338D}" srcOrd="0" destOrd="0" presId="urn:microsoft.com/office/officeart/2005/8/layout/chevron1"/>
    <dgm:cxn modelId="{36E71B62-1B23-431E-899F-93A17A4C244C}" type="presOf" srcId="{52DA13E5-87D8-4DA1-87E1-22104C2FD4B9}" destId="{302A82F2-364B-489A-96B3-46D256ECC163}" srcOrd="0" destOrd="0" presId="urn:microsoft.com/office/officeart/2005/8/layout/chevron1"/>
    <dgm:cxn modelId="{4248C845-AC9F-46E3-A3C5-2AC24ADE3F9A}" srcId="{F16F757E-4EE6-4D52-A49D-563E561C8B4B}" destId="{9A062495-46CA-4EEC-A719-0A04A221F50A}" srcOrd="1" destOrd="0" parTransId="{2D7D91BA-0D98-4AAF-9D2B-D8767598A86B}" sibTransId="{2B57C99C-F384-42C6-A128-E18013A6FEF5}"/>
    <dgm:cxn modelId="{D44B781B-E3C4-4787-A661-CA5508B4AC83}" srcId="{F16F757E-4EE6-4D52-A49D-563E561C8B4B}" destId="{EEB59C4F-3AE3-4081-9AC4-CAF500342D6F}" srcOrd="3" destOrd="0" parTransId="{279E5D2F-71A3-49CB-A5BF-1C30D0ED3C6B}" sibTransId="{F043FC8C-3876-4CCA-A967-2F09EFDBFC2A}"/>
    <dgm:cxn modelId="{1579AD09-CC1A-4BB0-A474-7D3213D2B002}" type="presOf" srcId="{608555FB-1121-49E6-9911-75576A54E62F}" destId="{AE0F3744-0213-491D-83DB-918421825C43}" srcOrd="0" destOrd="0" presId="urn:microsoft.com/office/officeart/2005/8/layout/chevron1"/>
    <dgm:cxn modelId="{ED7F8543-741B-493D-B79F-B49607694EE4}" srcId="{F16F757E-4EE6-4D52-A49D-563E561C8B4B}" destId="{05100475-9EE6-4113-8866-D30A1D015DCF}" srcOrd="4" destOrd="0" parTransId="{B1DDEA37-39C3-468A-AB66-89745F724DE3}" sibTransId="{B969932E-6FA1-4CEA-A6F3-9AFE815BC7B0}"/>
    <dgm:cxn modelId="{275F5874-CF1B-4AEB-B2B2-8DAC963DF1BD}" type="presParOf" srcId="{0CD92ABC-671B-48CD-BABE-3EE370A9602F}" destId="{302A82F2-364B-489A-96B3-46D256ECC163}" srcOrd="0" destOrd="0" presId="urn:microsoft.com/office/officeart/2005/8/layout/chevron1"/>
    <dgm:cxn modelId="{076F7F3F-90E2-438A-80A0-7D4B7776104D}" type="presParOf" srcId="{0CD92ABC-671B-48CD-BABE-3EE370A9602F}" destId="{515D8EFA-D143-45C2-86CE-8FA81315B1F5}" srcOrd="1" destOrd="0" presId="urn:microsoft.com/office/officeart/2005/8/layout/chevron1"/>
    <dgm:cxn modelId="{E53147A8-9C6B-41DE-BA4E-86340F088573}" type="presParOf" srcId="{0CD92ABC-671B-48CD-BABE-3EE370A9602F}" destId="{982CF03C-3744-4CA2-A917-77F76E6C338D}" srcOrd="2" destOrd="0" presId="urn:microsoft.com/office/officeart/2005/8/layout/chevron1"/>
    <dgm:cxn modelId="{3540AD5A-4931-4ED1-97E2-99B840D5838F}" type="presParOf" srcId="{0CD92ABC-671B-48CD-BABE-3EE370A9602F}" destId="{5AF13281-960C-4B0C-BC85-1BACEEF13D0E}" srcOrd="3" destOrd="0" presId="urn:microsoft.com/office/officeart/2005/8/layout/chevron1"/>
    <dgm:cxn modelId="{FB49C202-3CF4-4580-ABF1-3E8F11149073}" type="presParOf" srcId="{0CD92ABC-671B-48CD-BABE-3EE370A9602F}" destId="{AE0F3744-0213-491D-83DB-918421825C43}" srcOrd="4" destOrd="0" presId="urn:microsoft.com/office/officeart/2005/8/layout/chevron1"/>
    <dgm:cxn modelId="{CCC70772-A48F-4794-B675-42B209625168}" type="presParOf" srcId="{0CD92ABC-671B-48CD-BABE-3EE370A9602F}" destId="{51C072E2-B458-434C-ACF6-0AF63A4916B7}" srcOrd="5" destOrd="0" presId="urn:microsoft.com/office/officeart/2005/8/layout/chevron1"/>
    <dgm:cxn modelId="{872594B6-7850-4928-82CF-3B8E2C142EDA}" type="presParOf" srcId="{0CD92ABC-671B-48CD-BABE-3EE370A9602F}" destId="{2142032A-9984-4D6C-AEFF-5A58AAD44D15}" srcOrd="6" destOrd="0" presId="urn:microsoft.com/office/officeart/2005/8/layout/chevron1"/>
    <dgm:cxn modelId="{B9CDAF02-E2A9-44F6-A83C-43F97FB83E19}" type="presParOf" srcId="{0CD92ABC-671B-48CD-BABE-3EE370A9602F}" destId="{14A0F552-C836-483D-8291-EC25FBE9981E}" srcOrd="7" destOrd="0" presId="urn:microsoft.com/office/officeart/2005/8/layout/chevron1"/>
    <dgm:cxn modelId="{E4995444-20F6-4D38-940A-04BF1980D7C4}" type="presParOf" srcId="{0CD92ABC-671B-48CD-BABE-3EE370A9602F}" destId="{ACC3E8AC-0405-4F98-A891-5767E94C00D0}" srcOrd="8" destOrd="0" presId="urn:microsoft.com/office/officeart/2005/8/layout/chevron1"/>
    <dgm:cxn modelId="{EE1EAF54-B50D-4903-B4A3-858016649712}" type="presParOf" srcId="{0CD92ABC-671B-48CD-BABE-3EE370A9602F}" destId="{A2DF4761-ACF6-411C-996D-40A91B68C243}" srcOrd="9" destOrd="0" presId="urn:microsoft.com/office/officeart/2005/8/layout/chevron1"/>
    <dgm:cxn modelId="{6BA5F8FC-8D14-42DE-9342-93FDA6F55B95}" type="presParOf" srcId="{0CD92ABC-671B-48CD-BABE-3EE370A9602F}" destId="{A32A3086-2F49-44D7-8199-5E6300A071DC}"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16F757E-4EE6-4D52-A49D-563E561C8B4B}" type="doc">
      <dgm:prSet loTypeId="urn:microsoft.com/office/officeart/2005/8/layout/chevron1" loCatId="process" qsTypeId="urn:microsoft.com/office/officeart/2005/8/quickstyle/simple1" qsCatId="simple" csTypeId="urn:microsoft.com/office/officeart/2005/8/colors/accent1_2" csCatId="accent1" phldr="1"/>
      <dgm:spPr/>
    </dgm:pt>
    <dgm:pt modelId="{52DA13E5-87D8-4DA1-87E1-22104C2FD4B9}">
      <dgm:prSet phldrT="[Text]"/>
      <dgm:spPr/>
      <dgm:t>
        <a:bodyPr/>
        <a:lstStyle/>
        <a:p>
          <a:r>
            <a:rPr lang="en-US" b="0" dirty="0" smtClean="0">
              <a:solidFill>
                <a:schemeClr val="bg1"/>
              </a:solidFill>
            </a:rPr>
            <a:t>Weeks 1 to 3</a:t>
          </a:r>
          <a:endParaRPr lang="en-US" b="0" dirty="0">
            <a:solidFill>
              <a:schemeClr val="bg1"/>
            </a:solidFill>
          </a:endParaRPr>
        </a:p>
      </dgm:t>
    </dgm:pt>
    <dgm:pt modelId="{306257EC-971C-4255-9F02-98EECD2442A7}" type="parTrans" cxnId="{076495C8-17F3-4CD7-8761-A97E6A0A5F9A}">
      <dgm:prSet/>
      <dgm:spPr/>
      <dgm:t>
        <a:bodyPr/>
        <a:lstStyle/>
        <a:p>
          <a:endParaRPr lang="en-US"/>
        </a:p>
      </dgm:t>
    </dgm:pt>
    <dgm:pt modelId="{5FA9A8B3-23E7-45B4-961B-FCFBDDF1FB46}" type="sibTrans" cxnId="{076495C8-17F3-4CD7-8761-A97E6A0A5F9A}">
      <dgm:prSet/>
      <dgm:spPr/>
      <dgm:t>
        <a:bodyPr/>
        <a:lstStyle/>
        <a:p>
          <a:endParaRPr lang="en-US"/>
        </a:p>
      </dgm:t>
    </dgm:pt>
    <dgm:pt modelId="{05100475-9EE6-4113-8866-D30A1D015DCF}">
      <dgm:prSet phldrT="[Text]"/>
      <dgm:spPr/>
      <dgm:t>
        <a:bodyPr/>
        <a:lstStyle/>
        <a:p>
          <a:r>
            <a:rPr lang="en-US" dirty="0" smtClean="0"/>
            <a:t>Weeks 10 to 12</a:t>
          </a:r>
          <a:endParaRPr lang="en-US" dirty="0"/>
        </a:p>
      </dgm:t>
    </dgm:pt>
    <dgm:pt modelId="{B1DDEA37-39C3-468A-AB66-89745F724DE3}" type="parTrans" cxnId="{ED7F8543-741B-493D-B79F-B49607694EE4}">
      <dgm:prSet/>
      <dgm:spPr/>
      <dgm:t>
        <a:bodyPr/>
        <a:lstStyle/>
        <a:p>
          <a:endParaRPr lang="en-US"/>
        </a:p>
      </dgm:t>
    </dgm:pt>
    <dgm:pt modelId="{B969932E-6FA1-4CEA-A6F3-9AFE815BC7B0}" type="sibTrans" cxnId="{ED7F8543-741B-493D-B79F-B49607694EE4}">
      <dgm:prSet/>
      <dgm:spPr/>
      <dgm:t>
        <a:bodyPr/>
        <a:lstStyle/>
        <a:p>
          <a:endParaRPr lang="en-US"/>
        </a:p>
      </dgm:t>
    </dgm:pt>
    <dgm:pt modelId="{0E12DF63-F3A3-46D1-A90B-03774BAA6435}">
      <dgm:prSet phldrT="[Text]"/>
      <dgm:spPr/>
      <dgm:t>
        <a:bodyPr/>
        <a:lstStyle/>
        <a:p>
          <a:r>
            <a:rPr lang="en-US" dirty="0" smtClean="0"/>
            <a:t>Weeks 13 to 14/15</a:t>
          </a:r>
          <a:endParaRPr lang="en-US" dirty="0"/>
        </a:p>
      </dgm:t>
    </dgm:pt>
    <dgm:pt modelId="{ED20E900-9ACA-4477-929F-3395690BA832}" type="parTrans" cxnId="{08DFE0BD-87BF-44F8-8EA5-4313C0171D69}">
      <dgm:prSet/>
      <dgm:spPr/>
      <dgm:t>
        <a:bodyPr/>
        <a:lstStyle/>
        <a:p>
          <a:endParaRPr lang="en-US"/>
        </a:p>
      </dgm:t>
    </dgm:pt>
    <dgm:pt modelId="{4629147B-51D6-4E99-8868-6F42DB664DB3}" type="sibTrans" cxnId="{08DFE0BD-87BF-44F8-8EA5-4313C0171D69}">
      <dgm:prSet/>
      <dgm:spPr/>
      <dgm:t>
        <a:bodyPr/>
        <a:lstStyle/>
        <a:p>
          <a:endParaRPr lang="en-US"/>
        </a:p>
      </dgm:t>
    </dgm:pt>
    <dgm:pt modelId="{9A062495-46CA-4EEC-A719-0A04A221F50A}">
      <dgm:prSet phldrT="[Text]"/>
      <dgm:spPr/>
      <dgm:t>
        <a:bodyPr/>
        <a:lstStyle/>
        <a:p>
          <a:r>
            <a:rPr lang="en-US" b="0" dirty="0" smtClean="0">
              <a:solidFill>
                <a:schemeClr val="bg1"/>
              </a:solidFill>
            </a:rPr>
            <a:t>Week 4</a:t>
          </a:r>
          <a:endParaRPr lang="en-US" b="0" dirty="0">
            <a:solidFill>
              <a:schemeClr val="bg1"/>
            </a:solidFill>
          </a:endParaRPr>
        </a:p>
      </dgm:t>
    </dgm:pt>
    <dgm:pt modelId="{2D7D91BA-0D98-4AAF-9D2B-D8767598A86B}" type="parTrans" cxnId="{4248C845-AC9F-46E3-A3C5-2AC24ADE3F9A}">
      <dgm:prSet/>
      <dgm:spPr/>
      <dgm:t>
        <a:bodyPr/>
        <a:lstStyle/>
        <a:p>
          <a:endParaRPr lang="en-US"/>
        </a:p>
      </dgm:t>
    </dgm:pt>
    <dgm:pt modelId="{2B57C99C-F384-42C6-A128-E18013A6FEF5}" type="sibTrans" cxnId="{4248C845-AC9F-46E3-A3C5-2AC24ADE3F9A}">
      <dgm:prSet/>
      <dgm:spPr/>
      <dgm:t>
        <a:bodyPr/>
        <a:lstStyle/>
        <a:p>
          <a:endParaRPr lang="en-US"/>
        </a:p>
      </dgm:t>
    </dgm:pt>
    <dgm:pt modelId="{608555FB-1121-49E6-9911-75576A54E62F}">
      <dgm:prSet phldrT="[Text]"/>
      <dgm:spPr/>
      <dgm:t>
        <a:bodyPr/>
        <a:lstStyle/>
        <a:p>
          <a:r>
            <a:rPr lang="en-US" b="0" dirty="0" smtClean="0">
              <a:solidFill>
                <a:schemeClr val="bg1"/>
              </a:solidFill>
            </a:rPr>
            <a:t>Weeks 5 to 8</a:t>
          </a:r>
          <a:endParaRPr lang="en-US" b="0" dirty="0">
            <a:solidFill>
              <a:schemeClr val="bg1"/>
            </a:solidFill>
          </a:endParaRPr>
        </a:p>
      </dgm:t>
    </dgm:pt>
    <dgm:pt modelId="{BE4558B7-8AA8-4417-8C49-DBDFAA220C00}" type="parTrans" cxnId="{24581AAD-417C-4860-B684-B9ECB8146F90}">
      <dgm:prSet/>
      <dgm:spPr/>
      <dgm:t>
        <a:bodyPr/>
        <a:lstStyle/>
        <a:p>
          <a:endParaRPr lang="en-US"/>
        </a:p>
      </dgm:t>
    </dgm:pt>
    <dgm:pt modelId="{1C6F0643-3368-4E0D-9292-7A0FF5AA91C4}" type="sibTrans" cxnId="{24581AAD-417C-4860-B684-B9ECB8146F90}">
      <dgm:prSet/>
      <dgm:spPr/>
      <dgm:t>
        <a:bodyPr/>
        <a:lstStyle/>
        <a:p>
          <a:endParaRPr lang="en-US"/>
        </a:p>
      </dgm:t>
    </dgm:pt>
    <dgm:pt modelId="{EEB59C4F-3AE3-4081-9AC4-CAF500342D6F}">
      <dgm:prSet phldrT="[Text]"/>
      <dgm:spPr/>
      <dgm:t>
        <a:bodyPr/>
        <a:lstStyle/>
        <a:p>
          <a:r>
            <a:rPr lang="en-US" b="1" dirty="0" smtClean="0">
              <a:solidFill>
                <a:schemeClr val="tx1"/>
              </a:solidFill>
            </a:rPr>
            <a:t>Week 9</a:t>
          </a:r>
          <a:endParaRPr lang="en-US" b="1" dirty="0">
            <a:solidFill>
              <a:schemeClr val="tx1"/>
            </a:solidFill>
          </a:endParaRPr>
        </a:p>
      </dgm:t>
    </dgm:pt>
    <dgm:pt modelId="{279E5D2F-71A3-49CB-A5BF-1C30D0ED3C6B}" type="parTrans" cxnId="{D44B781B-E3C4-4787-A661-CA5508B4AC83}">
      <dgm:prSet/>
      <dgm:spPr/>
      <dgm:t>
        <a:bodyPr/>
        <a:lstStyle/>
        <a:p>
          <a:endParaRPr lang="en-US"/>
        </a:p>
      </dgm:t>
    </dgm:pt>
    <dgm:pt modelId="{F043FC8C-3876-4CCA-A967-2F09EFDBFC2A}" type="sibTrans" cxnId="{D44B781B-E3C4-4787-A661-CA5508B4AC83}">
      <dgm:prSet/>
      <dgm:spPr/>
      <dgm:t>
        <a:bodyPr/>
        <a:lstStyle/>
        <a:p>
          <a:endParaRPr lang="en-US"/>
        </a:p>
      </dgm:t>
    </dgm:pt>
    <dgm:pt modelId="{0CD92ABC-671B-48CD-BABE-3EE370A9602F}" type="pres">
      <dgm:prSet presAssocID="{F16F757E-4EE6-4D52-A49D-563E561C8B4B}" presName="Name0" presStyleCnt="0">
        <dgm:presLayoutVars>
          <dgm:dir/>
          <dgm:animLvl val="lvl"/>
          <dgm:resizeHandles val="exact"/>
        </dgm:presLayoutVars>
      </dgm:prSet>
      <dgm:spPr/>
    </dgm:pt>
    <dgm:pt modelId="{302A82F2-364B-489A-96B3-46D256ECC163}" type="pres">
      <dgm:prSet presAssocID="{52DA13E5-87D8-4DA1-87E1-22104C2FD4B9}" presName="parTxOnly" presStyleLbl="node1" presStyleIdx="0" presStyleCnt="6">
        <dgm:presLayoutVars>
          <dgm:chMax val="0"/>
          <dgm:chPref val="0"/>
          <dgm:bulletEnabled val="1"/>
        </dgm:presLayoutVars>
      </dgm:prSet>
      <dgm:spPr/>
      <dgm:t>
        <a:bodyPr/>
        <a:lstStyle/>
        <a:p>
          <a:endParaRPr lang="en-US"/>
        </a:p>
      </dgm:t>
    </dgm:pt>
    <dgm:pt modelId="{515D8EFA-D143-45C2-86CE-8FA81315B1F5}" type="pres">
      <dgm:prSet presAssocID="{5FA9A8B3-23E7-45B4-961B-FCFBDDF1FB46}" presName="parTxOnlySpace" presStyleCnt="0"/>
      <dgm:spPr/>
    </dgm:pt>
    <dgm:pt modelId="{982CF03C-3744-4CA2-A917-77F76E6C338D}" type="pres">
      <dgm:prSet presAssocID="{9A062495-46CA-4EEC-A719-0A04A221F50A}" presName="parTxOnly" presStyleLbl="node1" presStyleIdx="1" presStyleCnt="6">
        <dgm:presLayoutVars>
          <dgm:chMax val="0"/>
          <dgm:chPref val="0"/>
          <dgm:bulletEnabled val="1"/>
        </dgm:presLayoutVars>
      </dgm:prSet>
      <dgm:spPr/>
      <dgm:t>
        <a:bodyPr/>
        <a:lstStyle/>
        <a:p>
          <a:endParaRPr lang="en-US"/>
        </a:p>
      </dgm:t>
    </dgm:pt>
    <dgm:pt modelId="{5AF13281-960C-4B0C-BC85-1BACEEF13D0E}" type="pres">
      <dgm:prSet presAssocID="{2B57C99C-F384-42C6-A128-E18013A6FEF5}" presName="parTxOnlySpace" presStyleCnt="0"/>
      <dgm:spPr/>
    </dgm:pt>
    <dgm:pt modelId="{AE0F3744-0213-491D-83DB-918421825C43}" type="pres">
      <dgm:prSet presAssocID="{608555FB-1121-49E6-9911-75576A54E62F}" presName="parTxOnly" presStyleLbl="node1" presStyleIdx="2" presStyleCnt="6">
        <dgm:presLayoutVars>
          <dgm:chMax val="0"/>
          <dgm:chPref val="0"/>
          <dgm:bulletEnabled val="1"/>
        </dgm:presLayoutVars>
      </dgm:prSet>
      <dgm:spPr/>
      <dgm:t>
        <a:bodyPr/>
        <a:lstStyle/>
        <a:p>
          <a:endParaRPr lang="en-US"/>
        </a:p>
      </dgm:t>
    </dgm:pt>
    <dgm:pt modelId="{51C072E2-B458-434C-ACF6-0AF63A4916B7}" type="pres">
      <dgm:prSet presAssocID="{1C6F0643-3368-4E0D-9292-7A0FF5AA91C4}" presName="parTxOnlySpace" presStyleCnt="0"/>
      <dgm:spPr/>
    </dgm:pt>
    <dgm:pt modelId="{2142032A-9984-4D6C-AEFF-5A58AAD44D15}" type="pres">
      <dgm:prSet presAssocID="{EEB59C4F-3AE3-4081-9AC4-CAF500342D6F}" presName="parTxOnly" presStyleLbl="node1" presStyleIdx="3" presStyleCnt="6">
        <dgm:presLayoutVars>
          <dgm:chMax val="0"/>
          <dgm:chPref val="0"/>
          <dgm:bulletEnabled val="1"/>
        </dgm:presLayoutVars>
      </dgm:prSet>
      <dgm:spPr/>
      <dgm:t>
        <a:bodyPr/>
        <a:lstStyle/>
        <a:p>
          <a:endParaRPr lang="en-US"/>
        </a:p>
      </dgm:t>
    </dgm:pt>
    <dgm:pt modelId="{14A0F552-C836-483D-8291-EC25FBE9981E}" type="pres">
      <dgm:prSet presAssocID="{F043FC8C-3876-4CCA-A967-2F09EFDBFC2A}" presName="parTxOnlySpace" presStyleCnt="0"/>
      <dgm:spPr/>
    </dgm:pt>
    <dgm:pt modelId="{ACC3E8AC-0405-4F98-A891-5767E94C00D0}" type="pres">
      <dgm:prSet presAssocID="{05100475-9EE6-4113-8866-D30A1D015DCF}" presName="parTxOnly" presStyleLbl="node1" presStyleIdx="4" presStyleCnt="6">
        <dgm:presLayoutVars>
          <dgm:chMax val="0"/>
          <dgm:chPref val="0"/>
          <dgm:bulletEnabled val="1"/>
        </dgm:presLayoutVars>
      </dgm:prSet>
      <dgm:spPr/>
      <dgm:t>
        <a:bodyPr/>
        <a:lstStyle/>
        <a:p>
          <a:endParaRPr lang="en-US"/>
        </a:p>
      </dgm:t>
    </dgm:pt>
    <dgm:pt modelId="{A2DF4761-ACF6-411C-996D-40A91B68C243}" type="pres">
      <dgm:prSet presAssocID="{B969932E-6FA1-4CEA-A6F3-9AFE815BC7B0}" presName="parTxOnlySpace" presStyleCnt="0"/>
      <dgm:spPr/>
    </dgm:pt>
    <dgm:pt modelId="{A32A3086-2F49-44D7-8199-5E6300A071DC}" type="pres">
      <dgm:prSet presAssocID="{0E12DF63-F3A3-46D1-A90B-03774BAA6435}" presName="parTxOnly" presStyleLbl="node1" presStyleIdx="5" presStyleCnt="6">
        <dgm:presLayoutVars>
          <dgm:chMax val="0"/>
          <dgm:chPref val="0"/>
          <dgm:bulletEnabled val="1"/>
        </dgm:presLayoutVars>
      </dgm:prSet>
      <dgm:spPr/>
      <dgm:t>
        <a:bodyPr/>
        <a:lstStyle/>
        <a:p>
          <a:endParaRPr lang="en-US"/>
        </a:p>
      </dgm:t>
    </dgm:pt>
  </dgm:ptLst>
  <dgm:cxnLst>
    <dgm:cxn modelId="{076495C8-17F3-4CD7-8761-A97E6A0A5F9A}" srcId="{F16F757E-4EE6-4D52-A49D-563E561C8B4B}" destId="{52DA13E5-87D8-4DA1-87E1-22104C2FD4B9}" srcOrd="0" destOrd="0" parTransId="{306257EC-971C-4255-9F02-98EECD2442A7}" sibTransId="{5FA9A8B3-23E7-45B4-961B-FCFBDDF1FB46}"/>
    <dgm:cxn modelId="{AE850957-8383-44AA-93C1-1F73A2803C69}" type="presOf" srcId="{608555FB-1121-49E6-9911-75576A54E62F}" destId="{AE0F3744-0213-491D-83DB-918421825C43}" srcOrd="0" destOrd="0" presId="urn:microsoft.com/office/officeart/2005/8/layout/chevron1"/>
    <dgm:cxn modelId="{24581AAD-417C-4860-B684-B9ECB8146F90}" srcId="{F16F757E-4EE6-4D52-A49D-563E561C8B4B}" destId="{608555FB-1121-49E6-9911-75576A54E62F}" srcOrd="2" destOrd="0" parTransId="{BE4558B7-8AA8-4417-8C49-DBDFAA220C00}" sibTransId="{1C6F0643-3368-4E0D-9292-7A0FF5AA91C4}"/>
    <dgm:cxn modelId="{68C671B0-EA65-4563-8180-C64974316A64}" type="presOf" srcId="{9A062495-46CA-4EEC-A719-0A04A221F50A}" destId="{982CF03C-3744-4CA2-A917-77F76E6C338D}" srcOrd="0" destOrd="0" presId="urn:microsoft.com/office/officeart/2005/8/layout/chevron1"/>
    <dgm:cxn modelId="{89528D0F-431D-4894-9216-0EC2AC0DD894}" type="presOf" srcId="{05100475-9EE6-4113-8866-D30A1D015DCF}" destId="{ACC3E8AC-0405-4F98-A891-5767E94C00D0}" srcOrd="0" destOrd="0" presId="urn:microsoft.com/office/officeart/2005/8/layout/chevron1"/>
    <dgm:cxn modelId="{08DFE0BD-87BF-44F8-8EA5-4313C0171D69}" srcId="{F16F757E-4EE6-4D52-A49D-563E561C8B4B}" destId="{0E12DF63-F3A3-46D1-A90B-03774BAA6435}" srcOrd="5" destOrd="0" parTransId="{ED20E900-9ACA-4477-929F-3395690BA832}" sibTransId="{4629147B-51D6-4E99-8868-6F42DB664DB3}"/>
    <dgm:cxn modelId="{C65746C6-5004-4458-86CC-2575F11D6158}" type="presOf" srcId="{0E12DF63-F3A3-46D1-A90B-03774BAA6435}" destId="{A32A3086-2F49-44D7-8199-5E6300A071DC}" srcOrd="0" destOrd="0" presId="urn:microsoft.com/office/officeart/2005/8/layout/chevron1"/>
    <dgm:cxn modelId="{9EF82E1A-346E-49BE-95AF-82FF27869868}" type="presOf" srcId="{52DA13E5-87D8-4DA1-87E1-22104C2FD4B9}" destId="{302A82F2-364B-489A-96B3-46D256ECC163}" srcOrd="0" destOrd="0" presId="urn:microsoft.com/office/officeart/2005/8/layout/chevron1"/>
    <dgm:cxn modelId="{4248C845-AC9F-46E3-A3C5-2AC24ADE3F9A}" srcId="{F16F757E-4EE6-4D52-A49D-563E561C8B4B}" destId="{9A062495-46CA-4EEC-A719-0A04A221F50A}" srcOrd="1" destOrd="0" parTransId="{2D7D91BA-0D98-4AAF-9D2B-D8767598A86B}" sibTransId="{2B57C99C-F384-42C6-A128-E18013A6FEF5}"/>
    <dgm:cxn modelId="{1DE8B133-6838-4E00-B329-34ACE2583D59}" type="presOf" srcId="{EEB59C4F-3AE3-4081-9AC4-CAF500342D6F}" destId="{2142032A-9984-4D6C-AEFF-5A58AAD44D15}" srcOrd="0" destOrd="0" presId="urn:microsoft.com/office/officeart/2005/8/layout/chevron1"/>
    <dgm:cxn modelId="{D44B781B-E3C4-4787-A661-CA5508B4AC83}" srcId="{F16F757E-4EE6-4D52-A49D-563E561C8B4B}" destId="{EEB59C4F-3AE3-4081-9AC4-CAF500342D6F}" srcOrd="3" destOrd="0" parTransId="{279E5D2F-71A3-49CB-A5BF-1C30D0ED3C6B}" sibTransId="{F043FC8C-3876-4CCA-A967-2F09EFDBFC2A}"/>
    <dgm:cxn modelId="{049DAEEF-D7A9-4431-AE79-7145A7D51C65}" type="presOf" srcId="{F16F757E-4EE6-4D52-A49D-563E561C8B4B}" destId="{0CD92ABC-671B-48CD-BABE-3EE370A9602F}" srcOrd="0" destOrd="0" presId="urn:microsoft.com/office/officeart/2005/8/layout/chevron1"/>
    <dgm:cxn modelId="{ED7F8543-741B-493D-B79F-B49607694EE4}" srcId="{F16F757E-4EE6-4D52-A49D-563E561C8B4B}" destId="{05100475-9EE6-4113-8866-D30A1D015DCF}" srcOrd="4" destOrd="0" parTransId="{B1DDEA37-39C3-468A-AB66-89745F724DE3}" sibTransId="{B969932E-6FA1-4CEA-A6F3-9AFE815BC7B0}"/>
    <dgm:cxn modelId="{934FCE12-ADFC-44EA-96AD-1803BE9138CB}" type="presParOf" srcId="{0CD92ABC-671B-48CD-BABE-3EE370A9602F}" destId="{302A82F2-364B-489A-96B3-46D256ECC163}" srcOrd="0" destOrd="0" presId="urn:microsoft.com/office/officeart/2005/8/layout/chevron1"/>
    <dgm:cxn modelId="{FAB6B81F-3731-405C-B088-010C4A383900}" type="presParOf" srcId="{0CD92ABC-671B-48CD-BABE-3EE370A9602F}" destId="{515D8EFA-D143-45C2-86CE-8FA81315B1F5}" srcOrd="1" destOrd="0" presId="urn:microsoft.com/office/officeart/2005/8/layout/chevron1"/>
    <dgm:cxn modelId="{F9B26C2A-445F-4372-A283-66E6A1719960}" type="presParOf" srcId="{0CD92ABC-671B-48CD-BABE-3EE370A9602F}" destId="{982CF03C-3744-4CA2-A917-77F76E6C338D}" srcOrd="2" destOrd="0" presId="urn:microsoft.com/office/officeart/2005/8/layout/chevron1"/>
    <dgm:cxn modelId="{3BC8A486-081A-47B9-B6A2-289853199075}" type="presParOf" srcId="{0CD92ABC-671B-48CD-BABE-3EE370A9602F}" destId="{5AF13281-960C-4B0C-BC85-1BACEEF13D0E}" srcOrd="3" destOrd="0" presId="urn:microsoft.com/office/officeart/2005/8/layout/chevron1"/>
    <dgm:cxn modelId="{BD48451C-903B-4627-A0A5-689C0ADF3F8D}" type="presParOf" srcId="{0CD92ABC-671B-48CD-BABE-3EE370A9602F}" destId="{AE0F3744-0213-491D-83DB-918421825C43}" srcOrd="4" destOrd="0" presId="urn:microsoft.com/office/officeart/2005/8/layout/chevron1"/>
    <dgm:cxn modelId="{37D0A28D-51FF-4953-A979-9DBA7F2CA035}" type="presParOf" srcId="{0CD92ABC-671B-48CD-BABE-3EE370A9602F}" destId="{51C072E2-B458-434C-ACF6-0AF63A4916B7}" srcOrd="5" destOrd="0" presId="urn:microsoft.com/office/officeart/2005/8/layout/chevron1"/>
    <dgm:cxn modelId="{703E98AC-16E6-4DF7-8801-237F27DF6A50}" type="presParOf" srcId="{0CD92ABC-671B-48CD-BABE-3EE370A9602F}" destId="{2142032A-9984-4D6C-AEFF-5A58AAD44D15}" srcOrd="6" destOrd="0" presId="urn:microsoft.com/office/officeart/2005/8/layout/chevron1"/>
    <dgm:cxn modelId="{18F69CBA-3183-4599-8712-DCF155A3950C}" type="presParOf" srcId="{0CD92ABC-671B-48CD-BABE-3EE370A9602F}" destId="{14A0F552-C836-483D-8291-EC25FBE9981E}" srcOrd="7" destOrd="0" presId="urn:microsoft.com/office/officeart/2005/8/layout/chevron1"/>
    <dgm:cxn modelId="{BF9C913C-CCD3-4B4D-ACE8-AD09292B1152}" type="presParOf" srcId="{0CD92ABC-671B-48CD-BABE-3EE370A9602F}" destId="{ACC3E8AC-0405-4F98-A891-5767E94C00D0}" srcOrd="8" destOrd="0" presId="urn:microsoft.com/office/officeart/2005/8/layout/chevron1"/>
    <dgm:cxn modelId="{7895BF04-A6AF-4089-AEF0-429FEECD2FBB}" type="presParOf" srcId="{0CD92ABC-671B-48CD-BABE-3EE370A9602F}" destId="{A2DF4761-ACF6-411C-996D-40A91B68C243}" srcOrd="9" destOrd="0" presId="urn:microsoft.com/office/officeart/2005/8/layout/chevron1"/>
    <dgm:cxn modelId="{E101E4B6-3AE9-48A9-BAB4-EEF711280C8F}" type="presParOf" srcId="{0CD92ABC-671B-48CD-BABE-3EE370A9602F}" destId="{A32A3086-2F49-44D7-8199-5E6300A071DC}"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16F757E-4EE6-4D52-A49D-563E561C8B4B}" type="doc">
      <dgm:prSet loTypeId="urn:microsoft.com/office/officeart/2005/8/layout/chevron1" loCatId="process" qsTypeId="urn:microsoft.com/office/officeart/2005/8/quickstyle/simple1" qsCatId="simple" csTypeId="urn:microsoft.com/office/officeart/2005/8/colors/accent1_2" csCatId="accent1" phldr="1"/>
      <dgm:spPr/>
    </dgm:pt>
    <dgm:pt modelId="{52DA13E5-87D8-4DA1-87E1-22104C2FD4B9}">
      <dgm:prSet phldrT="[Text]"/>
      <dgm:spPr/>
      <dgm:t>
        <a:bodyPr/>
        <a:lstStyle/>
        <a:p>
          <a:r>
            <a:rPr lang="en-US" b="0" dirty="0" smtClean="0">
              <a:solidFill>
                <a:schemeClr val="bg1"/>
              </a:solidFill>
            </a:rPr>
            <a:t>Weeks 1 to 3</a:t>
          </a:r>
          <a:endParaRPr lang="en-US" b="0" dirty="0">
            <a:solidFill>
              <a:schemeClr val="bg1"/>
            </a:solidFill>
          </a:endParaRPr>
        </a:p>
      </dgm:t>
    </dgm:pt>
    <dgm:pt modelId="{306257EC-971C-4255-9F02-98EECD2442A7}" type="parTrans" cxnId="{076495C8-17F3-4CD7-8761-A97E6A0A5F9A}">
      <dgm:prSet/>
      <dgm:spPr/>
      <dgm:t>
        <a:bodyPr/>
        <a:lstStyle/>
        <a:p>
          <a:endParaRPr lang="en-US"/>
        </a:p>
      </dgm:t>
    </dgm:pt>
    <dgm:pt modelId="{5FA9A8B3-23E7-45B4-961B-FCFBDDF1FB46}" type="sibTrans" cxnId="{076495C8-17F3-4CD7-8761-A97E6A0A5F9A}">
      <dgm:prSet/>
      <dgm:spPr/>
      <dgm:t>
        <a:bodyPr/>
        <a:lstStyle/>
        <a:p>
          <a:endParaRPr lang="en-US"/>
        </a:p>
      </dgm:t>
    </dgm:pt>
    <dgm:pt modelId="{05100475-9EE6-4113-8866-D30A1D015DCF}">
      <dgm:prSet phldrT="[Text]"/>
      <dgm:spPr/>
      <dgm:t>
        <a:bodyPr/>
        <a:lstStyle/>
        <a:p>
          <a:r>
            <a:rPr lang="en-US" b="1" dirty="0" smtClean="0">
              <a:solidFill>
                <a:schemeClr val="tx1"/>
              </a:solidFill>
            </a:rPr>
            <a:t>Weeks 10 to 12</a:t>
          </a:r>
          <a:endParaRPr lang="en-US" b="1" dirty="0">
            <a:solidFill>
              <a:schemeClr val="tx1"/>
            </a:solidFill>
          </a:endParaRPr>
        </a:p>
      </dgm:t>
    </dgm:pt>
    <dgm:pt modelId="{B1DDEA37-39C3-468A-AB66-89745F724DE3}" type="parTrans" cxnId="{ED7F8543-741B-493D-B79F-B49607694EE4}">
      <dgm:prSet/>
      <dgm:spPr/>
      <dgm:t>
        <a:bodyPr/>
        <a:lstStyle/>
        <a:p>
          <a:endParaRPr lang="en-US"/>
        </a:p>
      </dgm:t>
    </dgm:pt>
    <dgm:pt modelId="{B969932E-6FA1-4CEA-A6F3-9AFE815BC7B0}" type="sibTrans" cxnId="{ED7F8543-741B-493D-B79F-B49607694EE4}">
      <dgm:prSet/>
      <dgm:spPr/>
      <dgm:t>
        <a:bodyPr/>
        <a:lstStyle/>
        <a:p>
          <a:endParaRPr lang="en-US"/>
        </a:p>
      </dgm:t>
    </dgm:pt>
    <dgm:pt modelId="{0E12DF63-F3A3-46D1-A90B-03774BAA6435}">
      <dgm:prSet phldrT="[Text]"/>
      <dgm:spPr/>
      <dgm:t>
        <a:bodyPr/>
        <a:lstStyle/>
        <a:p>
          <a:r>
            <a:rPr lang="en-US" dirty="0" smtClean="0"/>
            <a:t>Weeks 13 to 14/15</a:t>
          </a:r>
          <a:endParaRPr lang="en-US" dirty="0"/>
        </a:p>
      </dgm:t>
    </dgm:pt>
    <dgm:pt modelId="{ED20E900-9ACA-4477-929F-3395690BA832}" type="parTrans" cxnId="{08DFE0BD-87BF-44F8-8EA5-4313C0171D69}">
      <dgm:prSet/>
      <dgm:spPr/>
      <dgm:t>
        <a:bodyPr/>
        <a:lstStyle/>
        <a:p>
          <a:endParaRPr lang="en-US"/>
        </a:p>
      </dgm:t>
    </dgm:pt>
    <dgm:pt modelId="{4629147B-51D6-4E99-8868-6F42DB664DB3}" type="sibTrans" cxnId="{08DFE0BD-87BF-44F8-8EA5-4313C0171D69}">
      <dgm:prSet/>
      <dgm:spPr/>
      <dgm:t>
        <a:bodyPr/>
        <a:lstStyle/>
        <a:p>
          <a:endParaRPr lang="en-US"/>
        </a:p>
      </dgm:t>
    </dgm:pt>
    <dgm:pt modelId="{9A062495-46CA-4EEC-A719-0A04A221F50A}">
      <dgm:prSet phldrT="[Text]"/>
      <dgm:spPr/>
      <dgm:t>
        <a:bodyPr/>
        <a:lstStyle/>
        <a:p>
          <a:r>
            <a:rPr lang="en-US" b="0" dirty="0" smtClean="0">
              <a:solidFill>
                <a:schemeClr val="bg1"/>
              </a:solidFill>
            </a:rPr>
            <a:t>Week 4</a:t>
          </a:r>
          <a:endParaRPr lang="en-US" b="0" dirty="0">
            <a:solidFill>
              <a:schemeClr val="bg1"/>
            </a:solidFill>
          </a:endParaRPr>
        </a:p>
      </dgm:t>
    </dgm:pt>
    <dgm:pt modelId="{2D7D91BA-0D98-4AAF-9D2B-D8767598A86B}" type="parTrans" cxnId="{4248C845-AC9F-46E3-A3C5-2AC24ADE3F9A}">
      <dgm:prSet/>
      <dgm:spPr/>
      <dgm:t>
        <a:bodyPr/>
        <a:lstStyle/>
        <a:p>
          <a:endParaRPr lang="en-US"/>
        </a:p>
      </dgm:t>
    </dgm:pt>
    <dgm:pt modelId="{2B57C99C-F384-42C6-A128-E18013A6FEF5}" type="sibTrans" cxnId="{4248C845-AC9F-46E3-A3C5-2AC24ADE3F9A}">
      <dgm:prSet/>
      <dgm:spPr/>
      <dgm:t>
        <a:bodyPr/>
        <a:lstStyle/>
        <a:p>
          <a:endParaRPr lang="en-US"/>
        </a:p>
      </dgm:t>
    </dgm:pt>
    <dgm:pt modelId="{608555FB-1121-49E6-9911-75576A54E62F}">
      <dgm:prSet phldrT="[Text]"/>
      <dgm:spPr/>
      <dgm:t>
        <a:bodyPr/>
        <a:lstStyle/>
        <a:p>
          <a:r>
            <a:rPr lang="en-US" b="0" dirty="0" smtClean="0">
              <a:solidFill>
                <a:schemeClr val="bg1"/>
              </a:solidFill>
            </a:rPr>
            <a:t>Weeks 5 to 8</a:t>
          </a:r>
          <a:endParaRPr lang="en-US" b="0" dirty="0">
            <a:solidFill>
              <a:schemeClr val="bg1"/>
            </a:solidFill>
          </a:endParaRPr>
        </a:p>
      </dgm:t>
    </dgm:pt>
    <dgm:pt modelId="{BE4558B7-8AA8-4417-8C49-DBDFAA220C00}" type="parTrans" cxnId="{24581AAD-417C-4860-B684-B9ECB8146F90}">
      <dgm:prSet/>
      <dgm:spPr/>
      <dgm:t>
        <a:bodyPr/>
        <a:lstStyle/>
        <a:p>
          <a:endParaRPr lang="en-US"/>
        </a:p>
      </dgm:t>
    </dgm:pt>
    <dgm:pt modelId="{1C6F0643-3368-4E0D-9292-7A0FF5AA91C4}" type="sibTrans" cxnId="{24581AAD-417C-4860-B684-B9ECB8146F90}">
      <dgm:prSet/>
      <dgm:spPr/>
      <dgm:t>
        <a:bodyPr/>
        <a:lstStyle/>
        <a:p>
          <a:endParaRPr lang="en-US"/>
        </a:p>
      </dgm:t>
    </dgm:pt>
    <dgm:pt modelId="{EEB59C4F-3AE3-4081-9AC4-CAF500342D6F}">
      <dgm:prSet phldrT="[Text]"/>
      <dgm:spPr/>
      <dgm:t>
        <a:bodyPr/>
        <a:lstStyle/>
        <a:p>
          <a:r>
            <a:rPr lang="en-US" b="0" dirty="0" smtClean="0">
              <a:solidFill>
                <a:schemeClr val="bg1"/>
              </a:solidFill>
            </a:rPr>
            <a:t>Week 9</a:t>
          </a:r>
          <a:endParaRPr lang="en-US" b="0" dirty="0">
            <a:solidFill>
              <a:schemeClr val="bg1"/>
            </a:solidFill>
          </a:endParaRPr>
        </a:p>
      </dgm:t>
    </dgm:pt>
    <dgm:pt modelId="{279E5D2F-71A3-49CB-A5BF-1C30D0ED3C6B}" type="parTrans" cxnId="{D44B781B-E3C4-4787-A661-CA5508B4AC83}">
      <dgm:prSet/>
      <dgm:spPr/>
      <dgm:t>
        <a:bodyPr/>
        <a:lstStyle/>
        <a:p>
          <a:endParaRPr lang="en-US"/>
        </a:p>
      </dgm:t>
    </dgm:pt>
    <dgm:pt modelId="{F043FC8C-3876-4CCA-A967-2F09EFDBFC2A}" type="sibTrans" cxnId="{D44B781B-E3C4-4787-A661-CA5508B4AC83}">
      <dgm:prSet/>
      <dgm:spPr/>
      <dgm:t>
        <a:bodyPr/>
        <a:lstStyle/>
        <a:p>
          <a:endParaRPr lang="en-US"/>
        </a:p>
      </dgm:t>
    </dgm:pt>
    <dgm:pt modelId="{0CD92ABC-671B-48CD-BABE-3EE370A9602F}" type="pres">
      <dgm:prSet presAssocID="{F16F757E-4EE6-4D52-A49D-563E561C8B4B}" presName="Name0" presStyleCnt="0">
        <dgm:presLayoutVars>
          <dgm:dir/>
          <dgm:animLvl val="lvl"/>
          <dgm:resizeHandles val="exact"/>
        </dgm:presLayoutVars>
      </dgm:prSet>
      <dgm:spPr/>
    </dgm:pt>
    <dgm:pt modelId="{302A82F2-364B-489A-96B3-46D256ECC163}" type="pres">
      <dgm:prSet presAssocID="{52DA13E5-87D8-4DA1-87E1-22104C2FD4B9}" presName="parTxOnly" presStyleLbl="node1" presStyleIdx="0" presStyleCnt="6">
        <dgm:presLayoutVars>
          <dgm:chMax val="0"/>
          <dgm:chPref val="0"/>
          <dgm:bulletEnabled val="1"/>
        </dgm:presLayoutVars>
      </dgm:prSet>
      <dgm:spPr/>
      <dgm:t>
        <a:bodyPr/>
        <a:lstStyle/>
        <a:p>
          <a:endParaRPr lang="en-US"/>
        </a:p>
      </dgm:t>
    </dgm:pt>
    <dgm:pt modelId="{515D8EFA-D143-45C2-86CE-8FA81315B1F5}" type="pres">
      <dgm:prSet presAssocID="{5FA9A8B3-23E7-45B4-961B-FCFBDDF1FB46}" presName="parTxOnlySpace" presStyleCnt="0"/>
      <dgm:spPr/>
    </dgm:pt>
    <dgm:pt modelId="{982CF03C-3744-4CA2-A917-77F76E6C338D}" type="pres">
      <dgm:prSet presAssocID="{9A062495-46CA-4EEC-A719-0A04A221F50A}" presName="parTxOnly" presStyleLbl="node1" presStyleIdx="1" presStyleCnt="6">
        <dgm:presLayoutVars>
          <dgm:chMax val="0"/>
          <dgm:chPref val="0"/>
          <dgm:bulletEnabled val="1"/>
        </dgm:presLayoutVars>
      </dgm:prSet>
      <dgm:spPr/>
      <dgm:t>
        <a:bodyPr/>
        <a:lstStyle/>
        <a:p>
          <a:endParaRPr lang="en-US"/>
        </a:p>
      </dgm:t>
    </dgm:pt>
    <dgm:pt modelId="{5AF13281-960C-4B0C-BC85-1BACEEF13D0E}" type="pres">
      <dgm:prSet presAssocID="{2B57C99C-F384-42C6-A128-E18013A6FEF5}" presName="parTxOnlySpace" presStyleCnt="0"/>
      <dgm:spPr/>
    </dgm:pt>
    <dgm:pt modelId="{AE0F3744-0213-491D-83DB-918421825C43}" type="pres">
      <dgm:prSet presAssocID="{608555FB-1121-49E6-9911-75576A54E62F}" presName="parTxOnly" presStyleLbl="node1" presStyleIdx="2" presStyleCnt="6">
        <dgm:presLayoutVars>
          <dgm:chMax val="0"/>
          <dgm:chPref val="0"/>
          <dgm:bulletEnabled val="1"/>
        </dgm:presLayoutVars>
      </dgm:prSet>
      <dgm:spPr/>
      <dgm:t>
        <a:bodyPr/>
        <a:lstStyle/>
        <a:p>
          <a:endParaRPr lang="en-US"/>
        </a:p>
      </dgm:t>
    </dgm:pt>
    <dgm:pt modelId="{51C072E2-B458-434C-ACF6-0AF63A4916B7}" type="pres">
      <dgm:prSet presAssocID="{1C6F0643-3368-4E0D-9292-7A0FF5AA91C4}" presName="parTxOnlySpace" presStyleCnt="0"/>
      <dgm:spPr/>
    </dgm:pt>
    <dgm:pt modelId="{2142032A-9984-4D6C-AEFF-5A58AAD44D15}" type="pres">
      <dgm:prSet presAssocID="{EEB59C4F-3AE3-4081-9AC4-CAF500342D6F}" presName="parTxOnly" presStyleLbl="node1" presStyleIdx="3" presStyleCnt="6">
        <dgm:presLayoutVars>
          <dgm:chMax val="0"/>
          <dgm:chPref val="0"/>
          <dgm:bulletEnabled val="1"/>
        </dgm:presLayoutVars>
      </dgm:prSet>
      <dgm:spPr/>
      <dgm:t>
        <a:bodyPr/>
        <a:lstStyle/>
        <a:p>
          <a:endParaRPr lang="en-US"/>
        </a:p>
      </dgm:t>
    </dgm:pt>
    <dgm:pt modelId="{14A0F552-C836-483D-8291-EC25FBE9981E}" type="pres">
      <dgm:prSet presAssocID="{F043FC8C-3876-4CCA-A967-2F09EFDBFC2A}" presName="parTxOnlySpace" presStyleCnt="0"/>
      <dgm:spPr/>
    </dgm:pt>
    <dgm:pt modelId="{ACC3E8AC-0405-4F98-A891-5767E94C00D0}" type="pres">
      <dgm:prSet presAssocID="{05100475-9EE6-4113-8866-D30A1D015DCF}" presName="parTxOnly" presStyleLbl="node1" presStyleIdx="4" presStyleCnt="6">
        <dgm:presLayoutVars>
          <dgm:chMax val="0"/>
          <dgm:chPref val="0"/>
          <dgm:bulletEnabled val="1"/>
        </dgm:presLayoutVars>
      </dgm:prSet>
      <dgm:spPr/>
      <dgm:t>
        <a:bodyPr/>
        <a:lstStyle/>
        <a:p>
          <a:endParaRPr lang="en-US"/>
        </a:p>
      </dgm:t>
    </dgm:pt>
    <dgm:pt modelId="{A2DF4761-ACF6-411C-996D-40A91B68C243}" type="pres">
      <dgm:prSet presAssocID="{B969932E-6FA1-4CEA-A6F3-9AFE815BC7B0}" presName="parTxOnlySpace" presStyleCnt="0"/>
      <dgm:spPr/>
    </dgm:pt>
    <dgm:pt modelId="{A32A3086-2F49-44D7-8199-5E6300A071DC}" type="pres">
      <dgm:prSet presAssocID="{0E12DF63-F3A3-46D1-A90B-03774BAA6435}" presName="parTxOnly" presStyleLbl="node1" presStyleIdx="5" presStyleCnt="6">
        <dgm:presLayoutVars>
          <dgm:chMax val="0"/>
          <dgm:chPref val="0"/>
          <dgm:bulletEnabled val="1"/>
        </dgm:presLayoutVars>
      </dgm:prSet>
      <dgm:spPr/>
      <dgm:t>
        <a:bodyPr/>
        <a:lstStyle/>
        <a:p>
          <a:endParaRPr lang="en-US"/>
        </a:p>
      </dgm:t>
    </dgm:pt>
  </dgm:ptLst>
  <dgm:cxnLst>
    <dgm:cxn modelId="{1DC5746B-EC77-4024-BC98-5825077CB389}" type="presOf" srcId="{52DA13E5-87D8-4DA1-87E1-22104C2FD4B9}" destId="{302A82F2-364B-489A-96B3-46D256ECC163}" srcOrd="0" destOrd="0" presId="urn:microsoft.com/office/officeart/2005/8/layout/chevron1"/>
    <dgm:cxn modelId="{0F51BE89-59EF-46D4-A456-7794E928F71E}" type="presOf" srcId="{0E12DF63-F3A3-46D1-A90B-03774BAA6435}" destId="{A32A3086-2F49-44D7-8199-5E6300A071DC}" srcOrd="0" destOrd="0" presId="urn:microsoft.com/office/officeart/2005/8/layout/chevron1"/>
    <dgm:cxn modelId="{ED7F8543-741B-493D-B79F-B49607694EE4}" srcId="{F16F757E-4EE6-4D52-A49D-563E561C8B4B}" destId="{05100475-9EE6-4113-8866-D30A1D015DCF}" srcOrd="4" destOrd="0" parTransId="{B1DDEA37-39C3-468A-AB66-89745F724DE3}" sibTransId="{B969932E-6FA1-4CEA-A6F3-9AFE815BC7B0}"/>
    <dgm:cxn modelId="{08DFE0BD-87BF-44F8-8EA5-4313C0171D69}" srcId="{F16F757E-4EE6-4D52-A49D-563E561C8B4B}" destId="{0E12DF63-F3A3-46D1-A90B-03774BAA6435}" srcOrd="5" destOrd="0" parTransId="{ED20E900-9ACA-4477-929F-3395690BA832}" sibTransId="{4629147B-51D6-4E99-8868-6F42DB664DB3}"/>
    <dgm:cxn modelId="{24581AAD-417C-4860-B684-B9ECB8146F90}" srcId="{F16F757E-4EE6-4D52-A49D-563E561C8B4B}" destId="{608555FB-1121-49E6-9911-75576A54E62F}" srcOrd="2" destOrd="0" parTransId="{BE4558B7-8AA8-4417-8C49-DBDFAA220C00}" sibTransId="{1C6F0643-3368-4E0D-9292-7A0FF5AA91C4}"/>
    <dgm:cxn modelId="{D44B781B-E3C4-4787-A661-CA5508B4AC83}" srcId="{F16F757E-4EE6-4D52-A49D-563E561C8B4B}" destId="{EEB59C4F-3AE3-4081-9AC4-CAF500342D6F}" srcOrd="3" destOrd="0" parTransId="{279E5D2F-71A3-49CB-A5BF-1C30D0ED3C6B}" sibTransId="{F043FC8C-3876-4CCA-A967-2F09EFDBFC2A}"/>
    <dgm:cxn modelId="{562FF343-12BB-4EB5-A04E-09DF99FC4C9A}" type="presOf" srcId="{9A062495-46CA-4EEC-A719-0A04A221F50A}" destId="{982CF03C-3744-4CA2-A917-77F76E6C338D}" srcOrd="0" destOrd="0" presId="urn:microsoft.com/office/officeart/2005/8/layout/chevron1"/>
    <dgm:cxn modelId="{83BCB24F-DF54-45B1-BA91-03793511EE48}" type="presOf" srcId="{608555FB-1121-49E6-9911-75576A54E62F}" destId="{AE0F3744-0213-491D-83DB-918421825C43}" srcOrd="0" destOrd="0" presId="urn:microsoft.com/office/officeart/2005/8/layout/chevron1"/>
    <dgm:cxn modelId="{076495C8-17F3-4CD7-8761-A97E6A0A5F9A}" srcId="{F16F757E-4EE6-4D52-A49D-563E561C8B4B}" destId="{52DA13E5-87D8-4DA1-87E1-22104C2FD4B9}" srcOrd="0" destOrd="0" parTransId="{306257EC-971C-4255-9F02-98EECD2442A7}" sibTransId="{5FA9A8B3-23E7-45B4-961B-FCFBDDF1FB46}"/>
    <dgm:cxn modelId="{4248C845-AC9F-46E3-A3C5-2AC24ADE3F9A}" srcId="{F16F757E-4EE6-4D52-A49D-563E561C8B4B}" destId="{9A062495-46CA-4EEC-A719-0A04A221F50A}" srcOrd="1" destOrd="0" parTransId="{2D7D91BA-0D98-4AAF-9D2B-D8767598A86B}" sibTransId="{2B57C99C-F384-42C6-A128-E18013A6FEF5}"/>
    <dgm:cxn modelId="{50033703-3E5C-4219-A15E-39D7830EA6D8}" type="presOf" srcId="{05100475-9EE6-4113-8866-D30A1D015DCF}" destId="{ACC3E8AC-0405-4F98-A891-5767E94C00D0}" srcOrd="0" destOrd="0" presId="urn:microsoft.com/office/officeart/2005/8/layout/chevron1"/>
    <dgm:cxn modelId="{176AB0EF-701E-4841-9D79-22CCF534FE58}" type="presOf" srcId="{EEB59C4F-3AE3-4081-9AC4-CAF500342D6F}" destId="{2142032A-9984-4D6C-AEFF-5A58AAD44D15}" srcOrd="0" destOrd="0" presId="urn:microsoft.com/office/officeart/2005/8/layout/chevron1"/>
    <dgm:cxn modelId="{C7A58EB6-31E3-415B-A2BF-070633929763}" type="presOf" srcId="{F16F757E-4EE6-4D52-A49D-563E561C8B4B}" destId="{0CD92ABC-671B-48CD-BABE-3EE370A9602F}" srcOrd="0" destOrd="0" presId="urn:microsoft.com/office/officeart/2005/8/layout/chevron1"/>
    <dgm:cxn modelId="{D851C255-07E8-4E4A-B063-A73D2C5E6460}" type="presParOf" srcId="{0CD92ABC-671B-48CD-BABE-3EE370A9602F}" destId="{302A82F2-364B-489A-96B3-46D256ECC163}" srcOrd="0" destOrd="0" presId="urn:microsoft.com/office/officeart/2005/8/layout/chevron1"/>
    <dgm:cxn modelId="{78932DA6-88D3-4ABE-9CEF-BC6CEE9E3158}" type="presParOf" srcId="{0CD92ABC-671B-48CD-BABE-3EE370A9602F}" destId="{515D8EFA-D143-45C2-86CE-8FA81315B1F5}" srcOrd="1" destOrd="0" presId="urn:microsoft.com/office/officeart/2005/8/layout/chevron1"/>
    <dgm:cxn modelId="{53656906-145F-4F56-AECC-2E72FDD84ADE}" type="presParOf" srcId="{0CD92ABC-671B-48CD-BABE-3EE370A9602F}" destId="{982CF03C-3744-4CA2-A917-77F76E6C338D}" srcOrd="2" destOrd="0" presId="urn:microsoft.com/office/officeart/2005/8/layout/chevron1"/>
    <dgm:cxn modelId="{10D0DB0D-0EA7-485F-8EEC-A9B59DDC809C}" type="presParOf" srcId="{0CD92ABC-671B-48CD-BABE-3EE370A9602F}" destId="{5AF13281-960C-4B0C-BC85-1BACEEF13D0E}" srcOrd="3" destOrd="0" presId="urn:microsoft.com/office/officeart/2005/8/layout/chevron1"/>
    <dgm:cxn modelId="{F74E7AB4-AF8C-4AC2-BC06-6D13EE1F243A}" type="presParOf" srcId="{0CD92ABC-671B-48CD-BABE-3EE370A9602F}" destId="{AE0F3744-0213-491D-83DB-918421825C43}" srcOrd="4" destOrd="0" presId="urn:microsoft.com/office/officeart/2005/8/layout/chevron1"/>
    <dgm:cxn modelId="{FF6C6450-28DB-4BA2-A275-C33A9FE44CB2}" type="presParOf" srcId="{0CD92ABC-671B-48CD-BABE-3EE370A9602F}" destId="{51C072E2-B458-434C-ACF6-0AF63A4916B7}" srcOrd="5" destOrd="0" presId="urn:microsoft.com/office/officeart/2005/8/layout/chevron1"/>
    <dgm:cxn modelId="{7749512B-FA8C-4717-954D-7E96532408D0}" type="presParOf" srcId="{0CD92ABC-671B-48CD-BABE-3EE370A9602F}" destId="{2142032A-9984-4D6C-AEFF-5A58AAD44D15}" srcOrd="6" destOrd="0" presId="urn:microsoft.com/office/officeart/2005/8/layout/chevron1"/>
    <dgm:cxn modelId="{DC7E629B-EB56-431F-94AA-EBF9795E463F}" type="presParOf" srcId="{0CD92ABC-671B-48CD-BABE-3EE370A9602F}" destId="{14A0F552-C836-483D-8291-EC25FBE9981E}" srcOrd="7" destOrd="0" presId="urn:microsoft.com/office/officeart/2005/8/layout/chevron1"/>
    <dgm:cxn modelId="{D242B4AB-B452-4314-AF0B-4DCF6F880F7C}" type="presParOf" srcId="{0CD92ABC-671B-48CD-BABE-3EE370A9602F}" destId="{ACC3E8AC-0405-4F98-A891-5767E94C00D0}" srcOrd="8" destOrd="0" presId="urn:microsoft.com/office/officeart/2005/8/layout/chevron1"/>
    <dgm:cxn modelId="{8D2F219C-0FD0-4E29-B770-2BC0EBD8E705}" type="presParOf" srcId="{0CD92ABC-671B-48CD-BABE-3EE370A9602F}" destId="{A2DF4761-ACF6-411C-996D-40A91B68C243}" srcOrd="9" destOrd="0" presId="urn:microsoft.com/office/officeart/2005/8/layout/chevron1"/>
    <dgm:cxn modelId="{441CB1A7-587A-4947-A62C-AD633B787E10}" type="presParOf" srcId="{0CD92ABC-671B-48CD-BABE-3EE370A9602F}" destId="{A32A3086-2F49-44D7-8199-5E6300A071DC}"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16F757E-4EE6-4D52-A49D-563E561C8B4B}" type="doc">
      <dgm:prSet loTypeId="urn:microsoft.com/office/officeart/2005/8/layout/chevron1" loCatId="process" qsTypeId="urn:microsoft.com/office/officeart/2005/8/quickstyle/simple1" qsCatId="simple" csTypeId="urn:microsoft.com/office/officeart/2005/8/colors/accent1_2" csCatId="accent1" phldr="1"/>
      <dgm:spPr/>
    </dgm:pt>
    <dgm:pt modelId="{52DA13E5-87D8-4DA1-87E1-22104C2FD4B9}">
      <dgm:prSet phldrT="[Text]"/>
      <dgm:spPr/>
      <dgm:t>
        <a:bodyPr/>
        <a:lstStyle/>
        <a:p>
          <a:r>
            <a:rPr lang="en-US" b="0" dirty="0" smtClean="0">
              <a:solidFill>
                <a:schemeClr val="bg1"/>
              </a:solidFill>
            </a:rPr>
            <a:t>Weeks 1 to 3</a:t>
          </a:r>
          <a:endParaRPr lang="en-US" b="0" dirty="0">
            <a:solidFill>
              <a:schemeClr val="bg1"/>
            </a:solidFill>
          </a:endParaRPr>
        </a:p>
      </dgm:t>
    </dgm:pt>
    <dgm:pt modelId="{306257EC-971C-4255-9F02-98EECD2442A7}" type="parTrans" cxnId="{076495C8-17F3-4CD7-8761-A97E6A0A5F9A}">
      <dgm:prSet/>
      <dgm:spPr/>
      <dgm:t>
        <a:bodyPr/>
        <a:lstStyle/>
        <a:p>
          <a:endParaRPr lang="en-US"/>
        </a:p>
      </dgm:t>
    </dgm:pt>
    <dgm:pt modelId="{5FA9A8B3-23E7-45B4-961B-FCFBDDF1FB46}" type="sibTrans" cxnId="{076495C8-17F3-4CD7-8761-A97E6A0A5F9A}">
      <dgm:prSet/>
      <dgm:spPr/>
      <dgm:t>
        <a:bodyPr/>
        <a:lstStyle/>
        <a:p>
          <a:endParaRPr lang="en-US"/>
        </a:p>
      </dgm:t>
    </dgm:pt>
    <dgm:pt modelId="{05100475-9EE6-4113-8866-D30A1D015DCF}">
      <dgm:prSet phldrT="[Text]"/>
      <dgm:spPr/>
      <dgm:t>
        <a:bodyPr/>
        <a:lstStyle/>
        <a:p>
          <a:r>
            <a:rPr lang="en-US" b="0" dirty="0" smtClean="0">
              <a:solidFill>
                <a:schemeClr val="bg1"/>
              </a:solidFill>
            </a:rPr>
            <a:t>Weeks 10 to 12</a:t>
          </a:r>
          <a:endParaRPr lang="en-US" b="0" dirty="0">
            <a:solidFill>
              <a:schemeClr val="bg1"/>
            </a:solidFill>
          </a:endParaRPr>
        </a:p>
      </dgm:t>
    </dgm:pt>
    <dgm:pt modelId="{B1DDEA37-39C3-468A-AB66-89745F724DE3}" type="parTrans" cxnId="{ED7F8543-741B-493D-B79F-B49607694EE4}">
      <dgm:prSet/>
      <dgm:spPr/>
      <dgm:t>
        <a:bodyPr/>
        <a:lstStyle/>
        <a:p>
          <a:endParaRPr lang="en-US"/>
        </a:p>
      </dgm:t>
    </dgm:pt>
    <dgm:pt modelId="{B969932E-6FA1-4CEA-A6F3-9AFE815BC7B0}" type="sibTrans" cxnId="{ED7F8543-741B-493D-B79F-B49607694EE4}">
      <dgm:prSet/>
      <dgm:spPr/>
      <dgm:t>
        <a:bodyPr/>
        <a:lstStyle/>
        <a:p>
          <a:endParaRPr lang="en-US"/>
        </a:p>
      </dgm:t>
    </dgm:pt>
    <dgm:pt modelId="{0E12DF63-F3A3-46D1-A90B-03774BAA6435}">
      <dgm:prSet phldrT="[Text]"/>
      <dgm:spPr/>
      <dgm:t>
        <a:bodyPr/>
        <a:lstStyle/>
        <a:p>
          <a:r>
            <a:rPr lang="en-US" b="1" dirty="0" smtClean="0">
              <a:solidFill>
                <a:schemeClr val="tx1"/>
              </a:solidFill>
            </a:rPr>
            <a:t>Weeks 13 to 14/15</a:t>
          </a:r>
          <a:endParaRPr lang="en-US" b="1" dirty="0">
            <a:solidFill>
              <a:schemeClr val="tx1"/>
            </a:solidFill>
          </a:endParaRPr>
        </a:p>
      </dgm:t>
    </dgm:pt>
    <dgm:pt modelId="{ED20E900-9ACA-4477-929F-3395690BA832}" type="parTrans" cxnId="{08DFE0BD-87BF-44F8-8EA5-4313C0171D69}">
      <dgm:prSet/>
      <dgm:spPr/>
      <dgm:t>
        <a:bodyPr/>
        <a:lstStyle/>
        <a:p>
          <a:endParaRPr lang="en-US"/>
        </a:p>
      </dgm:t>
    </dgm:pt>
    <dgm:pt modelId="{4629147B-51D6-4E99-8868-6F42DB664DB3}" type="sibTrans" cxnId="{08DFE0BD-87BF-44F8-8EA5-4313C0171D69}">
      <dgm:prSet/>
      <dgm:spPr/>
      <dgm:t>
        <a:bodyPr/>
        <a:lstStyle/>
        <a:p>
          <a:endParaRPr lang="en-US"/>
        </a:p>
      </dgm:t>
    </dgm:pt>
    <dgm:pt modelId="{9A062495-46CA-4EEC-A719-0A04A221F50A}">
      <dgm:prSet phldrT="[Text]"/>
      <dgm:spPr/>
      <dgm:t>
        <a:bodyPr/>
        <a:lstStyle/>
        <a:p>
          <a:r>
            <a:rPr lang="en-US" b="0" dirty="0" smtClean="0">
              <a:solidFill>
                <a:schemeClr val="bg1"/>
              </a:solidFill>
            </a:rPr>
            <a:t>Week 4</a:t>
          </a:r>
          <a:endParaRPr lang="en-US" b="0" dirty="0">
            <a:solidFill>
              <a:schemeClr val="bg1"/>
            </a:solidFill>
          </a:endParaRPr>
        </a:p>
      </dgm:t>
    </dgm:pt>
    <dgm:pt modelId="{2D7D91BA-0D98-4AAF-9D2B-D8767598A86B}" type="parTrans" cxnId="{4248C845-AC9F-46E3-A3C5-2AC24ADE3F9A}">
      <dgm:prSet/>
      <dgm:spPr/>
      <dgm:t>
        <a:bodyPr/>
        <a:lstStyle/>
        <a:p>
          <a:endParaRPr lang="en-US"/>
        </a:p>
      </dgm:t>
    </dgm:pt>
    <dgm:pt modelId="{2B57C99C-F384-42C6-A128-E18013A6FEF5}" type="sibTrans" cxnId="{4248C845-AC9F-46E3-A3C5-2AC24ADE3F9A}">
      <dgm:prSet/>
      <dgm:spPr/>
      <dgm:t>
        <a:bodyPr/>
        <a:lstStyle/>
        <a:p>
          <a:endParaRPr lang="en-US"/>
        </a:p>
      </dgm:t>
    </dgm:pt>
    <dgm:pt modelId="{608555FB-1121-49E6-9911-75576A54E62F}">
      <dgm:prSet phldrT="[Text]"/>
      <dgm:spPr/>
      <dgm:t>
        <a:bodyPr/>
        <a:lstStyle/>
        <a:p>
          <a:r>
            <a:rPr lang="en-US" b="0" dirty="0" smtClean="0">
              <a:solidFill>
                <a:schemeClr val="bg1"/>
              </a:solidFill>
            </a:rPr>
            <a:t>Weeks 5 to 8</a:t>
          </a:r>
          <a:endParaRPr lang="en-US" b="0" dirty="0">
            <a:solidFill>
              <a:schemeClr val="bg1"/>
            </a:solidFill>
          </a:endParaRPr>
        </a:p>
      </dgm:t>
    </dgm:pt>
    <dgm:pt modelId="{BE4558B7-8AA8-4417-8C49-DBDFAA220C00}" type="parTrans" cxnId="{24581AAD-417C-4860-B684-B9ECB8146F90}">
      <dgm:prSet/>
      <dgm:spPr/>
      <dgm:t>
        <a:bodyPr/>
        <a:lstStyle/>
        <a:p>
          <a:endParaRPr lang="en-US"/>
        </a:p>
      </dgm:t>
    </dgm:pt>
    <dgm:pt modelId="{1C6F0643-3368-4E0D-9292-7A0FF5AA91C4}" type="sibTrans" cxnId="{24581AAD-417C-4860-B684-B9ECB8146F90}">
      <dgm:prSet/>
      <dgm:spPr/>
      <dgm:t>
        <a:bodyPr/>
        <a:lstStyle/>
        <a:p>
          <a:endParaRPr lang="en-US"/>
        </a:p>
      </dgm:t>
    </dgm:pt>
    <dgm:pt modelId="{EEB59C4F-3AE3-4081-9AC4-CAF500342D6F}">
      <dgm:prSet phldrT="[Text]"/>
      <dgm:spPr/>
      <dgm:t>
        <a:bodyPr/>
        <a:lstStyle/>
        <a:p>
          <a:r>
            <a:rPr lang="en-US" b="0" dirty="0" smtClean="0">
              <a:solidFill>
                <a:schemeClr val="bg1"/>
              </a:solidFill>
            </a:rPr>
            <a:t>Week 9</a:t>
          </a:r>
          <a:endParaRPr lang="en-US" b="0" dirty="0">
            <a:solidFill>
              <a:schemeClr val="bg1"/>
            </a:solidFill>
          </a:endParaRPr>
        </a:p>
      </dgm:t>
    </dgm:pt>
    <dgm:pt modelId="{279E5D2F-71A3-49CB-A5BF-1C30D0ED3C6B}" type="parTrans" cxnId="{D44B781B-E3C4-4787-A661-CA5508B4AC83}">
      <dgm:prSet/>
      <dgm:spPr/>
      <dgm:t>
        <a:bodyPr/>
        <a:lstStyle/>
        <a:p>
          <a:endParaRPr lang="en-US"/>
        </a:p>
      </dgm:t>
    </dgm:pt>
    <dgm:pt modelId="{F043FC8C-3876-4CCA-A967-2F09EFDBFC2A}" type="sibTrans" cxnId="{D44B781B-E3C4-4787-A661-CA5508B4AC83}">
      <dgm:prSet/>
      <dgm:spPr/>
      <dgm:t>
        <a:bodyPr/>
        <a:lstStyle/>
        <a:p>
          <a:endParaRPr lang="en-US"/>
        </a:p>
      </dgm:t>
    </dgm:pt>
    <dgm:pt modelId="{0CD92ABC-671B-48CD-BABE-3EE370A9602F}" type="pres">
      <dgm:prSet presAssocID="{F16F757E-4EE6-4D52-A49D-563E561C8B4B}" presName="Name0" presStyleCnt="0">
        <dgm:presLayoutVars>
          <dgm:dir/>
          <dgm:animLvl val="lvl"/>
          <dgm:resizeHandles val="exact"/>
        </dgm:presLayoutVars>
      </dgm:prSet>
      <dgm:spPr/>
    </dgm:pt>
    <dgm:pt modelId="{302A82F2-364B-489A-96B3-46D256ECC163}" type="pres">
      <dgm:prSet presAssocID="{52DA13E5-87D8-4DA1-87E1-22104C2FD4B9}" presName="parTxOnly" presStyleLbl="node1" presStyleIdx="0" presStyleCnt="6">
        <dgm:presLayoutVars>
          <dgm:chMax val="0"/>
          <dgm:chPref val="0"/>
          <dgm:bulletEnabled val="1"/>
        </dgm:presLayoutVars>
      </dgm:prSet>
      <dgm:spPr/>
      <dgm:t>
        <a:bodyPr/>
        <a:lstStyle/>
        <a:p>
          <a:endParaRPr lang="en-US"/>
        </a:p>
      </dgm:t>
    </dgm:pt>
    <dgm:pt modelId="{515D8EFA-D143-45C2-86CE-8FA81315B1F5}" type="pres">
      <dgm:prSet presAssocID="{5FA9A8B3-23E7-45B4-961B-FCFBDDF1FB46}" presName="parTxOnlySpace" presStyleCnt="0"/>
      <dgm:spPr/>
    </dgm:pt>
    <dgm:pt modelId="{982CF03C-3744-4CA2-A917-77F76E6C338D}" type="pres">
      <dgm:prSet presAssocID="{9A062495-46CA-4EEC-A719-0A04A221F50A}" presName="parTxOnly" presStyleLbl="node1" presStyleIdx="1" presStyleCnt="6">
        <dgm:presLayoutVars>
          <dgm:chMax val="0"/>
          <dgm:chPref val="0"/>
          <dgm:bulletEnabled val="1"/>
        </dgm:presLayoutVars>
      </dgm:prSet>
      <dgm:spPr/>
      <dgm:t>
        <a:bodyPr/>
        <a:lstStyle/>
        <a:p>
          <a:endParaRPr lang="en-US"/>
        </a:p>
      </dgm:t>
    </dgm:pt>
    <dgm:pt modelId="{5AF13281-960C-4B0C-BC85-1BACEEF13D0E}" type="pres">
      <dgm:prSet presAssocID="{2B57C99C-F384-42C6-A128-E18013A6FEF5}" presName="parTxOnlySpace" presStyleCnt="0"/>
      <dgm:spPr/>
    </dgm:pt>
    <dgm:pt modelId="{AE0F3744-0213-491D-83DB-918421825C43}" type="pres">
      <dgm:prSet presAssocID="{608555FB-1121-49E6-9911-75576A54E62F}" presName="parTxOnly" presStyleLbl="node1" presStyleIdx="2" presStyleCnt="6">
        <dgm:presLayoutVars>
          <dgm:chMax val="0"/>
          <dgm:chPref val="0"/>
          <dgm:bulletEnabled val="1"/>
        </dgm:presLayoutVars>
      </dgm:prSet>
      <dgm:spPr/>
      <dgm:t>
        <a:bodyPr/>
        <a:lstStyle/>
        <a:p>
          <a:endParaRPr lang="en-US"/>
        </a:p>
      </dgm:t>
    </dgm:pt>
    <dgm:pt modelId="{51C072E2-B458-434C-ACF6-0AF63A4916B7}" type="pres">
      <dgm:prSet presAssocID="{1C6F0643-3368-4E0D-9292-7A0FF5AA91C4}" presName="parTxOnlySpace" presStyleCnt="0"/>
      <dgm:spPr/>
    </dgm:pt>
    <dgm:pt modelId="{2142032A-9984-4D6C-AEFF-5A58AAD44D15}" type="pres">
      <dgm:prSet presAssocID="{EEB59C4F-3AE3-4081-9AC4-CAF500342D6F}" presName="parTxOnly" presStyleLbl="node1" presStyleIdx="3" presStyleCnt="6">
        <dgm:presLayoutVars>
          <dgm:chMax val="0"/>
          <dgm:chPref val="0"/>
          <dgm:bulletEnabled val="1"/>
        </dgm:presLayoutVars>
      </dgm:prSet>
      <dgm:spPr/>
      <dgm:t>
        <a:bodyPr/>
        <a:lstStyle/>
        <a:p>
          <a:endParaRPr lang="en-US"/>
        </a:p>
      </dgm:t>
    </dgm:pt>
    <dgm:pt modelId="{14A0F552-C836-483D-8291-EC25FBE9981E}" type="pres">
      <dgm:prSet presAssocID="{F043FC8C-3876-4CCA-A967-2F09EFDBFC2A}" presName="parTxOnlySpace" presStyleCnt="0"/>
      <dgm:spPr/>
    </dgm:pt>
    <dgm:pt modelId="{ACC3E8AC-0405-4F98-A891-5767E94C00D0}" type="pres">
      <dgm:prSet presAssocID="{05100475-9EE6-4113-8866-D30A1D015DCF}" presName="parTxOnly" presStyleLbl="node1" presStyleIdx="4" presStyleCnt="6">
        <dgm:presLayoutVars>
          <dgm:chMax val="0"/>
          <dgm:chPref val="0"/>
          <dgm:bulletEnabled val="1"/>
        </dgm:presLayoutVars>
      </dgm:prSet>
      <dgm:spPr/>
      <dgm:t>
        <a:bodyPr/>
        <a:lstStyle/>
        <a:p>
          <a:endParaRPr lang="en-US"/>
        </a:p>
      </dgm:t>
    </dgm:pt>
    <dgm:pt modelId="{A2DF4761-ACF6-411C-996D-40A91B68C243}" type="pres">
      <dgm:prSet presAssocID="{B969932E-6FA1-4CEA-A6F3-9AFE815BC7B0}" presName="parTxOnlySpace" presStyleCnt="0"/>
      <dgm:spPr/>
    </dgm:pt>
    <dgm:pt modelId="{A32A3086-2F49-44D7-8199-5E6300A071DC}" type="pres">
      <dgm:prSet presAssocID="{0E12DF63-F3A3-46D1-A90B-03774BAA6435}" presName="parTxOnly" presStyleLbl="node1" presStyleIdx="5" presStyleCnt="6">
        <dgm:presLayoutVars>
          <dgm:chMax val="0"/>
          <dgm:chPref val="0"/>
          <dgm:bulletEnabled val="1"/>
        </dgm:presLayoutVars>
      </dgm:prSet>
      <dgm:spPr/>
      <dgm:t>
        <a:bodyPr/>
        <a:lstStyle/>
        <a:p>
          <a:endParaRPr lang="en-US"/>
        </a:p>
      </dgm:t>
    </dgm:pt>
  </dgm:ptLst>
  <dgm:cxnLst>
    <dgm:cxn modelId="{AA663674-974A-4F8C-A261-623DE1451EE7}" type="presOf" srcId="{52DA13E5-87D8-4DA1-87E1-22104C2FD4B9}" destId="{302A82F2-364B-489A-96B3-46D256ECC163}" srcOrd="0" destOrd="0" presId="urn:microsoft.com/office/officeart/2005/8/layout/chevron1"/>
    <dgm:cxn modelId="{ED7F8543-741B-493D-B79F-B49607694EE4}" srcId="{F16F757E-4EE6-4D52-A49D-563E561C8B4B}" destId="{05100475-9EE6-4113-8866-D30A1D015DCF}" srcOrd="4" destOrd="0" parTransId="{B1DDEA37-39C3-468A-AB66-89745F724DE3}" sibTransId="{B969932E-6FA1-4CEA-A6F3-9AFE815BC7B0}"/>
    <dgm:cxn modelId="{669D28E7-09DB-4E53-BCC2-E1C97C969F54}" type="presOf" srcId="{05100475-9EE6-4113-8866-D30A1D015DCF}" destId="{ACC3E8AC-0405-4F98-A891-5767E94C00D0}" srcOrd="0" destOrd="0" presId="urn:microsoft.com/office/officeart/2005/8/layout/chevron1"/>
    <dgm:cxn modelId="{909279D8-2BCA-4528-8B0C-E76D9A5A5512}" type="presOf" srcId="{9A062495-46CA-4EEC-A719-0A04A221F50A}" destId="{982CF03C-3744-4CA2-A917-77F76E6C338D}" srcOrd="0" destOrd="0" presId="urn:microsoft.com/office/officeart/2005/8/layout/chevron1"/>
    <dgm:cxn modelId="{08DFE0BD-87BF-44F8-8EA5-4313C0171D69}" srcId="{F16F757E-4EE6-4D52-A49D-563E561C8B4B}" destId="{0E12DF63-F3A3-46D1-A90B-03774BAA6435}" srcOrd="5" destOrd="0" parTransId="{ED20E900-9ACA-4477-929F-3395690BA832}" sibTransId="{4629147B-51D6-4E99-8868-6F42DB664DB3}"/>
    <dgm:cxn modelId="{24581AAD-417C-4860-B684-B9ECB8146F90}" srcId="{F16F757E-4EE6-4D52-A49D-563E561C8B4B}" destId="{608555FB-1121-49E6-9911-75576A54E62F}" srcOrd="2" destOrd="0" parTransId="{BE4558B7-8AA8-4417-8C49-DBDFAA220C00}" sibTransId="{1C6F0643-3368-4E0D-9292-7A0FF5AA91C4}"/>
    <dgm:cxn modelId="{65054BB7-489C-4AC0-98E1-BD2D8AE7E58A}" type="presOf" srcId="{F16F757E-4EE6-4D52-A49D-563E561C8B4B}" destId="{0CD92ABC-671B-48CD-BABE-3EE370A9602F}" srcOrd="0" destOrd="0" presId="urn:microsoft.com/office/officeart/2005/8/layout/chevron1"/>
    <dgm:cxn modelId="{160AA996-435C-4B5E-B062-E235DFC29DA7}" type="presOf" srcId="{608555FB-1121-49E6-9911-75576A54E62F}" destId="{AE0F3744-0213-491D-83DB-918421825C43}" srcOrd="0" destOrd="0" presId="urn:microsoft.com/office/officeart/2005/8/layout/chevron1"/>
    <dgm:cxn modelId="{5AA809D8-2B88-4B80-B07A-B8CCCD8F20F2}" type="presOf" srcId="{EEB59C4F-3AE3-4081-9AC4-CAF500342D6F}" destId="{2142032A-9984-4D6C-AEFF-5A58AAD44D15}" srcOrd="0" destOrd="0" presId="urn:microsoft.com/office/officeart/2005/8/layout/chevron1"/>
    <dgm:cxn modelId="{D44B781B-E3C4-4787-A661-CA5508B4AC83}" srcId="{F16F757E-4EE6-4D52-A49D-563E561C8B4B}" destId="{EEB59C4F-3AE3-4081-9AC4-CAF500342D6F}" srcOrd="3" destOrd="0" parTransId="{279E5D2F-71A3-49CB-A5BF-1C30D0ED3C6B}" sibTransId="{F043FC8C-3876-4CCA-A967-2F09EFDBFC2A}"/>
    <dgm:cxn modelId="{076495C8-17F3-4CD7-8761-A97E6A0A5F9A}" srcId="{F16F757E-4EE6-4D52-A49D-563E561C8B4B}" destId="{52DA13E5-87D8-4DA1-87E1-22104C2FD4B9}" srcOrd="0" destOrd="0" parTransId="{306257EC-971C-4255-9F02-98EECD2442A7}" sibTransId="{5FA9A8B3-23E7-45B4-961B-FCFBDDF1FB46}"/>
    <dgm:cxn modelId="{4248C845-AC9F-46E3-A3C5-2AC24ADE3F9A}" srcId="{F16F757E-4EE6-4D52-A49D-563E561C8B4B}" destId="{9A062495-46CA-4EEC-A719-0A04A221F50A}" srcOrd="1" destOrd="0" parTransId="{2D7D91BA-0D98-4AAF-9D2B-D8767598A86B}" sibTransId="{2B57C99C-F384-42C6-A128-E18013A6FEF5}"/>
    <dgm:cxn modelId="{E1A78ECF-140D-4621-A1DF-86DA626A3516}" type="presOf" srcId="{0E12DF63-F3A3-46D1-A90B-03774BAA6435}" destId="{A32A3086-2F49-44D7-8199-5E6300A071DC}" srcOrd="0" destOrd="0" presId="urn:microsoft.com/office/officeart/2005/8/layout/chevron1"/>
    <dgm:cxn modelId="{FD5EADD0-F9CA-4D91-94DE-A981466C9148}" type="presParOf" srcId="{0CD92ABC-671B-48CD-BABE-3EE370A9602F}" destId="{302A82F2-364B-489A-96B3-46D256ECC163}" srcOrd="0" destOrd="0" presId="urn:microsoft.com/office/officeart/2005/8/layout/chevron1"/>
    <dgm:cxn modelId="{43EF9F68-BDBB-4581-93C4-988DEC5D8B60}" type="presParOf" srcId="{0CD92ABC-671B-48CD-BABE-3EE370A9602F}" destId="{515D8EFA-D143-45C2-86CE-8FA81315B1F5}" srcOrd="1" destOrd="0" presId="urn:microsoft.com/office/officeart/2005/8/layout/chevron1"/>
    <dgm:cxn modelId="{F42C62F2-57D9-4021-95B8-66783F45D2F8}" type="presParOf" srcId="{0CD92ABC-671B-48CD-BABE-3EE370A9602F}" destId="{982CF03C-3744-4CA2-A917-77F76E6C338D}" srcOrd="2" destOrd="0" presId="urn:microsoft.com/office/officeart/2005/8/layout/chevron1"/>
    <dgm:cxn modelId="{29777A58-E30D-4530-B9F2-3072E7A5F087}" type="presParOf" srcId="{0CD92ABC-671B-48CD-BABE-3EE370A9602F}" destId="{5AF13281-960C-4B0C-BC85-1BACEEF13D0E}" srcOrd="3" destOrd="0" presId="urn:microsoft.com/office/officeart/2005/8/layout/chevron1"/>
    <dgm:cxn modelId="{B9BC2EE3-2B75-4E81-80DA-E5D995631EBB}" type="presParOf" srcId="{0CD92ABC-671B-48CD-BABE-3EE370A9602F}" destId="{AE0F3744-0213-491D-83DB-918421825C43}" srcOrd="4" destOrd="0" presId="urn:microsoft.com/office/officeart/2005/8/layout/chevron1"/>
    <dgm:cxn modelId="{C5B33B49-CF51-4223-BEDD-B19E3C9393DD}" type="presParOf" srcId="{0CD92ABC-671B-48CD-BABE-3EE370A9602F}" destId="{51C072E2-B458-434C-ACF6-0AF63A4916B7}" srcOrd="5" destOrd="0" presId="urn:microsoft.com/office/officeart/2005/8/layout/chevron1"/>
    <dgm:cxn modelId="{C2D54C08-8B87-43C8-8E33-B9A9F35E7B12}" type="presParOf" srcId="{0CD92ABC-671B-48CD-BABE-3EE370A9602F}" destId="{2142032A-9984-4D6C-AEFF-5A58AAD44D15}" srcOrd="6" destOrd="0" presId="urn:microsoft.com/office/officeart/2005/8/layout/chevron1"/>
    <dgm:cxn modelId="{5B26A579-BBDB-4024-BC9E-4BF1895D80D9}" type="presParOf" srcId="{0CD92ABC-671B-48CD-BABE-3EE370A9602F}" destId="{14A0F552-C836-483D-8291-EC25FBE9981E}" srcOrd="7" destOrd="0" presId="urn:microsoft.com/office/officeart/2005/8/layout/chevron1"/>
    <dgm:cxn modelId="{19F2823D-F289-450F-A825-01F29CC1769C}" type="presParOf" srcId="{0CD92ABC-671B-48CD-BABE-3EE370A9602F}" destId="{ACC3E8AC-0405-4F98-A891-5767E94C00D0}" srcOrd="8" destOrd="0" presId="urn:microsoft.com/office/officeart/2005/8/layout/chevron1"/>
    <dgm:cxn modelId="{4199B1B8-D490-48DA-B0F0-19B5950273A0}" type="presParOf" srcId="{0CD92ABC-671B-48CD-BABE-3EE370A9602F}" destId="{A2DF4761-ACF6-411C-996D-40A91B68C243}" srcOrd="9" destOrd="0" presId="urn:microsoft.com/office/officeart/2005/8/layout/chevron1"/>
    <dgm:cxn modelId="{A0C8D5F0-4DC7-4986-B59B-2DFC0694E7FA}" type="presParOf" srcId="{0CD92ABC-671B-48CD-BABE-3EE370A9602F}" destId="{A32A3086-2F49-44D7-8199-5E6300A071DC}"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D56B59-9173-BB49-87B4-2D5E0871E8E5}" type="datetimeFigureOut">
              <a:rPr lang="en-US" smtClean="0"/>
              <a:t>8/30/2021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51B6D0-BBF9-9249-80C3-0DFC85151163}" type="slidenum">
              <a:rPr lang="en-US" smtClean="0"/>
              <a:t>‹#›</a:t>
            </a:fld>
            <a:endParaRPr lang="en-US"/>
          </a:p>
        </p:txBody>
      </p:sp>
    </p:spTree>
    <p:extLst>
      <p:ext uri="{BB962C8B-B14F-4D97-AF65-F5344CB8AC3E}">
        <p14:creationId xmlns:p14="http://schemas.microsoft.com/office/powerpoint/2010/main" val="2146764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51B6D0-BBF9-9249-80C3-0DFC85151163}" type="slidenum">
              <a:rPr lang="en-US" smtClean="0"/>
              <a:t>1</a:t>
            </a:fld>
            <a:endParaRPr lang="en-US"/>
          </a:p>
        </p:txBody>
      </p:sp>
    </p:spTree>
    <p:extLst>
      <p:ext uri="{BB962C8B-B14F-4D97-AF65-F5344CB8AC3E}">
        <p14:creationId xmlns:p14="http://schemas.microsoft.com/office/powerpoint/2010/main" val="1658484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51B6D0-BBF9-9249-80C3-0DFC85151163}" type="slidenum">
              <a:rPr lang="en-US" smtClean="0"/>
              <a:t>18</a:t>
            </a:fld>
            <a:endParaRPr lang="en-US"/>
          </a:p>
        </p:txBody>
      </p:sp>
    </p:spTree>
    <p:extLst>
      <p:ext uri="{BB962C8B-B14F-4D97-AF65-F5344CB8AC3E}">
        <p14:creationId xmlns:p14="http://schemas.microsoft.com/office/powerpoint/2010/main" val="1328580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C5ABB4-C408-4474-99FE-8BD84DD6022C}" type="slidenum">
              <a:rPr lang="en-US" smtClean="0"/>
              <a:t>‹#›</a:t>
            </a:fld>
            <a:endParaRPr lang="en-US"/>
          </a:p>
        </p:txBody>
      </p:sp>
    </p:spTree>
    <p:extLst>
      <p:ext uri="{BB962C8B-B14F-4D97-AF65-F5344CB8AC3E}">
        <p14:creationId xmlns:p14="http://schemas.microsoft.com/office/powerpoint/2010/main" val="4117408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ECE4B-5ED4-514E-936B-52526AB98FC9}" type="slidenum">
              <a:rPr lang="en-US" smtClean="0"/>
              <a:t>‹#›</a:t>
            </a:fld>
            <a:endParaRPr lang="en-US"/>
          </a:p>
        </p:txBody>
      </p:sp>
    </p:spTree>
    <p:extLst>
      <p:ext uri="{BB962C8B-B14F-4D97-AF65-F5344CB8AC3E}">
        <p14:creationId xmlns:p14="http://schemas.microsoft.com/office/powerpoint/2010/main" val="1725981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ECE4B-5ED4-514E-936B-52526AB98FC9}" type="slidenum">
              <a:rPr lang="en-US" smtClean="0"/>
              <a:t>‹#›</a:t>
            </a:fld>
            <a:endParaRPr lang="en-US"/>
          </a:p>
        </p:txBody>
      </p:sp>
    </p:spTree>
    <p:extLst>
      <p:ext uri="{BB962C8B-B14F-4D97-AF65-F5344CB8AC3E}">
        <p14:creationId xmlns:p14="http://schemas.microsoft.com/office/powerpoint/2010/main" val="3224107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FE431454-5CCB-854F-A037-1458118FB6E2}"/>
              </a:ext>
            </a:extLst>
          </p:cNvPr>
          <p:cNvSpPr/>
          <p:nvPr userDrawn="1"/>
        </p:nvSpPr>
        <p:spPr>
          <a:xfrm>
            <a:off x="-178594" y="-78581"/>
            <a:ext cx="9544050" cy="693658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2">
            <a:extLst>
              <a:ext uri="{FF2B5EF4-FFF2-40B4-BE49-F238E27FC236}">
                <a16:creationId xmlns="" xmlns:a16="http://schemas.microsoft.com/office/drawing/2014/main" id="{817C9E31-33EF-9244-8118-146848657873}"/>
              </a:ext>
            </a:extLst>
          </p:cNvPr>
          <p:cNvSpPr>
            <a:spLocks noGrp="1"/>
          </p:cNvSpPr>
          <p:nvPr>
            <p:ph type="body" sz="quarter" idx="10" hasCustomPrompt="1"/>
          </p:nvPr>
        </p:nvSpPr>
        <p:spPr>
          <a:xfrm>
            <a:off x="2344184" y="1789561"/>
            <a:ext cx="5968423" cy="806897"/>
          </a:xfrm>
          <a:prstGeom prst="rect">
            <a:avLst/>
          </a:prstGeom>
        </p:spPr>
        <p:txBody>
          <a:bodyPr vert="horz"/>
          <a:lstStyle>
            <a:lvl1pPr marL="0" indent="0" algn="r">
              <a:buNone/>
              <a:defRPr sz="4500" b="1">
                <a:solidFill>
                  <a:schemeClr val="bg1"/>
                </a:solidFill>
              </a:defRPr>
            </a:lvl1pPr>
          </a:lstStyle>
          <a:p>
            <a:pPr lvl="0"/>
            <a:r>
              <a:rPr lang="en-US" dirty="0"/>
              <a:t>Presentation title</a:t>
            </a:r>
          </a:p>
        </p:txBody>
      </p:sp>
      <p:sp>
        <p:nvSpPr>
          <p:cNvPr id="10" name="Text Placeholder 2">
            <a:extLst>
              <a:ext uri="{FF2B5EF4-FFF2-40B4-BE49-F238E27FC236}">
                <a16:creationId xmlns="" xmlns:a16="http://schemas.microsoft.com/office/drawing/2014/main" id="{5FA5DBDC-9733-1B44-A796-E3B4C0C4DA55}"/>
              </a:ext>
            </a:extLst>
          </p:cNvPr>
          <p:cNvSpPr>
            <a:spLocks noGrp="1"/>
          </p:cNvSpPr>
          <p:nvPr>
            <p:ph type="body" sz="quarter" idx="11" hasCustomPrompt="1"/>
          </p:nvPr>
        </p:nvSpPr>
        <p:spPr>
          <a:xfrm>
            <a:off x="2346499" y="2810611"/>
            <a:ext cx="5968423" cy="710854"/>
          </a:xfrm>
          <a:prstGeom prst="rect">
            <a:avLst/>
          </a:prstGeom>
        </p:spPr>
        <p:txBody>
          <a:bodyPr vert="horz"/>
          <a:lstStyle>
            <a:lvl1pPr marL="0" indent="0" algn="r">
              <a:buNone/>
              <a:defRPr sz="3600" b="0">
                <a:solidFill>
                  <a:schemeClr val="bg1"/>
                </a:solidFill>
              </a:defRPr>
            </a:lvl1pPr>
          </a:lstStyle>
          <a:p>
            <a:pPr lvl="0"/>
            <a:r>
              <a:rPr lang="en-US" dirty="0"/>
              <a:t>Sub title</a:t>
            </a:r>
          </a:p>
        </p:txBody>
      </p:sp>
      <p:cxnSp>
        <p:nvCxnSpPr>
          <p:cNvPr id="11" name="Straight Connector 10">
            <a:extLst>
              <a:ext uri="{FF2B5EF4-FFF2-40B4-BE49-F238E27FC236}">
                <a16:creationId xmlns="" xmlns:a16="http://schemas.microsoft.com/office/drawing/2014/main" id="{8C3B6CF7-1300-7843-A875-A89910B9AC51}"/>
              </a:ext>
            </a:extLst>
          </p:cNvPr>
          <p:cNvCxnSpPr/>
          <p:nvPr userDrawn="1"/>
        </p:nvCxnSpPr>
        <p:spPr>
          <a:xfrm flipH="1">
            <a:off x="2344184" y="2678561"/>
            <a:ext cx="5964402" cy="0"/>
          </a:xfrm>
          <a:prstGeom prst="line">
            <a:avLst/>
          </a:prstGeom>
          <a:ln w="6350" cmpd="sng">
            <a:solidFill>
              <a:schemeClr val="bg1"/>
            </a:solidFill>
          </a:ln>
        </p:spPr>
        <p:style>
          <a:lnRef idx="2">
            <a:schemeClr val="accent1"/>
          </a:lnRef>
          <a:fillRef idx="0">
            <a:schemeClr val="accent1"/>
          </a:fillRef>
          <a:effectRef idx="1">
            <a:schemeClr val="accent1"/>
          </a:effectRef>
          <a:fontRef idx="minor">
            <a:schemeClr val="tx1"/>
          </a:fontRef>
        </p:style>
      </p:cxnSp>
      <p:pic>
        <p:nvPicPr>
          <p:cNvPr id="16" name="Picture 15">
            <a:extLst>
              <a:ext uri="{FF2B5EF4-FFF2-40B4-BE49-F238E27FC236}">
                <a16:creationId xmlns="" xmlns:a16="http://schemas.microsoft.com/office/drawing/2014/main" id="{CAD18DEF-7419-524F-9FBA-39FCE9D0750C}"/>
              </a:ext>
            </a:extLst>
          </p:cNvPr>
          <p:cNvPicPr>
            <a:picLocks noChangeAspect="1"/>
          </p:cNvPicPr>
          <p:nvPr userDrawn="1"/>
        </p:nvPicPr>
        <p:blipFill>
          <a:blip r:embed="rId2"/>
          <a:stretch>
            <a:fillRect/>
          </a:stretch>
        </p:blipFill>
        <p:spPr>
          <a:xfrm>
            <a:off x="6057336" y="6058273"/>
            <a:ext cx="2457450" cy="518927"/>
          </a:xfrm>
          <a:prstGeom prst="rect">
            <a:avLst/>
          </a:prstGeom>
        </p:spPr>
      </p:pic>
    </p:spTree>
    <p:extLst>
      <p:ext uri="{BB962C8B-B14F-4D97-AF65-F5344CB8AC3E}">
        <p14:creationId xmlns:p14="http://schemas.microsoft.com/office/powerpoint/2010/main" val="14033847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8" name="Text Placeholder 2">
            <a:extLst>
              <a:ext uri="{FF2B5EF4-FFF2-40B4-BE49-F238E27FC236}">
                <a16:creationId xmlns="" xmlns:a16="http://schemas.microsoft.com/office/drawing/2014/main" id="{57A2704E-AF81-474C-860F-2BCB7B1422A9}"/>
              </a:ext>
            </a:extLst>
          </p:cNvPr>
          <p:cNvSpPr>
            <a:spLocks noGrp="1"/>
          </p:cNvSpPr>
          <p:nvPr>
            <p:ph type="body" sz="quarter" idx="11" hasCustomPrompt="1"/>
          </p:nvPr>
        </p:nvSpPr>
        <p:spPr>
          <a:xfrm>
            <a:off x="554639" y="646352"/>
            <a:ext cx="8231452" cy="781939"/>
          </a:xfrm>
          <a:prstGeom prst="rect">
            <a:avLst/>
          </a:prstGeom>
        </p:spPr>
        <p:txBody>
          <a:bodyPr vert="horz"/>
          <a:lstStyle>
            <a:lvl1pPr marL="0" indent="0" algn="l">
              <a:buNone/>
              <a:defRPr sz="3600" b="1">
                <a:solidFill>
                  <a:schemeClr val="accent1">
                    <a:lumMod val="50000"/>
                  </a:schemeClr>
                </a:solidFill>
              </a:defRPr>
            </a:lvl1pPr>
          </a:lstStyle>
          <a:p>
            <a:pPr lvl="0"/>
            <a:r>
              <a:rPr lang="en-US" dirty="0"/>
              <a:t>Body Text header</a:t>
            </a:r>
          </a:p>
        </p:txBody>
      </p:sp>
      <p:sp>
        <p:nvSpPr>
          <p:cNvPr id="9" name="Text Placeholder 10">
            <a:extLst>
              <a:ext uri="{FF2B5EF4-FFF2-40B4-BE49-F238E27FC236}">
                <a16:creationId xmlns="" xmlns:a16="http://schemas.microsoft.com/office/drawing/2014/main" id="{3CAF7090-BBB2-EE45-8E82-BC2F72C8E721}"/>
              </a:ext>
            </a:extLst>
          </p:cNvPr>
          <p:cNvSpPr>
            <a:spLocks noGrp="1"/>
          </p:cNvSpPr>
          <p:nvPr>
            <p:ph type="body" sz="quarter" idx="12" hasCustomPrompt="1"/>
          </p:nvPr>
        </p:nvSpPr>
        <p:spPr>
          <a:xfrm>
            <a:off x="3266641" y="1742216"/>
            <a:ext cx="4932161" cy="751609"/>
          </a:xfrm>
          <a:prstGeom prst="rect">
            <a:avLst/>
          </a:prstGeom>
        </p:spPr>
        <p:txBody>
          <a:bodyPr vert="horz"/>
          <a:lstStyle>
            <a:lvl1pPr marL="0" indent="0">
              <a:buNone/>
              <a:defRPr sz="2400" baseline="0">
                <a:solidFill>
                  <a:schemeClr val="accent1">
                    <a:lumMod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Body Text </a:t>
            </a:r>
          </a:p>
        </p:txBody>
      </p:sp>
      <p:sp>
        <p:nvSpPr>
          <p:cNvPr id="10" name="Picture Placeholder 12">
            <a:extLst>
              <a:ext uri="{FF2B5EF4-FFF2-40B4-BE49-F238E27FC236}">
                <a16:creationId xmlns="" xmlns:a16="http://schemas.microsoft.com/office/drawing/2014/main" id="{A3B1B7D1-CF0D-8747-8E2C-7F8045C13A8B}"/>
              </a:ext>
            </a:extLst>
          </p:cNvPr>
          <p:cNvSpPr>
            <a:spLocks noGrp="1"/>
          </p:cNvSpPr>
          <p:nvPr>
            <p:ph type="pic" sz="quarter" idx="13"/>
          </p:nvPr>
        </p:nvSpPr>
        <p:spPr>
          <a:xfrm>
            <a:off x="554639" y="1801813"/>
            <a:ext cx="2436812" cy="4029075"/>
          </a:xfrm>
          <a:prstGeom prst="rect">
            <a:avLst/>
          </a:prstGeom>
        </p:spPr>
        <p:txBody>
          <a:bodyPr vert="horz"/>
          <a:lstStyle/>
          <a:p>
            <a:r>
              <a:rPr lang="en-US"/>
              <a:t>Click icon to add picture</a:t>
            </a:r>
            <a:endParaRPr lang="en-US" dirty="0"/>
          </a:p>
        </p:txBody>
      </p:sp>
    </p:spTree>
    <p:extLst>
      <p:ext uri="{BB962C8B-B14F-4D97-AF65-F5344CB8AC3E}">
        <p14:creationId xmlns:p14="http://schemas.microsoft.com/office/powerpoint/2010/main" val="3673868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E8270752-3274-AB42-87C1-3C9A30F0FDAA}" type="slidenum">
              <a:rPr lang="en-US" altLang="en-US" smtClean="0"/>
              <a:pPr>
                <a:defRPr/>
              </a:pPr>
              <a:t>‹#›</a:t>
            </a:fld>
            <a:endParaRPr lang="en-US" altLang="en-US"/>
          </a:p>
        </p:txBody>
      </p:sp>
    </p:spTree>
    <p:extLst>
      <p:ext uri="{BB962C8B-B14F-4D97-AF65-F5344CB8AC3E}">
        <p14:creationId xmlns:p14="http://schemas.microsoft.com/office/powerpoint/2010/main" val="1742146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C5ABB4-C408-4474-99FE-8BD84DD6022C}" type="slidenum">
              <a:rPr lang="en-US" smtClean="0"/>
              <a:t>‹#›</a:t>
            </a:fld>
            <a:endParaRPr lang="en-US"/>
          </a:p>
        </p:txBody>
      </p:sp>
    </p:spTree>
    <p:extLst>
      <p:ext uri="{BB962C8B-B14F-4D97-AF65-F5344CB8AC3E}">
        <p14:creationId xmlns:p14="http://schemas.microsoft.com/office/powerpoint/2010/main" val="4288434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3ECE4B-5ED4-514E-936B-52526AB98FC9}" type="slidenum">
              <a:rPr lang="en-US" smtClean="0"/>
              <a:t>‹#›</a:t>
            </a:fld>
            <a:endParaRPr lang="en-US"/>
          </a:p>
        </p:txBody>
      </p:sp>
    </p:spTree>
    <p:extLst>
      <p:ext uri="{BB962C8B-B14F-4D97-AF65-F5344CB8AC3E}">
        <p14:creationId xmlns:p14="http://schemas.microsoft.com/office/powerpoint/2010/main" val="1307199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3ECE4B-5ED4-514E-936B-52526AB98FC9}" type="slidenum">
              <a:rPr lang="en-US" smtClean="0"/>
              <a:t>‹#›</a:t>
            </a:fld>
            <a:endParaRPr lang="en-US"/>
          </a:p>
        </p:txBody>
      </p:sp>
    </p:spTree>
    <p:extLst>
      <p:ext uri="{BB962C8B-B14F-4D97-AF65-F5344CB8AC3E}">
        <p14:creationId xmlns:p14="http://schemas.microsoft.com/office/powerpoint/2010/main" val="3488366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3ECE4B-5ED4-514E-936B-52526AB98FC9}" type="slidenum">
              <a:rPr lang="en-US" smtClean="0"/>
              <a:t>‹#›</a:t>
            </a:fld>
            <a:endParaRPr lang="en-US"/>
          </a:p>
        </p:txBody>
      </p:sp>
    </p:spTree>
    <p:extLst>
      <p:ext uri="{BB962C8B-B14F-4D97-AF65-F5344CB8AC3E}">
        <p14:creationId xmlns:p14="http://schemas.microsoft.com/office/powerpoint/2010/main" val="4046738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3ECE4B-5ED4-514E-936B-52526AB98FC9}" type="slidenum">
              <a:rPr lang="en-US" smtClean="0"/>
              <a:t>‹#›</a:t>
            </a:fld>
            <a:endParaRPr lang="en-US"/>
          </a:p>
        </p:txBody>
      </p:sp>
    </p:spTree>
    <p:extLst>
      <p:ext uri="{BB962C8B-B14F-4D97-AF65-F5344CB8AC3E}">
        <p14:creationId xmlns:p14="http://schemas.microsoft.com/office/powerpoint/2010/main" val="439524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3ECE4B-5ED4-514E-936B-52526AB98FC9}" type="slidenum">
              <a:rPr lang="en-US" smtClean="0"/>
              <a:t>‹#›</a:t>
            </a:fld>
            <a:endParaRPr lang="en-US"/>
          </a:p>
        </p:txBody>
      </p:sp>
    </p:spTree>
    <p:extLst>
      <p:ext uri="{BB962C8B-B14F-4D97-AF65-F5344CB8AC3E}">
        <p14:creationId xmlns:p14="http://schemas.microsoft.com/office/powerpoint/2010/main" val="2699075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3ECE4B-5ED4-514E-936B-52526AB98FC9}" type="slidenum">
              <a:rPr lang="en-US" smtClean="0"/>
              <a:t>‹#›</a:t>
            </a:fld>
            <a:endParaRPr lang="en-US"/>
          </a:p>
        </p:txBody>
      </p:sp>
    </p:spTree>
    <p:extLst>
      <p:ext uri="{BB962C8B-B14F-4D97-AF65-F5344CB8AC3E}">
        <p14:creationId xmlns:p14="http://schemas.microsoft.com/office/powerpoint/2010/main" val="2331374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5C5ABB4-C408-4474-99FE-8BD84DD6022C}" type="slidenum">
              <a:rPr lang="en-US" smtClean="0"/>
              <a:t>‹#›</a:t>
            </a:fld>
            <a:endParaRPr lang="en-US"/>
          </a:p>
        </p:txBody>
      </p:sp>
      <p:sp>
        <p:nvSpPr>
          <p:cNvPr id="7" name="Rectangle 6">
            <a:extLst>
              <a:ext uri="{FF2B5EF4-FFF2-40B4-BE49-F238E27FC236}">
                <a16:creationId xmlns="" xmlns:a16="http://schemas.microsoft.com/office/drawing/2014/main" id="{052DCC5C-BDB1-1F43-B466-F8390AA28BF6}"/>
              </a:ext>
            </a:extLst>
          </p:cNvPr>
          <p:cNvSpPr/>
          <p:nvPr userDrawn="1"/>
        </p:nvSpPr>
        <p:spPr>
          <a:xfrm>
            <a:off x="0" y="6193631"/>
            <a:ext cx="9144000" cy="66436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 xmlns:a16="http://schemas.microsoft.com/office/drawing/2014/main" id="{422CEDC7-C235-6848-9A16-EB58B45A7BEE}"/>
              </a:ext>
            </a:extLst>
          </p:cNvPr>
          <p:cNvPicPr>
            <a:picLocks noChangeAspect="1"/>
          </p:cNvPicPr>
          <p:nvPr userDrawn="1"/>
        </p:nvPicPr>
        <p:blipFill>
          <a:blip r:embed="rId15"/>
          <a:stretch>
            <a:fillRect/>
          </a:stretch>
        </p:blipFill>
        <p:spPr>
          <a:xfrm>
            <a:off x="6057336" y="6252673"/>
            <a:ext cx="2457450" cy="518927"/>
          </a:xfrm>
          <a:prstGeom prst="rect">
            <a:avLst/>
          </a:prstGeom>
        </p:spPr>
      </p:pic>
    </p:spTree>
    <p:extLst>
      <p:ext uri="{BB962C8B-B14F-4D97-AF65-F5344CB8AC3E}">
        <p14:creationId xmlns:p14="http://schemas.microsoft.com/office/powerpoint/2010/main" val="3035604126"/>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2" Type="http://schemas.openxmlformats.org/officeDocument/2006/relationships/hyperlink" Target="https://www.intelligent.com/best-online-masters-in-data-science-degree-program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hyperlink" Target="https://www.intelligent.com/best-online-masters-in-data-science-degree-program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intelligent.com/best-online-masters-in-data-science-degree-program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intelligent.com/best-online-masters-in-data-science-degree-program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7578D547-44AE-8F44-8A0F-B6FEFB1EFCF7}"/>
              </a:ext>
            </a:extLst>
          </p:cNvPr>
          <p:cNvSpPr>
            <a:spLocks noGrp="1"/>
          </p:cNvSpPr>
          <p:nvPr>
            <p:ph type="body" sz="quarter" idx="10"/>
          </p:nvPr>
        </p:nvSpPr>
        <p:spPr>
          <a:xfrm>
            <a:off x="2468056" y="2180264"/>
            <a:ext cx="5968423" cy="806897"/>
          </a:xfrm>
        </p:spPr>
        <p:txBody>
          <a:bodyPr/>
          <a:lstStyle/>
          <a:p>
            <a:r>
              <a:rPr lang="en-US" altLang="en-US" sz="3200" dirty="0" smtClean="0"/>
              <a:t>DATA 698 </a:t>
            </a:r>
            <a:endParaRPr lang="en-US" altLang="en-US" sz="3200" dirty="0"/>
          </a:p>
          <a:p>
            <a:endParaRPr lang="en-US" dirty="0"/>
          </a:p>
        </p:txBody>
      </p:sp>
      <p:sp>
        <p:nvSpPr>
          <p:cNvPr id="3" name="Text Placeholder 2">
            <a:extLst>
              <a:ext uri="{FF2B5EF4-FFF2-40B4-BE49-F238E27FC236}">
                <a16:creationId xmlns="" xmlns:a16="http://schemas.microsoft.com/office/drawing/2014/main" id="{659BFF76-BF30-5C41-9A12-EBCF9B0E8B83}"/>
              </a:ext>
            </a:extLst>
          </p:cNvPr>
          <p:cNvSpPr>
            <a:spLocks noGrp="1"/>
          </p:cNvSpPr>
          <p:nvPr>
            <p:ph type="body" sz="quarter" idx="11"/>
          </p:nvPr>
        </p:nvSpPr>
        <p:spPr>
          <a:xfrm>
            <a:off x="1949263" y="2700772"/>
            <a:ext cx="6509701" cy="3452691"/>
          </a:xfrm>
        </p:spPr>
        <p:txBody>
          <a:bodyPr>
            <a:normAutofit/>
          </a:bodyPr>
          <a:lstStyle/>
          <a:p>
            <a:r>
              <a:rPr lang="en-US" sz="2400" dirty="0" smtClean="0"/>
              <a:t>Capstone Senior </a:t>
            </a:r>
          </a:p>
          <a:p>
            <a:r>
              <a:rPr lang="en-US" sz="2400" dirty="0" smtClean="0"/>
              <a:t>Research Project</a:t>
            </a:r>
          </a:p>
          <a:p>
            <a:endParaRPr lang="en-US" sz="2000" dirty="0" smtClean="0"/>
          </a:p>
          <a:p>
            <a:r>
              <a:rPr lang="en-US" sz="2000" dirty="0" smtClean="0"/>
              <a:t>Opening Lecture</a:t>
            </a:r>
          </a:p>
          <a:p>
            <a:r>
              <a:rPr lang="en-US" sz="1800" dirty="0" smtClean="0"/>
              <a:t>Monday, August 30, 2021</a:t>
            </a:r>
          </a:p>
          <a:p>
            <a:endParaRPr lang="en-US" sz="2000" dirty="0"/>
          </a:p>
          <a:p>
            <a:r>
              <a:rPr lang="en-US" sz="1900" dirty="0" smtClean="0"/>
              <a:t>Arthur J. O’Connor, Doctorate of Professional Studies</a:t>
            </a:r>
          </a:p>
          <a:p>
            <a:r>
              <a:rPr lang="en-US" sz="1600" dirty="0" smtClean="0"/>
              <a:t>Academic Director, MS in Data Science and BS in Information Systems</a:t>
            </a:r>
          </a:p>
          <a:p>
            <a:endParaRPr lang="en-US" sz="1600" dirty="0"/>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l="25320" t="31909" r="26442" b="11111"/>
          <a:stretch>
            <a:fillRect/>
          </a:stretch>
        </p:blipFill>
        <p:spPr bwMode="auto">
          <a:xfrm>
            <a:off x="-90617" y="729143"/>
            <a:ext cx="5756899" cy="397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266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normAutofit fontScale="90000"/>
          </a:bodyPr>
          <a:lstStyle/>
          <a:p>
            <a:pPr algn="ctr">
              <a:defRPr/>
            </a:pPr>
            <a:r>
              <a:rPr lang="en-US" sz="3200" b="1" dirty="0" smtClean="0">
                <a:solidFill>
                  <a:schemeClr val="accent1">
                    <a:lumMod val="50000"/>
                  </a:schemeClr>
                </a:solidFill>
                <a:latin typeface="+mn-lt"/>
              </a:rPr>
              <a:t>What’s the Schedule?</a:t>
            </a:r>
            <a:br>
              <a:rPr lang="en-US" sz="3200" b="1" dirty="0" smtClean="0">
                <a:solidFill>
                  <a:schemeClr val="accent1">
                    <a:lumMod val="50000"/>
                  </a:schemeClr>
                </a:solidFill>
                <a:latin typeface="+mn-lt"/>
              </a:rPr>
            </a:br>
            <a:r>
              <a:rPr lang="en-US" sz="2000" b="1" dirty="0">
                <a:solidFill>
                  <a:schemeClr val="accent1">
                    <a:lumMod val="50000"/>
                  </a:schemeClr>
                </a:solidFill>
                <a:latin typeface="+mn-lt"/>
              </a:rPr>
              <a:t>What you need to do, by when</a:t>
            </a:r>
            <a:endParaRPr lang="en-US" sz="3200" b="1" dirty="0">
              <a:solidFill>
                <a:schemeClr val="accent1">
                  <a:lumMod val="50000"/>
                </a:schemeClr>
              </a:solidFill>
              <a:latin typeface="+mn-lt"/>
            </a:endParaRPr>
          </a:p>
        </p:txBody>
      </p:sp>
      <p:sp>
        <p:nvSpPr>
          <p:cNvPr id="11267" name="Content Placeholder 2"/>
          <p:cNvSpPr txBox="1">
            <a:spLocks/>
          </p:cNvSpPr>
          <p:nvPr/>
        </p:nvSpPr>
        <p:spPr bwMode="auto">
          <a:xfrm>
            <a:off x="307299" y="2181069"/>
            <a:ext cx="8596859" cy="8683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indent="-182563">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730250" indent="-182563">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004888" indent="-182563">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1187450" indent="-136525">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16446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1018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25590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0162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buNone/>
            </a:pPr>
            <a:r>
              <a:rPr lang="en-US" sz="1400" b="1" dirty="0">
                <a:latin typeface="+mn-lt"/>
              </a:rPr>
              <a:t>Week 9: Final Review/Approval of Mid-Term </a:t>
            </a:r>
            <a:r>
              <a:rPr lang="en-US" sz="1400" b="1" dirty="0" smtClean="0">
                <a:latin typeface="+mn-lt"/>
              </a:rPr>
              <a:t>Draft &amp; </a:t>
            </a:r>
            <a:r>
              <a:rPr lang="en-US" sz="1400" b="1" dirty="0">
                <a:latin typeface="+mn-lt"/>
              </a:rPr>
              <a:t>Mid-Term Grade</a:t>
            </a:r>
            <a:endParaRPr lang="en-US" sz="1400" dirty="0" smtClean="0">
              <a:latin typeface="+mn-lt"/>
            </a:endParaRPr>
          </a:p>
          <a:p>
            <a:pPr marL="285750" indent="-285750"/>
            <a:r>
              <a:rPr lang="en-US" sz="1400" dirty="0" smtClean="0">
                <a:latin typeface="+mn-lt"/>
              </a:rPr>
              <a:t>You </a:t>
            </a:r>
            <a:r>
              <a:rPr lang="en-US" sz="1400" dirty="0">
                <a:latin typeface="+mn-lt"/>
              </a:rPr>
              <a:t>will </a:t>
            </a:r>
            <a:r>
              <a:rPr lang="en-US" sz="1400" dirty="0" smtClean="0">
                <a:latin typeface="+mn-lt"/>
              </a:rPr>
              <a:t>finalize your mid-term draft, which will represent the first five sections of </a:t>
            </a:r>
            <a:r>
              <a:rPr lang="en-US" sz="1400" dirty="0">
                <a:latin typeface="+mn-lt"/>
              </a:rPr>
              <a:t>your research study: Introduction, Literature Review, Hypothesis, Data and Variables and Statistical </a:t>
            </a:r>
            <a:r>
              <a:rPr lang="en-US" sz="1400" dirty="0" smtClean="0">
                <a:latin typeface="+mn-lt"/>
              </a:rPr>
              <a:t>Methods</a:t>
            </a:r>
          </a:p>
          <a:p>
            <a:pPr marL="285750" indent="-285750"/>
            <a:endParaRPr lang="en-US" sz="1400" dirty="0" smtClean="0">
              <a:latin typeface="+mn-lt"/>
            </a:endParaRPr>
          </a:p>
          <a:p>
            <a:pPr marL="285750" indent="-285750"/>
            <a:r>
              <a:rPr lang="en-US" sz="1400" dirty="0" smtClean="0">
                <a:latin typeface="+mn-lt"/>
              </a:rPr>
              <a:t>Draft will form </a:t>
            </a:r>
            <a:r>
              <a:rPr lang="en-US" sz="1400" dirty="0">
                <a:latin typeface="+mn-lt"/>
              </a:rPr>
              <a:t>the basis of the mid-term letter grade in Blackboard Grade Center.</a:t>
            </a:r>
          </a:p>
          <a:p>
            <a:pPr marL="285750" indent="-285750"/>
            <a:endParaRPr lang="en-US" sz="1400" dirty="0">
              <a:latin typeface="+mn-lt"/>
            </a:endParaRPr>
          </a:p>
          <a:p>
            <a:pPr>
              <a:buNone/>
            </a:pPr>
            <a:endParaRPr lang="en-US" sz="1400" b="1" dirty="0">
              <a:latin typeface="+mn-lt"/>
            </a:endParaRPr>
          </a:p>
        </p:txBody>
      </p:sp>
      <p:graphicFrame>
        <p:nvGraphicFramePr>
          <p:cNvPr id="3" name="Diagram 2"/>
          <p:cNvGraphicFramePr/>
          <p:nvPr>
            <p:extLst>
              <p:ext uri="{D42A27DB-BD31-4B8C-83A1-F6EECF244321}">
                <p14:modId xmlns:p14="http://schemas.microsoft.com/office/powerpoint/2010/main" val="1035000384"/>
              </p:ext>
            </p:extLst>
          </p:nvPr>
        </p:nvGraphicFramePr>
        <p:xfrm>
          <a:off x="307299" y="1219200"/>
          <a:ext cx="8596859" cy="9618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5286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normAutofit fontScale="90000"/>
          </a:bodyPr>
          <a:lstStyle/>
          <a:p>
            <a:pPr algn="ctr">
              <a:defRPr/>
            </a:pPr>
            <a:r>
              <a:rPr lang="en-US" sz="3200" b="1" dirty="0" smtClean="0">
                <a:solidFill>
                  <a:schemeClr val="accent1">
                    <a:lumMod val="50000"/>
                  </a:schemeClr>
                </a:solidFill>
                <a:latin typeface="+mn-lt"/>
              </a:rPr>
              <a:t>What’s the Schedule?</a:t>
            </a:r>
            <a:br>
              <a:rPr lang="en-US" sz="3200" b="1" dirty="0" smtClean="0">
                <a:solidFill>
                  <a:schemeClr val="accent1">
                    <a:lumMod val="50000"/>
                  </a:schemeClr>
                </a:solidFill>
                <a:latin typeface="+mn-lt"/>
              </a:rPr>
            </a:br>
            <a:r>
              <a:rPr lang="en-US" sz="2000" b="1" dirty="0">
                <a:solidFill>
                  <a:schemeClr val="accent1">
                    <a:lumMod val="50000"/>
                  </a:schemeClr>
                </a:solidFill>
                <a:latin typeface="+mn-lt"/>
              </a:rPr>
              <a:t>What you need to do, by when</a:t>
            </a:r>
            <a:endParaRPr lang="en-US" sz="3200" b="1" dirty="0">
              <a:solidFill>
                <a:schemeClr val="accent1">
                  <a:lumMod val="50000"/>
                </a:schemeClr>
              </a:solidFill>
              <a:latin typeface="+mn-lt"/>
            </a:endParaRPr>
          </a:p>
        </p:txBody>
      </p:sp>
      <p:sp>
        <p:nvSpPr>
          <p:cNvPr id="11267" name="Content Placeholder 2"/>
          <p:cNvSpPr txBox="1">
            <a:spLocks/>
          </p:cNvSpPr>
          <p:nvPr/>
        </p:nvSpPr>
        <p:spPr bwMode="auto">
          <a:xfrm>
            <a:off x="307299" y="2181069"/>
            <a:ext cx="8596859" cy="8683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indent="-182563">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730250" indent="-182563">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004888" indent="-182563">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1187450" indent="-136525">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16446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1018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25590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0162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buNone/>
            </a:pPr>
            <a:r>
              <a:rPr lang="en-US" sz="1400" b="1" dirty="0" smtClean="0">
                <a:latin typeface="+mn-lt"/>
              </a:rPr>
              <a:t>Weeks 10 to 12: Finalize of Full/Final Draft of Research Paper</a:t>
            </a:r>
            <a:endParaRPr lang="en-US" sz="1400" dirty="0" smtClean="0">
              <a:latin typeface="+mn-lt"/>
            </a:endParaRPr>
          </a:p>
          <a:p>
            <a:pPr marL="285750" indent="-285750"/>
            <a:r>
              <a:rPr lang="en-US" sz="1400" dirty="0" smtClean="0">
                <a:latin typeface="+mn-lt"/>
              </a:rPr>
              <a:t>You </a:t>
            </a:r>
            <a:r>
              <a:rPr lang="en-US" sz="1400" dirty="0">
                <a:latin typeface="+mn-lt"/>
              </a:rPr>
              <a:t>will devote the balance of the course on data collection, tweaking and re-running the models, as well as drafting the remaining sections of the research paper (Findings, Discussion, Conclusion, and the Abstract), and finalizing the full paper for presentation and final submission. </a:t>
            </a:r>
          </a:p>
          <a:p>
            <a:pPr marL="285750" indent="-285750"/>
            <a:endParaRPr lang="en-US" sz="1400" dirty="0">
              <a:latin typeface="+mn-lt"/>
            </a:endParaRPr>
          </a:p>
          <a:p>
            <a:pPr marL="285750" indent="-285750"/>
            <a:r>
              <a:rPr lang="en-US" sz="1400" dirty="0" smtClean="0">
                <a:latin typeface="+mn-lt"/>
              </a:rPr>
              <a:t>On or before Week 12, you will </a:t>
            </a:r>
            <a:r>
              <a:rPr lang="en-US" sz="1400" b="1" dirty="0" smtClean="0">
                <a:latin typeface="+mn-lt"/>
              </a:rPr>
              <a:t>e-mail</a:t>
            </a:r>
            <a:r>
              <a:rPr lang="en-US" sz="1400" dirty="0">
                <a:latin typeface="+mn-lt"/>
              </a:rPr>
              <a:t> your final draft to your instructor, who will review and provide feedback on the proposal, either accepting it immediately or responding with comments requiring more revision to/work on it.</a:t>
            </a:r>
          </a:p>
          <a:p>
            <a:pPr>
              <a:buNone/>
            </a:pPr>
            <a:endParaRPr lang="en-US" sz="1400" b="1" dirty="0">
              <a:latin typeface="+mn-lt"/>
            </a:endParaRPr>
          </a:p>
        </p:txBody>
      </p:sp>
      <p:graphicFrame>
        <p:nvGraphicFramePr>
          <p:cNvPr id="3" name="Diagram 2"/>
          <p:cNvGraphicFramePr/>
          <p:nvPr>
            <p:extLst>
              <p:ext uri="{D42A27DB-BD31-4B8C-83A1-F6EECF244321}">
                <p14:modId xmlns:p14="http://schemas.microsoft.com/office/powerpoint/2010/main" val="1247876747"/>
              </p:ext>
            </p:extLst>
          </p:nvPr>
        </p:nvGraphicFramePr>
        <p:xfrm>
          <a:off x="307299" y="1219200"/>
          <a:ext cx="8596859" cy="9618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18667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normAutofit fontScale="90000"/>
          </a:bodyPr>
          <a:lstStyle/>
          <a:p>
            <a:pPr algn="ctr">
              <a:defRPr/>
            </a:pPr>
            <a:r>
              <a:rPr lang="en-US" sz="3200" b="1" dirty="0" smtClean="0">
                <a:solidFill>
                  <a:schemeClr val="accent1">
                    <a:lumMod val="50000"/>
                  </a:schemeClr>
                </a:solidFill>
                <a:latin typeface="+mn-lt"/>
              </a:rPr>
              <a:t>What’s the Schedule?</a:t>
            </a:r>
            <a:br>
              <a:rPr lang="en-US" sz="3200" b="1" dirty="0" smtClean="0">
                <a:solidFill>
                  <a:schemeClr val="accent1">
                    <a:lumMod val="50000"/>
                  </a:schemeClr>
                </a:solidFill>
                <a:latin typeface="+mn-lt"/>
              </a:rPr>
            </a:br>
            <a:r>
              <a:rPr lang="en-US" sz="2000" b="1" dirty="0">
                <a:solidFill>
                  <a:schemeClr val="accent1">
                    <a:lumMod val="50000"/>
                  </a:schemeClr>
                </a:solidFill>
                <a:latin typeface="+mn-lt"/>
              </a:rPr>
              <a:t>What you need to do, by when</a:t>
            </a:r>
            <a:endParaRPr lang="en-US" sz="3200" b="1" dirty="0">
              <a:solidFill>
                <a:schemeClr val="accent1">
                  <a:lumMod val="50000"/>
                </a:schemeClr>
              </a:solidFill>
              <a:latin typeface="+mn-lt"/>
            </a:endParaRPr>
          </a:p>
        </p:txBody>
      </p:sp>
      <p:sp>
        <p:nvSpPr>
          <p:cNvPr id="11267" name="Content Placeholder 2"/>
          <p:cNvSpPr txBox="1">
            <a:spLocks/>
          </p:cNvSpPr>
          <p:nvPr/>
        </p:nvSpPr>
        <p:spPr bwMode="auto">
          <a:xfrm>
            <a:off x="307299" y="2181069"/>
            <a:ext cx="8596859" cy="8683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indent="-182563">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730250" indent="-182563">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004888" indent="-182563">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1187450" indent="-136525">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16446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1018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25590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0162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buNone/>
            </a:pPr>
            <a:r>
              <a:rPr lang="en-US" sz="1400" b="1" dirty="0" smtClean="0">
                <a:latin typeface="+mn-lt"/>
              </a:rPr>
              <a:t>Weeks 13 to 14/15: Final Project Presentations</a:t>
            </a:r>
          </a:p>
          <a:p>
            <a:pPr marL="285750" indent="-285750"/>
            <a:r>
              <a:rPr lang="en-US" sz="1400" dirty="0" smtClean="0">
                <a:latin typeface="+mn-lt"/>
              </a:rPr>
              <a:t>Within </a:t>
            </a:r>
            <a:r>
              <a:rPr lang="en-US" sz="1400" dirty="0">
                <a:latin typeface="+mn-lt"/>
              </a:rPr>
              <a:t>the last two weeks of the class you will have 15-20 minutes to present your research. </a:t>
            </a:r>
          </a:p>
          <a:p>
            <a:pPr marL="285750" indent="-285750"/>
            <a:endParaRPr lang="en-US" sz="1400" dirty="0">
              <a:latin typeface="+mn-lt"/>
            </a:endParaRPr>
          </a:p>
          <a:p>
            <a:pPr marL="285750" indent="-285750"/>
            <a:r>
              <a:rPr lang="en-US" sz="1400" dirty="0">
                <a:latin typeface="+mn-lt"/>
              </a:rPr>
              <a:t>Presentations don’t require the polished delivery and high production values of a TED Talk, but you are expected to be fully prepared to be concise and hit the highlights/key messages. While some students produce materials (such as Power Point slides) specifically for their final presentation, such additional materials are not required. </a:t>
            </a:r>
          </a:p>
          <a:p>
            <a:pPr marL="285750" indent="-285750"/>
            <a:endParaRPr lang="en-US" sz="1400" dirty="0">
              <a:latin typeface="+mn-lt"/>
            </a:endParaRPr>
          </a:p>
          <a:p>
            <a:pPr marL="285750" indent="-285750"/>
            <a:r>
              <a:rPr lang="en-US" sz="1400" dirty="0">
                <a:latin typeface="+mn-lt"/>
              </a:rPr>
              <a:t>In terms of audience, presenters should assume an audience of peers as well as non-technical management. The focus should be on what the research is about and what the results actually mean or reveal, but speakers should also be prepared to respond to technical questions about methodology, if they arise.</a:t>
            </a:r>
          </a:p>
          <a:p>
            <a:pPr marL="285750" indent="-285750"/>
            <a:endParaRPr lang="en-US" sz="1400" dirty="0">
              <a:latin typeface="+mn-lt"/>
            </a:endParaRPr>
          </a:p>
          <a:p>
            <a:pPr>
              <a:buNone/>
            </a:pPr>
            <a:r>
              <a:rPr lang="en-US" sz="1400" dirty="0" smtClean="0">
                <a:latin typeface="+mn-lt"/>
              </a:rPr>
              <a:t>Note: you have </a:t>
            </a:r>
            <a:r>
              <a:rPr lang="en-US" sz="1400" dirty="0">
                <a:latin typeface="+mn-lt"/>
              </a:rPr>
              <a:t>the option to present their final project during a weekly Lecture class or send a recorded video of </a:t>
            </a:r>
            <a:r>
              <a:rPr lang="en-US" sz="1400" dirty="0" smtClean="0">
                <a:latin typeface="+mn-lt"/>
              </a:rPr>
              <a:t>your presentation </a:t>
            </a:r>
            <a:r>
              <a:rPr lang="en-US" sz="1400" dirty="0">
                <a:latin typeface="+mn-lt"/>
              </a:rPr>
              <a:t>to the instructor. </a:t>
            </a:r>
          </a:p>
          <a:p>
            <a:pPr>
              <a:buNone/>
            </a:pPr>
            <a:endParaRPr lang="en-US" sz="1400" b="1" dirty="0">
              <a:latin typeface="+mn-lt"/>
            </a:endParaRPr>
          </a:p>
        </p:txBody>
      </p:sp>
      <p:graphicFrame>
        <p:nvGraphicFramePr>
          <p:cNvPr id="3" name="Diagram 2"/>
          <p:cNvGraphicFramePr/>
          <p:nvPr>
            <p:extLst>
              <p:ext uri="{D42A27DB-BD31-4B8C-83A1-F6EECF244321}">
                <p14:modId xmlns:p14="http://schemas.microsoft.com/office/powerpoint/2010/main" val="521510554"/>
              </p:ext>
            </p:extLst>
          </p:nvPr>
        </p:nvGraphicFramePr>
        <p:xfrm>
          <a:off x="307299" y="1219200"/>
          <a:ext cx="8596859" cy="9618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46019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AutoShape 2" descr="data:image/jpeg;base64,/9j/4AAQSkZJRgABAQAAAQABAAD/2wCEAAkGBxQTEhUUEhQWFBUXGBoVFxcXFxUXGBwXFxcXFxcXFBQYHCggGBwlHBQUITEhJSkrLi4uFx8zODMsNygtLisBCgoKDg0OGxAQGiwkHyQsLCwsLCwsLCwsLCwsLCwsLCwsLCwsLCwsLCwsLCwsLCwsLCwsLCwsLCwsLCwsLCwsLP/AABEIAMIBAwMBIgACEQEDEQH/xAAbAAACAwEBAQAAAAAAAAAAAAABAgADBAUGB//EAD4QAAIBAgQDBAgDBQgDAAAAAAABAgMRBBIhMQVBUQZhcYETIjKRobHB0ZLh8AczQlJTFBUjY3KCovEkYrL/xAAaAQEBAQEBAQEAAAAAAAAAAAAAAQIDBAUG/8QAIhEBAQACAgIDAQADAAAAAAAAAAECEQMhEjEEQVEiE0Jh/9oADAMBAAIRAxEAPwDoJ9AZbrvHphevcfnnvLTYFF+A63siW3HpUexIsEYOw2WxBNntuHPYmYbL3BE3X0EzIs8ipPuAa19xJ/MeUgFUJ+BGyNkIiuS7mG4ZIHmChMRosyletwyV6CLXwLOvQiiVFMkGGiL6WCnLXK30Hhw6pzi/dYuqM6YktSyrhpR3VivKx6QGgNjiJakuwU9bBg9WSS5giwJ4hURJMOcuzQydhoi28hkioFyBVPvIZGxkkgxYWNOgrQK6iLncMXoZ7CymPr0JoDN7iqL0CqtxHr+YE33CC6LFcEST67EnLbQuhFHkCcdg5lfyEatYmg0GmBoDbtpuBtsqChctxpRsgRIIyuSHatsLqJEBxN3BqPr5mrpeZjjBtr4newVJJK2lyXLxdOLiud/4vhGbd7WXcviXSp33Z0adVJJLQ4fE8XFS0evcds+Txx3a9PHx4260sxOHjs9rWu9upwsfw/nHyX65G+WOUla/ITBV21r4d/xJx5zk+mObgmM3HElG2j3FyHocbglKL2zJX/7OBMZ4XGvHsGCKHkitSMoaQHBIaI240AkKohXeFx0GwM/cQKiiDStkUSS0DlA/eGtksyWvsNJES2MqjiBom5ZbQdmypOwWtrkmRy5jQZa7oF77IVzsrjQlc0Fa17xmC9t9ySIFeiClzfvAo8wON2W6Q7Kqa1LF0JN9CGytCSdiwVx1Ihlflv7y9Y7K7X+H5o42I49CjNpp5vgIu1fPRI5Z45eW9PpfH1MNO3X4rUWkYvxRxcbiWt3q/L3oZ9raM07K0vJe7Q5ePxMZxcoSu1yvr5DLC/bpMpPTbSxaWl/E6eF4otrrY+evHTUrmzB15N3va/f8D3cHD4dvF8nk8nt8Lxf1nd7qzKZz1PHzxslM9XhamaCdt0tTXNOnkXWCFrQB59gqOhNiZhrFFE4pDR2LstxGyGwsiB0IBpiraElpsM0LOGtzNb2kI2+pLX8CX6hT0JoRxWxMoLN2HijXZsJBpgclcDYBasSEeoU7LqNl5jRtXZdNhVsy5Rs2Vu1ibgFNaahcNicrAuNAShuRNcy3ZFUrIiG0K1qxl1YveB5DtVwyc6uaE8qsrp83+rGqt2YcMHBVL+lm3O/RclY6PEuIeiTn6Nzyu+zaXiziYzt2qulSLslaLTasdMby546xnp78McMZN15v+6a8ZNOSVvDXwuaMNw6tfTlzX1PX8LxEatNeljr1aV2uT9xi4pxFU1likl3G78jO9am2pwyd7c+eGTtFvXYw8Ul6JW5r3GnhOarWT5L7GLi2GdarNU7t3SWuiSWrkzvxTxn9PNyazz1FGAqzqNRsk1a2lm7u2vX8j6ThaSjFRvsl8jzXAMDlnBSV5RV9vd8W7eB6eSTRw5eTyvXpjnxky0Nw7IXYm5y04DDqMwMe4gWUyJAcCaC+wWkQX0ZAaao66jJ6Cw26As7asrQ2YW9yt3Ww6ZAIJ3vcsbEgFIRaKIkOkCKsECSXMObkLLqS4DFVSPQscrISUumopEsiAbJdfkTQWm9d/wBdxY4rmJGNtQylyAFrk52RFck4PlvsvF7Fn4ODxztPSpRdK17u7SV7vqYeG8dwc8scqWu0o2+h6Cr2UpqLcvWk/ab1bfccLH9lYy2i0+vI9eOGM67Tyl7aeLVI5r07JJf9I87Wm6kstrtmmrRVC8LuSfN8n4iUqsFdpWdmjP8Ah1lt6cOf+dVfXgqVNRi8rerfO+x5+njJwk4U4ptvR89TTj8a27t9WaewdHPXqTf8MefWT+0WdspJhbXLyyxu5XrOC4RwhebbnLWTfy7jooCfIZRPBe+3O3fdI1cNwtAMoMWMKhnLobERMi3BTZJO5AHEAyq25ENdC+KtuRiKLvqCKszDR5dA7CzVyQ79yxRzBU7LUSMtRntfcCyEr7hsV57BjO/cNoMrAsG4IyvckoWIXZINhE7IA5Qy0WoFPQkh2GuhU9QJhUiewyfkVpuLvcMmUzrxW7+pvHG29ROotx3FWlZnLxnGs0fVfiZuM8Ypxi7xzN7XdvkeTeLla7jZtXtqtHqvg0e6eWt2aZwxmV1F3F8e3dL5nHWJstSuvWuZmd5OnacejYjEOWh2uxnF4UKrjU0VW0VLkpK9r9zvY4WUetgpZFKSai9Ffn4dRljMp41jkupt9hlIWLZ5jsl2gzQVKvK0lpGT/iXJN9fmeourHzc8LhdViXc6PbQVQC3sGT1sc1KnqFvoG3QGUApAUbEuOWAqxBUiDoWZtyWt5ixWhIMKaWjQMutwqVwSmTSpGIVIEXoG3UlDRVyWBGqHN0AWctbWGiwygLltzJrsQjkHKIrc9xrQgbBlH3GbG18vn8uZrHC5XUS3UNOrbf3cyiWJfIw+n0+ZPS3Po8fxcZ77cbyW+l1Wr/MzqcO41Tpq1OjmlbVyu5d+zVvicCcr7mbhXEpUcVGH81pXt1k4tdOcfcerGTHqOVu2HttWzRdS0FJXjaKad5WtdN666X3158uvxns9FqN7wkoRi2tnlilqvI8b+0XMsXVjLRNqS0S0aur23Pd8C49HF4aE216SCUKq55kvat0luZ5MdxvHK43ceOl2ZlfSa/D+Y1Lszb2pt+Csexx1elRg51XGEV138EubPn3aHtdKreFBOnT2b/jl5/wrw1MTHKu156t4hjqGGeWnBTqLm/Ws+97J9y1MDqVKmtR3k9bckuiXI5nDMNnnrstX9D0FOnfU7TGRwyzuXtVCkex4dXkopJ6Lk9V+R5mhhZyqLZQWr5v8keiwu9jGeMvVTG6d2ni00s2nyL2+hy4Mup1Lczx5/F+8XWZ/rdEbPcoozT8S6ELHjuNx6sdNyhHwHaBl1GQA95CMJnoO0Bx2HsV5TXpYK3DZATCo6WJ2pZdwBrEgmQJZp6WLIN2C4hgyRAjPR21FctCy9tkLKGmoAaBFIsgDLqWBM/XQ8vxXGqUpNPa6XkdzjWKyU9Ha/qr3anhsXVcZNdVdHv8Aicf+zhy5fTpV67skbaUrRsclyOnRR7XJdFHN4v6sqdT+WVn/AKZ+q/jZnUZxO0dRqk2u6/hdXt5AL+0vDyl6HEKLyzpRUpWdlJOyu+V/ieN4bxGph6melKz2aeqa6SXM9Rha7qQxVGU8+fCqrFZnJKdCV2ld6aXfxPHSNztV3EeIVa8s1Wbm+V9l4JaIzbajqJq4XhvSVFf2Y+s/LZebA63DcLkppP2petL6L3HSVLkLSWtyzEVHFWjrJ7fd9xlkKdV5404Pa0qj+UfPc7NOainJnP4XhckXrdvVt82Y+P4y1oIlm1ddcTzbFqxttWzg4bSIjrZpPnGOr73yQ0rtVuOOCu3ZP2Vza6vojV2X7QutUlTmtbZovwaun7zxeLrRcm5M3dkcQli6dubcfen+Rx5+OZYVvC9vp1yaixeo6PlO5LkG9wTOw0iEaFjHW/uOlVLbhzXdiN9AqCRk2MA+AmUPL6gRbWJGW9iLcLit0AIVrv6jPvE8Bp20+ADN6aCag525eJmx1bJGUui08dl8WXHG5XSenne0OLUquXktPPmzy2Ir65Jbp6HT4jLMsy9paM5WJlGeVrdNfPVH2sMPGSR5Ld3bpUKl5WO5RPO4OfreB2qdXQtRplM872trWppL+J2+52oyvfxPLdr6vrQj0uxFfQuJcMdbC4LE4aNOLhRxEbWdpxjBycJZd3llVt3xPjltfDQ+w/so4u6uEqYZJSq0X6WlF/xKzUoLpmjKpH/cfJsXTyzl3Nmmmeb5HoeE0MlJdZ6vw5L6+ZxcBQ9JUS5bvwW56ikrvuFZqxNRi5PkXUKOmeS9aXLouSMcb1Jp29SO3e/5vA6k8bCKSZlF6WWF30PH4ip6Sv5nV4xx6Mk4wONwjWd3v+tRIrq4+vkj5HNr1XGKhFNyfrSt1f22JxHEJzSeyd35F+AxU5v1IRS3lJr6lFNHhcnrN2W50eA008XRjHbNf3Jv6GLG427tdtlUKzo1aUucZKfud7e4znN42NT2+wRjYa/QVyzbPQOU+Jp6RuQYADSjdCDxeuwGzVAgiPW9g/piNN9xmqfKGTWwULcVE8iUxg2EAav3AlDa3IOaytqGPwKEklc4PaaullgnbM8z8tvj8jvyXM+b8W4i6uJmuV3GP+3TT3fE9Pxsd57v0xyXWJMZeL33OZJ+tfR9+z80PVqNXi90YVL1kfUed1cLV302Z03VtE4uFfq+LOjKV0SxGvB1Lxfj9Dyvaepev4I9HgZWUl3/AEPJccnetIRY0dm+MTw2IhVptpxa+Z6r9qPDYOVPHUFajilmaW0ay/eQ7tdV4nicLhJNZkla19ZRXwbPoHZCp/a8JX4fV9qUfS0L8q0FdJf6lmXn3Iss3prVeV4FQtCU+cvVXgt/j8i/F19qUd37T7unmGtVVGmu5WXe+fxMPDU23J7t3YZdygrJWMeMqXv+Rpqzsjj4yqQjn15XZr4VK2Z+Rz5m6g8sGVSUqfpKjcnaK3+yOtjcRlpqMVkj8WY+ERSTm9b7X2LK2SUs1STl0SCJwjCZpZnstTLip56zfL7HZx2MVKioqKi5LRbu3ecChpdsix9i4RUcqFJ83Tg/+KNjOF2Mxjq4SHWF6b/27fBo7qdu8+LySzKx6Z6FwIDKyGB8neOqW/eT/HL7k/t1T+pU/HL7ma4JM+l4x2bY8QnZXqVe605fcZ8Qqf1Kn45fcw31Q7M+MJWv+8Kn9Sp+OX3I+JVdP8Sp+OX3MUpDt6onjPxdtM+IVdP8Wp+OX3GfEqv9Sp+OXTxMkp6oLd/13Dxn4NX951f6tT8cvuSfFK1v3tT8cvuZLglzHjPwaI8Uq3/e1fxy+5mjWbldtgTFi9TcknpmjUqt63Y0W/d3LwEc31GUjW6kkHPJc2hlXl/MytEuTtdRbQxMre09WVtJu7Sbb5pEpPRBgS1ZIEtM1tgUa0otSjJxktU4tpp9U1sCT9oRGoxfaYj1/bu7a79TTgrLRGYMXZ3R0mVjGWErZjKtjlVpluLqt6mKpI7beazVJuzVWnaBmgHES5AdSjWUaUdndDcLo5pZ5+zHV/YyUMK5TUFtFavklzbNGNxOe1GivVXxfXwCKcfiHVm5Pbl4GWpPki3E0/RqzleXNLl4lnC8G280tEtQr6F+zinlw81/mX/4xPVRdzz3YuH/AI6lynOUvJPKv/k9D6O58fnu+SvRj6TO+hA50Q59K+NtDNCtBZ9F2TmgvdCr2vIbmiUK1qPzQJbhXteRAWtUDn+ugXugcwDfUFTYlwTYAigQWrJElN7mkK0WWEY9hREgSWjCkCpsyKFNaDYfYVbeQaT0FCS2fiVZgzenmVnSRimzBUithNaQ8ldFVXhtVRz5Lxte6aengnceJv4di8rs9uXcyy6Yzx324+Hoym/Vi34Jstr8Nqp+tTkl1aaXvPX4SovUSSSz3aStq/DvJxzENTjFPSzk+/kk+vM6bedwsLgHKGWMkk/blfVvp4GmpgpRWTDRvf2qn0X3JGVGpBqMIwmu61/NHKcOSlKE1/7Np93cEb6XA1D1qrvLcy8Qxf8ADHRdxTUxdWn7bzLv1+JTVnGSzLzRVfXuy9HLhaC/y4v8SzP4tnUzWMnCYZaFJc1CC90Uarnw8r/VemA5Ig9yE2r40v18B2Qh9GupY+0XUV68fEhCU+lfMMdwECQ3NFUtwkEWiSexCFifRUCnzIQoDLUAhKT2EiVdmQgaLDYMdvMhAjPPZAQSHWMX2KAQhVQiIQI6/D5PNHyH46/8Z/6UQh0jyZe3nnK01bqauJbkIaRRWf8AhmKjv5EIFj7xhl6i8Bnt5hIfDnt6CphIQ6K//9k=">
            <a:extLst>
              <a:ext uri="{FF2B5EF4-FFF2-40B4-BE49-F238E27FC236}">
                <a16:creationId xmlns="" xmlns:a16="http://schemas.microsoft.com/office/drawing/2014/main" id="{BC7E1CAD-800E-AC4E-BD3F-5433740EE5FF}"/>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1269" name="AutoShape 4" descr="data:image/jpeg;base64,/9j/4AAQSkZJRgABAQAAAQABAAD/2wCEAAkGBxQTEhUUEhQWFBUXGBoVFxcXFxUXGBwXFxcXFxcXFBQYHCggGBwlHBQUITEhJSkrLi4uFx8zODMsNygtLisBCgoKDg0OGxAQGiwkHyQsLCwsLCwsLCwsLCwsLCwsLCwsLCwsLCwsLCwsLCwsLCwsLCwsLCwsLCwsLCwsLCwsLP/AABEIAMIBAwMBIgACEQEDEQH/xAAbAAACAwEBAQAAAAAAAAAAAAABAgADBAUGB//EAD4QAAIBAgQDBAgDBQgDAAAAAAABAgMRBBIhMQVBUQZhcYETIjKRobHB0ZLh8AczQlJTFBUjY3KCovEkYrL/xAAaAQEBAQEBAQEAAAAAAAAAAAAAAQIDBAUG/8QAIhEBAQACAgIDAQADAAAAAAAAAAECEQMhEjEEQVEiE0Jh/9oADAMBAAIRAxEAPwDoJ9AZbrvHphevcfnnvLTYFF+A63siW3HpUexIsEYOw2WxBNntuHPYmYbL3BE3X0EzIs8ipPuAa19xJ/MeUgFUJ+BGyNkIiuS7mG4ZIHmChMRosyletwyV6CLXwLOvQiiVFMkGGiL6WCnLXK30Hhw6pzi/dYuqM6YktSyrhpR3VivKx6QGgNjiJakuwU9bBg9WSS5giwJ4hURJMOcuzQydhoi28hkioFyBVPvIZGxkkgxYWNOgrQK6iLncMXoZ7CymPr0JoDN7iqL0CqtxHr+YE33CC6LFcEST67EnLbQuhFHkCcdg5lfyEatYmg0GmBoDbtpuBtsqChctxpRsgRIIyuSHatsLqJEBxN3BqPr5mrpeZjjBtr4newVJJK2lyXLxdOLiud/4vhGbd7WXcviXSp33Z0adVJJLQ4fE8XFS0evcds+Txx3a9PHx4260sxOHjs9rWu9upwsfw/nHyX65G+WOUla/ITBV21r4d/xJx5zk+mObgmM3HElG2j3FyHocbglKL2zJX/7OBMZ4XGvHsGCKHkitSMoaQHBIaI240AkKohXeFx0GwM/cQKiiDStkUSS0DlA/eGtksyWvsNJES2MqjiBom5ZbQdmypOwWtrkmRy5jQZa7oF77IVzsrjQlc0Fa17xmC9t9ySIFeiClzfvAo8wON2W6Q7Kqa1LF0JN9CGytCSdiwVx1Ihlflv7y9Y7K7X+H5o42I49CjNpp5vgIu1fPRI5Z45eW9PpfH1MNO3X4rUWkYvxRxcbiWt3q/L3oZ9raM07K0vJe7Q5ePxMZxcoSu1yvr5DLC/bpMpPTbSxaWl/E6eF4otrrY+evHTUrmzB15N3va/f8D3cHD4dvF8nk8nt8Lxf1nd7qzKZz1PHzxslM9XhamaCdt0tTXNOnkXWCFrQB59gqOhNiZhrFFE4pDR2LstxGyGwsiB0IBpiraElpsM0LOGtzNb2kI2+pLX8CX6hT0JoRxWxMoLN2HijXZsJBpgclcDYBasSEeoU7LqNl5jRtXZdNhVsy5Rs2Vu1ibgFNaahcNicrAuNAShuRNcy3ZFUrIiG0K1qxl1YveB5DtVwyc6uaE8qsrp83+rGqt2YcMHBVL+lm3O/RclY6PEuIeiTn6Nzyu+zaXiziYzt2qulSLslaLTasdMby546xnp78McMZN15v+6a8ZNOSVvDXwuaMNw6tfTlzX1PX8LxEatNeljr1aV2uT9xi4pxFU1likl3G78jO9am2pwyd7c+eGTtFvXYw8Ul6JW5r3GnhOarWT5L7GLi2GdarNU7t3SWuiSWrkzvxTxn9PNyazz1FGAqzqNRsk1a2lm7u2vX8j6ThaSjFRvsl8jzXAMDlnBSV5RV9vd8W7eB6eSTRw5eTyvXpjnxky0Nw7IXYm5y04DDqMwMe4gWUyJAcCaC+wWkQX0ZAaao66jJ6Cw26As7asrQ2YW9yt3Ww6ZAIJ3vcsbEgFIRaKIkOkCKsECSXMObkLLqS4DFVSPQscrISUumopEsiAbJdfkTQWm9d/wBdxY4rmJGNtQylyAFrk52RFck4PlvsvF7Fn4ODxztPSpRdK17u7SV7vqYeG8dwc8scqWu0o2+h6Cr2UpqLcvWk/ab1bfccLH9lYy2i0+vI9eOGM67Tyl7aeLVI5r07JJf9I87Wm6kstrtmmrRVC8LuSfN8n4iUqsFdpWdmjP8Ah1lt6cOf+dVfXgqVNRi8rerfO+x5+njJwk4U4ptvR89TTj8a27t9WaewdHPXqTf8MefWT+0WdspJhbXLyyxu5XrOC4RwhebbnLWTfy7jooCfIZRPBe+3O3fdI1cNwtAMoMWMKhnLobERMi3BTZJO5AHEAyq25ENdC+KtuRiKLvqCKszDR5dA7CzVyQ79yxRzBU7LUSMtRntfcCyEr7hsV57BjO/cNoMrAsG4IyvckoWIXZINhE7IA5Qy0WoFPQkh2GuhU9QJhUiewyfkVpuLvcMmUzrxW7+pvHG29ROotx3FWlZnLxnGs0fVfiZuM8Ypxi7xzN7XdvkeTeLla7jZtXtqtHqvg0e6eWt2aZwxmV1F3F8e3dL5nHWJstSuvWuZmd5OnacejYjEOWh2uxnF4UKrjU0VW0VLkpK9r9zvY4WUetgpZFKSai9Ffn4dRljMp41jkupt9hlIWLZ5jsl2gzQVKvK0lpGT/iXJN9fmeourHzc8LhdViXc6PbQVQC3sGT1sc1KnqFvoG3QGUApAUbEuOWAqxBUiDoWZtyWt5ixWhIMKaWjQMutwqVwSmTSpGIVIEXoG3UlDRVyWBGqHN0AWctbWGiwygLltzJrsQjkHKIrc9xrQgbBlH3GbG18vn8uZrHC5XUS3UNOrbf3cyiWJfIw+n0+ZPS3Po8fxcZ77cbyW+l1Wr/MzqcO41Tpq1OjmlbVyu5d+zVvicCcr7mbhXEpUcVGH81pXt1k4tdOcfcerGTHqOVu2HttWzRdS0FJXjaKad5WtdN666X3158uvxns9FqN7wkoRi2tnlilqvI8b+0XMsXVjLRNqS0S0aur23Pd8C49HF4aE216SCUKq55kvat0luZ5MdxvHK43ceOl2ZlfSa/D+Y1Lszb2pt+Csexx1elRg51XGEV138EubPn3aHtdKreFBOnT2b/jl5/wrw1MTHKu156t4hjqGGeWnBTqLm/Ws+97J9y1MDqVKmtR3k9bckuiXI5nDMNnnrstX9D0FOnfU7TGRwyzuXtVCkex4dXkopJ6Lk9V+R5mhhZyqLZQWr5v8keiwu9jGeMvVTG6d2ni00s2nyL2+hy4Mup1Lczx5/F+8XWZ/rdEbPcoozT8S6ELHjuNx6sdNyhHwHaBl1GQA95CMJnoO0Bx2HsV5TXpYK3DZATCo6WJ2pZdwBrEgmQJZp6WLIN2C4hgyRAjPR21FctCy9tkLKGmoAaBFIsgDLqWBM/XQ8vxXGqUpNPa6XkdzjWKyU9Ha/qr3anhsXVcZNdVdHv8Aicf+zhy5fTpV67skbaUrRsclyOnRR7XJdFHN4v6sqdT+WVn/AKZ+q/jZnUZxO0dRqk2u6/hdXt5AL+0vDyl6HEKLyzpRUpWdlJOyu+V/ieN4bxGph6melKz2aeqa6SXM9Rha7qQxVGU8+fCqrFZnJKdCV2ld6aXfxPHSNztV3EeIVa8s1Wbm+V9l4JaIzbajqJq4XhvSVFf2Y+s/LZebA63DcLkppP2petL6L3HSVLkLSWtyzEVHFWjrJ7fd9xlkKdV5404Pa0qj+UfPc7NOainJnP4XhckXrdvVt82Y+P4y1oIlm1ddcTzbFqxttWzg4bSIjrZpPnGOr73yQ0rtVuOOCu3ZP2Vza6vojV2X7QutUlTmtbZovwaun7zxeLrRcm5M3dkcQli6dubcfen+Rx5+OZYVvC9vp1yaixeo6PlO5LkG9wTOw0iEaFjHW/uOlVLbhzXdiN9AqCRk2MA+AmUPL6gRbWJGW9iLcLit0AIVrv6jPvE8Bp20+ADN6aCag525eJmx1bJGUui08dl8WXHG5XSenne0OLUquXktPPmzy2Ir65Jbp6HT4jLMsy9paM5WJlGeVrdNfPVH2sMPGSR5Ld3bpUKl5WO5RPO4OfreB2qdXQtRplM872trWppL+J2+52oyvfxPLdr6vrQj0uxFfQuJcMdbC4LE4aNOLhRxEbWdpxjBycJZd3llVt3xPjltfDQ+w/so4u6uEqYZJSq0X6WlF/xKzUoLpmjKpH/cfJsXTyzl3Nmmmeb5HoeE0MlJdZ6vw5L6+ZxcBQ9JUS5bvwW56ikrvuFZqxNRi5PkXUKOmeS9aXLouSMcb1Jp29SO3e/5vA6k8bCKSZlF6WWF30PH4ip6Sv5nV4xx6Mk4wONwjWd3v+tRIrq4+vkj5HNr1XGKhFNyfrSt1f22JxHEJzSeyd35F+AxU5v1IRS3lJr6lFNHhcnrN2W50eA008XRjHbNf3Jv6GLG427tdtlUKzo1aUucZKfud7e4znN42NT2+wRjYa/QVyzbPQOU+Jp6RuQYADSjdCDxeuwGzVAgiPW9g/piNN9xmqfKGTWwULcVE8iUxg2EAav3AlDa3IOaytqGPwKEklc4PaaullgnbM8z8tvj8jvyXM+b8W4i6uJmuV3GP+3TT3fE9Pxsd57v0xyXWJMZeL33OZJ+tfR9+z80PVqNXi90YVL1kfUed1cLV302Z03VtE4uFfq+LOjKV0SxGvB1Lxfj9Dyvaepev4I9HgZWUl3/AEPJccnetIRY0dm+MTw2IhVptpxa+Z6r9qPDYOVPHUFajilmaW0ay/eQ7tdV4nicLhJNZkla19ZRXwbPoHZCp/a8JX4fV9qUfS0L8q0FdJf6lmXn3Iss3prVeV4FQtCU+cvVXgt/j8i/F19qUd37T7unmGtVVGmu5WXe+fxMPDU23J7t3YZdygrJWMeMqXv+Rpqzsjj4yqQjn15XZr4VK2Z+Rz5m6g8sGVSUqfpKjcnaK3+yOtjcRlpqMVkj8WY+ERSTm9b7X2LK2SUs1STl0SCJwjCZpZnstTLip56zfL7HZx2MVKioqKi5LRbu3ecChpdsix9i4RUcqFJ83Tg/+KNjOF2Mxjq4SHWF6b/27fBo7qdu8+LySzKx6Z6FwIDKyGB8neOqW/eT/HL7k/t1T+pU/HL7ma4JM+l4x2bY8QnZXqVe605fcZ8Qqf1Kn45fcw31Q7M+MJWv+8Kn9Sp+OX3I+JVdP8Sp+OX3MUpDt6onjPxdtM+IVdP8Wp+OX3GfEqv9Sp+OXTxMkp6oLd/13Dxn4NX951f6tT8cvuSfFK1v3tT8cvuZLglzHjPwaI8Uq3/e1fxy+5mjWbldtgTFi9TcknpmjUqt63Y0W/d3LwEc31GUjW6kkHPJc2hlXl/MytEuTtdRbQxMre09WVtJu7Sbb5pEpPRBgS1ZIEtM1tgUa0otSjJxktU4tpp9U1sCT9oRGoxfaYj1/bu7a79TTgrLRGYMXZ3R0mVjGWErZjKtjlVpluLqt6mKpI7beazVJuzVWnaBmgHES5AdSjWUaUdndDcLo5pZ5+zHV/YyUMK5TUFtFavklzbNGNxOe1GivVXxfXwCKcfiHVm5Pbl4GWpPki3E0/RqzleXNLl4lnC8G280tEtQr6F+zinlw81/mX/4xPVRdzz3YuH/AI6lynOUvJPKv/k9D6O58fnu+SvRj6TO+hA50Q59K+NtDNCtBZ9F2TmgvdCr2vIbmiUK1qPzQJbhXteRAWtUDn+ugXugcwDfUFTYlwTYAigQWrJElN7mkK0WWEY9hREgSWjCkCpsyKFNaDYfYVbeQaT0FCS2fiVZgzenmVnSRimzBUithNaQ8ldFVXhtVRz5Lxte6aengnceJv4di8rs9uXcyy6Yzx324+Hoym/Vi34Jstr8Nqp+tTkl1aaXvPX4SovUSSSz3aStq/DvJxzENTjFPSzk+/kk+vM6bedwsLgHKGWMkk/blfVvp4GmpgpRWTDRvf2qn0X3JGVGpBqMIwmu61/NHKcOSlKE1/7Np93cEb6XA1D1qrvLcy8Qxf8ADHRdxTUxdWn7bzLv1+JTVnGSzLzRVfXuy9HLhaC/y4v8SzP4tnUzWMnCYZaFJc1CC90Uarnw8r/VemA5Ig9yE2r40v18B2Qh9GupY+0XUV68fEhCU+lfMMdwECQ3NFUtwkEWiSexCFifRUCnzIQoDLUAhKT2EiVdmQgaLDYMdvMhAjPPZAQSHWMX2KAQhVQiIQI6/D5PNHyH46/8Z/6UQh0jyZe3nnK01bqauJbkIaRRWf8AhmKjv5EIFj7xhl6i8Bnt5hIfDnt6CphIQ6K//9k=">
            <a:extLst>
              <a:ext uri="{FF2B5EF4-FFF2-40B4-BE49-F238E27FC236}">
                <a16:creationId xmlns="" xmlns:a16="http://schemas.microsoft.com/office/drawing/2014/main" id="{D26C137E-46F8-7F48-BEAE-83AAC5598E49}"/>
              </a:ext>
            </a:extLst>
          </p:cNvPr>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1" name="Title 1">
            <a:extLst>
              <a:ext uri="{FF2B5EF4-FFF2-40B4-BE49-F238E27FC236}">
                <a16:creationId xmlns="" xmlns:a16="http://schemas.microsoft.com/office/drawing/2014/main" id="{627E25E7-4A8B-B444-89C4-72556098482F}"/>
              </a:ext>
            </a:extLst>
          </p:cNvPr>
          <p:cNvSpPr>
            <a:spLocks noGrp="1"/>
          </p:cNvSpPr>
          <p:nvPr>
            <p:ph type="title"/>
          </p:nvPr>
        </p:nvSpPr>
        <p:spPr>
          <a:xfrm>
            <a:off x="460375" y="354807"/>
            <a:ext cx="8229600" cy="742950"/>
          </a:xfrm>
        </p:spPr>
        <p:txBody>
          <a:bodyPr>
            <a:normAutofit/>
          </a:bodyPr>
          <a:lstStyle/>
          <a:p>
            <a:pPr algn="ctr" eaLnBrk="1" fontAlgn="auto" hangingPunct="1">
              <a:spcAft>
                <a:spcPts val="0"/>
              </a:spcAft>
              <a:defRPr/>
            </a:pPr>
            <a:r>
              <a:rPr lang="en-US" sz="3200" b="1" dirty="0" smtClean="0">
                <a:solidFill>
                  <a:schemeClr val="accent1">
                    <a:lumMod val="50000"/>
                  </a:schemeClr>
                </a:solidFill>
                <a:latin typeface="+mn-lt"/>
              </a:rPr>
              <a:t>How Will You Be Graded?</a:t>
            </a:r>
            <a:endParaRPr lang="en-US" sz="3200" b="1" dirty="0">
              <a:solidFill>
                <a:schemeClr val="accent1">
                  <a:lumMod val="50000"/>
                </a:schemeClr>
              </a:solidFill>
              <a:latin typeface="+mn-lt"/>
            </a:endParaRPr>
          </a:p>
        </p:txBody>
      </p:sp>
      <p:sp>
        <p:nvSpPr>
          <p:cNvPr id="11271" name="AutoShape 2" descr="https://us-mg6.mail.yahoo.com/ya/download?mid=2_0_0_1_9941917_AFrmjkQAAA79U%2BpKpwAAAEkQV8w&amp;pid=2&amp;fid=Inbox&amp;inline=1">
            <a:extLst>
              <a:ext uri="{FF2B5EF4-FFF2-40B4-BE49-F238E27FC236}">
                <a16:creationId xmlns="" xmlns:a16="http://schemas.microsoft.com/office/drawing/2014/main" id="{475AEF4B-4AEC-0E4D-BD6A-EC976DD87729}"/>
              </a:ext>
            </a:extLst>
          </p:cNvPr>
          <p:cNvSpPr>
            <a:spLocks noChangeAspect="1" noChangeArrowheads="1"/>
          </p:cNvSpPr>
          <p:nvPr/>
        </p:nvSpPr>
        <p:spPr bwMode="auto">
          <a:xfrm>
            <a:off x="460375" y="160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1272" name="Content Placeholder 2">
            <a:extLst>
              <a:ext uri="{FF2B5EF4-FFF2-40B4-BE49-F238E27FC236}">
                <a16:creationId xmlns="" xmlns:a16="http://schemas.microsoft.com/office/drawing/2014/main" id="{2F3C16E8-4BDB-4B48-8800-0788660ED6FA}"/>
              </a:ext>
            </a:extLst>
          </p:cNvPr>
          <p:cNvSpPr txBox="1">
            <a:spLocks/>
          </p:cNvSpPr>
          <p:nvPr/>
        </p:nvSpPr>
        <p:spPr bwMode="auto">
          <a:xfrm>
            <a:off x="583471" y="1454437"/>
            <a:ext cx="7908925" cy="419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indent="-182563">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730250" indent="-182563">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004888" indent="-182563">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1187450" indent="-136525">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16446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1018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25590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0162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Aft>
                <a:spcPts val="1200"/>
              </a:spcAft>
              <a:buFont typeface="Arial" panose="020B0604020202020204" pitchFamily="34" charset="0"/>
              <a:buNone/>
            </a:pPr>
            <a:endParaRPr lang="en-US" altLang="en-US" sz="2000"/>
          </a:p>
        </p:txBody>
      </p:sp>
      <p:sp>
        <p:nvSpPr>
          <p:cNvPr id="11273" name="Rectangle 15">
            <a:extLst>
              <a:ext uri="{FF2B5EF4-FFF2-40B4-BE49-F238E27FC236}">
                <a16:creationId xmlns="" xmlns:a16="http://schemas.microsoft.com/office/drawing/2014/main" id="{B6842AE3-5302-6248-BA37-1CD0E91254F6}"/>
              </a:ext>
            </a:extLst>
          </p:cNvPr>
          <p:cNvSpPr>
            <a:spLocks noChangeArrowheads="1"/>
          </p:cNvSpPr>
          <p:nvPr/>
        </p:nvSpPr>
        <p:spPr bwMode="auto">
          <a:xfrm>
            <a:off x="612775" y="1735134"/>
            <a:ext cx="807720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400" dirty="0">
                <a:latin typeface="+mn-lt"/>
              </a:rPr>
              <a:t>Given the iterative process of designing, developing and producing a research paper – and unlike other courses in the MSDS program – there are multiple opportunities during in the course for students to solicit </a:t>
            </a:r>
            <a:r>
              <a:rPr lang="en-US" sz="1400" b="1" dirty="0">
                <a:latin typeface="+mn-lt"/>
              </a:rPr>
              <a:t>feedback</a:t>
            </a:r>
            <a:r>
              <a:rPr lang="en-US" sz="1400" dirty="0">
                <a:latin typeface="+mn-lt"/>
              </a:rPr>
              <a:t> on their work product from the instructor, but only two of which students will be formally </a:t>
            </a:r>
            <a:r>
              <a:rPr lang="en-US" sz="1400" b="1" dirty="0">
                <a:latin typeface="+mn-lt"/>
              </a:rPr>
              <a:t>graded</a:t>
            </a:r>
            <a:r>
              <a:rPr lang="en-US" sz="1400" dirty="0" smtClean="0">
                <a:latin typeface="+mn-lt"/>
              </a:rPr>
              <a:t>: </a:t>
            </a:r>
          </a:p>
          <a:p>
            <a:pPr marL="285750" indent="-285750">
              <a:buFont typeface="Arial" panose="020B0604020202020204" pitchFamily="34" charset="0"/>
              <a:buChar char="•"/>
            </a:pPr>
            <a:r>
              <a:rPr lang="en-US" sz="1400" dirty="0" smtClean="0">
                <a:latin typeface="+mn-lt"/>
              </a:rPr>
              <a:t>At </a:t>
            </a:r>
            <a:r>
              <a:rPr lang="en-US" sz="1400" dirty="0">
                <a:latin typeface="+mn-lt"/>
              </a:rPr>
              <a:t>mid-term, you will receive a letter grade on the quality of your submitted work;</a:t>
            </a:r>
          </a:p>
          <a:p>
            <a:pPr marL="285750" indent="-285750">
              <a:buFont typeface="Arial" panose="020B0604020202020204" pitchFamily="34" charset="0"/>
              <a:buChar char="•"/>
            </a:pPr>
            <a:r>
              <a:rPr lang="en-US" sz="1400" dirty="0" smtClean="0">
                <a:latin typeface="+mn-lt"/>
              </a:rPr>
              <a:t>At </a:t>
            </a:r>
            <a:r>
              <a:rPr lang="en-US" sz="1400" dirty="0">
                <a:latin typeface="+mn-lt"/>
              </a:rPr>
              <a:t>the end of the course, you will receive a cumulative grade for your collective performance, based on your proposal, mid-term draft, final project </a:t>
            </a:r>
            <a:r>
              <a:rPr lang="en-US" sz="1400" dirty="0" smtClean="0">
                <a:latin typeface="+mn-lt"/>
              </a:rPr>
              <a:t>paper and presentation</a:t>
            </a:r>
            <a:endParaRPr lang="en-US" sz="1400" dirty="0">
              <a:latin typeface="+mn-lt"/>
            </a:endParaRPr>
          </a:p>
          <a:p>
            <a:endParaRPr lang="en-US" sz="1400" dirty="0">
              <a:latin typeface="+mn-lt"/>
            </a:endParaRPr>
          </a:p>
          <a:p>
            <a:r>
              <a:rPr lang="en-US" sz="1400" dirty="0">
                <a:latin typeface="+mn-lt"/>
              </a:rPr>
              <a:t>Grades are given on a letter basis (</a:t>
            </a:r>
            <a:r>
              <a:rPr lang="en-US" sz="1400" dirty="0" smtClean="0">
                <a:latin typeface="+mn-lt"/>
              </a:rPr>
              <a:t>A, </a:t>
            </a:r>
            <a:r>
              <a:rPr lang="en-US" sz="1400" dirty="0">
                <a:latin typeface="+mn-lt"/>
              </a:rPr>
              <a:t>B, C, etc.). Given that each student’s research project is different, and the lack of tests, quizzes or exams in the senior research project course, there are no numerical scores or grade weightings; thus, there is no point scale or rubric to convert numerical scores to letter grades.</a:t>
            </a:r>
          </a:p>
          <a:p>
            <a:endParaRPr lang="en-US" sz="1400" dirty="0">
              <a:latin typeface="+mn-lt"/>
            </a:endParaRPr>
          </a:p>
          <a:p>
            <a:r>
              <a:rPr lang="en-US" sz="1400" dirty="0">
                <a:latin typeface="+mn-lt"/>
              </a:rPr>
              <a:t>In the absence of hard/quantitative measures to assess the quality of a research paper, students must rely on the direction and feedback they receive from their instructor/advisor</a:t>
            </a:r>
            <a:r>
              <a:rPr lang="en-US" sz="1400" dirty="0" smtClean="0">
                <a:latin typeface="+mn-lt"/>
              </a:rPr>
              <a:t>.</a:t>
            </a:r>
          </a:p>
          <a:p>
            <a:endParaRPr lang="en-US" sz="1400" dirty="0">
              <a:latin typeface="+mn-lt"/>
            </a:endParaRPr>
          </a:p>
          <a:p>
            <a:r>
              <a:rPr lang="en-US" sz="1400" dirty="0" smtClean="0">
                <a:latin typeface="+mn-lt"/>
              </a:rPr>
              <a:t>Two types of evaluation criteria: general and domain-specific</a:t>
            </a:r>
            <a:endParaRPr lang="en-US" sz="1400" b="1" u="sng" dirty="0">
              <a:latin typeface="+mn-lt"/>
              <a:hlinkClick r:id="rId2"/>
            </a:endParaRPr>
          </a:p>
        </p:txBody>
      </p:sp>
    </p:spTree>
    <p:extLst>
      <p:ext uri="{BB962C8B-B14F-4D97-AF65-F5344CB8AC3E}">
        <p14:creationId xmlns:p14="http://schemas.microsoft.com/office/powerpoint/2010/main" val="27701023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AutoShape 2" descr="data:image/jpeg;base64,/9j/4AAQSkZJRgABAQAAAQABAAD/2wCEAAkGBxQTEhUUEhQWFBUXGBoVFxcXFxUXGBwXFxcXFxcXFBQYHCggGBwlHBQUITEhJSkrLi4uFx8zODMsNygtLisBCgoKDg0OGxAQGiwkHyQsLCwsLCwsLCwsLCwsLCwsLCwsLCwsLCwsLCwsLCwsLCwsLCwsLCwsLCwsLCwsLCwsLP/AABEIAMIBAwMBIgACEQEDEQH/xAAbAAACAwEBAQAAAAAAAAAAAAABAgADBAUGB//EAD4QAAIBAgQDBAgDBQgDAAAAAAABAgMRBBIhMQVBUQZhcYETIjKRobHB0ZLh8AczQlJTFBUjY3KCovEkYrL/xAAaAQEBAQEBAQEAAAAAAAAAAAAAAQIDBAUG/8QAIhEBAQACAgIDAQADAAAAAAAAAAECEQMhEjEEQVEiE0Jh/9oADAMBAAIRAxEAPwDoJ9AZbrvHphevcfnnvLTYFF+A63siW3HpUexIsEYOw2WxBNntuHPYmYbL3BE3X0EzIs8ipPuAa19xJ/MeUgFUJ+BGyNkIiuS7mG4ZIHmChMRosyletwyV6CLXwLOvQiiVFMkGGiL6WCnLXK30Hhw6pzi/dYuqM6YktSyrhpR3VivKx6QGgNjiJakuwU9bBg9WSS5giwJ4hURJMOcuzQydhoi28hkioFyBVPvIZGxkkgxYWNOgrQK6iLncMXoZ7CymPr0JoDN7iqL0CqtxHr+YE33CC6LFcEST67EnLbQuhFHkCcdg5lfyEatYmg0GmBoDbtpuBtsqChctxpRsgRIIyuSHatsLqJEBxN3BqPr5mrpeZjjBtr4newVJJK2lyXLxdOLiud/4vhGbd7WXcviXSp33Z0adVJJLQ4fE8XFS0evcds+Txx3a9PHx4260sxOHjs9rWu9upwsfw/nHyX65G+WOUla/ITBV21r4d/xJx5zk+mObgmM3HElG2j3FyHocbglKL2zJX/7OBMZ4XGvHsGCKHkitSMoaQHBIaI240AkKohXeFx0GwM/cQKiiDStkUSS0DlA/eGtksyWvsNJES2MqjiBom5ZbQdmypOwWtrkmRy5jQZa7oF77IVzsrjQlc0Fa17xmC9t9ySIFeiClzfvAo8wON2W6Q7Kqa1LF0JN9CGytCSdiwVx1Ihlflv7y9Y7K7X+H5o42I49CjNpp5vgIu1fPRI5Z45eW9PpfH1MNO3X4rUWkYvxRxcbiWt3q/L3oZ9raM07K0vJe7Q5ePxMZxcoSu1yvr5DLC/bpMpPTbSxaWl/E6eF4otrrY+evHTUrmzB15N3va/f8D3cHD4dvF8nk8nt8Lxf1nd7qzKZz1PHzxslM9XhamaCdt0tTXNOnkXWCFrQB59gqOhNiZhrFFE4pDR2LstxGyGwsiB0IBpiraElpsM0LOGtzNb2kI2+pLX8CX6hT0JoRxWxMoLN2HijXZsJBpgclcDYBasSEeoU7LqNl5jRtXZdNhVsy5Rs2Vu1ibgFNaahcNicrAuNAShuRNcy3ZFUrIiG0K1qxl1YveB5DtVwyc6uaE8qsrp83+rGqt2YcMHBVL+lm3O/RclY6PEuIeiTn6Nzyu+zaXiziYzt2qulSLslaLTasdMby546xnp78McMZN15v+6a8ZNOSVvDXwuaMNw6tfTlzX1PX8LxEatNeljr1aV2uT9xi4pxFU1likl3G78jO9am2pwyd7c+eGTtFvXYw8Ul6JW5r3GnhOarWT5L7GLi2GdarNU7t3SWuiSWrkzvxTxn9PNyazz1FGAqzqNRsk1a2lm7u2vX8j6ThaSjFRvsl8jzXAMDlnBSV5RV9vd8W7eB6eSTRw5eTyvXpjnxky0Nw7IXYm5y04DDqMwMe4gWUyJAcCaC+wWkQX0ZAaao66jJ6Cw26As7asrQ2YW9yt3Ww6ZAIJ3vcsbEgFIRaKIkOkCKsECSXMObkLLqS4DFVSPQscrISUumopEsiAbJdfkTQWm9d/wBdxY4rmJGNtQylyAFrk52RFck4PlvsvF7Fn4ODxztPSpRdK17u7SV7vqYeG8dwc8scqWu0o2+h6Cr2UpqLcvWk/ab1bfccLH9lYy2i0+vI9eOGM67Tyl7aeLVI5r07JJf9I87Wm6kstrtmmrRVC8LuSfN8n4iUqsFdpWdmjP8Ah1lt6cOf+dVfXgqVNRi8rerfO+x5+njJwk4U4ptvR89TTj8a27t9WaewdHPXqTf8MefWT+0WdspJhbXLyyxu5XrOC4RwhebbnLWTfy7jooCfIZRPBe+3O3fdI1cNwtAMoMWMKhnLobERMi3BTZJO5AHEAyq25ENdC+KtuRiKLvqCKszDR5dA7CzVyQ79yxRzBU7LUSMtRntfcCyEr7hsV57BjO/cNoMrAsG4IyvckoWIXZINhE7IA5Qy0WoFPQkh2GuhU9QJhUiewyfkVpuLvcMmUzrxW7+pvHG29ROotx3FWlZnLxnGs0fVfiZuM8Ypxi7xzN7XdvkeTeLla7jZtXtqtHqvg0e6eWt2aZwxmV1F3F8e3dL5nHWJstSuvWuZmd5OnacejYjEOWh2uxnF4UKrjU0VW0VLkpK9r9zvY4WUetgpZFKSai9Ffn4dRljMp41jkupt9hlIWLZ5jsl2gzQVKvK0lpGT/iXJN9fmeourHzc8LhdViXc6PbQVQC3sGT1sc1KnqFvoG3QGUApAUbEuOWAqxBUiDoWZtyWt5ixWhIMKaWjQMutwqVwSmTSpGIVIEXoG3UlDRVyWBGqHN0AWctbWGiwygLltzJrsQjkHKIrc9xrQgbBlH3GbG18vn8uZrHC5XUS3UNOrbf3cyiWJfIw+n0+ZPS3Po8fxcZ77cbyW+l1Wr/MzqcO41Tpq1OjmlbVyu5d+zVvicCcr7mbhXEpUcVGH81pXt1k4tdOcfcerGTHqOVu2HttWzRdS0FJXjaKad5WtdN666X3158uvxns9FqN7wkoRi2tnlilqvI8b+0XMsXVjLRNqS0S0aur23Pd8C49HF4aE216SCUKq55kvat0luZ5MdxvHK43ceOl2ZlfSa/D+Y1Lszb2pt+Csexx1elRg51XGEV138EubPn3aHtdKreFBOnT2b/jl5/wrw1MTHKu156t4hjqGGeWnBTqLm/Ws+97J9y1MDqVKmtR3k9bckuiXI5nDMNnnrstX9D0FOnfU7TGRwyzuXtVCkex4dXkopJ6Lk9V+R5mhhZyqLZQWr5v8keiwu9jGeMvVTG6d2ni00s2nyL2+hy4Mup1Lczx5/F+8XWZ/rdEbPcoozT8S6ELHjuNx6sdNyhHwHaBl1GQA95CMJnoO0Bx2HsV5TXpYK3DZATCo6WJ2pZdwBrEgmQJZp6WLIN2C4hgyRAjPR21FctCy9tkLKGmoAaBFIsgDLqWBM/XQ8vxXGqUpNPa6XkdzjWKyU9Ha/qr3anhsXVcZNdVdHv8Aicf+zhy5fTpV67skbaUrRsclyOnRR7XJdFHN4v6sqdT+WVn/AKZ+q/jZnUZxO0dRqk2u6/hdXt5AL+0vDyl6HEKLyzpRUpWdlJOyu+V/ieN4bxGph6melKz2aeqa6SXM9Rha7qQxVGU8+fCqrFZnJKdCV2ld6aXfxPHSNztV3EeIVa8s1Wbm+V9l4JaIzbajqJq4XhvSVFf2Y+s/LZebA63DcLkppP2petL6L3HSVLkLSWtyzEVHFWjrJ7fd9xlkKdV5404Pa0qj+UfPc7NOainJnP4XhckXrdvVt82Y+P4y1oIlm1ddcTzbFqxttWzg4bSIjrZpPnGOr73yQ0rtVuOOCu3ZP2Vza6vojV2X7QutUlTmtbZovwaun7zxeLrRcm5M3dkcQli6dubcfen+Rx5+OZYVvC9vp1yaixeo6PlO5LkG9wTOw0iEaFjHW/uOlVLbhzXdiN9AqCRk2MA+AmUPL6gRbWJGW9iLcLit0AIVrv6jPvE8Bp20+ADN6aCag525eJmx1bJGUui08dl8WXHG5XSenne0OLUquXktPPmzy2Ir65Jbp6HT4jLMsy9paM5WJlGeVrdNfPVH2sMPGSR5Ld3bpUKl5WO5RPO4OfreB2qdXQtRplM872trWppL+J2+52oyvfxPLdr6vrQj0uxFfQuJcMdbC4LE4aNOLhRxEbWdpxjBycJZd3llVt3xPjltfDQ+w/so4u6uEqYZJSq0X6WlF/xKzUoLpmjKpH/cfJsXTyzl3Nmmmeb5HoeE0MlJdZ6vw5L6+ZxcBQ9JUS5bvwW56ikrvuFZqxNRi5PkXUKOmeS9aXLouSMcb1Jp29SO3e/5vA6k8bCKSZlF6WWF30PH4ip6Sv5nV4xx6Mk4wONwjWd3v+tRIrq4+vkj5HNr1XGKhFNyfrSt1f22JxHEJzSeyd35F+AxU5v1IRS3lJr6lFNHhcnrN2W50eA008XRjHbNf3Jv6GLG427tdtlUKzo1aUucZKfud7e4znN42NT2+wRjYa/QVyzbPQOU+Jp6RuQYADSjdCDxeuwGzVAgiPW9g/piNN9xmqfKGTWwULcVE8iUxg2EAav3AlDa3IOaytqGPwKEklc4PaaullgnbM8z8tvj8jvyXM+b8W4i6uJmuV3GP+3TT3fE9Pxsd57v0xyXWJMZeL33OZJ+tfR9+z80PVqNXi90YVL1kfUed1cLV302Z03VtE4uFfq+LOjKV0SxGvB1Lxfj9Dyvaepev4I9HgZWUl3/AEPJccnetIRY0dm+MTw2IhVptpxa+Z6r9qPDYOVPHUFajilmaW0ay/eQ7tdV4nicLhJNZkla19ZRXwbPoHZCp/a8JX4fV9qUfS0L8q0FdJf6lmXn3Iss3prVeV4FQtCU+cvVXgt/j8i/F19qUd37T7unmGtVVGmu5WXe+fxMPDU23J7t3YZdygrJWMeMqXv+Rpqzsjj4yqQjn15XZr4VK2Z+Rz5m6g8sGVSUqfpKjcnaK3+yOtjcRlpqMVkj8WY+ERSTm9b7X2LK2SUs1STl0SCJwjCZpZnstTLip56zfL7HZx2MVKioqKi5LRbu3ecChpdsix9i4RUcqFJ83Tg/+KNjOF2Mxjq4SHWF6b/27fBo7qdu8+LySzKx6Z6FwIDKyGB8neOqW/eT/HL7k/t1T+pU/HL7ma4JM+l4x2bY8QnZXqVe605fcZ8Qqf1Kn45fcw31Q7M+MJWv+8Kn9Sp+OX3I+JVdP8Sp+OX3MUpDt6onjPxdtM+IVdP8Wp+OX3GfEqv9Sp+OXTxMkp6oLd/13Dxn4NX951f6tT8cvuSfFK1v3tT8cvuZLglzHjPwaI8Uq3/e1fxy+5mjWbldtgTFi9TcknpmjUqt63Y0W/d3LwEc31GUjW6kkHPJc2hlXl/MytEuTtdRbQxMre09WVtJu7Sbb5pEpPRBgS1ZIEtM1tgUa0otSjJxktU4tpp9U1sCT9oRGoxfaYj1/bu7a79TTgrLRGYMXZ3R0mVjGWErZjKtjlVpluLqt6mKpI7beazVJuzVWnaBmgHES5AdSjWUaUdndDcLo5pZ5+zHV/YyUMK5TUFtFavklzbNGNxOe1GivVXxfXwCKcfiHVm5Pbl4GWpPki3E0/RqzleXNLl4lnC8G280tEtQr6F+zinlw81/mX/4xPVRdzz3YuH/AI6lynOUvJPKv/k9D6O58fnu+SvRj6TO+hA50Q59K+NtDNCtBZ9F2TmgvdCr2vIbmiUK1qPzQJbhXteRAWtUDn+ugXugcwDfUFTYlwTYAigQWrJElN7mkK0WWEY9hREgSWjCkCpsyKFNaDYfYVbeQaT0FCS2fiVZgzenmVnSRimzBUithNaQ8ldFVXhtVRz5Lxte6aengnceJv4di8rs9uXcyy6Yzx324+Hoym/Vi34Jstr8Nqp+tTkl1aaXvPX4SovUSSSz3aStq/DvJxzENTjFPSzk+/kk+vM6bedwsLgHKGWMkk/blfVvp4GmpgpRWTDRvf2qn0X3JGVGpBqMIwmu61/NHKcOSlKE1/7Np93cEb6XA1D1qrvLcy8Qxf8ADHRdxTUxdWn7bzLv1+JTVnGSzLzRVfXuy9HLhaC/y4v8SzP4tnUzWMnCYZaFJc1CC90Uarnw8r/VemA5Ig9yE2r40v18B2Qh9GupY+0XUV68fEhCU+lfMMdwECQ3NFUtwkEWiSexCFifRUCnzIQoDLUAhKT2EiVdmQgaLDYMdvMhAjPPZAQSHWMX2KAQhVQiIQI6/D5PNHyH46/8Z/6UQh0jyZe3nnK01bqauJbkIaRRWf8AhmKjv5EIFj7xhl6i8Bnt5hIfDnt6CphIQ6K//9k=">
            <a:extLst>
              <a:ext uri="{FF2B5EF4-FFF2-40B4-BE49-F238E27FC236}">
                <a16:creationId xmlns="" xmlns:a16="http://schemas.microsoft.com/office/drawing/2014/main" id="{BC7E1CAD-800E-AC4E-BD3F-5433740EE5FF}"/>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1269" name="AutoShape 4" descr="data:image/jpeg;base64,/9j/4AAQSkZJRgABAQAAAQABAAD/2wCEAAkGBxQTEhUUEhQWFBUXGBoVFxcXFxUXGBwXFxcXFxcXFBQYHCggGBwlHBQUITEhJSkrLi4uFx8zODMsNygtLisBCgoKDg0OGxAQGiwkHyQsLCwsLCwsLCwsLCwsLCwsLCwsLCwsLCwsLCwsLCwsLCwsLCwsLCwsLCwsLCwsLCwsLP/AABEIAMIBAwMBIgACEQEDEQH/xAAbAAACAwEBAQAAAAAAAAAAAAABAgADBAUGB//EAD4QAAIBAgQDBAgDBQgDAAAAAAABAgMRBBIhMQVBUQZhcYETIjKRobHB0ZLh8AczQlJTFBUjY3KCovEkYrL/xAAaAQEBAQEBAQEAAAAAAAAAAAAAAQIDBAUG/8QAIhEBAQACAgIDAQADAAAAAAAAAAECEQMhEjEEQVEiE0Jh/9oADAMBAAIRAxEAPwDoJ9AZbrvHphevcfnnvLTYFF+A63siW3HpUexIsEYOw2WxBNntuHPYmYbL3BE3X0EzIs8ipPuAa19xJ/MeUgFUJ+BGyNkIiuS7mG4ZIHmChMRosyletwyV6CLXwLOvQiiVFMkGGiL6WCnLXK30Hhw6pzi/dYuqM6YktSyrhpR3VivKx6QGgNjiJakuwU9bBg9WSS5giwJ4hURJMOcuzQydhoi28hkioFyBVPvIZGxkkgxYWNOgrQK6iLncMXoZ7CymPr0JoDN7iqL0CqtxHr+YE33CC6LFcEST67EnLbQuhFHkCcdg5lfyEatYmg0GmBoDbtpuBtsqChctxpRsgRIIyuSHatsLqJEBxN3BqPr5mrpeZjjBtr4newVJJK2lyXLxdOLiud/4vhGbd7WXcviXSp33Z0adVJJLQ4fE8XFS0evcds+Txx3a9PHx4260sxOHjs9rWu9upwsfw/nHyX65G+WOUla/ITBV21r4d/xJx5zk+mObgmM3HElG2j3FyHocbglKL2zJX/7OBMZ4XGvHsGCKHkitSMoaQHBIaI240AkKohXeFx0GwM/cQKiiDStkUSS0DlA/eGtksyWvsNJES2MqjiBom5ZbQdmypOwWtrkmRy5jQZa7oF77IVzsrjQlc0Fa17xmC9t9ySIFeiClzfvAo8wON2W6Q7Kqa1LF0JN9CGytCSdiwVx1Ihlflv7y9Y7K7X+H5o42I49CjNpp5vgIu1fPRI5Z45eW9PpfH1MNO3X4rUWkYvxRxcbiWt3q/L3oZ9raM07K0vJe7Q5ePxMZxcoSu1yvr5DLC/bpMpPTbSxaWl/E6eF4otrrY+evHTUrmzB15N3va/f8D3cHD4dvF8nk8nt8Lxf1nd7qzKZz1PHzxslM9XhamaCdt0tTXNOnkXWCFrQB59gqOhNiZhrFFE4pDR2LstxGyGwsiB0IBpiraElpsM0LOGtzNb2kI2+pLX8CX6hT0JoRxWxMoLN2HijXZsJBpgclcDYBasSEeoU7LqNl5jRtXZdNhVsy5Rs2Vu1ibgFNaahcNicrAuNAShuRNcy3ZFUrIiG0K1qxl1YveB5DtVwyc6uaE8qsrp83+rGqt2YcMHBVL+lm3O/RclY6PEuIeiTn6Nzyu+zaXiziYzt2qulSLslaLTasdMby546xnp78McMZN15v+6a8ZNOSVvDXwuaMNw6tfTlzX1PX8LxEatNeljr1aV2uT9xi4pxFU1likl3G78jO9am2pwyd7c+eGTtFvXYw8Ul6JW5r3GnhOarWT5L7GLi2GdarNU7t3SWuiSWrkzvxTxn9PNyazz1FGAqzqNRsk1a2lm7u2vX8j6ThaSjFRvsl8jzXAMDlnBSV5RV9vd8W7eB6eSTRw5eTyvXpjnxky0Nw7IXYm5y04DDqMwMe4gWUyJAcCaC+wWkQX0ZAaao66jJ6Cw26As7asrQ2YW9yt3Ww6ZAIJ3vcsbEgFIRaKIkOkCKsECSXMObkLLqS4DFVSPQscrISUumopEsiAbJdfkTQWm9d/wBdxY4rmJGNtQylyAFrk52RFck4PlvsvF7Fn4ODxztPSpRdK17u7SV7vqYeG8dwc8scqWu0o2+h6Cr2UpqLcvWk/ab1bfccLH9lYy2i0+vI9eOGM67Tyl7aeLVI5r07JJf9I87Wm6kstrtmmrRVC8LuSfN8n4iUqsFdpWdmjP8Ah1lt6cOf+dVfXgqVNRi8rerfO+x5+njJwk4U4ptvR89TTj8a27t9WaewdHPXqTf8MefWT+0WdspJhbXLyyxu5XrOC4RwhebbnLWTfy7jooCfIZRPBe+3O3fdI1cNwtAMoMWMKhnLobERMi3BTZJO5AHEAyq25ENdC+KtuRiKLvqCKszDR5dA7CzVyQ79yxRzBU7LUSMtRntfcCyEr7hsV57BjO/cNoMrAsG4IyvckoWIXZINhE7IA5Qy0WoFPQkh2GuhU9QJhUiewyfkVpuLvcMmUzrxW7+pvHG29ROotx3FWlZnLxnGs0fVfiZuM8Ypxi7xzN7XdvkeTeLla7jZtXtqtHqvg0e6eWt2aZwxmV1F3F8e3dL5nHWJstSuvWuZmd5OnacejYjEOWh2uxnF4UKrjU0VW0VLkpK9r9zvY4WUetgpZFKSai9Ffn4dRljMp41jkupt9hlIWLZ5jsl2gzQVKvK0lpGT/iXJN9fmeourHzc8LhdViXc6PbQVQC3sGT1sc1KnqFvoG3QGUApAUbEuOWAqxBUiDoWZtyWt5ixWhIMKaWjQMutwqVwSmTSpGIVIEXoG3UlDRVyWBGqHN0AWctbWGiwygLltzJrsQjkHKIrc9xrQgbBlH3GbG18vn8uZrHC5XUS3UNOrbf3cyiWJfIw+n0+ZPS3Po8fxcZ77cbyW+l1Wr/MzqcO41Tpq1OjmlbVyu5d+zVvicCcr7mbhXEpUcVGH81pXt1k4tdOcfcerGTHqOVu2HttWzRdS0FJXjaKad5WtdN666X3158uvxns9FqN7wkoRi2tnlilqvI8b+0XMsXVjLRNqS0S0aur23Pd8C49HF4aE216SCUKq55kvat0luZ5MdxvHK43ceOl2ZlfSa/D+Y1Lszb2pt+Csexx1elRg51XGEV138EubPn3aHtdKreFBOnT2b/jl5/wrw1MTHKu156t4hjqGGeWnBTqLm/Ws+97J9y1MDqVKmtR3k9bckuiXI5nDMNnnrstX9D0FOnfU7TGRwyzuXtVCkex4dXkopJ6Lk9V+R5mhhZyqLZQWr5v8keiwu9jGeMvVTG6d2ni00s2nyL2+hy4Mup1Lczx5/F+8XWZ/rdEbPcoozT8S6ELHjuNx6sdNyhHwHaBl1GQA95CMJnoO0Bx2HsV5TXpYK3DZATCo6WJ2pZdwBrEgmQJZp6WLIN2C4hgyRAjPR21FctCy9tkLKGmoAaBFIsgDLqWBM/XQ8vxXGqUpNPa6XkdzjWKyU9Ha/qr3anhsXVcZNdVdHv8Aicf+zhy5fTpV67skbaUrRsclyOnRR7XJdFHN4v6sqdT+WVn/AKZ+q/jZnUZxO0dRqk2u6/hdXt5AL+0vDyl6HEKLyzpRUpWdlJOyu+V/ieN4bxGph6melKz2aeqa6SXM9Rha7qQxVGU8+fCqrFZnJKdCV2ld6aXfxPHSNztV3EeIVa8s1Wbm+V9l4JaIzbajqJq4XhvSVFf2Y+s/LZebA63DcLkppP2petL6L3HSVLkLSWtyzEVHFWjrJ7fd9xlkKdV5404Pa0qj+UfPc7NOainJnP4XhckXrdvVt82Y+P4y1oIlm1ddcTzbFqxttWzg4bSIjrZpPnGOr73yQ0rtVuOOCu3ZP2Vza6vojV2X7QutUlTmtbZovwaun7zxeLrRcm5M3dkcQli6dubcfen+Rx5+OZYVvC9vp1yaixeo6PlO5LkG9wTOw0iEaFjHW/uOlVLbhzXdiN9AqCRk2MA+AmUPL6gRbWJGW9iLcLit0AIVrv6jPvE8Bp20+ADN6aCag525eJmx1bJGUui08dl8WXHG5XSenne0OLUquXktPPmzy2Ir65Jbp6HT4jLMsy9paM5WJlGeVrdNfPVH2sMPGSR5Ld3bpUKl5WO5RPO4OfreB2qdXQtRplM872trWppL+J2+52oyvfxPLdr6vrQj0uxFfQuJcMdbC4LE4aNOLhRxEbWdpxjBycJZd3llVt3xPjltfDQ+w/so4u6uEqYZJSq0X6WlF/xKzUoLpmjKpH/cfJsXTyzl3Nmmmeb5HoeE0MlJdZ6vw5L6+ZxcBQ9JUS5bvwW56ikrvuFZqxNRi5PkXUKOmeS9aXLouSMcb1Jp29SO3e/5vA6k8bCKSZlF6WWF30PH4ip6Sv5nV4xx6Mk4wONwjWd3v+tRIrq4+vkj5HNr1XGKhFNyfrSt1f22JxHEJzSeyd35F+AxU5v1IRS3lJr6lFNHhcnrN2W50eA008XRjHbNf3Jv6GLG427tdtlUKzo1aUucZKfud7e4znN42NT2+wRjYa/QVyzbPQOU+Jp6RuQYADSjdCDxeuwGzVAgiPW9g/piNN9xmqfKGTWwULcVE8iUxg2EAav3AlDa3IOaytqGPwKEklc4PaaullgnbM8z8tvj8jvyXM+b8W4i6uJmuV3GP+3TT3fE9Pxsd57v0xyXWJMZeL33OZJ+tfR9+z80PVqNXi90YVL1kfUed1cLV302Z03VtE4uFfq+LOjKV0SxGvB1Lxfj9Dyvaepev4I9HgZWUl3/AEPJccnetIRY0dm+MTw2IhVptpxa+Z6r9qPDYOVPHUFajilmaW0ay/eQ7tdV4nicLhJNZkla19ZRXwbPoHZCp/a8JX4fV9qUfS0L8q0FdJf6lmXn3Iss3prVeV4FQtCU+cvVXgt/j8i/F19qUd37T7unmGtVVGmu5WXe+fxMPDU23J7t3YZdygrJWMeMqXv+Rpqzsjj4yqQjn15XZr4VK2Z+Rz5m6g8sGVSUqfpKjcnaK3+yOtjcRlpqMVkj8WY+ERSTm9b7X2LK2SUs1STl0SCJwjCZpZnstTLip56zfL7HZx2MVKioqKi5LRbu3ecChpdsix9i4RUcqFJ83Tg/+KNjOF2Mxjq4SHWF6b/27fBo7qdu8+LySzKx6Z6FwIDKyGB8neOqW/eT/HL7k/t1T+pU/HL7ma4JM+l4x2bY8QnZXqVe605fcZ8Qqf1Kn45fcw31Q7M+MJWv+8Kn9Sp+OX3I+JVdP8Sp+OX3MUpDt6onjPxdtM+IVdP8Wp+OX3GfEqv9Sp+OXTxMkp6oLd/13Dxn4NX951f6tT8cvuSfFK1v3tT8cvuZLglzHjPwaI8Uq3/e1fxy+5mjWbldtgTFi9TcknpmjUqt63Y0W/d3LwEc31GUjW6kkHPJc2hlXl/MytEuTtdRbQxMre09WVtJu7Sbb5pEpPRBgS1ZIEtM1tgUa0otSjJxktU4tpp9U1sCT9oRGoxfaYj1/bu7a79TTgrLRGYMXZ3R0mVjGWErZjKtjlVpluLqt6mKpI7beazVJuzVWnaBmgHES5AdSjWUaUdndDcLo5pZ5+zHV/YyUMK5TUFtFavklzbNGNxOe1GivVXxfXwCKcfiHVm5Pbl4GWpPki3E0/RqzleXNLl4lnC8G280tEtQr6F+zinlw81/mX/4xPVRdzz3YuH/AI6lynOUvJPKv/k9D6O58fnu+SvRj6TO+hA50Q59K+NtDNCtBZ9F2TmgvdCr2vIbmiUK1qPzQJbhXteRAWtUDn+ugXugcwDfUFTYlwTYAigQWrJElN7mkK0WWEY9hREgSWjCkCpsyKFNaDYfYVbeQaT0FCS2fiVZgzenmVnSRimzBUithNaQ8ldFVXhtVRz5Lxte6aengnceJv4di8rs9uXcyy6Yzx324+Hoym/Vi34Jstr8Nqp+tTkl1aaXvPX4SovUSSSz3aStq/DvJxzENTjFPSzk+/kk+vM6bedwsLgHKGWMkk/blfVvp4GmpgpRWTDRvf2qn0X3JGVGpBqMIwmu61/NHKcOSlKE1/7Np93cEb6XA1D1qrvLcy8Qxf8ADHRdxTUxdWn7bzLv1+JTVnGSzLzRVfXuy9HLhaC/y4v8SzP4tnUzWMnCYZaFJc1CC90Uarnw8r/VemA5Ig9yE2r40v18B2Qh9GupY+0XUV68fEhCU+lfMMdwECQ3NFUtwkEWiSexCFifRUCnzIQoDLUAhKT2EiVdmQgaLDYMdvMhAjPPZAQSHWMX2KAQhVQiIQI6/D5PNHyH46/8Z/6UQh0jyZe3nnK01bqauJbkIaRRWf8AhmKjv5EIFj7xhl6i8Bnt5hIfDnt6CphIQ6K//9k=">
            <a:extLst>
              <a:ext uri="{FF2B5EF4-FFF2-40B4-BE49-F238E27FC236}">
                <a16:creationId xmlns="" xmlns:a16="http://schemas.microsoft.com/office/drawing/2014/main" id="{D26C137E-46F8-7F48-BEAE-83AAC5598E49}"/>
              </a:ext>
            </a:extLst>
          </p:cNvPr>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1" name="Title 1">
            <a:extLst>
              <a:ext uri="{FF2B5EF4-FFF2-40B4-BE49-F238E27FC236}">
                <a16:creationId xmlns="" xmlns:a16="http://schemas.microsoft.com/office/drawing/2014/main" id="{627E25E7-4A8B-B444-89C4-72556098482F}"/>
              </a:ext>
            </a:extLst>
          </p:cNvPr>
          <p:cNvSpPr>
            <a:spLocks noGrp="1"/>
          </p:cNvSpPr>
          <p:nvPr>
            <p:ph type="title"/>
          </p:nvPr>
        </p:nvSpPr>
        <p:spPr>
          <a:xfrm>
            <a:off x="460375" y="354807"/>
            <a:ext cx="8229600" cy="742950"/>
          </a:xfrm>
        </p:spPr>
        <p:txBody>
          <a:bodyPr>
            <a:normAutofit fontScale="90000"/>
          </a:bodyPr>
          <a:lstStyle/>
          <a:p>
            <a:pPr algn="ctr">
              <a:defRPr/>
            </a:pPr>
            <a:r>
              <a:rPr lang="en-US" sz="3200" b="1" dirty="0" smtClean="0">
                <a:solidFill>
                  <a:schemeClr val="accent1">
                    <a:lumMod val="50000"/>
                  </a:schemeClr>
                </a:solidFill>
                <a:latin typeface="+mn-lt"/>
              </a:rPr>
              <a:t>What Criteria Are Used?</a:t>
            </a:r>
            <a:br>
              <a:rPr lang="en-US" sz="3200" b="1" dirty="0" smtClean="0">
                <a:solidFill>
                  <a:schemeClr val="accent1">
                    <a:lumMod val="50000"/>
                  </a:schemeClr>
                </a:solidFill>
                <a:latin typeface="+mn-lt"/>
              </a:rPr>
            </a:br>
            <a:r>
              <a:rPr lang="en-US" sz="1800" b="1" dirty="0">
                <a:solidFill>
                  <a:schemeClr val="accent1">
                    <a:lumMod val="50000"/>
                  </a:schemeClr>
                </a:solidFill>
                <a:latin typeface="+mn-lt"/>
              </a:rPr>
              <a:t>General Criteria</a:t>
            </a:r>
            <a:r>
              <a:rPr lang="en-US" sz="3200" b="1" dirty="0" smtClean="0">
                <a:solidFill>
                  <a:schemeClr val="accent1">
                    <a:lumMod val="50000"/>
                  </a:schemeClr>
                </a:solidFill>
                <a:latin typeface="+mn-lt"/>
              </a:rPr>
              <a:t/>
            </a:r>
            <a:br>
              <a:rPr lang="en-US" sz="3200" b="1" dirty="0" smtClean="0">
                <a:solidFill>
                  <a:schemeClr val="accent1">
                    <a:lumMod val="50000"/>
                  </a:schemeClr>
                </a:solidFill>
                <a:latin typeface="+mn-lt"/>
              </a:rPr>
            </a:br>
            <a:endParaRPr lang="en-US" sz="3200" b="1" dirty="0">
              <a:solidFill>
                <a:schemeClr val="accent1">
                  <a:lumMod val="50000"/>
                </a:schemeClr>
              </a:solidFill>
              <a:latin typeface="+mn-lt"/>
            </a:endParaRPr>
          </a:p>
        </p:txBody>
      </p:sp>
      <p:sp>
        <p:nvSpPr>
          <p:cNvPr id="11271" name="AutoShape 2" descr="https://us-mg6.mail.yahoo.com/ya/download?mid=2_0_0_1_9941917_AFrmjkQAAA79U%2BpKpwAAAEkQV8w&amp;pid=2&amp;fid=Inbox&amp;inline=1">
            <a:extLst>
              <a:ext uri="{FF2B5EF4-FFF2-40B4-BE49-F238E27FC236}">
                <a16:creationId xmlns="" xmlns:a16="http://schemas.microsoft.com/office/drawing/2014/main" id="{475AEF4B-4AEC-0E4D-BD6A-EC976DD87729}"/>
              </a:ext>
            </a:extLst>
          </p:cNvPr>
          <p:cNvSpPr>
            <a:spLocks noChangeAspect="1" noChangeArrowheads="1"/>
          </p:cNvSpPr>
          <p:nvPr/>
        </p:nvSpPr>
        <p:spPr bwMode="auto">
          <a:xfrm>
            <a:off x="460375" y="160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1272" name="Content Placeholder 2">
            <a:extLst>
              <a:ext uri="{FF2B5EF4-FFF2-40B4-BE49-F238E27FC236}">
                <a16:creationId xmlns="" xmlns:a16="http://schemas.microsoft.com/office/drawing/2014/main" id="{2F3C16E8-4BDB-4B48-8800-0788660ED6FA}"/>
              </a:ext>
            </a:extLst>
          </p:cNvPr>
          <p:cNvSpPr txBox="1">
            <a:spLocks/>
          </p:cNvSpPr>
          <p:nvPr/>
        </p:nvSpPr>
        <p:spPr bwMode="auto">
          <a:xfrm>
            <a:off x="583471" y="1454437"/>
            <a:ext cx="7908925" cy="419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indent="-182563">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730250" indent="-182563">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004888" indent="-182563">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1187450" indent="-136525">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16446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1018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25590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0162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Aft>
                <a:spcPts val="1200"/>
              </a:spcAft>
              <a:buFont typeface="Arial" panose="020B0604020202020204" pitchFamily="34" charset="0"/>
              <a:buNone/>
            </a:pPr>
            <a:endParaRPr lang="en-US" altLang="en-US" sz="2000"/>
          </a:p>
        </p:txBody>
      </p:sp>
      <p:sp>
        <p:nvSpPr>
          <p:cNvPr id="11273" name="Rectangle 15">
            <a:extLst>
              <a:ext uri="{FF2B5EF4-FFF2-40B4-BE49-F238E27FC236}">
                <a16:creationId xmlns="" xmlns:a16="http://schemas.microsoft.com/office/drawing/2014/main" id="{B6842AE3-5302-6248-BA37-1CD0E91254F6}"/>
              </a:ext>
            </a:extLst>
          </p:cNvPr>
          <p:cNvSpPr>
            <a:spLocks noChangeArrowheads="1"/>
          </p:cNvSpPr>
          <p:nvPr/>
        </p:nvSpPr>
        <p:spPr bwMode="auto">
          <a:xfrm>
            <a:off x="612775" y="1304248"/>
            <a:ext cx="8077200"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400" dirty="0">
                <a:latin typeface="+mn-lt"/>
              </a:rPr>
              <a:t>The following criteria will be used to grade the </a:t>
            </a:r>
            <a:r>
              <a:rPr lang="en-US" sz="1400" dirty="0" smtClean="0">
                <a:latin typeface="+mn-lt"/>
              </a:rPr>
              <a:t>overall quality </a:t>
            </a:r>
            <a:r>
              <a:rPr lang="en-US" sz="1400" dirty="0">
                <a:latin typeface="+mn-lt"/>
              </a:rPr>
              <a:t>of your senior research </a:t>
            </a:r>
            <a:r>
              <a:rPr lang="en-US" sz="1400" dirty="0" smtClean="0">
                <a:latin typeface="+mn-lt"/>
              </a:rPr>
              <a:t>paper:</a:t>
            </a:r>
          </a:p>
          <a:p>
            <a:endParaRPr lang="en-US" sz="1400" dirty="0">
              <a:latin typeface="+mn-lt"/>
            </a:endParaRPr>
          </a:p>
          <a:p>
            <a:r>
              <a:rPr lang="en-US" sz="1400" dirty="0" smtClean="0">
                <a:latin typeface="+mn-lt"/>
              </a:rPr>
              <a:t>Significance </a:t>
            </a:r>
            <a:r>
              <a:rPr lang="en-US" sz="1400" dirty="0">
                <a:latin typeface="+mn-lt"/>
              </a:rPr>
              <a:t>and Originality of the Topic</a:t>
            </a:r>
          </a:p>
          <a:p>
            <a:pPr marL="285750" indent="-285750">
              <a:buFont typeface="Arial" panose="020B0604020202020204" pitchFamily="34" charset="0"/>
              <a:buChar char="•"/>
            </a:pPr>
            <a:r>
              <a:rPr lang="en-US" sz="1200" dirty="0" smtClean="0">
                <a:latin typeface="+mn-lt"/>
              </a:rPr>
              <a:t>Does </a:t>
            </a:r>
            <a:r>
              <a:rPr lang="en-US" sz="1200" dirty="0">
                <a:latin typeface="+mn-lt"/>
              </a:rPr>
              <a:t>your topic represent or address an interesting issue? Will the results have a practical application to a real-world business or social problem? </a:t>
            </a:r>
          </a:p>
          <a:p>
            <a:pPr marL="285750" indent="-285750">
              <a:buFont typeface="Arial" panose="020B0604020202020204" pitchFamily="34" charset="0"/>
              <a:buChar char="•"/>
            </a:pPr>
            <a:r>
              <a:rPr lang="en-US" sz="1200" dirty="0" smtClean="0">
                <a:latin typeface="+mn-lt"/>
              </a:rPr>
              <a:t>Does </a:t>
            </a:r>
            <a:r>
              <a:rPr lang="en-US" sz="1200" dirty="0">
                <a:latin typeface="+mn-lt"/>
              </a:rPr>
              <a:t>your research borrow from, or represent a slight variation to, an existing study (perhaps a </a:t>
            </a:r>
            <a:r>
              <a:rPr lang="en-US" sz="1200" dirty="0" err="1">
                <a:latin typeface="+mn-lt"/>
              </a:rPr>
              <a:t>Kaggle</a:t>
            </a:r>
            <a:r>
              <a:rPr lang="en-US" sz="1200" dirty="0">
                <a:latin typeface="+mn-lt"/>
              </a:rPr>
              <a:t> competition)? Or are you designing and creating your own variables based on a novel combination of data sets?</a:t>
            </a:r>
          </a:p>
          <a:p>
            <a:endParaRPr lang="en-US" sz="1400" dirty="0" smtClean="0">
              <a:latin typeface="+mn-lt"/>
            </a:endParaRPr>
          </a:p>
          <a:p>
            <a:r>
              <a:rPr lang="en-US" sz="1400" dirty="0" smtClean="0">
                <a:latin typeface="+mn-lt"/>
              </a:rPr>
              <a:t>Quality </a:t>
            </a:r>
            <a:r>
              <a:rPr lang="en-US" sz="1400" dirty="0">
                <a:latin typeface="+mn-lt"/>
              </a:rPr>
              <a:t>and Sophistication of Analyses</a:t>
            </a:r>
          </a:p>
          <a:p>
            <a:pPr marL="285750" indent="-285750">
              <a:buFont typeface="Arial" panose="020B0604020202020204" pitchFamily="34" charset="0"/>
              <a:buChar char="•"/>
            </a:pPr>
            <a:r>
              <a:rPr lang="en-US" sz="1200" dirty="0" smtClean="0">
                <a:latin typeface="+mn-lt"/>
              </a:rPr>
              <a:t>Do </a:t>
            </a:r>
            <a:r>
              <a:rPr lang="en-US" sz="1200" dirty="0">
                <a:latin typeface="+mn-lt"/>
              </a:rPr>
              <a:t>the statistical methods selected accurately test or measure the research question or hypotheses proposed (i.e., quality model design)?</a:t>
            </a:r>
          </a:p>
          <a:p>
            <a:pPr marL="285750" indent="-285750">
              <a:buFont typeface="Arial" panose="020B0604020202020204" pitchFamily="34" charset="0"/>
              <a:buChar char="•"/>
            </a:pPr>
            <a:r>
              <a:rPr lang="en-US" sz="1200" dirty="0" smtClean="0">
                <a:latin typeface="+mn-lt"/>
              </a:rPr>
              <a:t>Do </a:t>
            </a:r>
            <a:r>
              <a:rPr lang="en-US" sz="1200" dirty="0">
                <a:latin typeface="+mn-lt"/>
              </a:rPr>
              <a:t>the data sets and variables based them accurately capture/reflect the phenomenon being explored (i.e., does the research study have internal validity)?  In this model designed so that the results can be recreated/generalized/applied to other/similar cases (i.e., does the research study have external validity)?  </a:t>
            </a:r>
          </a:p>
          <a:p>
            <a:pPr marL="285750" indent="-285750">
              <a:buFont typeface="Arial" panose="020B0604020202020204" pitchFamily="34" charset="0"/>
              <a:buChar char="•"/>
            </a:pPr>
            <a:r>
              <a:rPr lang="en-US" sz="1200" dirty="0" smtClean="0">
                <a:latin typeface="+mn-lt"/>
              </a:rPr>
              <a:t>Does </a:t>
            </a:r>
            <a:r>
              <a:rPr lang="en-US" sz="1200" dirty="0">
                <a:latin typeface="+mn-lt"/>
              </a:rPr>
              <a:t>the analysis entail simple descriptive statistics, or does it involve complex classification, regression, or clustering algorithms (sufficient for a data science masters’ thesis)?</a:t>
            </a:r>
          </a:p>
          <a:p>
            <a:endParaRPr lang="en-US" sz="1400" dirty="0" smtClean="0">
              <a:latin typeface="+mn-lt"/>
            </a:endParaRPr>
          </a:p>
          <a:p>
            <a:r>
              <a:rPr lang="en-US" sz="1400" dirty="0" smtClean="0">
                <a:latin typeface="+mn-lt"/>
              </a:rPr>
              <a:t>Quality </a:t>
            </a:r>
            <a:r>
              <a:rPr lang="en-US" sz="1400" dirty="0">
                <a:latin typeface="+mn-lt"/>
              </a:rPr>
              <a:t>of Writing </a:t>
            </a:r>
          </a:p>
          <a:p>
            <a:pPr marL="285750" indent="-285750">
              <a:buFont typeface="Arial" panose="020B0604020202020204" pitchFamily="34" charset="0"/>
              <a:buChar char="•"/>
            </a:pPr>
            <a:r>
              <a:rPr lang="en-US" sz="1200" dirty="0" smtClean="0">
                <a:latin typeface="+mn-lt"/>
              </a:rPr>
              <a:t>Is </a:t>
            </a:r>
            <a:r>
              <a:rPr lang="en-US" sz="1200" dirty="0">
                <a:latin typeface="+mn-lt"/>
              </a:rPr>
              <a:t>the final draft in final form (no errors in spelling, grammar, diction, formatting or citations)? </a:t>
            </a:r>
          </a:p>
          <a:p>
            <a:pPr marL="285750" indent="-285750">
              <a:buFont typeface="Arial" panose="020B0604020202020204" pitchFamily="34" charset="0"/>
              <a:buChar char="•"/>
            </a:pPr>
            <a:r>
              <a:rPr lang="en-US" sz="1200" dirty="0" smtClean="0">
                <a:latin typeface="+mn-lt"/>
              </a:rPr>
              <a:t>Does </a:t>
            </a:r>
            <a:r>
              <a:rPr lang="en-US" sz="1200" dirty="0">
                <a:latin typeface="+mn-lt"/>
              </a:rPr>
              <a:t>the nature and scope of the research, the design of the analyses, the results and the significance of result clearly and concisely explained in simple, compelling language?</a:t>
            </a:r>
          </a:p>
        </p:txBody>
      </p:sp>
    </p:spTree>
    <p:extLst>
      <p:ext uri="{BB962C8B-B14F-4D97-AF65-F5344CB8AC3E}">
        <p14:creationId xmlns:p14="http://schemas.microsoft.com/office/powerpoint/2010/main" val="37803629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AutoShape 2" descr="data:image/jpeg;base64,/9j/4AAQSkZJRgABAQAAAQABAAD/2wCEAAkGBxQTEhUUEhQWFBUXGBoVFxcXFxUXGBwXFxcXFxcXFBQYHCggGBwlHBQUITEhJSkrLi4uFx8zODMsNygtLisBCgoKDg0OGxAQGiwkHyQsLCwsLCwsLCwsLCwsLCwsLCwsLCwsLCwsLCwsLCwsLCwsLCwsLCwsLCwsLCwsLCwsLP/AABEIAMIBAwMBIgACEQEDEQH/xAAbAAACAwEBAQAAAAAAAAAAAAABAgADBAUGB//EAD4QAAIBAgQDBAgDBQgDAAAAAAABAgMRBBIhMQVBUQZhcYETIjKRobHB0ZLh8AczQlJTFBUjY3KCovEkYrL/xAAaAQEBAQEBAQEAAAAAAAAAAAAAAQIDBAUG/8QAIhEBAQACAgIDAQADAAAAAAAAAAECEQMhEjEEQVEiE0Jh/9oADAMBAAIRAxEAPwDoJ9AZbrvHphevcfnnvLTYFF+A63siW3HpUexIsEYOw2WxBNntuHPYmYbL3BE3X0EzIs8ipPuAa19xJ/MeUgFUJ+BGyNkIiuS7mG4ZIHmChMRosyletwyV6CLXwLOvQiiVFMkGGiL6WCnLXK30Hhw6pzi/dYuqM6YktSyrhpR3VivKx6QGgNjiJakuwU9bBg9WSS5giwJ4hURJMOcuzQydhoi28hkioFyBVPvIZGxkkgxYWNOgrQK6iLncMXoZ7CymPr0JoDN7iqL0CqtxHr+YE33CC6LFcEST67EnLbQuhFHkCcdg5lfyEatYmg0GmBoDbtpuBtsqChctxpRsgRIIyuSHatsLqJEBxN3BqPr5mrpeZjjBtr4newVJJK2lyXLxdOLiud/4vhGbd7WXcviXSp33Z0adVJJLQ4fE8XFS0evcds+Txx3a9PHx4260sxOHjs9rWu9upwsfw/nHyX65G+WOUla/ITBV21r4d/xJx5zk+mObgmM3HElG2j3FyHocbglKL2zJX/7OBMZ4XGvHsGCKHkitSMoaQHBIaI240AkKohXeFx0GwM/cQKiiDStkUSS0DlA/eGtksyWvsNJES2MqjiBom5ZbQdmypOwWtrkmRy5jQZa7oF77IVzsrjQlc0Fa17xmC9t9ySIFeiClzfvAo8wON2W6Q7Kqa1LF0JN9CGytCSdiwVx1Ihlflv7y9Y7K7X+H5o42I49CjNpp5vgIu1fPRI5Z45eW9PpfH1MNO3X4rUWkYvxRxcbiWt3q/L3oZ9raM07K0vJe7Q5ePxMZxcoSu1yvr5DLC/bpMpPTbSxaWl/E6eF4otrrY+evHTUrmzB15N3va/f8D3cHD4dvF8nk8nt8Lxf1nd7qzKZz1PHzxslM9XhamaCdt0tTXNOnkXWCFrQB59gqOhNiZhrFFE4pDR2LstxGyGwsiB0IBpiraElpsM0LOGtzNb2kI2+pLX8CX6hT0JoRxWxMoLN2HijXZsJBpgclcDYBasSEeoU7LqNl5jRtXZdNhVsy5Rs2Vu1ibgFNaahcNicrAuNAShuRNcy3ZFUrIiG0K1qxl1YveB5DtVwyc6uaE8qsrp83+rGqt2YcMHBVL+lm3O/RclY6PEuIeiTn6Nzyu+zaXiziYzt2qulSLslaLTasdMby546xnp78McMZN15v+6a8ZNOSVvDXwuaMNw6tfTlzX1PX8LxEatNeljr1aV2uT9xi4pxFU1likl3G78jO9am2pwyd7c+eGTtFvXYw8Ul6JW5r3GnhOarWT5L7GLi2GdarNU7t3SWuiSWrkzvxTxn9PNyazz1FGAqzqNRsk1a2lm7u2vX8j6ThaSjFRvsl8jzXAMDlnBSV5RV9vd8W7eB6eSTRw5eTyvXpjnxky0Nw7IXYm5y04DDqMwMe4gWUyJAcCaC+wWkQX0ZAaao66jJ6Cw26As7asrQ2YW9yt3Ww6ZAIJ3vcsbEgFIRaKIkOkCKsECSXMObkLLqS4DFVSPQscrISUumopEsiAbJdfkTQWm9d/wBdxY4rmJGNtQylyAFrk52RFck4PlvsvF7Fn4ODxztPSpRdK17u7SV7vqYeG8dwc8scqWu0o2+h6Cr2UpqLcvWk/ab1bfccLH9lYy2i0+vI9eOGM67Tyl7aeLVI5r07JJf9I87Wm6kstrtmmrRVC8LuSfN8n4iUqsFdpWdmjP8Ah1lt6cOf+dVfXgqVNRi8rerfO+x5+njJwk4U4ptvR89TTj8a27t9WaewdHPXqTf8MefWT+0WdspJhbXLyyxu5XrOC4RwhebbnLWTfy7jooCfIZRPBe+3O3fdI1cNwtAMoMWMKhnLobERMi3BTZJO5AHEAyq25ENdC+KtuRiKLvqCKszDR5dA7CzVyQ79yxRzBU7LUSMtRntfcCyEr7hsV57BjO/cNoMrAsG4IyvckoWIXZINhE7IA5Qy0WoFPQkh2GuhU9QJhUiewyfkVpuLvcMmUzrxW7+pvHG29ROotx3FWlZnLxnGs0fVfiZuM8Ypxi7xzN7XdvkeTeLla7jZtXtqtHqvg0e6eWt2aZwxmV1F3F8e3dL5nHWJstSuvWuZmd5OnacejYjEOWh2uxnF4UKrjU0VW0VLkpK9r9zvY4WUetgpZFKSai9Ffn4dRljMp41jkupt9hlIWLZ5jsl2gzQVKvK0lpGT/iXJN9fmeourHzc8LhdViXc6PbQVQC3sGT1sc1KnqFvoG3QGUApAUbEuOWAqxBUiDoWZtyWt5ixWhIMKaWjQMutwqVwSmTSpGIVIEXoG3UlDRVyWBGqHN0AWctbWGiwygLltzJrsQjkHKIrc9xrQgbBlH3GbG18vn8uZrHC5XUS3UNOrbf3cyiWJfIw+n0+ZPS3Po8fxcZ77cbyW+l1Wr/MzqcO41Tpq1OjmlbVyu5d+zVvicCcr7mbhXEpUcVGH81pXt1k4tdOcfcerGTHqOVu2HttWzRdS0FJXjaKad5WtdN666X3158uvxns9FqN7wkoRi2tnlilqvI8b+0XMsXVjLRNqS0S0aur23Pd8C49HF4aE216SCUKq55kvat0luZ5MdxvHK43ceOl2ZlfSa/D+Y1Lszb2pt+Csexx1elRg51XGEV138EubPn3aHtdKreFBOnT2b/jl5/wrw1MTHKu156t4hjqGGeWnBTqLm/Ws+97J9y1MDqVKmtR3k9bckuiXI5nDMNnnrstX9D0FOnfU7TGRwyzuXtVCkex4dXkopJ6Lk9V+R5mhhZyqLZQWr5v8keiwu9jGeMvVTG6d2ni00s2nyL2+hy4Mup1Lczx5/F+8XWZ/rdEbPcoozT8S6ELHjuNx6sdNyhHwHaBl1GQA95CMJnoO0Bx2HsV5TXpYK3DZATCo6WJ2pZdwBrEgmQJZp6WLIN2C4hgyRAjPR21FctCy9tkLKGmoAaBFIsgDLqWBM/XQ8vxXGqUpNPa6XkdzjWKyU9Ha/qr3anhsXVcZNdVdHv8Aicf+zhy5fTpV67skbaUrRsclyOnRR7XJdFHN4v6sqdT+WVn/AKZ+q/jZnUZxO0dRqk2u6/hdXt5AL+0vDyl6HEKLyzpRUpWdlJOyu+V/ieN4bxGph6melKz2aeqa6SXM9Rha7qQxVGU8+fCqrFZnJKdCV2ld6aXfxPHSNztV3EeIVa8s1Wbm+V9l4JaIzbajqJq4XhvSVFf2Y+s/LZebA63DcLkppP2petL6L3HSVLkLSWtyzEVHFWjrJ7fd9xlkKdV5404Pa0qj+UfPc7NOainJnP4XhckXrdvVt82Y+P4y1oIlm1ddcTzbFqxttWzg4bSIjrZpPnGOr73yQ0rtVuOOCu3ZP2Vza6vojV2X7QutUlTmtbZovwaun7zxeLrRcm5M3dkcQli6dubcfen+Rx5+OZYVvC9vp1yaixeo6PlO5LkG9wTOw0iEaFjHW/uOlVLbhzXdiN9AqCRk2MA+AmUPL6gRbWJGW9iLcLit0AIVrv6jPvE8Bp20+ADN6aCag525eJmx1bJGUui08dl8WXHG5XSenne0OLUquXktPPmzy2Ir65Jbp6HT4jLMsy9paM5WJlGeVrdNfPVH2sMPGSR5Ld3bpUKl5WO5RPO4OfreB2qdXQtRplM872trWppL+J2+52oyvfxPLdr6vrQj0uxFfQuJcMdbC4LE4aNOLhRxEbWdpxjBycJZd3llVt3xPjltfDQ+w/so4u6uEqYZJSq0X6WlF/xKzUoLpmjKpH/cfJsXTyzl3Nmmmeb5HoeE0MlJdZ6vw5L6+ZxcBQ9JUS5bvwW56ikrvuFZqxNRi5PkXUKOmeS9aXLouSMcb1Jp29SO3e/5vA6k8bCKSZlF6WWF30PH4ip6Sv5nV4xx6Mk4wONwjWd3v+tRIrq4+vkj5HNr1XGKhFNyfrSt1f22JxHEJzSeyd35F+AxU5v1IRS3lJr6lFNHhcnrN2W50eA008XRjHbNf3Jv6GLG427tdtlUKzo1aUucZKfud7e4znN42NT2+wRjYa/QVyzbPQOU+Jp6RuQYADSjdCDxeuwGzVAgiPW9g/piNN9xmqfKGTWwULcVE8iUxg2EAav3AlDa3IOaytqGPwKEklc4PaaullgnbM8z8tvj8jvyXM+b8W4i6uJmuV3GP+3TT3fE9Pxsd57v0xyXWJMZeL33OZJ+tfR9+z80PVqNXi90YVL1kfUed1cLV302Z03VtE4uFfq+LOjKV0SxGvB1Lxfj9Dyvaepev4I9HgZWUl3/AEPJccnetIRY0dm+MTw2IhVptpxa+Z6r9qPDYOVPHUFajilmaW0ay/eQ7tdV4nicLhJNZkla19ZRXwbPoHZCp/a8JX4fV9qUfS0L8q0FdJf6lmXn3Iss3prVeV4FQtCU+cvVXgt/j8i/F19qUd37T7unmGtVVGmu5WXe+fxMPDU23J7t3YZdygrJWMeMqXv+Rpqzsjj4yqQjn15XZr4VK2Z+Rz5m6g8sGVSUqfpKjcnaK3+yOtjcRlpqMVkj8WY+ERSTm9b7X2LK2SUs1STl0SCJwjCZpZnstTLip56zfL7HZx2MVKioqKi5LRbu3ecChpdsix9i4RUcqFJ83Tg/+KNjOF2Mxjq4SHWF6b/27fBo7qdu8+LySzKx6Z6FwIDKyGB8neOqW/eT/HL7k/t1T+pU/HL7ma4JM+l4x2bY8QnZXqVe605fcZ8Qqf1Kn45fcw31Q7M+MJWv+8Kn9Sp+OX3I+JVdP8Sp+OX3MUpDt6onjPxdtM+IVdP8Wp+OX3GfEqv9Sp+OXTxMkp6oLd/13Dxn4NX951f6tT8cvuSfFK1v3tT8cvuZLglzHjPwaI8Uq3/e1fxy+5mjWbldtgTFi9TcknpmjUqt63Y0W/d3LwEc31GUjW6kkHPJc2hlXl/MytEuTtdRbQxMre09WVtJu7Sbb5pEpPRBgS1ZIEtM1tgUa0otSjJxktU4tpp9U1sCT9oRGoxfaYj1/bu7a79TTgrLRGYMXZ3R0mVjGWErZjKtjlVpluLqt6mKpI7beazVJuzVWnaBmgHES5AdSjWUaUdndDcLo5pZ5+zHV/YyUMK5TUFtFavklzbNGNxOe1GivVXxfXwCKcfiHVm5Pbl4GWpPki3E0/RqzleXNLl4lnC8G280tEtQr6F+zinlw81/mX/4xPVRdzz3YuH/AI6lynOUvJPKv/k9D6O58fnu+SvRj6TO+hA50Q59K+NtDNCtBZ9F2TmgvdCr2vIbmiUK1qPzQJbhXteRAWtUDn+ugXugcwDfUFTYlwTYAigQWrJElN7mkK0WWEY9hREgSWjCkCpsyKFNaDYfYVbeQaT0FCS2fiVZgzenmVnSRimzBUithNaQ8ldFVXhtVRz5Lxte6aengnceJv4di8rs9uXcyy6Yzx324+Hoym/Vi34Jstr8Nqp+tTkl1aaXvPX4SovUSSSz3aStq/DvJxzENTjFPSzk+/kk+vM6bedwsLgHKGWMkk/blfVvp4GmpgpRWTDRvf2qn0X3JGVGpBqMIwmu61/NHKcOSlKE1/7Np93cEb6XA1D1qrvLcy8Qxf8ADHRdxTUxdWn7bzLv1+JTVnGSzLzRVfXuy9HLhaC/y4v8SzP4tnUzWMnCYZaFJc1CC90Uarnw8r/VemA5Ig9yE2r40v18B2Qh9GupY+0XUV68fEhCU+lfMMdwECQ3NFUtwkEWiSexCFifRUCnzIQoDLUAhKT2EiVdmQgaLDYMdvMhAjPPZAQSHWMX2KAQhVQiIQI6/D5PNHyH46/8Z/6UQh0jyZe3nnK01bqauJbkIaRRWf8AhmKjv5EIFj7xhl6i8Bnt5hIfDnt6CphIQ6K//9k=">
            <a:extLst>
              <a:ext uri="{FF2B5EF4-FFF2-40B4-BE49-F238E27FC236}">
                <a16:creationId xmlns="" xmlns:a16="http://schemas.microsoft.com/office/drawing/2014/main" id="{BC7E1CAD-800E-AC4E-BD3F-5433740EE5FF}"/>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1269" name="AutoShape 4" descr="data:image/jpeg;base64,/9j/4AAQSkZJRgABAQAAAQABAAD/2wCEAAkGBxQTEhUUEhQWFBUXGBoVFxcXFxUXGBwXFxcXFxcXFBQYHCggGBwlHBQUITEhJSkrLi4uFx8zODMsNygtLisBCgoKDg0OGxAQGiwkHyQsLCwsLCwsLCwsLCwsLCwsLCwsLCwsLCwsLCwsLCwsLCwsLCwsLCwsLCwsLCwsLCwsLP/AABEIAMIBAwMBIgACEQEDEQH/xAAbAAACAwEBAQAAAAAAAAAAAAABAgADBAUGB//EAD4QAAIBAgQDBAgDBQgDAAAAAAABAgMRBBIhMQVBUQZhcYETIjKRobHB0ZLh8AczQlJTFBUjY3KCovEkYrL/xAAaAQEBAQEBAQEAAAAAAAAAAAAAAQIDBAUG/8QAIhEBAQACAgIDAQADAAAAAAAAAAECEQMhEjEEQVEiE0Jh/9oADAMBAAIRAxEAPwDoJ9AZbrvHphevcfnnvLTYFF+A63siW3HpUexIsEYOw2WxBNntuHPYmYbL3BE3X0EzIs8ipPuAa19xJ/MeUgFUJ+BGyNkIiuS7mG4ZIHmChMRosyletwyV6CLXwLOvQiiVFMkGGiL6WCnLXK30Hhw6pzi/dYuqM6YktSyrhpR3VivKx6QGgNjiJakuwU9bBg9WSS5giwJ4hURJMOcuzQydhoi28hkioFyBVPvIZGxkkgxYWNOgrQK6iLncMXoZ7CymPr0JoDN7iqL0CqtxHr+YE33CC6LFcEST67EnLbQuhFHkCcdg5lfyEatYmg0GmBoDbtpuBtsqChctxpRsgRIIyuSHatsLqJEBxN3BqPr5mrpeZjjBtr4newVJJK2lyXLxdOLiud/4vhGbd7WXcviXSp33Z0adVJJLQ4fE8XFS0evcds+Txx3a9PHx4260sxOHjs9rWu9upwsfw/nHyX65G+WOUla/ITBV21r4d/xJx5zk+mObgmM3HElG2j3FyHocbglKL2zJX/7OBMZ4XGvHsGCKHkitSMoaQHBIaI240AkKohXeFx0GwM/cQKiiDStkUSS0DlA/eGtksyWvsNJES2MqjiBom5ZbQdmypOwWtrkmRy5jQZa7oF77IVzsrjQlc0Fa17xmC9t9ySIFeiClzfvAo8wON2W6Q7Kqa1LF0JN9CGytCSdiwVx1Ihlflv7y9Y7K7X+H5o42I49CjNpp5vgIu1fPRI5Z45eW9PpfH1MNO3X4rUWkYvxRxcbiWt3q/L3oZ9raM07K0vJe7Q5ePxMZxcoSu1yvr5DLC/bpMpPTbSxaWl/E6eF4otrrY+evHTUrmzB15N3va/f8D3cHD4dvF8nk8nt8Lxf1nd7qzKZz1PHzxslM9XhamaCdt0tTXNOnkXWCFrQB59gqOhNiZhrFFE4pDR2LstxGyGwsiB0IBpiraElpsM0LOGtzNb2kI2+pLX8CX6hT0JoRxWxMoLN2HijXZsJBpgclcDYBasSEeoU7LqNl5jRtXZdNhVsy5Rs2Vu1ibgFNaahcNicrAuNAShuRNcy3ZFUrIiG0K1qxl1YveB5DtVwyc6uaE8qsrp83+rGqt2YcMHBVL+lm3O/RclY6PEuIeiTn6Nzyu+zaXiziYzt2qulSLslaLTasdMby546xnp78McMZN15v+6a8ZNOSVvDXwuaMNw6tfTlzX1PX8LxEatNeljr1aV2uT9xi4pxFU1likl3G78jO9am2pwyd7c+eGTtFvXYw8Ul6JW5r3GnhOarWT5L7GLi2GdarNU7t3SWuiSWrkzvxTxn9PNyazz1FGAqzqNRsk1a2lm7u2vX8j6ThaSjFRvsl8jzXAMDlnBSV5RV9vd8W7eB6eSTRw5eTyvXpjnxky0Nw7IXYm5y04DDqMwMe4gWUyJAcCaC+wWkQX0ZAaao66jJ6Cw26As7asrQ2YW9yt3Ww6ZAIJ3vcsbEgFIRaKIkOkCKsECSXMObkLLqS4DFVSPQscrISUumopEsiAbJdfkTQWm9d/wBdxY4rmJGNtQylyAFrk52RFck4PlvsvF7Fn4ODxztPSpRdK17u7SV7vqYeG8dwc8scqWu0o2+h6Cr2UpqLcvWk/ab1bfccLH9lYy2i0+vI9eOGM67Tyl7aeLVI5r07JJf9I87Wm6kstrtmmrRVC8LuSfN8n4iUqsFdpWdmjP8Ah1lt6cOf+dVfXgqVNRi8rerfO+x5+njJwk4U4ptvR89TTj8a27t9WaewdHPXqTf8MefWT+0WdspJhbXLyyxu5XrOC4RwhebbnLWTfy7jooCfIZRPBe+3O3fdI1cNwtAMoMWMKhnLobERMi3BTZJO5AHEAyq25ENdC+KtuRiKLvqCKszDR5dA7CzVyQ79yxRzBU7LUSMtRntfcCyEr7hsV57BjO/cNoMrAsG4IyvckoWIXZINhE7IA5Qy0WoFPQkh2GuhU9QJhUiewyfkVpuLvcMmUzrxW7+pvHG29ROotx3FWlZnLxnGs0fVfiZuM8Ypxi7xzN7XdvkeTeLla7jZtXtqtHqvg0e6eWt2aZwxmV1F3F8e3dL5nHWJstSuvWuZmd5OnacejYjEOWh2uxnF4UKrjU0VW0VLkpK9r9zvY4WUetgpZFKSai9Ffn4dRljMp41jkupt9hlIWLZ5jsl2gzQVKvK0lpGT/iXJN9fmeourHzc8LhdViXc6PbQVQC3sGT1sc1KnqFvoG3QGUApAUbEuOWAqxBUiDoWZtyWt5ixWhIMKaWjQMutwqVwSmTSpGIVIEXoG3UlDRVyWBGqHN0AWctbWGiwygLltzJrsQjkHKIrc9xrQgbBlH3GbG18vn8uZrHC5XUS3UNOrbf3cyiWJfIw+n0+ZPS3Po8fxcZ77cbyW+l1Wr/MzqcO41Tpq1OjmlbVyu5d+zVvicCcr7mbhXEpUcVGH81pXt1k4tdOcfcerGTHqOVu2HttWzRdS0FJXjaKad5WtdN666X3158uvxns9FqN7wkoRi2tnlilqvI8b+0XMsXVjLRNqS0S0aur23Pd8C49HF4aE216SCUKq55kvat0luZ5MdxvHK43ceOl2ZlfSa/D+Y1Lszb2pt+Csexx1elRg51XGEV138EubPn3aHtdKreFBOnT2b/jl5/wrw1MTHKu156t4hjqGGeWnBTqLm/Ws+97J9y1MDqVKmtR3k9bckuiXI5nDMNnnrstX9D0FOnfU7TGRwyzuXtVCkex4dXkopJ6Lk9V+R5mhhZyqLZQWr5v8keiwu9jGeMvVTG6d2ni00s2nyL2+hy4Mup1Lczx5/F+8XWZ/rdEbPcoozT8S6ELHjuNx6sdNyhHwHaBl1GQA95CMJnoO0Bx2HsV5TXpYK3DZATCo6WJ2pZdwBrEgmQJZp6WLIN2C4hgyRAjPR21FctCy9tkLKGmoAaBFIsgDLqWBM/XQ8vxXGqUpNPa6XkdzjWKyU9Ha/qr3anhsXVcZNdVdHv8Aicf+zhy5fTpV67skbaUrRsclyOnRR7XJdFHN4v6sqdT+WVn/AKZ+q/jZnUZxO0dRqk2u6/hdXt5AL+0vDyl6HEKLyzpRUpWdlJOyu+V/ieN4bxGph6melKz2aeqa6SXM9Rha7qQxVGU8+fCqrFZnJKdCV2ld6aXfxPHSNztV3EeIVa8s1Wbm+V9l4JaIzbajqJq4XhvSVFf2Y+s/LZebA63DcLkppP2petL6L3HSVLkLSWtyzEVHFWjrJ7fd9xlkKdV5404Pa0qj+UfPc7NOainJnP4XhckXrdvVt82Y+P4y1oIlm1ddcTzbFqxttWzg4bSIjrZpPnGOr73yQ0rtVuOOCu3ZP2Vza6vojV2X7QutUlTmtbZovwaun7zxeLrRcm5M3dkcQli6dubcfen+Rx5+OZYVvC9vp1yaixeo6PlO5LkG9wTOw0iEaFjHW/uOlVLbhzXdiN9AqCRk2MA+AmUPL6gRbWJGW9iLcLit0AIVrv6jPvE8Bp20+ADN6aCag525eJmx1bJGUui08dl8WXHG5XSenne0OLUquXktPPmzy2Ir65Jbp6HT4jLMsy9paM5WJlGeVrdNfPVH2sMPGSR5Ld3bpUKl5WO5RPO4OfreB2qdXQtRplM872trWppL+J2+52oyvfxPLdr6vrQj0uxFfQuJcMdbC4LE4aNOLhRxEbWdpxjBycJZd3llVt3xPjltfDQ+w/so4u6uEqYZJSq0X6WlF/xKzUoLpmjKpH/cfJsXTyzl3Nmmmeb5HoeE0MlJdZ6vw5L6+ZxcBQ9JUS5bvwW56ikrvuFZqxNRi5PkXUKOmeS9aXLouSMcb1Jp29SO3e/5vA6k8bCKSZlF6WWF30PH4ip6Sv5nV4xx6Mk4wONwjWd3v+tRIrq4+vkj5HNr1XGKhFNyfrSt1f22JxHEJzSeyd35F+AxU5v1IRS3lJr6lFNHhcnrN2W50eA008XRjHbNf3Jv6GLG427tdtlUKzo1aUucZKfud7e4znN42NT2+wRjYa/QVyzbPQOU+Jp6RuQYADSjdCDxeuwGzVAgiPW9g/piNN9xmqfKGTWwULcVE8iUxg2EAav3AlDa3IOaytqGPwKEklc4PaaullgnbM8z8tvj8jvyXM+b8W4i6uJmuV3GP+3TT3fE9Pxsd57v0xyXWJMZeL33OZJ+tfR9+z80PVqNXi90YVL1kfUed1cLV302Z03VtE4uFfq+LOjKV0SxGvB1Lxfj9Dyvaepev4I9HgZWUl3/AEPJccnetIRY0dm+MTw2IhVptpxa+Z6r9qPDYOVPHUFajilmaW0ay/eQ7tdV4nicLhJNZkla19ZRXwbPoHZCp/a8JX4fV9qUfS0L8q0FdJf6lmXn3Iss3prVeV4FQtCU+cvVXgt/j8i/F19qUd37T7unmGtVVGmu5WXe+fxMPDU23J7t3YZdygrJWMeMqXv+Rpqzsjj4yqQjn15XZr4VK2Z+Rz5m6g8sGVSUqfpKjcnaK3+yOtjcRlpqMVkj8WY+ERSTm9b7X2LK2SUs1STl0SCJwjCZpZnstTLip56zfL7HZx2MVKioqKi5LRbu3ecChpdsix9i4RUcqFJ83Tg/+KNjOF2Mxjq4SHWF6b/27fBo7qdu8+LySzKx6Z6FwIDKyGB8neOqW/eT/HL7k/t1T+pU/HL7ma4JM+l4x2bY8QnZXqVe605fcZ8Qqf1Kn45fcw31Q7M+MJWv+8Kn9Sp+OX3I+JVdP8Sp+OX3MUpDt6onjPxdtM+IVdP8Wp+OX3GfEqv9Sp+OXTxMkp6oLd/13Dxn4NX951f6tT8cvuSfFK1v3tT8cvuZLglzHjPwaI8Uq3/e1fxy+5mjWbldtgTFi9TcknpmjUqt63Y0W/d3LwEc31GUjW6kkHPJc2hlXl/MytEuTtdRbQxMre09WVtJu7Sbb5pEpPRBgS1ZIEtM1tgUa0otSjJxktU4tpp9U1sCT9oRGoxfaYj1/bu7a79TTgrLRGYMXZ3R0mVjGWErZjKtjlVpluLqt6mKpI7beazVJuzVWnaBmgHES5AdSjWUaUdndDcLo5pZ5+zHV/YyUMK5TUFtFavklzbNGNxOe1GivVXxfXwCKcfiHVm5Pbl4GWpPki3E0/RqzleXNLl4lnC8G280tEtQr6F+zinlw81/mX/4xPVRdzz3YuH/AI6lynOUvJPKv/k9D6O58fnu+SvRj6TO+hA50Q59K+NtDNCtBZ9F2TmgvdCr2vIbmiUK1qPzQJbhXteRAWtUDn+ugXugcwDfUFTYlwTYAigQWrJElN7mkK0WWEY9hREgSWjCkCpsyKFNaDYfYVbeQaT0FCS2fiVZgzenmVnSRimzBUithNaQ8ldFVXhtVRz5Lxte6aengnceJv4di8rs9uXcyy6Yzx324+Hoym/Vi34Jstr8Nqp+tTkl1aaXvPX4SovUSSSz3aStq/DvJxzENTjFPSzk+/kk+vM6bedwsLgHKGWMkk/blfVvp4GmpgpRWTDRvf2qn0X3JGVGpBqMIwmu61/NHKcOSlKE1/7Np93cEb6XA1D1qrvLcy8Qxf8ADHRdxTUxdWn7bzLv1+JTVnGSzLzRVfXuy9HLhaC/y4v8SzP4tnUzWMnCYZaFJc1CC90Uarnw8r/VemA5Ig9yE2r40v18B2Qh9GupY+0XUV68fEhCU+lfMMdwECQ3NFUtwkEWiSexCFifRUCnzIQoDLUAhKT2EiVdmQgaLDYMdvMhAjPPZAQSHWMX2KAQhVQiIQI6/D5PNHyH46/8Z/6UQh0jyZe3nnK01bqauJbkIaRRWf8AhmKjv5EIFj7xhl6i8Bnt5hIfDnt6CphIQ6K//9k=">
            <a:extLst>
              <a:ext uri="{FF2B5EF4-FFF2-40B4-BE49-F238E27FC236}">
                <a16:creationId xmlns="" xmlns:a16="http://schemas.microsoft.com/office/drawing/2014/main" id="{D26C137E-46F8-7F48-BEAE-83AAC5598E49}"/>
              </a:ext>
            </a:extLst>
          </p:cNvPr>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1" name="Title 1">
            <a:extLst>
              <a:ext uri="{FF2B5EF4-FFF2-40B4-BE49-F238E27FC236}">
                <a16:creationId xmlns="" xmlns:a16="http://schemas.microsoft.com/office/drawing/2014/main" id="{627E25E7-4A8B-B444-89C4-72556098482F}"/>
              </a:ext>
            </a:extLst>
          </p:cNvPr>
          <p:cNvSpPr>
            <a:spLocks noGrp="1"/>
          </p:cNvSpPr>
          <p:nvPr>
            <p:ph type="title"/>
          </p:nvPr>
        </p:nvSpPr>
        <p:spPr>
          <a:xfrm>
            <a:off x="460375" y="354807"/>
            <a:ext cx="8229600" cy="742950"/>
          </a:xfrm>
        </p:spPr>
        <p:txBody>
          <a:bodyPr>
            <a:normAutofit fontScale="90000"/>
          </a:bodyPr>
          <a:lstStyle/>
          <a:p>
            <a:pPr algn="ctr" eaLnBrk="1" fontAlgn="auto" hangingPunct="1">
              <a:spcAft>
                <a:spcPts val="0"/>
              </a:spcAft>
              <a:defRPr/>
            </a:pPr>
            <a:r>
              <a:rPr lang="en-US" sz="3200" b="1" dirty="0" smtClean="0">
                <a:solidFill>
                  <a:schemeClr val="accent1">
                    <a:lumMod val="50000"/>
                  </a:schemeClr>
                </a:solidFill>
                <a:latin typeface="+mn-lt"/>
              </a:rPr>
              <a:t>What Criteria Are Used?</a:t>
            </a:r>
            <a:br>
              <a:rPr lang="en-US" sz="3200" b="1" dirty="0" smtClean="0">
                <a:solidFill>
                  <a:schemeClr val="accent1">
                    <a:lumMod val="50000"/>
                  </a:schemeClr>
                </a:solidFill>
                <a:latin typeface="+mn-lt"/>
              </a:rPr>
            </a:br>
            <a:r>
              <a:rPr lang="en-US" sz="1800" b="1" dirty="0" smtClean="0">
                <a:solidFill>
                  <a:schemeClr val="accent1">
                    <a:lumMod val="50000"/>
                  </a:schemeClr>
                </a:solidFill>
                <a:latin typeface="+mn-lt"/>
              </a:rPr>
              <a:t>Domain-Specific Criteria</a:t>
            </a:r>
            <a:r>
              <a:rPr lang="en-US" sz="3200" b="1" dirty="0" smtClean="0">
                <a:solidFill>
                  <a:schemeClr val="accent1">
                    <a:lumMod val="50000"/>
                  </a:schemeClr>
                </a:solidFill>
                <a:latin typeface="+mn-lt"/>
              </a:rPr>
              <a:t/>
            </a:r>
            <a:br>
              <a:rPr lang="en-US" sz="3200" b="1" dirty="0" smtClean="0">
                <a:solidFill>
                  <a:schemeClr val="accent1">
                    <a:lumMod val="50000"/>
                  </a:schemeClr>
                </a:solidFill>
                <a:latin typeface="+mn-lt"/>
              </a:rPr>
            </a:br>
            <a:endParaRPr lang="en-US" sz="3200" b="1" dirty="0">
              <a:solidFill>
                <a:schemeClr val="accent1">
                  <a:lumMod val="50000"/>
                </a:schemeClr>
              </a:solidFill>
              <a:latin typeface="+mn-lt"/>
            </a:endParaRPr>
          </a:p>
        </p:txBody>
      </p:sp>
      <p:sp>
        <p:nvSpPr>
          <p:cNvPr id="11271" name="AutoShape 2" descr="https://us-mg6.mail.yahoo.com/ya/download?mid=2_0_0_1_9941917_AFrmjkQAAA79U%2BpKpwAAAEkQV8w&amp;pid=2&amp;fid=Inbox&amp;inline=1">
            <a:extLst>
              <a:ext uri="{FF2B5EF4-FFF2-40B4-BE49-F238E27FC236}">
                <a16:creationId xmlns="" xmlns:a16="http://schemas.microsoft.com/office/drawing/2014/main" id="{475AEF4B-4AEC-0E4D-BD6A-EC976DD87729}"/>
              </a:ext>
            </a:extLst>
          </p:cNvPr>
          <p:cNvSpPr>
            <a:spLocks noChangeAspect="1" noChangeArrowheads="1"/>
          </p:cNvSpPr>
          <p:nvPr/>
        </p:nvSpPr>
        <p:spPr bwMode="auto">
          <a:xfrm>
            <a:off x="460375" y="160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1272" name="Content Placeholder 2">
            <a:extLst>
              <a:ext uri="{FF2B5EF4-FFF2-40B4-BE49-F238E27FC236}">
                <a16:creationId xmlns="" xmlns:a16="http://schemas.microsoft.com/office/drawing/2014/main" id="{2F3C16E8-4BDB-4B48-8800-0788660ED6FA}"/>
              </a:ext>
            </a:extLst>
          </p:cNvPr>
          <p:cNvSpPr txBox="1">
            <a:spLocks/>
          </p:cNvSpPr>
          <p:nvPr/>
        </p:nvSpPr>
        <p:spPr bwMode="auto">
          <a:xfrm>
            <a:off x="583471" y="1454437"/>
            <a:ext cx="7908925" cy="419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indent="-182563">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730250" indent="-182563">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004888" indent="-182563">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1187450" indent="-136525">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16446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1018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25590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0162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Aft>
                <a:spcPts val="1200"/>
              </a:spcAft>
              <a:buFont typeface="Arial" panose="020B0604020202020204" pitchFamily="34" charset="0"/>
              <a:buNone/>
            </a:pPr>
            <a:endParaRPr lang="en-US" altLang="en-US" sz="2000"/>
          </a:p>
        </p:txBody>
      </p:sp>
      <p:sp>
        <p:nvSpPr>
          <p:cNvPr id="11273" name="Rectangle 15">
            <a:extLst>
              <a:ext uri="{FF2B5EF4-FFF2-40B4-BE49-F238E27FC236}">
                <a16:creationId xmlns="" xmlns:a16="http://schemas.microsoft.com/office/drawing/2014/main" id="{B6842AE3-5302-6248-BA37-1CD0E91254F6}"/>
              </a:ext>
            </a:extLst>
          </p:cNvPr>
          <p:cNvSpPr>
            <a:spLocks noChangeArrowheads="1"/>
          </p:cNvSpPr>
          <p:nvPr/>
        </p:nvSpPr>
        <p:spPr bwMode="auto">
          <a:xfrm>
            <a:off x="706427" y="1097541"/>
            <a:ext cx="80772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400" dirty="0">
                <a:latin typeface="+mn-lt"/>
              </a:rPr>
              <a:t>The </a:t>
            </a:r>
            <a:r>
              <a:rPr lang="en-US" sz="1400" dirty="0" smtClean="0">
                <a:latin typeface="+mn-lt"/>
              </a:rPr>
              <a:t>second </a:t>
            </a:r>
            <a:r>
              <a:rPr lang="en-US" sz="1400" dirty="0">
                <a:latin typeface="+mn-lt"/>
              </a:rPr>
              <a:t>set of quality descriptors apply to specific sections or </a:t>
            </a:r>
            <a:r>
              <a:rPr lang="en-US" sz="1400" dirty="0" smtClean="0">
                <a:latin typeface="+mn-lt"/>
              </a:rPr>
              <a:t>domains to </a:t>
            </a:r>
            <a:r>
              <a:rPr lang="en-US" sz="1400" dirty="0">
                <a:latin typeface="+mn-lt"/>
              </a:rPr>
              <a:t>help differentiate what is considered “Accomplished” vs. “Proficient” vs. “Needs Improvement</a:t>
            </a:r>
            <a:r>
              <a:rPr lang="en-US" sz="1400" dirty="0" smtClean="0">
                <a:latin typeface="+mn-lt"/>
              </a:rPr>
              <a:t>.”</a:t>
            </a:r>
          </a:p>
          <a:p>
            <a:endParaRPr lang="en-US" sz="1400" dirty="0">
              <a:latin typeface="+mn-lt"/>
            </a:endParaRPr>
          </a:p>
        </p:txBody>
      </p:sp>
      <p:graphicFrame>
        <p:nvGraphicFramePr>
          <p:cNvPr id="2" name="Table 1"/>
          <p:cNvGraphicFramePr>
            <a:graphicFrameLocks noGrp="1"/>
          </p:cNvGraphicFramePr>
          <p:nvPr>
            <p:extLst>
              <p:ext uri="{D42A27DB-BD31-4B8C-83A1-F6EECF244321}">
                <p14:modId xmlns:p14="http://schemas.microsoft.com/office/powerpoint/2010/main" val="1726988465"/>
              </p:ext>
            </p:extLst>
          </p:nvPr>
        </p:nvGraphicFramePr>
        <p:xfrm>
          <a:off x="765175" y="2016300"/>
          <a:ext cx="7449090" cy="3453804"/>
        </p:xfrm>
        <a:graphic>
          <a:graphicData uri="http://schemas.openxmlformats.org/drawingml/2006/table">
            <a:tbl>
              <a:tblPr firstRow="1" firstCol="1" bandRow="1">
                <a:tableStyleId>{5C22544A-7EE6-4342-B048-85BDC9FD1C3A}</a:tableStyleId>
              </a:tblPr>
              <a:tblGrid>
                <a:gridCol w="942892">
                  <a:extLst>
                    <a:ext uri="{9D8B030D-6E8A-4147-A177-3AD203B41FA5}">
                      <a16:colId xmlns="" xmlns:a16="http://schemas.microsoft.com/office/drawing/2014/main" val="20000"/>
                    </a:ext>
                  </a:extLst>
                </a:gridCol>
                <a:gridCol w="2435901">
                  <a:extLst>
                    <a:ext uri="{9D8B030D-6E8A-4147-A177-3AD203B41FA5}">
                      <a16:colId xmlns="" xmlns:a16="http://schemas.microsoft.com/office/drawing/2014/main" val="20001"/>
                    </a:ext>
                  </a:extLst>
                </a:gridCol>
                <a:gridCol w="2058729">
                  <a:extLst>
                    <a:ext uri="{9D8B030D-6E8A-4147-A177-3AD203B41FA5}">
                      <a16:colId xmlns="" xmlns:a16="http://schemas.microsoft.com/office/drawing/2014/main" val="20002"/>
                    </a:ext>
                  </a:extLst>
                </a:gridCol>
                <a:gridCol w="2011568">
                  <a:extLst>
                    <a:ext uri="{9D8B030D-6E8A-4147-A177-3AD203B41FA5}">
                      <a16:colId xmlns="" xmlns:a16="http://schemas.microsoft.com/office/drawing/2014/main" val="20003"/>
                    </a:ext>
                  </a:extLst>
                </a:gridCol>
              </a:tblGrid>
              <a:tr h="167359">
                <a:tc>
                  <a:txBody>
                    <a:bodyPr/>
                    <a:lstStyle/>
                    <a:p>
                      <a:pPr marL="0" marR="0" algn="ctr">
                        <a:lnSpc>
                          <a:spcPct val="107000"/>
                        </a:lnSpc>
                        <a:spcBef>
                          <a:spcPts val="0"/>
                        </a:spcBef>
                        <a:spcAft>
                          <a:spcPts val="800"/>
                        </a:spcAft>
                      </a:pPr>
                      <a:r>
                        <a:rPr lang="en-US" sz="1000" dirty="0">
                          <a:solidFill>
                            <a:schemeClr val="tx1"/>
                          </a:solidFill>
                          <a:effectLst/>
                        </a:rPr>
                        <a:t>DOMAIN</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249" marR="60249" marT="0" marB="0" anchor="ctr"/>
                </a:tc>
                <a:tc>
                  <a:txBody>
                    <a:bodyPr/>
                    <a:lstStyle/>
                    <a:p>
                      <a:pPr marL="0" marR="0" algn="ctr">
                        <a:lnSpc>
                          <a:spcPct val="107000"/>
                        </a:lnSpc>
                        <a:spcBef>
                          <a:spcPts val="0"/>
                        </a:spcBef>
                        <a:spcAft>
                          <a:spcPts val="800"/>
                        </a:spcAft>
                      </a:pPr>
                      <a:r>
                        <a:rPr lang="en-US" sz="1000">
                          <a:solidFill>
                            <a:schemeClr val="tx1"/>
                          </a:solidFill>
                          <a:effectLst/>
                        </a:rPr>
                        <a:t>ACCOMPLISHED</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249" marR="60249" marT="0" marB="0" anchor="ctr"/>
                </a:tc>
                <a:tc>
                  <a:txBody>
                    <a:bodyPr/>
                    <a:lstStyle/>
                    <a:p>
                      <a:pPr marL="0" marR="0" algn="ctr">
                        <a:lnSpc>
                          <a:spcPct val="107000"/>
                        </a:lnSpc>
                        <a:spcBef>
                          <a:spcPts val="0"/>
                        </a:spcBef>
                        <a:spcAft>
                          <a:spcPts val="800"/>
                        </a:spcAft>
                      </a:pPr>
                      <a:r>
                        <a:rPr lang="en-US" sz="1000">
                          <a:solidFill>
                            <a:schemeClr val="tx1"/>
                          </a:solidFill>
                          <a:effectLst/>
                        </a:rPr>
                        <a:t>PROFICIENT</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249" marR="60249" marT="0" marB="0" anchor="ctr"/>
                </a:tc>
                <a:tc>
                  <a:txBody>
                    <a:bodyPr/>
                    <a:lstStyle/>
                    <a:p>
                      <a:pPr marL="0" marR="0" algn="ctr">
                        <a:lnSpc>
                          <a:spcPct val="107000"/>
                        </a:lnSpc>
                        <a:spcBef>
                          <a:spcPts val="0"/>
                        </a:spcBef>
                        <a:spcAft>
                          <a:spcPts val="800"/>
                        </a:spcAft>
                      </a:pPr>
                      <a:r>
                        <a:rPr lang="en-US" sz="1000">
                          <a:solidFill>
                            <a:schemeClr val="tx1"/>
                          </a:solidFill>
                          <a:effectLst/>
                        </a:rPr>
                        <a:t>NEEDS IMPROVEMENT</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249" marR="60249" marT="0" marB="0" anchor="ctr"/>
                </a:tc>
                <a:extLst>
                  <a:ext uri="{0D108BD9-81ED-4DB2-BD59-A6C34878D82A}">
                    <a16:rowId xmlns="" xmlns:a16="http://schemas.microsoft.com/office/drawing/2014/main" val="10000"/>
                  </a:ext>
                </a:extLst>
              </a:tr>
              <a:tr h="530908">
                <a:tc>
                  <a:txBody>
                    <a:bodyPr/>
                    <a:lstStyle/>
                    <a:p>
                      <a:pPr marL="0" marR="0" algn="ctr">
                        <a:lnSpc>
                          <a:spcPct val="107000"/>
                        </a:lnSpc>
                        <a:spcBef>
                          <a:spcPts val="0"/>
                        </a:spcBef>
                        <a:spcAft>
                          <a:spcPts val="800"/>
                        </a:spcAft>
                      </a:pPr>
                      <a:r>
                        <a:rPr lang="en-US" sz="1000">
                          <a:solidFill>
                            <a:schemeClr val="tx1"/>
                          </a:solidFill>
                          <a:effectLst/>
                        </a:rPr>
                        <a:t>Introduction</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249" marR="60249" marT="0" marB="0" anchor="ctr"/>
                </a:tc>
                <a:tc>
                  <a:txBody>
                    <a:bodyPr/>
                    <a:lstStyle/>
                    <a:p>
                      <a:pPr marL="0" marR="0">
                        <a:lnSpc>
                          <a:spcPct val="107000"/>
                        </a:lnSpc>
                        <a:spcBef>
                          <a:spcPts val="0"/>
                        </a:spcBef>
                        <a:spcAft>
                          <a:spcPts val="800"/>
                        </a:spcAft>
                      </a:pPr>
                      <a:r>
                        <a:rPr lang="en-US" sz="1000" dirty="0">
                          <a:solidFill>
                            <a:schemeClr val="tx1"/>
                          </a:solidFill>
                          <a:effectLst/>
                        </a:rPr>
                        <a:t>The research question is clearly stated, can be answered by the data, and the context of the problem clearly explained.</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249" marR="60249" marT="0" marB="0" anchor="ctr"/>
                </a:tc>
                <a:tc>
                  <a:txBody>
                    <a:bodyPr/>
                    <a:lstStyle/>
                    <a:p>
                      <a:pPr marL="0" marR="0">
                        <a:lnSpc>
                          <a:spcPct val="107000"/>
                        </a:lnSpc>
                        <a:spcBef>
                          <a:spcPts val="0"/>
                        </a:spcBef>
                        <a:spcAft>
                          <a:spcPts val="800"/>
                        </a:spcAft>
                      </a:pPr>
                      <a:r>
                        <a:rPr lang="en-US" sz="1000">
                          <a:solidFill>
                            <a:schemeClr val="tx1"/>
                          </a:solidFill>
                          <a:effectLst/>
                        </a:rPr>
                        <a:t>The research question is unclear and/or not supported by the data.</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249" marR="60249" marT="0" marB="0" anchor="ctr"/>
                </a:tc>
                <a:tc>
                  <a:txBody>
                    <a:bodyPr/>
                    <a:lstStyle/>
                    <a:p>
                      <a:pPr marL="0" marR="0">
                        <a:lnSpc>
                          <a:spcPct val="107000"/>
                        </a:lnSpc>
                        <a:spcBef>
                          <a:spcPts val="0"/>
                        </a:spcBef>
                        <a:spcAft>
                          <a:spcPts val="800"/>
                        </a:spcAft>
                      </a:pPr>
                      <a:r>
                        <a:rPr lang="en-US" sz="1000">
                          <a:solidFill>
                            <a:schemeClr val="tx1"/>
                          </a:solidFill>
                          <a:effectLst/>
                        </a:rPr>
                        <a:t>Research question is ambiguous, unclear, or not stated.</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249" marR="60249" marT="0" marB="0" anchor="ctr"/>
                </a:tc>
                <a:extLst>
                  <a:ext uri="{0D108BD9-81ED-4DB2-BD59-A6C34878D82A}">
                    <a16:rowId xmlns="" xmlns:a16="http://schemas.microsoft.com/office/drawing/2014/main" val="10001"/>
                  </a:ext>
                </a:extLst>
              </a:tr>
              <a:tr h="569626">
                <a:tc>
                  <a:txBody>
                    <a:bodyPr/>
                    <a:lstStyle/>
                    <a:p>
                      <a:pPr marL="0" marR="0" algn="ctr">
                        <a:lnSpc>
                          <a:spcPct val="107000"/>
                        </a:lnSpc>
                        <a:spcBef>
                          <a:spcPts val="0"/>
                        </a:spcBef>
                        <a:spcAft>
                          <a:spcPts val="800"/>
                        </a:spcAft>
                      </a:pPr>
                      <a:r>
                        <a:rPr lang="en-US" sz="1000">
                          <a:solidFill>
                            <a:schemeClr val="tx1"/>
                          </a:solidFill>
                          <a:effectLst/>
                        </a:rPr>
                        <a:t>Data Display</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249" marR="60249" marT="0" marB="0" anchor="ctr"/>
                </a:tc>
                <a:tc>
                  <a:txBody>
                    <a:bodyPr/>
                    <a:lstStyle/>
                    <a:p>
                      <a:pPr marL="0" marR="0">
                        <a:lnSpc>
                          <a:spcPct val="107000"/>
                        </a:lnSpc>
                        <a:spcBef>
                          <a:spcPts val="0"/>
                        </a:spcBef>
                        <a:spcAft>
                          <a:spcPts val="800"/>
                        </a:spcAft>
                      </a:pPr>
                      <a:r>
                        <a:rPr lang="en-US" sz="1000">
                          <a:solidFill>
                            <a:schemeClr val="tx1"/>
                          </a:solidFill>
                          <a:effectLst/>
                        </a:rPr>
                        <a:t>Includes appropriate, well-labeled, accurate displays (graphs and tables) of the data.</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249" marR="60249" marT="0" marB="0" anchor="ctr"/>
                </a:tc>
                <a:tc>
                  <a:txBody>
                    <a:bodyPr/>
                    <a:lstStyle/>
                    <a:p>
                      <a:pPr marL="0" marR="0">
                        <a:lnSpc>
                          <a:spcPct val="107000"/>
                        </a:lnSpc>
                        <a:spcBef>
                          <a:spcPts val="0"/>
                        </a:spcBef>
                        <a:spcAft>
                          <a:spcPts val="800"/>
                        </a:spcAft>
                      </a:pPr>
                      <a:r>
                        <a:rPr lang="en-US" sz="1000">
                          <a:solidFill>
                            <a:schemeClr val="tx1"/>
                          </a:solidFill>
                          <a:effectLst/>
                        </a:rPr>
                        <a:t>Includes appropriate, accurate displays of the data.</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249" marR="60249" marT="0" marB="0" anchor="ctr"/>
                </a:tc>
                <a:tc>
                  <a:txBody>
                    <a:bodyPr/>
                    <a:lstStyle/>
                    <a:p>
                      <a:pPr marL="0" marR="0">
                        <a:lnSpc>
                          <a:spcPct val="107000"/>
                        </a:lnSpc>
                        <a:spcBef>
                          <a:spcPts val="0"/>
                        </a:spcBef>
                        <a:spcAft>
                          <a:spcPts val="800"/>
                        </a:spcAft>
                      </a:pPr>
                      <a:r>
                        <a:rPr lang="en-US" sz="1000">
                          <a:solidFill>
                            <a:schemeClr val="tx1"/>
                          </a:solidFill>
                          <a:effectLst/>
                        </a:rPr>
                        <a:t>Includes appropriate but no accurate displays of the data.</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249" marR="60249" marT="0" marB="0" anchor="ctr"/>
                </a:tc>
                <a:extLst>
                  <a:ext uri="{0D108BD9-81ED-4DB2-BD59-A6C34878D82A}">
                    <a16:rowId xmlns="" xmlns:a16="http://schemas.microsoft.com/office/drawing/2014/main" val="10002"/>
                  </a:ext>
                </a:extLst>
              </a:tr>
              <a:tr h="622092">
                <a:tc>
                  <a:txBody>
                    <a:bodyPr/>
                    <a:lstStyle/>
                    <a:p>
                      <a:pPr marL="0" marR="0" algn="ctr">
                        <a:lnSpc>
                          <a:spcPct val="107000"/>
                        </a:lnSpc>
                        <a:spcBef>
                          <a:spcPts val="0"/>
                        </a:spcBef>
                        <a:spcAft>
                          <a:spcPts val="800"/>
                        </a:spcAft>
                      </a:pPr>
                      <a:r>
                        <a:rPr lang="en-US" sz="1000" dirty="0">
                          <a:solidFill>
                            <a:schemeClr val="tx1"/>
                          </a:solidFill>
                          <a:effectLst/>
                        </a:rPr>
                        <a:t>Data Analysis</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249" marR="60249" marT="0" marB="0" anchor="ctr"/>
                </a:tc>
                <a:tc>
                  <a:txBody>
                    <a:bodyPr/>
                    <a:lstStyle/>
                    <a:p>
                      <a:pPr marL="0" marR="0">
                        <a:lnSpc>
                          <a:spcPct val="107000"/>
                        </a:lnSpc>
                        <a:spcBef>
                          <a:spcPts val="0"/>
                        </a:spcBef>
                        <a:spcAft>
                          <a:spcPts val="800"/>
                        </a:spcAft>
                      </a:pPr>
                      <a:r>
                        <a:rPr lang="en-US" sz="1000">
                          <a:solidFill>
                            <a:schemeClr val="tx1"/>
                          </a:solidFill>
                          <a:effectLst/>
                        </a:rPr>
                        <a:t>The appropriate statistical test(s) was used for the data and interpretation was clear.</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249" marR="60249" marT="0" marB="0" anchor="ctr"/>
                </a:tc>
                <a:tc>
                  <a:txBody>
                    <a:bodyPr/>
                    <a:lstStyle/>
                    <a:p>
                      <a:pPr marL="0" marR="0">
                        <a:lnSpc>
                          <a:spcPct val="107000"/>
                        </a:lnSpc>
                        <a:spcBef>
                          <a:spcPts val="0"/>
                        </a:spcBef>
                        <a:spcAft>
                          <a:spcPts val="800"/>
                        </a:spcAft>
                      </a:pPr>
                      <a:r>
                        <a:rPr lang="en-US" sz="1000">
                          <a:solidFill>
                            <a:schemeClr val="tx1"/>
                          </a:solidFill>
                          <a:effectLst/>
                        </a:rPr>
                        <a:t>The appropriate statistical test(s) was used but interpretation was not fully clear or well-articulated.</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249" marR="60249" marT="0" marB="0" anchor="ctr"/>
                </a:tc>
                <a:tc>
                  <a:txBody>
                    <a:bodyPr/>
                    <a:lstStyle/>
                    <a:p>
                      <a:pPr marL="0" marR="0">
                        <a:lnSpc>
                          <a:spcPct val="107000"/>
                        </a:lnSpc>
                        <a:spcBef>
                          <a:spcPts val="0"/>
                        </a:spcBef>
                        <a:spcAft>
                          <a:spcPts val="800"/>
                        </a:spcAft>
                      </a:pPr>
                      <a:r>
                        <a:rPr lang="en-US" sz="1000">
                          <a:solidFill>
                            <a:schemeClr val="tx1"/>
                          </a:solidFill>
                          <a:effectLst/>
                        </a:rPr>
                        <a:t>The incorrect statistical test was used and/or not justified for the data as presented.</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249" marR="60249" marT="0" marB="0" anchor="ctr"/>
                </a:tc>
                <a:extLst>
                  <a:ext uri="{0D108BD9-81ED-4DB2-BD59-A6C34878D82A}">
                    <a16:rowId xmlns="" xmlns:a16="http://schemas.microsoft.com/office/drawing/2014/main" val="10003"/>
                  </a:ext>
                </a:extLst>
              </a:tr>
              <a:tr h="727023">
                <a:tc>
                  <a:txBody>
                    <a:bodyPr/>
                    <a:lstStyle/>
                    <a:p>
                      <a:pPr marL="0" marR="0" algn="ctr">
                        <a:lnSpc>
                          <a:spcPct val="107000"/>
                        </a:lnSpc>
                        <a:spcBef>
                          <a:spcPts val="0"/>
                        </a:spcBef>
                        <a:spcAft>
                          <a:spcPts val="800"/>
                        </a:spcAft>
                      </a:pPr>
                      <a:r>
                        <a:rPr lang="en-US" sz="1000">
                          <a:solidFill>
                            <a:schemeClr val="tx1"/>
                          </a:solidFill>
                          <a:effectLst/>
                        </a:rPr>
                        <a:t>Conclusion</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249" marR="60249" marT="0" marB="0" anchor="ctr"/>
                </a:tc>
                <a:tc>
                  <a:txBody>
                    <a:bodyPr/>
                    <a:lstStyle/>
                    <a:p>
                      <a:pPr marL="0" marR="0">
                        <a:lnSpc>
                          <a:spcPct val="107000"/>
                        </a:lnSpc>
                        <a:spcBef>
                          <a:spcPts val="0"/>
                        </a:spcBef>
                        <a:spcAft>
                          <a:spcPts val="800"/>
                        </a:spcAft>
                      </a:pPr>
                      <a:r>
                        <a:rPr lang="en-US" sz="1000">
                          <a:solidFill>
                            <a:schemeClr val="tx1"/>
                          </a:solidFill>
                          <a:effectLst/>
                        </a:rPr>
                        <a:t>Conclusion includes a clear answer to the statistical question that is consistent with the data analysis and the method of data collection.</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249" marR="60249" marT="0" marB="0" anchor="ctr"/>
                </a:tc>
                <a:tc>
                  <a:txBody>
                    <a:bodyPr/>
                    <a:lstStyle/>
                    <a:p>
                      <a:pPr marL="0" marR="0">
                        <a:lnSpc>
                          <a:spcPct val="107000"/>
                        </a:lnSpc>
                        <a:spcBef>
                          <a:spcPts val="0"/>
                        </a:spcBef>
                        <a:spcAft>
                          <a:spcPts val="800"/>
                        </a:spcAft>
                      </a:pPr>
                      <a:r>
                        <a:rPr lang="en-US" sz="1000">
                          <a:solidFill>
                            <a:schemeClr val="tx1"/>
                          </a:solidFill>
                          <a:effectLst/>
                        </a:rPr>
                        <a:t>Conclusion includes an answer to the statistical question that is consistent with the data but not with the data collection method.</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249" marR="60249" marT="0" marB="0" anchor="ctr"/>
                </a:tc>
                <a:tc>
                  <a:txBody>
                    <a:bodyPr/>
                    <a:lstStyle/>
                    <a:p>
                      <a:pPr marL="0" marR="0">
                        <a:lnSpc>
                          <a:spcPct val="107000"/>
                        </a:lnSpc>
                        <a:spcBef>
                          <a:spcPts val="0"/>
                        </a:spcBef>
                        <a:spcAft>
                          <a:spcPts val="800"/>
                        </a:spcAft>
                      </a:pPr>
                      <a:r>
                        <a:rPr lang="en-US" sz="1000">
                          <a:solidFill>
                            <a:schemeClr val="tx1"/>
                          </a:solidFill>
                          <a:effectLst/>
                        </a:rPr>
                        <a:t>Conclusion does not include an answer to the statistical question that is consistent with the data analysis.</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249" marR="60249" marT="0" marB="0" anchor="ctr"/>
                </a:tc>
                <a:extLst>
                  <a:ext uri="{0D108BD9-81ED-4DB2-BD59-A6C34878D82A}">
                    <a16:rowId xmlns="" xmlns:a16="http://schemas.microsoft.com/office/drawing/2014/main" val="10004"/>
                  </a:ext>
                </a:extLst>
              </a:tr>
              <a:tr h="836796">
                <a:tc>
                  <a:txBody>
                    <a:bodyPr/>
                    <a:lstStyle/>
                    <a:p>
                      <a:pPr marL="0" marR="0" algn="ctr">
                        <a:lnSpc>
                          <a:spcPct val="107000"/>
                        </a:lnSpc>
                        <a:spcBef>
                          <a:spcPts val="0"/>
                        </a:spcBef>
                        <a:spcAft>
                          <a:spcPts val="800"/>
                        </a:spcAft>
                      </a:pPr>
                      <a:r>
                        <a:rPr lang="en-US" sz="1000">
                          <a:solidFill>
                            <a:schemeClr val="tx1"/>
                          </a:solidFill>
                          <a:effectLst/>
                        </a:rPr>
                        <a:t>Final Presentation</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249" marR="60249" marT="0" marB="0" anchor="ctr"/>
                </a:tc>
                <a:tc>
                  <a:txBody>
                    <a:bodyPr/>
                    <a:lstStyle/>
                    <a:p>
                      <a:pPr marL="0" marR="0">
                        <a:lnSpc>
                          <a:spcPct val="107000"/>
                        </a:lnSpc>
                        <a:spcBef>
                          <a:spcPts val="0"/>
                        </a:spcBef>
                        <a:spcAft>
                          <a:spcPts val="800"/>
                        </a:spcAft>
                      </a:pPr>
                      <a:r>
                        <a:rPr lang="en-US" sz="1000">
                          <a:solidFill>
                            <a:schemeClr val="tx1"/>
                          </a:solidFill>
                          <a:effectLst/>
                        </a:rPr>
                        <a:t>Speaker articulates the nature of the research and shows the study’s findings clearly, concisely and succinctly</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249" marR="60249" marT="0" marB="0" anchor="ctr"/>
                </a:tc>
                <a:tc>
                  <a:txBody>
                    <a:bodyPr/>
                    <a:lstStyle/>
                    <a:p>
                      <a:pPr marL="0" marR="0">
                        <a:lnSpc>
                          <a:spcPct val="107000"/>
                        </a:lnSpc>
                        <a:spcBef>
                          <a:spcPts val="0"/>
                        </a:spcBef>
                        <a:spcAft>
                          <a:spcPts val="800"/>
                        </a:spcAft>
                      </a:pPr>
                      <a:r>
                        <a:rPr lang="en-US" sz="1000">
                          <a:solidFill>
                            <a:schemeClr val="tx1"/>
                          </a:solidFill>
                          <a:effectLst/>
                        </a:rPr>
                        <a:t>Speaker hits most of the highlights </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249" marR="60249" marT="0" marB="0" anchor="ctr"/>
                </a:tc>
                <a:tc>
                  <a:txBody>
                    <a:bodyPr/>
                    <a:lstStyle/>
                    <a:p>
                      <a:pPr marL="0" marR="0">
                        <a:lnSpc>
                          <a:spcPct val="107000"/>
                        </a:lnSpc>
                        <a:spcBef>
                          <a:spcPts val="0"/>
                        </a:spcBef>
                        <a:spcAft>
                          <a:spcPts val="800"/>
                        </a:spcAft>
                      </a:pPr>
                      <a:r>
                        <a:rPr lang="en-US" sz="1000" dirty="0">
                          <a:solidFill>
                            <a:schemeClr val="tx1"/>
                          </a:solidFill>
                          <a:effectLst/>
                        </a:rPr>
                        <a:t>Speaker does not clearly and concisely explain the nature of the research project nor its findings.</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249" marR="60249" marT="0" marB="0" anchor="ct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34887740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AutoShape 2" descr="data:image/jpeg;base64,/9j/4AAQSkZJRgABAQAAAQABAAD/2wCEAAkGBxQTEhUUEhQWFBUXGBoVFxcXFxUXGBwXFxcXFxcXFBQYHCggGBwlHBQUITEhJSkrLi4uFx8zODMsNygtLisBCgoKDg0OGxAQGiwkHyQsLCwsLCwsLCwsLCwsLCwsLCwsLCwsLCwsLCwsLCwsLCwsLCwsLCwsLCwsLCwsLCwsLP/AABEIAMIBAwMBIgACEQEDEQH/xAAbAAACAwEBAQAAAAAAAAAAAAABAgADBAUGB//EAD4QAAIBAgQDBAgDBQgDAAAAAAABAgMRBBIhMQVBUQZhcYETIjKRobHB0ZLh8AczQlJTFBUjY3KCovEkYrL/xAAaAQEBAQEBAQEAAAAAAAAAAAAAAQIDBAUG/8QAIhEBAQACAgIDAQADAAAAAAAAAAECEQMhEjEEQVEiE0Jh/9oADAMBAAIRAxEAPwDoJ9AZbrvHphevcfnnvLTYFF+A63siW3HpUexIsEYOw2WxBNntuHPYmYbL3BE3X0EzIs8ipPuAa19xJ/MeUgFUJ+BGyNkIiuS7mG4ZIHmChMRosyletwyV6CLXwLOvQiiVFMkGGiL6WCnLXK30Hhw6pzi/dYuqM6YktSyrhpR3VivKx6QGgNjiJakuwU9bBg9WSS5giwJ4hURJMOcuzQydhoi28hkioFyBVPvIZGxkkgxYWNOgrQK6iLncMXoZ7CymPr0JoDN7iqL0CqtxHr+YE33CC6LFcEST67EnLbQuhFHkCcdg5lfyEatYmg0GmBoDbtpuBtsqChctxpRsgRIIyuSHatsLqJEBxN3BqPr5mrpeZjjBtr4newVJJK2lyXLxdOLiud/4vhGbd7WXcviXSp33Z0adVJJLQ4fE8XFS0evcds+Txx3a9PHx4260sxOHjs9rWu9upwsfw/nHyX65G+WOUla/ITBV21r4d/xJx5zk+mObgmM3HElG2j3FyHocbglKL2zJX/7OBMZ4XGvHsGCKHkitSMoaQHBIaI240AkKohXeFx0GwM/cQKiiDStkUSS0DlA/eGtksyWvsNJES2MqjiBom5ZbQdmypOwWtrkmRy5jQZa7oF77IVzsrjQlc0Fa17xmC9t9ySIFeiClzfvAo8wON2W6Q7Kqa1LF0JN9CGytCSdiwVx1Ihlflv7y9Y7K7X+H5o42I49CjNpp5vgIu1fPRI5Z45eW9PpfH1MNO3X4rUWkYvxRxcbiWt3q/L3oZ9raM07K0vJe7Q5ePxMZxcoSu1yvr5DLC/bpMpPTbSxaWl/E6eF4otrrY+evHTUrmzB15N3va/f8D3cHD4dvF8nk8nt8Lxf1nd7qzKZz1PHzxslM9XhamaCdt0tTXNOnkXWCFrQB59gqOhNiZhrFFE4pDR2LstxGyGwsiB0IBpiraElpsM0LOGtzNb2kI2+pLX8CX6hT0JoRxWxMoLN2HijXZsJBpgclcDYBasSEeoU7LqNl5jRtXZdNhVsy5Rs2Vu1ibgFNaahcNicrAuNAShuRNcy3ZFUrIiG0K1qxl1YveB5DtVwyc6uaE8qsrp83+rGqt2YcMHBVL+lm3O/RclY6PEuIeiTn6Nzyu+zaXiziYzt2qulSLslaLTasdMby546xnp78McMZN15v+6a8ZNOSVvDXwuaMNw6tfTlzX1PX8LxEatNeljr1aV2uT9xi4pxFU1likl3G78jO9am2pwyd7c+eGTtFvXYw8Ul6JW5r3GnhOarWT5L7GLi2GdarNU7t3SWuiSWrkzvxTxn9PNyazz1FGAqzqNRsk1a2lm7u2vX8j6ThaSjFRvsl8jzXAMDlnBSV5RV9vd8W7eB6eSTRw5eTyvXpjnxky0Nw7IXYm5y04DDqMwMe4gWUyJAcCaC+wWkQX0ZAaao66jJ6Cw26As7asrQ2YW9yt3Ww6ZAIJ3vcsbEgFIRaKIkOkCKsECSXMObkLLqS4DFVSPQscrISUumopEsiAbJdfkTQWm9d/wBdxY4rmJGNtQylyAFrk52RFck4PlvsvF7Fn4ODxztPSpRdK17u7SV7vqYeG8dwc8scqWu0o2+h6Cr2UpqLcvWk/ab1bfccLH9lYy2i0+vI9eOGM67Tyl7aeLVI5r07JJf9I87Wm6kstrtmmrRVC8LuSfN8n4iUqsFdpWdmjP8Ah1lt6cOf+dVfXgqVNRi8rerfO+x5+njJwk4U4ptvR89TTj8a27t9WaewdHPXqTf8MefWT+0WdspJhbXLyyxu5XrOC4RwhebbnLWTfy7jooCfIZRPBe+3O3fdI1cNwtAMoMWMKhnLobERMi3BTZJO5AHEAyq25ENdC+KtuRiKLvqCKszDR5dA7CzVyQ79yxRzBU7LUSMtRntfcCyEr7hsV57BjO/cNoMrAsG4IyvckoWIXZINhE7IA5Qy0WoFPQkh2GuhU9QJhUiewyfkVpuLvcMmUzrxW7+pvHG29ROotx3FWlZnLxnGs0fVfiZuM8Ypxi7xzN7XdvkeTeLla7jZtXtqtHqvg0e6eWt2aZwxmV1F3F8e3dL5nHWJstSuvWuZmd5OnacejYjEOWh2uxnF4UKrjU0VW0VLkpK9r9zvY4WUetgpZFKSai9Ffn4dRljMp41jkupt9hlIWLZ5jsl2gzQVKvK0lpGT/iXJN9fmeourHzc8LhdViXc6PbQVQC3sGT1sc1KnqFvoG3QGUApAUbEuOWAqxBUiDoWZtyWt5ixWhIMKaWjQMutwqVwSmTSpGIVIEXoG3UlDRVyWBGqHN0AWctbWGiwygLltzJrsQjkHKIrc9xrQgbBlH3GbG18vn8uZrHC5XUS3UNOrbf3cyiWJfIw+n0+ZPS3Po8fxcZ77cbyW+l1Wr/MzqcO41Tpq1OjmlbVyu5d+zVvicCcr7mbhXEpUcVGH81pXt1k4tdOcfcerGTHqOVu2HttWzRdS0FJXjaKad5WtdN666X3158uvxns9FqN7wkoRi2tnlilqvI8b+0XMsXVjLRNqS0S0aur23Pd8C49HF4aE216SCUKq55kvat0luZ5MdxvHK43ceOl2ZlfSa/D+Y1Lszb2pt+Csexx1elRg51XGEV138EubPn3aHtdKreFBOnT2b/jl5/wrw1MTHKu156t4hjqGGeWnBTqLm/Ws+97J9y1MDqVKmtR3k9bckuiXI5nDMNnnrstX9D0FOnfU7TGRwyzuXtVCkex4dXkopJ6Lk9V+R5mhhZyqLZQWr5v8keiwu9jGeMvVTG6d2ni00s2nyL2+hy4Mup1Lczx5/F+8XWZ/rdEbPcoozT8S6ELHjuNx6sdNyhHwHaBl1GQA95CMJnoO0Bx2HsV5TXpYK3DZATCo6WJ2pZdwBrEgmQJZp6WLIN2C4hgyRAjPR21FctCy9tkLKGmoAaBFIsgDLqWBM/XQ8vxXGqUpNPa6XkdzjWKyU9Ha/qr3anhsXVcZNdVdHv8Aicf+zhy5fTpV67skbaUrRsclyOnRR7XJdFHN4v6sqdT+WVn/AKZ+q/jZnUZxO0dRqk2u6/hdXt5AL+0vDyl6HEKLyzpRUpWdlJOyu+V/ieN4bxGph6melKz2aeqa6SXM9Rha7qQxVGU8+fCqrFZnJKdCV2ld6aXfxPHSNztV3EeIVa8s1Wbm+V9l4JaIzbajqJq4XhvSVFf2Y+s/LZebA63DcLkppP2petL6L3HSVLkLSWtyzEVHFWjrJ7fd9xlkKdV5404Pa0qj+UfPc7NOainJnP4XhckXrdvVt82Y+P4y1oIlm1ddcTzbFqxttWzg4bSIjrZpPnGOr73yQ0rtVuOOCu3ZP2Vza6vojV2X7QutUlTmtbZovwaun7zxeLrRcm5M3dkcQli6dubcfen+Rx5+OZYVvC9vp1yaixeo6PlO5LkG9wTOw0iEaFjHW/uOlVLbhzXdiN9AqCRk2MA+AmUPL6gRbWJGW9iLcLit0AIVrv6jPvE8Bp20+ADN6aCag525eJmx1bJGUui08dl8WXHG5XSenne0OLUquXktPPmzy2Ir65Jbp6HT4jLMsy9paM5WJlGeVrdNfPVH2sMPGSR5Ld3bpUKl5WO5RPO4OfreB2qdXQtRplM872trWppL+J2+52oyvfxPLdr6vrQj0uxFfQuJcMdbC4LE4aNOLhRxEbWdpxjBycJZd3llVt3xPjltfDQ+w/so4u6uEqYZJSq0X6WlF/xKzUoLpmjKpH/cfJsXTyzl3Nmmmeb5HoeE0MlJdZ6vw5L6+ZxcBQ9JUS5bvwW56ikrvuFZqxNRi5PkXUKOmeS9aXLouSMcb1Jp29SO3e/5vA6k8bCKSZlF6WWF30PH4ip6Sv5nV4xx6Mk4wONwjWd3v+tRIrq4+vkj5HNr1XGKhFNyfrSt1f22JxHEJzSeyd35F+AxU5v1IRS3lJr6lFNHhcnrN2W50eA008XRjHbNf3Jv6GLG427tdtlUKzo1aUucZKfud7e4znN42NT2+wRjYa/QVyzbPQOU+Jp6RuQYADSjdCDxeuwGzVAgiPW9g/piNN9xmqfKGTWwULcVE8iUxg2EAav3AlDa3IOaytqGPwKEklc4PaaullgnbM8z8tvj8jvyXM+b8W4i6uJmuV3GP+3TT3fE9Pxsd57v0xyXWJMZeL33OZJ+tfR9+z80PVqNXi90YVL1kfUed1cLV302Z03VtE4uFfq+LOjKV0SxGvB1Lxfj9Dyvaepev4I9HgZWUl3/AEPJccnetIRY0dm+MTw2IhVptpxa+Z6r9qPDYOVPHUFajilmaW0ay/eQ7tdV4nicLhJNZkla19ZRXwbPoHZCp/a8JX4fV9qUfS0L8q0FdJf6lmXn3Iss3prVeV4FQtCU+cvVXgt/j8i/F19qUd37T7unmGtVVGmu5WXe+fxMPDU23J7t3YZdygrJWMeMqXv+Rpqzsjj4yqQjn15XZr4VK2Z+Rz5m6g8sGVSUqfpKjcnaK3+yOtjcRlpqMVkj8WY+ERSTm9b7X2LK2SUs1STl0SCJwjCZpZnstTLip56zfL7HZx2MVKioqKi5LRbu3ecChpdsix9i4RUcqFJ83Tg/+KNjOF2Mxjq4SHWF6b/27fBo7qdu8+LySzKx6Z6FwIDKyGB8neOqW/eT/HL7k/t1T+pU/HL7ma4JM+l4x2bY8QnZXqVe605fcZ8Qqf1Kn45fcw31Q7M+MJWv+8Kn9Sp+OX3I+JVdP8Sp+OX3MUpDt6onjPxdtM+IVdP8Wp+OX3GfEqv9Sp+OXTxMkp6oLd/13Dxn4NX951f6tT8cvuSfFK1v3tT8cvuZLglzHjPwaI8Uq3/e1fxy+5mjWbldtgTFi9TcknpmjUqt63Y0W/d3LwEc31GUjW6kkHPJc2hlXl/MytEuTtdRbQxMre09WVtJu7Sbb5pEpPRBgS1ZIEtM1tgUa0otSjJxktU4tpp9U1sCT9oRGoxfaYj1/bu7a79TTgrLRGYMXZ3R0mVjGWErZjKtjlVpluLqt6mKpI7beazVJuzVWnaBmgHES5AdSjWUaUdndDcLo5pZ5+zHV/YyUMK5TUFtFavklzbNGNxOe1GivVXxfXwCKcfiHVm5Pbl4GWpPki3E0/RqzleXNLl4lnC8G280tEtQr6F+zinlw81/mX/4xPVRdzz3YuH/AI6lynOUvJPKv/k9D6O58fnu+SvRj6TO+hA50Q59K+NtDNCtBZ9F2TmgvdCr2vIbmiUK1qPzQJbhXteRAWtUDn+ugXugcwDfUFTYlwTYAigQWrJElN7mkK0WWEY9hREgSWjCkCpsyKFNaDYfYVbeQaT0FCS2fiVZgzenmVnSRimzBUithNaQ8ldFVXhtVRz5Lxte6aengnceJv4di8rs9uXcyy6Yzx324+Hoym/Vi34Jstr8Nqp+tTkl1aaXvPX4SovUSSSz3aStq/DvJxzENTjFPSzk+/kk+vM6bedwsLgHKGWMkk/blfVvp4GmpgpRWTDRvf2qn0X3JGVGpBqMIwmu61/NHKcOSlKE1/7Np93cEb6XA1D1qrvLcy8Qxf8ADHRdxTUxdWn7bzLv1+JTVnGSzLzRVfXuy9HLhaC/y4v8SzP4tnUzWMnCYZaFJc1CC90Uarnw8r/VemA5Ig9yE2r40v18B2Qh9GupY+0XUV68fEhCU+lfMMdwECQ3NFUtwkEWiSexCFifRUCnzIQoDLUAhKT2EiVdmQgaLDYMdvMhAjPPZAQSHWMX2KAQhVQiIQI6/D5PNHyH46/8Z/6UQh0jyZe3nnK01bqauJbkIaRRWf8AhmKjv5EIFj7xhl6i8Bnt5hIfDnt6CphIQ6K//9k=">
            <a:extLst>
              <a:ext uri="{FF2B5EF4-FFF2-40B4-BE49-F238E27FC236}">
                <a16:creationId xmlns="" xmlns:a16="http://schemas.microsoft.com/office/drawing/2014/main" id="{BC7E1CAD-800E-AC4E-BD3F-5433740EE5FF}"/>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1269" name="AutoShape 4" descr="data:image/jpeg;base64,/9j/4AAQSkZJRgABAQAAAQABAAD/2wCEAAkGBxQTEhUUEhQWFBUXGBoVFxcXFxUXGBwXFxcXFxcXFBQYHCggGBwlHBQUITEhJSkrLi4uFx8zODMsNygtLisBCgoKDg0OGxAQGiwkHyQsLCwsLCwsLCwsLCwsLCwsLCwsLCwsLCwsLCwsLCwsLCwsLCwsLCwsLCwsLCwsLCwsLP/AABEIAMIBAwMBIgACEQEDEQH/xAAbAAACAwEBAQAAAAAAAAAAAAABAgADBAUGB//EAD4QAAIBAgQDBAgDBQgDAAAAAAABAgMRBBIhMQVBUQZhcYETIjKRobHB0ZLh8AczQlJTFBUjY3KCovEkYrL/xAAaAQEBAQEBAQEAAAAAAAAAAAAAAQIDBAUG/8QAIhEBAQACAgIDAQADAAAAAAAAAAECEQMhEjEEQVEiE0Jh/9oADAMBAAIRAxEAPwDoJ9AZbrvHphevcfnnvLTYFF+A63siW3HpUexIsEYOw2WxBNntuHPYmYbL3BE3X0EzIs8ipPuAa19xJ/MeUgFUJ+BGyNkIiuS7mG4ZIHmChMRosyletwyV6CLXwLOvQiiVFMkGGiL6WCnLXK30Hhw6pzi/dYuqM6YktSyrhpR3VivKx6QGgNjiJakuwU9bBg9WSS5giwJ4hURJMOcuzQydhoi28hkioFyBVPvIZGxkkgxYWNOgrQK6iLncMXoZ7CymPr0JoDN7iqL0CqtxHr+YE33CC6LFcEST67EnLbQuhFHkCcdg5lfyEatYmg0GmBoDbtpuBtsqChctxpRsgRIIyuSHatsLqJEBxN3BqPr5mrpeZjjBtr4newVJJK2lyXLxdOLiud/4vhGbd7WXcviXSp33Z0adVJJLQ4fE8XFS0evcds+Txx3a9PHx4260sxOHjs9rWu9upwsfw/nHyX65G+WOUla/ITBV21r4d/xJx5zk+mObgmM3HElG2j3FyHocbglKL2zJX/7OBMZ4XGvHsGCKHkitSMoaQHBIaI240AkKohXeFx0GwM/cQKiiDStkUSS0DlA/eGtksyWvsNJES2MqjiBom5ZbQdmypOwWtrkmRy5jQZa7oF77IVzsrjQlc0Fa17xmC9t9ySIFeiClzfvAo8wON2W6Q7Kqa1LF0JN9CGytCSdiwVx1Ihlflv7y9Y7K7X+H5o42I49CjNpp5vgIu1fPRI5Z45eW9PpfH1MNO3X4rUWkYvxRxcbiWt3q/L3oZ9raM07K0vJe7Q5ePxMZxcoSu1yvr5DLC/bpMpPTbSxaWl/E6eF4otrrY+evHTUrmzB15N3va/f8D3cHD4dvF8nk8nt8Lxf1nd7qzKZz1PHzxslM9XhamaCdt0tTXNOnkXWCFrQB59gqOhNiZhrFFE4pDR2LstxGyGwsiB0IBpiraElpsM0LOGtzNb2kI2+pLX8CX6hT0JoRxWxMoLN2HijXZsJBpgclcDYBasSEeoU7LqNl5jRtXZdNhVsy5Rs2Vu1ibgFNaahcNicrAuNAShuRNcy3ZFUrIiG0K1qxl1YveB5DtVwyc6uaE8qsrp83+rGqt2YcMHBVL+lm3O/RclY6PEuIeiTn6Nzyu+zaXiziYzt2qulSLslaLTasdMby546xnp78McMZN15v+6a8ZNOSVvDXwuaMNw6tfTlzX1PX8LxEatNeljr1aV2uT9xi4pxFU1likl3G78jO9am2pwyd7c+eGTtFvXYw8Ul6JW5r3GnhOarWT5L7GLi2GdarNU7t3SWuiSWrkzvxTxn9PNyazz1FGAqzqNRsk1a2lm7u2vX8j6ThaSjFRvsl8jzXAMDlnBSV5RV9vd8W7eB6eSTRw5eTyvXpjnxky0Nw7IXYm5y04DDqMwMe4gWUyJAcCaC+wWkQX0ZAaao66jJ6Cw26As7asrQ2YW9yt3Ww6ZAIJ3vcsbEgFIRaKIkOkCKsECSXMObkLLqS4DFVSPQscrISUumopEsiAbJdfkTQWm9d/wBdxY4rmJGNtQylyAFrk52RFck4PlvsvF7Fn4ODxztPSpRdK17u7SV7vqYeG8dwc8scqWu0o2+h6Cr2UpqLcvWk/ab1bfccLH9lYy2i0+vI9eOGM67Tyl7aeLVI5r07JJf9I87Wm6kstrtmmrRVC8LuSfN8n4iUqsFdpWdmjP8Ah1lt6cOf+dVfXgqVNRi8rerfO+x5+njJwk4U4ptvR89TTj8a27t9WaewdHPXqTf8MefWT+0WdspJhbXLyyxu5XrOC4RwhebbnLWTfy7jooCfIZRPBe+3O3fdI1cNwtAMoMWMKhnLobERMi3BTZJO5AHEAyq25ENdC+KtuRiKLvqCKszDR5dA7CzVyQ79yxRzBU7LUSMtRntfcCyEr7hsV57BjO/cNoMrAsG4IyvckoWIXZINhE7IA5Qy0WoFPQkh2GuhU9QJhUiewyfkVpuLvcMmUzrxW7+pvHG29ROotx3FWlZnLxnGs0fVfiZuM8Ypxi7xzN7XdvkeTeLla7jZtXtqtHqvg0e6eWt2aZwxmV1F3F8e3dL5nHWJstSuvWuZmd5OnacejYjEOWh2uxnF4UKrjU0VW0VLkpK9r9zvY4WUetgpZFKSai9Ffn4dRljMp41jkupt9hlIWLZ5jsl2gzQVKvK0lpGT/iXJN9fmeourHzc8LhdViXc6PbQVQC3sGT1sc1KnqFvoG3QGUApAUbEuOWAqxBUiDoWZtyWt5ixWhIMKaWjQMutwqVwSmTSpGIVIEXoG3UlDRVyWBGqHN0AWctbWGiwygLltzJrsQjkHKIrc9xrQgbBlH3GbG18vn8uZrHC5XUS3UNOrbf3cyiWJfIw+n0+ZPS3Po8fxcZ77cbyW+l1Wr/MzqcO41Tpq1OjmlbVyu5d+zVvicCcr7mbhXEpUcVGH81pXt1k4tdOcfcerGTHqOVu2HttWzRdS0FJXjaKad5WtdN666X3158uvxns9FqN7wkoRi2tnlilqvI8b+0XMsXVjLRNqS0S0aur23Pd8C49HF4aE216SCUKq55kvat0luZ5MdxvHK43ceOl2ZlfSa/D+Y1Lszb2pt+Csexx1elRg51XGEV138EubPn3aHtdKreFBOnT2b/jl5/wrw1MTHKu156t4hjqGGeWnBTqLm/Ws+97J9y1MDqVKmtR3k9bckuiXI5nDMNnnrstX9D0FOnfU7TGRwyzuXtVCkex4dXkopJ6Lk9V+R5mhhZyqLZQWr5v8keiwu9jGeMvVTG6d2ni00s2nyL2+hy4Mup1Lczx5/F+8XWZ/rdEbPcoozT8S6ELHjuNx6sdNyhHwHaBl1GQA95CMJnoO0Bx2HsV5TXpYK3DZATCo6WJ2pZdwBrEgmQJZp6WLIN2C4hgyRAjPR21FctCy9tkLKGmoAaBFIsgDLqWBM/XQ8vxXGqUpNPa6XkdzjWKyU9Ha/qr3anhsXVcZNdVdHv8Aicf+zhy5fTpV67skbaUrRsclyOnRR7XJdFHN4v6sqdT+WVn/AKZ+q/jZnUZxO0dRqk2u6/hdXt5AL+0vDyl6HEKLyzpRUpWdlJOyu+V/ieN4bxGph6melKz2aeqa6SXM9Rha7qQxVGU8+fCqrFZnJKdCV2ld6aXfxPHSNztV3EeIVa8s1Wbm+V9l4JaIzbajqJq4XhvSVFf2Y+s/LZebA63DcLkppP2petL6L3HSVLkLSWtyzEVHFWjrJ7fd9xlkKdV5404Pa0qj+UfPc7NOainJnP4XhckXrdvVt82Y+P4y1oIlm1ddcTzbFqxttWzg4bSIjrZpPnGOr73yQ0rtVuOOCu3ZP2Vza6vojV2X7QutUlTmtbZovwaun7zxeLrRcm5M3dkcQli6dubcfen+Rx5+OZYVvC9vp1yaixeo6PlO5LkG9wTOw0iEaFjHW/uOlVLbhzXdiN9AqCRk2MA+AmUPL6gRbWJGW9iLcLit0AIVrv6jPvE8Bp20+ADN6aCag525eJmx1bJGUui08dl8WXHG5XSenne0OLUquXktPPmzy2Ir65Jbp6HT4jLMsy9paM5WJlGeVrdNfPVH2sMPGSR5Ld3bpUKl5WO5RPO4OfreB2qdXQtRplM872trWppL+J2+52oyvfxPLdr6vrQj0uxFfQuJcMdbC4LE4aNOLhRxEbWdpxjBycJZd3llVt3xPjltfDQ+w/so4u6uEqYZJSq0X6WlF/xKzUoLpmjKpH/cfJsXTyzl3Nmmmeb5HoeE0MlJdZ6vw5L6+ZxcBQ9JUS5bvwW56ikrvuFZqxNRi5PkXUKOmeS9aXLouSMcb1Jp29SO3e/5vA6k8bCKSZlF6WWF30PH4ip6Sv5nV4xx6Mk4wONwjWd3v+tRIrq4+vkj5HNr1XGKhFNyfrSt1f22JxHEJzSeyd35F+AxU5v1IRS3lJr6lFNHhcnrN2W50eA008XRjHbNf3Jv6GLG427tdtlUKzo1aUucZKfud7e4znN42NT2+wRjYa/QVyzbPQOU+Jp6RuQYADSjdCDxeuwGzVAgiPW9g/piNN9xmqfKGTWwULcVE8iUxg2EAav3AlDa3IOaytqGPwKEklc4PaaullgnbM8z8tvj8jvyXM+b8W4i6uJmuV3GP+3TT3fE9Pxsd57v0xyXWJMZeL33OZJ+tfR9+z80PVqNXi90YVL1kfUed1cLV302Z03VtE4uFfq+LOjKV0SxGvB1Lxfj9Dyvaepev4I9HgZWUl3/AEPJccnetIRY0dm+MTw2IhVptpxa+Z6r9qPDYOVPHUFajilmaW0ay/eQ7tdV4nicLhJNZkla19ZRXwbPoHZCp/a8JX4fV9qUfS0L8q0FdJf6lmXn3Iss3prVeV4FQtCU+cvVXgt/j8i/F19qUd37T7unmGtVVGmu5WXe+fxMPDU23J7t3YZdygrJWMeMqXv+Rpqzsjj4yqQjn15XZr4VK2Z+Rz5m6g8sGVSUqfpKjcnaK3+yOtjcRlpqMVkj8WY+ERSTm9b7X2LK2SUs1STl0SCJwjCZpZnstTLip56zfL7HZx2MVKioqKi5LRbu3ecChpdsix9i4RUcqFJ83Tg/+KNjOF2Mxjq4SHWF6b/27fBo7qdu8+LySzKx6Z6FwIDKyGB8neOqW/eT/HL7k/t1T+pU/HL7ma4JM+l4x2bY8QnZXqVe605fcZ8Qqf1Kn45fcw31Q7M+MJWv+8Kn9Sp+OX3I+JVdP8Sp+OX3MUpDt6onjPxdtM+IVdP8Wp+OX3GfEqv9Sp+OXTxMkp6oLd/13Dxn4NX951f6tT8cvuSfFK1v3tT8cvuZLglzHjPwaI8Uq3/e1fxy+5mjWbldtgTFi9TcknpmjUqt63Y0W/d3LwEc31GUjW6kkHPJc2hlXl/MytEuTtdRbQxMre09WVtJu7Sbb5pEpPRBgS1ZIEtM1tgUa0otSjJxktU4tpp9U1sCT9oRGoxfaYj1/bu7a79TTgrLRGYMXZ3R0mVjGWErZjKtjlVpluLqt6mKpI7beazVJuzVWnaBmgHES5AdSjWUaUdndDcLo5pZ5+zHV/YyUMK5TUFtFavklzbNGNxOe1GivVXxfXwCKcfiHVm5Pbl4GWpPki3E0/RqzleXNLl4lnC8G280tEtQr6F+zinlw81/mX/4xPVRdzz3YuH/AI6lynOUvJPKv/k9D6O58fnu+SvRj6TO+hA50Q59K+NtDNCtBZ9F2TmgvdCr2vIbmiUK1qPzQJbhXteRAWtUDn+ugXugcwDfUFTYlwTYAigQWrJElN7mkK0WWEY9hREgSWjCkCpsyKFNaDYfYVbeQaT0FCS2fiVZgzenmVnSRimzBUithNaQ8ldFVXhtVRz5Lxte6aengnceJv4di8rs9uXcyy6Yzx324+Hoym/Vi34Jstr8Nqp+tTkl1aaXvPX4SovUSSSz3aStq/DvJxzENTjFPSzk+/kk+vM6bedwsLgHKGWMkk/blfVvp4GmpgpRWTDRvf2qn0X3JGVGpBqMIwmu61/NHKcOSlKE1/7Np93cEb6XA1D1qrvLcy8Qxf8ADHRdxTUxdWn7bzLv1+JTVnGSzLzRVfXuy9HLhaC/y4v8SzP4tnUzWMnCYZaFJc1CC90Uarnw8r/VemA5Ig9yE2r40v18B2Qh9GupY+0XUV68fEhCU+lfMMdwECQ3NFUtwkEWiSexCFifRUCnzIQoDLUAhKT2EiVdmQgaLDYMdvMhAjPPZAQSHWMX2KAQhVQiIQI6/D5PNHyH46/8Z/6UQh0jyZe3nnK01bqauJbkIaRRWf8AhmKjv5EIFj7xhl6i8Bnt5hIfDnt6CphIQ6K//9k=">
            <a:extLst>
              <a:ext uri="{FF2B5EF4-FFF2-40B4-BE49-F238E27FC236}">
                <a16:creationId xmlns="" xmlns:a16="http://schemas.microsoft.com/office/drawing/2014/main" id="{D26C137E-46F8-7F48-BEAE-83AAC5598E49}"/>
              </a:ext>
            </a:extLst>
          </p:cNvPr>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1" name="Title 1">
            <a:extLst>
              <a:ext uri="{FF2B5EF4-FFF2-40B4-BE49-F238E27FC236}">
                <a16:creationId xmlns="" xmlns:a16="http://schemas.microsoft.com/office/drawing/2014/main" id="{627E25E7-4A8B-B444-89C4-72556098482F}"/>
              </a:ext>
            </a:extLst>
          </p:cNvPr>
          <p:cNvSpPr>
            <a:spLocks noGrp="1"/>
          </p:cNvSpPr>
          <p:nvPr>
            <p:ph type="title"/>
          </p:nvPr>
        </p:nvSpPr>
        <p:spPr>
          <a:xfrm>
            <a:off x="460375" y="354807"/>
            <a:ext cx="8229600" cy="742950"/>
          </a:xfrm>
        </p:spPr>
        <p:txBody>
          <a:bodyPr>
            <a:normAutofit/>
          </a:bodyPr>
          <a:lstStyle/>
          <a:p>
            <a:pPr algn="ctr" eaLnBrk="1" fontAlgn="auto" hangingPunct="1">
              <a:spcAft>
                <a:spcPts val="0"/>
              </a:spcAft>
              <a:defRPr/>
            </a:pPr>
            <a:r>
              <a:rPr lang="en-US" sz="3200" b="1" dirty="0" smtClean="0">
                <a:solidFill>
                  <a:schemeClr val="accent1">
                    <a:lumMod val="50000"/>
                  </a:schemeClr>
                </a:solidFill>
                <a:latin typeface="+mn-lt"/>
              </a:rPr>
              <a:t>Useful Tips: Planning </a:t>
            </a:r>
            <a:endParaRPr lang="en-US" sz="3200" b="1" dirty="0">
              <a:solidFill>
                <a:schemeClr val="accent1">
                  <a:lumMod val="50000"/>
                </a:schemeClr>
              </a:solidFill>
              <a:latin typeface="+mn-lt"/>
            </a:endParaRPr>
          </a:p>
        </p:txBody>
      </p:sp>
      <p:sp>
        <p:nvSpPr>
          <p:cNvPr id="11271" name="AutoShape 2" descr="https://us-mg6.mail.yahoo.com/ya/download?mid=2_0_0_1_9941917_AFrmjkQAAA79U%2BpKpwAAAEkQV8w&amp;pid=2&amp;fid=Inbox&amp;inline=1">
            <a:extLst>
              <a:ext uri="{FF2B5EF4-FFF2-40B4-BE49-F238E27FC236}">
                <a16:creationId xmlns="" xmlns:a16="http://schemas.microsoft.com/office/drawing/2014/main" id="{475AEF4B-4AEC-0E4D-BD6A-EC976DD87729}"/>
              </a:ext>
            </a:extLst>
          </p:cNvPr>
          <p:cNvSpPr>
            <a:spLocks noChangeAspect="1" noChangeArrowheads="1"/>
          </p:cNvSpPr>
          <p:nvPr/>
        </p:nvSpPr>
        <p:spPr bwMode="auto">
          <a:xfrm>
            <a:off x="460375" y="160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1272" name="Content Placeholder 2">
            <a:extLst>
              <a:ext uri="{FF2B5EF4-FFF2-40B4-BE49-F238E27FC236}">
                <a16:creationId xmlns="" xmlns:a16="http://schemas.microsoft.com/office/drawing/2014/main" id="{2F3C16E8-4BDB-4B48-8800-0788660ED6FA}"/>
              </a:ext>
            </a:extLst>
          </p:cNvPr>
          <p:cNvSpPr txBox="1">
            <a:spLocks/>
          </p:cNvSpPr>
          <p:nvPr/>
        </p:nvSpPr>
        <p:spPr bwMode="auto">
          <a:xfrm>
            <a:off x="583471" y="1454437"/>
            <a:ext cx="7908925" cy="419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indent="-182563">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730250" indent="-182563">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004888" indent="-182563">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1187450" indent="-136525">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16446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1018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25590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0162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Aft>
                <a:spcPts val="1200"/>
              </a:spcAft>
              <a:buFont typeface="Arial" panose="020B0604020202020204" pitchFamily="34" charset="0"/>
              <a:buNone/>
            </a:pPr>
            <a:endParaRPr lang="en-US" altLang="en-US" sz="2000"/>
          </a:p>
        </p:txBody>
      </p:sp>
      <p:sp>
        <p:nvSpPr>
          <p:cNvPr id="11273" name="Rectangle 15">
            <a:extLst>
              <a:ext uri="{FF2B5EF4-FFF2-40B4-BE49-F238E27FC236}">
                <a16:creationId xmlns="" xmlns:a16="http://schemas.microsoft.com/office/drawing/2014/main" id="{B6842AE3-5302-6248-BA37-1CD0E91254F6}"/>
              </a:ext>
            </a:extLst>
          </p:cNvPr>
          <p:cNvSpPr>
            <a:spLocks noChangeArrowheads="1"/>
          </p:cNvSpPr>
          <p:nvPr/>
        </p:nvSpPr>
        <p:spPr bwMode="auto">
          <a:xfrm>
            <a:off x="612774" y="1073414"/>
            <a:ext cx="8238917" cy="464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600" b="1" dirty="0">
                <a:latin typeface="+mn-lt"/>
              </a:rPr>
              <a:t>In selecting a research topic</a:t>
            </a:r>
            <a:r>
              <a:rPr lang="en-US" sz="1600" dirty="0">
                <a:latin typeface="+mn-lt"/>
              </a:rPr>
              <a:t>, choose a topic of domain expertise or experience</a:t>
            </a:r>
            <a:r>
              <a:rPr lang="en-US" sz="1600" dirty="0" smtClean="0">
                <a:latin typeface="+mn-lt"/>
              </a:rPr>
              <a:t>. </a:t>
            </a:r>
          </a:p>
          <a:p>
            <a:pPr marL="285750" indent="-285750">
              <a:buFont typeface="Arial" panose="020B0604020202020204" pitchFamily="34" charset="0"/>
              <a:buChar char="•"/>
            </a:pPr>
            <a:r>
              <a:rPr lang="en-US" sz="1400" dirty="0" smtClean="0">
                <a:latin typeface="+mn-lt"/>
              </a:rPr>
              <a:t>Students </a:t>
            </a:r>
            <a:r>
              <a:rPr lang="en-US" sz="1400" dirty="0">
                <a:latin typeface="+mn-lt"/>
              </a:rPr>
              <a:t>with familiarity of the topic’s subject matter often find in much easier to accurately identify meaningful issues and design the research – as well as express themselves clearly and concisely – than those who do not.</a:t>
            </a:r>
          </a:p>
          <a:p>
            <a:r>
              <a:rPr lang="en-US" sz="1600" dirty="0">
                <a:latin typeface="+mn-lt"/>
              </a:rPr>
              <a:t> </a:t>
            </a:r>
          </a:p>
          <a:p>
            <a:r>
              <a:rPr lang="en-US" sz="1600" b="1" dirty="0">
                <a:latin typeface="+mn-lt"/>
              </a:rPr>
              <a:t>Make sure there are data sets available </a:t>
            </a:r>
            <a:r>
              <a:rPr lang="en-US" sz="1600" dirty="0">
                <a:latin typeface="+mn-lt"/>
              </a:rPr>
              <a:t>and accessible to use in your model that accurately present the variables you intend to use in our research. </a:t>
            </a:r>
            <a:endParaRPr lang="en-US" sz="1600" dirty="0" smtClean="0">
              <a:latin typeface="+mn-lt"/>
            </a:endParaRPr>
          </a:p>
          <a:p>
            <a:pPr marL="285750" indent="-285750">
              <a:buFont typeface="Arial" panose="020B0604020202020204" pitchFamily="34" charset="0"/>
              <a:buChar char="•"/>
            </a:pPr>
            <a:r>
              <a:rPr lang="en-US" sz="1400" dirty="0" smtClean="0">
                <a:latin typeface="+mn-lt"/>
              </a:rPr>
              <a:t>It’s </a:t>
            </a:r>
            <a:r>
              <a:rPr lang="en-US" sz="1400" dirty="0">
                <a:latin typeface="+mn-lt"/>
              </a:rPr>
              <a:t>relatively easy to identify interesting topics; the trick is to identify those that can be measured and tested via statistical means. </a:t>
            </a:r>
            <a:endParaRPr lang="en-US" sz="1400" dirty="0" smtClean="0">
              <a:latin typeface="+mn-lt"/>
            </a:endParaRPr>
          </a:p>
          <a:p>
            <a:pPr marL="285750" indent="-285750">
              <a:buFont typeface="Arial" panose="020B0604020202020204" pitchFamily="34" charset="0"/>
              <a:buChar char="•"/>
            </a:pPr>
            <a:r>
              <a:rPr lang="en-US" sz="1400" dirty="0" smtClean="0">
                <a:latin typeface="+mn-lt"/>
              </a:rPr>
              <a:t>Key </a:t>
            </a:r>
            <a:r>
              <a:rPr lang="en-US" sz="1400" dirty="0">
                <a:latin typeface="+mn-lt"/>
              </a:rPr>
              <a:t>to getting your proposal approved is demonstrating that you’ve validated that there are data sets you can use to measure the hypothesis you want to test. </a:t>
            </a:r>
            <a:endParaRPr lang="en-US" sz="1400" dirty="0" smtClean="0">
              <a:latin typeface="+mn-lt"/>
            </a:endParaRPr>
          </a:p>
          <a:p>
            <a:r>
              <a:rPr lang="en-US" sz="1600" i="1" dirty="0" smtClean="0">
                <a:latin typeface="+mn-lt"/>
              </a:rPr>
              <a:t>You </a:t>
            </a:r>
            <a:r>
              <a:rPr lang="en-US" sz="1600" i="1" dirty="0">
                <a:latin typeface="+mn-lt"/>
              </a:rPr>
              <a:t>don’t want to invest a lot of time and energy developing a proposal – only to discover that you can’t conduct the analysis required for the rest of the research paper.</a:t>
            </a:r>
          </a:p>
          <a:p>
            <a:r>
              <a:rPr lang="en-US" sz="1600" dirty="0">
                <a:latin typeface="+mn-lt"/>
              </a:rPr>
              <a:t> </a:t>
            </a:r>
          </a:p>
          <a:p>
            <a:r>
              <a:rPr lang="en-US" sz="1600" b="1" dirty="0">
                <a:latin typeface="+mn-lt"/>
              </a:rPr>
              <a:t>Plan out your work and budget your time</a:t>
            </a:r>
            <a:r>
              <a:rPr lang="en-US" sz="1600" dirty="0">
                <a:latin typeface="+mn-lt"/>
              </a:rPr>
              <a:t>. </a:t>
            </a:r>
            <a:endParaRPr lang="en-US" sz="1600" dirty="0" smtClean="0">
              <a:latin typeface="+mn-lt"/>
            </a:endParaRPr>
          </a:p>
          <a:p>
            <a:pPr marL="285750" indent="-285750">
              <a:buFont typeface="Arial" panose="020B0604020202020204" pitchFamily="34" charset="0"/>
              <a:buChar char="•"/>
            </a:pPr>
            <a:r>
              <a:rPr lang="en-US" sz="1400" dirty="0" smtClean="0">
                <a:latin typeface="+mn-lt"/>
              </a:rPr>
              <a:t>For </a:t>
            </a:r>
            <a:r>
              <a:rPr lang="en-US" sz="1400" dirty="0">
                <a:latin typeface="+mn-lt"/>
              </a:rPr>
              <a:t>the mid-term draft, focus on finalizing the Title, Introduction, Literature Review, Hypotheses, and Data and Methods sections. For the balance of the semester, focus on the most time-consuming aspect of most quantitative research projects (data acquisition/wrangling). </a:t>
            </a:r>
          </a:p>
          <a:p>
            <a:pPr marL="285750" indent="-285750">
              <a:buFont typeface="Arial" panose="020B0604020202020204" pitchFamily="34" charset="0"/>
              <a:buChar char="•"/>
            </a:pPr>
            <a:r>
              <a:rPr lang="en-US" sz="1400" dirty="0" smtClean="0">
                <a:latin typeface="+mn-lt"/>
              </a:rPr>
              <a:t>After </a:t>
            </a:r>
            <a:r>
              <a:rPr lang="en-US" sz="1400" dirty="0">
                <a:latin typeface="+mn-lt"/>
              </a:rPr>
              <a:t>conducting how exploratory analysis and fine-tuning your models, draft your Discussion of Results, Conclusion, and lastly, the Abstract.</a:t>
            </a:r>
          </a:p>
        </p:txBody>
      </p:sp>
    </p:spTree>
    <p:extLst>
      <p:ext uri="{BB962C8B-B14F-4D97-AF65-F5344CB8AC3E}">
        <p14:creationId xmlns:p14="http://schemas.microsoft.com/office/powerpoint/2010/main" val="15426297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AutoShape 2" descr="data:image/jpeg;base64,/9j/4AAQSkZJRgABAQAAAQABAAD/2wCEAAkGBxQTEhUUEhQWFBUXGBoVFxcXFxUXGBwXFxcXFxcXFBQYHCggGBwlHBQUITEhJSkrLi4uFx8zODMsNygtLisBCgoKDg0OGxAQGiwkHyQsLCwsLCwsLCwsLCwsLCwsLCwsLCwsLCwsLCwsLCwsLCwsLCwsLCwsLCwsLCwsLCwsLP/AABEIAMIBAwMBIgACEQEDEQH/xAAbAAACAwEBAQAAAAAAAAAAAAABAgADBAUGB//EAD4QAAIBAgQDBAgDBQgDAAAAAAABAgMRBBIhMQVBUQZhcYETIjKRobHB0ZLh8AczQlJTFBUjY3KCovEkYrL/xAAaAQEBAQEBAQEAAAAAAAAAAAAAAQIDBAUG/8QAIhEBAQACAgIDAQADAAAAAAAAAAECEQMhEjEEQVEiE0Jh/9oADAMBAAIRAxEAPwDoJ9AZbrvHphevcfnnvLTYFF+A63siW3HpUexIsEYOw2WxBNntuHPYmYbL3BE3X0EzIs8ipPuAa19xJ/MeUgFUJ+BGyNkIiuS7mG4ZIHmChMRosyletwyV6CLXwLOvQiiVFMkGGiL6WCnLXK30Hhw6pzi/dYuqM6YktSyrhpR3VivKx6QGgNjiJakuwU9bBg9WSS5giwJ4hURJMOcuzQydhoi28hkioFyBVPvIZGxkkgxYWNOgrQK6iLncMXoZ7CymPr0JoDN7iqL0CqtxHr+YE33CC6LFcEST67EnLbQuhFHkCcdg5lfyEatYmg0GmBoDbtpuBtsqChctxpRsgRIIyuSHatsLqJEBxN3BqPr5mrpeZjjBtr4newVJJK2lyXLxdOLiud/4vhGbd7WXcviXSp33Z0adVJJLQ4fE8XFS0evcds+Txx3a9PHx4260sxOHjs9rWu9upwsfw/nHyX65G+WOUla/ITBV21r4d/xJx5zk+mObgmM3HElG2j3FyHocbglKL2zJX/7OBMZ4XGvHsGCKHkitSMoaQHBIaI240AkKohXeFx0GwM/cQKiiDStkUSS0DlA/eGtksyWvsNJES2MqjiBom5ZbQdmypOwWtrkmRy5jQZa7oF77IVzsrjQlc0Fa17xmC9t9ySIFeiClzfvAo8wON2W6Q7Kqa1LF0JN9CGytCSdiwVx1Ihlflv7y9Y7K7X+H5o42I49CjNpp5vgIu1fPRI5Z45eW9PpfH1MNO3X4rUWkYvxRxcbiWt3q/L3oZ9raM07K0vJe7Q5ePxMZxcoSu1yvr5DLC/bpMpPTbSxaWl/E6eF4otrrY+evHTUrmzB15N3va/f8D3cHD4dvF8nk8nt8Lxf1nd7qzKZz1PHzxslM9XhamaCdt0tTXNOnkXWCFrQB59gqOhNiZhrFFE4pDR2LstxGyGwsiB0IBpiraElpsM0LOGtzNb2kI2+pLX8CX6hT0JoRxWxMoLN2HijXZsJBpgclcDYBasSEeoU7LqNl5jRtXZdNhVsy5Rs2Vu1ibgFNaahcNicrAuNAShuRNcy3ZFUrIiG0K1qxl1YveB5DtVwyc6uaE8qsrp83+rGqt2YcMHBVL+lm3O/RclY6PEuIeiTn6Nzyu+zaXiziYzt2qulSLslaLTasdMby546xnp78McMZN15v+6a8ZNOSVvDXwuaMNw6tfTlzX1PX8LxEatNeljr1aV2uT9xi4pxFU1likl3G78jO9am2pwyd7c+eGTtFvXYw8Ul6JW5r3GnhOarWT5L7GLi2GdarNU7t3SWuiSWrkzvxTxn9PNyazz1FGAqzqNRsk1a2lm7u2vX8j6ThaSjFRvsl8jzXAMDlnBSV5RV9vd8W7eB6eSTRw5eTyvXpjnxky0Nw7IXYm5y04DDqMwMe4gWUyJAcCaC+wWkQX0ZAaao66jJ6Cw26As7asrQ2YW9yt3Ww6ZAIJ3vcsbEgFIRaKIkOkCKsECSXMObkLLqS4DFVSPQscrISUumopEsiAbJdfkTQWm9d/wBdxY4rmJGNtQylyAFrk52RFck4PlvsvF7Fn4ODxztPSpRdK17u7SV7vqYeG8dwc8scqWu0o2+h6Cr2UpqLcvWk/ab1bfccLH9lYy2i0+vI9eOGM67Tyl7aeLVI5r07JJf9I87Wm6kstrtmmrRVC8LuSfN8n4iUqsFdpWdmjP8Ah1lt6cOf+dVfXgqVNRi8rerfO+x5+njJwk4U4ptvR89TTj8a27t9WaewdHPXqTf8MefWT+0WdspJhbXLyyxu5XrOC4RwhebbnLWTfy7jooCfIZRPBe+3O3fdI1cNwtAMoMWMKhnLobERMi3BTZJO5AHEAyq25ENdC+KtuRiKLvqCKszDR5dA7CzVyQ79yxRzBU7LUSMtRntfcCyEr7hsV57BjO/cNoMrAsG4IyvckoWIXZINhE7IA5Qy0WoFPQkh2GuhU9QJhUiewyfkVpuLvcMmUzrxW7+pvHG29ROotx3FWlZnLxnGs0fVfiZuM8Ypxi7xzN7XdvkeTeLla7jZtXtqtHqvg0e6eWt2aZwxmV1F3F8e3dL5nHWJstSuvWuZmd5OnacejYjEOWh2uxnF4UKrjU0VW0VLkpK9r9zvY4WUetgpZFKSai9Ffn4dRljMp41jkupt9hlIWLZ5jsl2gzQVKvK0lpGT/iXJN9fmeourHzc8LhdViXc6PbQVQC3sGT1sc1KnqFvoG3QGUApAUbEuOWAqxBUiDoWZtyWt5ixWhIMKaWjQMutwqVwSmTSpGIVIEXoG3UlDRVyWBGqHN0AWctbWGiwygLltzJrsQjkHKIrc9xrQgbBlH3GbG18vn8uZrHC5XUS3UNOrbf3cyiWJfIw+n0+ZPS3Po8fxcZ77cbyW+l1Wr/MzqcO41Tpq1OjmlbVyu5d+zVvicCcr7mbhXEpUcVGH81pXt1k4tdOcfcerGTHqOVu2HttWzRdS0FJXjaKad5WtdN666X3158uvxns9FqN7wkoRi2tnlilqvI8b+0XMsXVjLRNqS0S0aur23Pd8C49HF4aE216SCUKq55kvat0luZ5MdxvHK43ceOl2ZlfSa/D+Y1Lszb2pt+Csexx1elRg51XGEV138EubPn3aHtdKreFBOnT2b/jl5/wrw1MTHKu156t4hjqGGeWnBTqLm/Ws+97J9y1MDqVKmtR3k9bckuiXI5nDMNnnrstX9D0FOnfU7TGRwyzuXtVCkex4dXkopJ6Lk9V+R5mhhZyqLZQWr5v8keiwu9jGeMvVTG6d2ni00s2nyL2+hy4Mup1Lczx5/F+8XWZ/rdEbPcoozT8S6ELHjuNx6sdNyhHwHaBl1GQA95CMJnoO0Bx2HsV5TXpYK3DZATCo6WJ2pZdwBrEgmQJZp6WLIN2C4hgyRAjPR21FctCy9tkLKGmoAaBFIsgDLqWBM/XQ8vxXGqUpNPa6XkdzjWKyU9Ha/qr3anhsXVcZNdVdHv8Aicf+zhy5fTpV67skbaUrRsclyOnRR7XJdFHN4v6sqdT+WVn/AKZ+q/jZnUZxO0dRqk2u6/hdXt5AL+0vDyl6HEKLyzpRUpWdlJOyu+V/ieN4bxGph6melKz2aeqa6SXM9Rha7qQxVGU8+fCqrFZnJKdCV2ld6aXfxPHSNztV3EeIVa8s1Wbm+V9l4JaIzbajqJq4XhvSVFf2Y+s/LZebA63DcLkppP2petL6L3HSVLkLSWtyzEVHFWjrJ7fd9xlkKdV5404Pa0qj+UfPc7NOainJnP4XhckXrdvVt82Y+P4y1oIlm1ddcTzbFqxttWzg4bSIjrZpPnGOr73yQ0rtVuOOCu3ZP2Vza6vojV2X7QutUlTmtbZovwaun7zxeLrRcm5M3dkcQli6dubcfen+Rx5+OZYVvC9vp1yaixeo6PlO5LkG9wTOw0iEaFjHW/uOlVLbhzXdiN9AqCRk2MA+AmUPL6gRbWJGW9iLcLit0AIVrv6jPvE8Bp20+ADN6aCag525eJmx1bJGUui08dl8WXHG5XSenne0OLUquXktPPmzy2Ir65Jbp6HT4jLMsy9paM5WJlGeVrdNfPVH2sMPGSR5Ld3bpUKl5WO5RPO4OfreB2qdXQtRplM872trWppL+J2+52oyvfxPLdr6vrQj0uxFfQuJcMdbC4LE4aNOLhRxEbWdpxjBycJZd3llVt3xPjltfDQ+w/so4u6uEqYZJSq0X6WlF/xKzUoLpmjKpH/cfJsXTyzl3Nmmmeb5HoeE0MlJdZ6vw5L6+ZxcBQ9JUS5bvwW56ikrvuFZqxNRi5PkXUKOmeS9aXLouSMcb1Jp29SO3e/5vA6k8bCKSZlF6WWF30PH4ip6Sv5nV4xx6Mk4wONwjWd3v+tRIrq4+vkj5HNr1XGKhFNyfrSt1f22JxHEJzSeyd35F+AxU5v1IRS3lJr6lFNHhcnrN2W50eA008XRjHbNf3Jv6GLG427tdtlUKzo1aUucZKfud7e4znN42NT2+wRjYa/QVyzbPQOU+Jp6RuQYADSjdCDxeuwGzVAgiPW9g/piNN9xmqfKGTWwULcVE8iUxg2EAav3AlDa3IOaytqGPwKEklc4PaaullgnbM8z8tvj8jvyXM+b8W4i6uJmuV3GP+3TT3fE9Pxsd57v0xyXWJMZeL33OZJ+tfR9+z80PVqNXi90YVL1kfUed1cLV302Z03VtE4uFfq+LOjKV0SxGvB1Lxfj9Dyvaepev4I9HgZWUl3/AEPJccnetIRY0dm+MTw2IhVptpxa+Z6r9qPDYOVPHUFajilmaW0ay/eQ7tdV4nicLhJNZkla19ZRXwbPoHZCp/a8JX4fV9qUfS0L8q0FdJf6lmXn3Iss3prVeV4FQtCU+cvVXgt/j8i/F19qUd37T7unmGtVVGmu5WXe+fxMPDU23J7t3YZdygrJWMeMqXv+Rpqzsjj4yqQjn15XZr4VK2Z+Rz5m6g8sGVSUqfpKjcnaK3+yOtjcRlpqMVkj8WY+ERSTm9b7X2LK2SUs1STl0SCJwjCZpZnstTLip56zfL7HZx2MVKioqKi5LRbu3ecChpdsix9i4RUcqFJ83Tg/+KNjOF2Mxjq4SHWF6b/27fBo7qdu8+LySzKx6Z6FwIDKyGB8neOqW/eT/HL7k/t1T+pU/HL7ma4JM+l4x2bY8QnZXqVe605fcZ8Qqf1Kn45fcw31Q7M+MJWv+8Kn9Sp+OX3I+JVdP8Sp+OX3MUpDt6onjPxdtM+IVdP8Wp+OX3GfEqv9Sp+OXTxMkp6oLd/13Dxn4NX951f6tT8cvuSfFK1v3tT8cvuZLglzHjPwaI8Uq3/e1fxy+5mjWbldtgTFi9TcknpmjUqt63Y0W/d3LwEc31GUjW6kkHPJc2hlXl/MytEuTtdRbQxMre09WVtJu7Sbb5pEpPRBgS1ZIEtM1tgUa0otSjJxktU4tpp9U1sCT9oRGoxfaYj1/bu7a79TTgrLRGYMXZ3R0mVjGWErZjKtjlVpluLqt6mKpI7beazVJuzVWnaBmgHES5AdSjWUaUdndDcLo5pZ5+zHV/YyUMK5TUFtFavklzbNGNxOe1GivVXxfXwCKcfiHVm5Pbl4GWpPki3E0/RqzleXNLl4lnC8G280tEtQr6F+zinlw81/mX/4xPVRdzz3YuH/AI6lynOUvJPKv/k9D6O58fnu+SvRj6TO+hA50Q59K+NtDNCtBZ9F2TmgvdCr2vIbmiUK1qPzQJbhXteRAWtUDn+ugXugcwDfUFTYlwTYAigQWrJElN7mkK0WWEY9hREgSWjCkCpsyKFNaDYfYVbeQaT0FCS2fiVZgzenmVnSRimzBUithNaQ8ldFVXhtVRz5Lxte6aengnceJv4di8rs9uXcyy6Yzx324+Hoym/Vi34Jstr8Nqp+tTkl1aaXvPX4SovUSSSz3aStq/DvJxzENTjFPSzk+/kk+vM6bedwsLgHKGWMkk/blfVvp4GmpgpRWTDRvf2qn0X3JGVGpBqMIwmu61/NHKcOSlKE1/7Np93cEb6XA1D1qrvLcy8Qxf8ADHRdxTUxdWn7bzLv1+JTVnGSzLzRVfXuy9HLhaC/y4v8SzP4tnUzWMnCYZaFJc1CC90Uarnw8r/VemA5Ig9yE2r40v18B2Qh9GupY+0XUV68fEhCU+lfMMdwECQ3NFUtwkEWiSexCFifRUCnzIQoDLUAhKT2EiVdmQgaLDYMdvMhAjPPZAQSHWMX2KAQhVQiIQI6/D5PNHyH46/8Z/6UQh0jyZe3nnK01bqauJbkIaRRWf8AhmKjv5EIFj7xhl6i8Bnt5hIfDnt6CphIQ6K//9k=">
            <a:extLst>
              <a:ext uri="{FF2B5EF4-FFF2-40B4-BE49-F238E27FC236}">
                <a16:creationId xmlns="" xmlns:a16="http://schemas.microsoft.com/office/drawing/2014/main" id="{BC7E1CAD-800E-AC4E-BD3F-5433740EE5FF}"/>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1269" name="AutoShape 4" descr="data:image/jpeg;base64,/9j/4AAQSkZJRgABAQAAAQABAAD/2wCEAAkGBxQTEhUUEhQWFBUXGBoVFxcXFxUXGBwXFxcXFxcXFBQYHCggGBwlHBQUITEhJSkrLi4uFx8zODMsNygtLisBCgoKDg0OGxAQGiwkHyQsLCwsLCwsLCwsLCwsLCwsLCwsLCwsLCwsLCwsLCwsLCwsLCwsLCwsLCwsLCwsLCwsLP/AABEIAMIBAwMBIgACEQEDEQH/xAAbAAACAwEBAQAAAAAAAAAAAAABAgADBAUGB//EAD4QAAIBAgQDBAgDBQgDAAAAAAABAgMRBBIhMQVBUQZhcYETIjKRobHB0ZLh8AczQlJTFBUjY3KCovEkYrL/xAAaAQEBAQEBAQEAAAAAAAAAAAAAAQIDBAUG/8QAIhEBAQACAgIDAQADAAAAAAAAAAECEQMhEjEEQVEiE0Jh/9oADAMBAAIRAxEAPwDoJ9AZbrvHphevcfnnvLTYFF+A63siW3HpUexIsEYOw2WxBNntuHPYmYbL3BE3X0EzIs8ipPuAa19xJ/MeUgFUJ+BGyNkIiuS7mG4ZIHmChMRosyletwyV6CLXwLOvQiiVFMkGGiL6WCnLXK30Hhw6pzi/dYuqM6YktSyrhpR3VivKx6QGgNjiJakuwU9bBg9WSS5giwJ4hURJMOcuzQydhoi28hkioFyBVPvIZGxkkgxYWNOgrQK6iLncMXoZ7CymPr0JoDN7iqL0CqtxHr+YE33CC6LFcEST67EnLbQuhFHkCcdg5lfyEatYmg0GmBoDbtpuBtsqChctxpRsgRIIyuSHatsLqJEBxN3BqPr5mrpeZjjBtr4newVJJK2lyXLxdOLiud/4vhGbd7WXcviXSp33Z0adVJJLQ4fE8XFS0evcds+Txx3a9PHx4260sxOHjs9rWu9upwsfw/nHyX65G+WOUla/ITBV21r4d/xJx5zk+mObgmM3HElG2j3FyHocbglKL2zJX/7OBMZ4XGvHsGCKHkitSMoaQHBIaI240AkKohXeFx0GwM/cQKiiDStkUSS0DlA/eGtksyWvsNJES2MqjiBom5ZbQdmypOwWtrkmRy5jQZa7oF77IVzsrjQlc0Fa17xmC9t9ySIFeiClzfvAo8wON2W6Q7Kqa1LF0JN9CGytCSdiwVx1Ihlflv7y9Y7K7X+H5o42I49CjNpp5vgIu1fPRI5Z45eW9PpfH1MNO3X4rUWkYvxRxcbiWt3q/L3oZ9raM07K0vJe7Q5ePxMZxcoSu1yvr5DLC/bpMpPTbSxaWl/E6eF4otrrY+evHTUrmzB15N3va/f8D3cHD4dvF8nk8nt8Lxf1nd7qzKZz1PHzxslM9XhamaCdt0tTXNOnkXWCFrQB59gqOhNiZhrFFE4pDR2LstxGyGwsiB0IBpiraElpsM0LOGtzNb2kI2+pLX8CX6hT0JoRxWxMoLN2HijXZsJBpgclcDYBasSEeoU7LqNl5jRtXZdNhVsy5Rs2Vu1ibgFNaahcNicrAuNAShuRNcy3ZFUrIiG0K1qxl1YveB5DtVwyc6uaE8qsrp83+rGqt2YcMHBVL+lm3O/RclY6PEuIeiTn6Nzyu+zaXiziYzt2qulSLslaLTasdMby546xnp78McMZN15v+6a8ZNOSVvDXwuaMNw6tfTlzX1PX8LxEatNeljr1aV2uT9xi4pxFU1likl3G78jO9am2pwyd7c+eGTtFvXYw8Ul6JW5r3GnhOarWT5L7GLi2GdarNU7t3SWuiSWrkzvxTxn9PNyazz1FGAqzqNRsk1a2lm7u2vX8j6ThaSjFRvsl8jzXAMDlnBSV5RV9vd8W7eB6eSTRw5eTyvXpjnxky0Nw7IXYm5y04DDqMwMe4gWUyJAcCaC+wWkQX0ZAaao66jJ6Cw26As7asrQ2YW9yt3Ww6ZAIJ3vcsbEgFIRaKIkOkCKsECSXMObkLLqS4DFVSPQscrISUumopEsiAbJdfkTQWm9d/wBdxY4rmJGNtQylyAFrk52RFck4PlvsvF7Fn4ODxztPSpRdK17u7SV7vqYeG8dwc8scqWu0o2+h6Cr2UpqLcvWk/ab1bfccLH9lYy2i0+vI9eOGM67Tyl7aeLVI5r07JJf9I87Wm6kstrtmmrRVC8LuSfN8n4iUqsFdpWdmjP8Ah1lt6cOf+dVfXgqVNRi8rerfO+x5+njJwk4U4ptvR89TTj8a27t9WaewdHPXqTf8MefWT+0WdspJhbXLyyxu5XrOC4RwhebbnLWTfy7jooCfIZRPBe+3O3fdI1cNwtAMoMWMKhnLobERMi3BTZJO5AHEAyq25ENdC+KtuRiKLvqCKszDR5dA7CzVyQ79yxRzBU7LUSMtRntfcCyEr7hsV57BjO/cNoMrAsG4IyvckoWIXZINhE7IA5Qy0WoFPQkh2GuhU9QJhUiewyfkVpuLvcMmUzrxW7+pvHG29ROotx3FWlZnLxnGs0fVfiZuM8Ypxi7xzN7XdvkeTeLla7jZtXtqtHqvg0e6eWt2aZwxmV1F3F8e3dL5nHWJstSuvWuZmd5OnacejYjEOWh2uxnF4UKrjU0VW0VLkpK9r9zvY4WUetgpZFKSai9Ffn4dRljMp41jkupt9hlIWLZ5jsl2gzQVKvK0lpGT/iXJN9fmeourHzc8LhdViXc6PbQVQC3sGT1sc1KnqFvoG3QGUApAUbEuOWAqxBUiDoWZtyWt5ixWhIMKaWjQMutwqVwSmTSpGIVIEXoG3UlDRVyWBGqHN0AWctbWGiwygLltzJrsQjkHKIrc9xrQgbBlH3GbG18vn8uZrHC5XUS3UNOrbf3cyiWJfIw+n0+ZPS3Po8fxcZ77cbyW+l1Wr/MzqcO41Tpq1OjmlbVyu5d+zVvicCcr7mbhXEpUcVGH81pXt1k4tdOcfcerGTHqOVu2HttWzRdS0FJXjaKad5WtdN666X3158uvxns9FqN7wkoRi2tnlilqvI8b+0XMsXVjLRNqS0S0aur23Pd8C49HF4aE216SCUKq55kvat0luZ5MdxvHK43ceOl2ZlfSa/D+Y1Lszb2pt+Csexx1elRg51XGEV138EubPn3aHtdKreFBOnT2b/jl5/wrw1MTHKu156t4hjqGGeWnBTqLm/Ws+97J9y1MDqVKmtR3k9bckuiXI5nDMNnnrstX9D0FOnfU7TGRwyzuXtVCkex4dXkopJ6Lk9V+R5mhhZyqLZQWr5v8keiwu9jGeMvVTG6d2ni00s2nyL2+hy4Mup1Lczx5/F+8XWZ/rdEbPcoozT8S6ELHjuNx6sdNyhHwHaBl1GQA95CMJnoO0Bx2HsV5TXpYK3DZATCo6WJ2pZdwBrEgmQJZp6WLIN2C4hgyRAjPR21FctCy9tkLKGmoAaBFIsgDLqWBM/XQ8vxXGqUpNPa6XkdzjWKyU9Ha/qr3anhsXVcZNdVdHv8Aicf+zhy5fTpV67skbaUrRsclyOnRR7XJdFHN4v6sqdT+WVn/AKZ+q/jZnUZxO0dRqk2u6/hdXt5AL+0vDyl6HEKLyzpRUpWdlJOyu+V/ieN4bxGph6melKz2aeqa6SXM9Rha7qQxVGU8+fCqrFZnJKdCV2ld6aXfxPHSNztV3EeIVa8s1Wbm+V9l4JaIzbajqJq4XhvSVFf2Y+s/LZebA63DcLkppP2petL6L3HSVLkLSWtyzEVHFWjrJ7fd9xlkKdV5404Pa0qj+UfPc7NOainJnP4XhckXrdvVt82Y+P4y1oIlm1ddcTzbFqxttWzg4bSIjrZpPnGOr73yQ0rtVuOOCu3ZP2Vza6vojV2X7QutUlTmtbZovwaun7zxeLrRcm5M3dkcQli6dubcfen+Rx5+OZYVvC9vp1yaixeo6PlO5LkG9wTOw0iEaFjHW/uOlVLbhzXdiN9AqCRk2MA+AmUPL6gRbWJGW9iLcLit0AIVrv6jPvE8Bp20+ADN6aCag525eJmx1bJGUui08dl8WXHG5XSenne0OLUquXktPPmzy2Ir65Jbp6HT4jLMsy9paM5WJlGeVrdNfPVH2sMPGSR5Ld3bpUKl5WO5RPO4OfreB2qdXQtRplM872trWppL+J2+52oyvfxPLdr6vrQj0uxFfQuJcMdbC4LE4aNOLhRxEbWdpxjBycJZd3llVt3xPjltfDQ+w/so4u6uEqYZJSq0X6WlF/xKzUoLpmjKpH/cfJsXTyzl3Nmmmeb5HoeE0MlJdZ6vw5L6+ZxcBQ9JUS5bvwW56ikrvuFZqxNRi5PkXUKOmeS9aXLouSMcb1Jp29SO3e/5vA6k8bCKSZlF6WWF30PH4ip6Sv5nV4xx6Mk4wONwjWd3v+tRIrq4+vkj5HNr1XGKhFNyfrSt1f22JxHEJzSeyd35F+AxU5v1IRS3lJr6lFNHhcnrN2W50eA008XRjHbNf3Jv6GLG427tdtlUKzo1aUucZKfud7e4znN42NT2+wRjYa/QVyzbPQOU+Jp6RuQYADSjdCDxeuwGzVAgiPW9g/piNN9xmqfKGTWwULcVE8iUxg2EAav3AlDa3IOaytqGPwKEklc4PaaullgnbM8z8tvj8jvyXM+b8W4i6uJmuV3GP+3TT3fE9Pxsd57v0xyXWJMZeL33OZJ+tfR9+z80PVqNXi90YVL1kfUed1cLV302Z03VtE4uFfq+LOjKV0SxGvB1Lxfj9Dyvaepev4I9HgZWUl3/AEPJccnetIRY0dm+MTw2IhVptpxa+Z6r9qPDYOVPHUFajilmaW0ay/eQ7tdV4nicLhJNZkla19ZRXwbPoHZCp/a8JX4fV9qUfS0L8q0FdJf6lmXn3Iss3prVeV4FQtCU+cvVXgt/j8i/F19qUd37T7unmGtVVGmu5WXe+fxMPDU23J7t3YZdygrJWMeMqXv+Rpqzsjj4yqQjn15XZr4VK2Z+Rz5m6g8sGVSUqfpKjcnaK3+yOtjcRlpqMVkj8WY+ERSTm9b7X2LK2SUs1STl0SCJwjCZpZnstTLip56zfL7HZx2MVKioqKi5LRbu3ecChpdsix9i4RUcqFJ83Tg/+KNjOF2Mxjq4SHWF6b/27fBo7qdu8+LySzKx6Z6FwIDKyGB8neOqW/eT/HL7k/t1T+pU/HL7ma4JM+l4x2bY8QnZXqVe605fcZ8Qqf1Kn45fcw31Q7M+MJWv+8Kn9Sp+OX3I+JVdP8Sp+OX3MUpDt6onjPxdtM+IVdP8Wp+OX3GfEqv9Sp+OXTxMkp6oLd/13Dxn4NX951f6tT8cvuSfFK1v3tT8cvuZLglzHjPwaI8Uq3/e1fxy+5mjWbldtgTFi9TcknpmjUqt63Y0W/d3LwEc31GUjW6kkHPJc2hlXl/MytEuTtdRbQxMre09WVtJu7Sbb5pEpPRBgS1ZIEtM1tgUa0otSjJxktU4tpp9U1sCT9oRGoxfaYj1/bu7a79TTgrLRGYMXZ3R0mVjGWErZjKtjlVpluLqt6mKpI7beazVJuzVWnaBmgHES5AdSjWUaUdndDcLo5pZ5+zHV/YyUMK5TUFtFavklzbNGNxOe1GivVXxfXwCKcfiHVm5Pbl4GWpPki3E0/RqzleXNLl4lnC8G280tEtQr6F+zinlw81/mX/4xPVRdzz3YuH/AI6lynOUvJPKv/k9D6O58fnu+SvRj6TO+hA50Q59K+NtDNCtBZ9F2TmgvdCr2vIbmiUK1qPzQJbhXteRAWtUDn+ugXugcwDfUFTYlwTYAigQWrJElN7mkK0WWEY9hREgSWjCkCpsyKFNaDYfYVbeQaT0FCS2fiVZgzenmVnSRimzBUithNaQ8ldFVXhtVRz5Lxte6aengnceJv4di8rs9uXcyy6Yzx324+Hoym/Vi34Jstr8Nqp+tTkl1aaXvPX4SovUSSSz3aStq/DvJxzENTjFPSzk+/kk+vM6bedwsLgHKGWMkk/blfVvp4GmpgpRWTDRvf2qn0X3JGVGpBqMIwmu61/NHKcOSlKE1/7Np93cEb6XA1D1qrvLcy8Qxf8ADHRdxTUxdWn7bzLv1+JTVnGSzLzRVfXuy9HLhaC/y4v8SzP4tnUzWMnCYZaFJc1CC90Uarnw8r/VemA5Ig9yE2r40v18B2Qh9GupY+0XUV68fEhCU+lfMMdwECQ3NFUtwkEWiSexCFifRUCnzIQoDLUAhKT2EiVdmQgaLDYMdvMhAjPPZAQSHWMX2KAQhVQiIQI6/D5PNHyH46/8Z/6UQh0jyZe3nnK01bqauJbkIaRRWf8AhmKjv5EIFj7xhl6i8Bnt5hIfDnt6CphIQ6K//9k=">
            <a:extLst>
              <a:ext uri="{FF2B5EF4-FFF2-40B4-BE49-F238E27FC236}">
                <a16:creationId xmlns="" xmlns:a16="http://schemas.microsoft.com/office/drawing/2014/main" id="{D26C137E-46F8-7F48-BEAE-83AAC5598E49}"/>
              </a:ext>
            </a:extLst>
          </p:cNvPr>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1" name="Title 1">
            <a:extLst>
              <a:ext uri="{FF2B5EF4-FFF2-40B4-BE49-F238E27FC236}">
                <a16:creationId xmlns="" xmlns:a16="http://schemas.microsoft.com/office/drawing/2014/main" id="{627E25E7-4A8B-B444-89C4-72556098482F}"/>
              </a:ext>
            </a:extLst>
          </p:cNvPr>
          <p:cNvSpPr>
            <a:spLocks noGrp="1"/>
          </p:cNvSpPr>
          <p:nvPr>
            <p:ph type="title"/>
          </p:nvPr>
        </p:nvSpPr>
        <p:spPr>
          <a:xfrm>
            <a:off x="460375" y="354807"/>
            <a:ext cx="8229600" cy="742950"/>
          </a:xfrm>
        </p:spPr>
        <p:txBody>
          <a:bodyPr>
            <a:normAutofit/>
          </a:bodyPr>
          <a:lstStyle/>
          <a:p>
            <a:pPr algn="ctr" eaLnBrk="1" fontAlgn="auto" hangingPunct="1">
              <a:spcAft>
                <a:spcPts val="0"/>
              </a:spcAft>
              <a:defRPr/>
            </a:pPr>
            <a:r>
              <a:rPr lang="en-US" sz="3200" b="1" dirty="0" smtClean="0">
                <a:solidFill>
                  <a:schemeClr val="accent1">
                    <a:lumMod val="50000"/>
                  </a:schemeClr>
                </a:solidFill>
                <a:latin typeface="+mn-lt"/>
              </a:rPr>
              <a:t>Useful Tips: Selecting Model Type</a:t>
            </a:r>
            <a:endParaRPr lang="en-US" sz="3200" b="1" dirty="0">
              <a:solidFill>
                <a:schemeClr val="accent1">
                  <a:lumMod val="50000"/>
                </a:schemeClr>
              </a:solidFill>
              <a:latin typeface="+mn-lt"/>
            </a:endParaRPr>
          </a:p>
        </p:txBody>
      </p:sp>
      <p:sp>
        <p:nvSpPr>
          <p:cNvPr id="11271" name="AutoShape 2" descr="https://us-mg6.mail.yahoo.com/ya/download?mid=2_0_0_1_9941917_AFrmjkQAAA79U%2BpKpwAAAEkQV8w&amp;pid=2&amp;fid=Inbox&amp;inline=1">
            <a:extLst>
              <a:ext uri="{FF2B5EF4-FFF2-40B4-BE49-F238E27FC236}">
                <a16:creationId xmlns="" xmlns:a16="http://schemas.microsoft.com/office/drawing/2014/main" id="{475AEF4B-4AEC-0E4D-BD6A-EC976DD87729}"/>
              </a:ext>
            </a:extLst>
          </p:cNvPr>
          <p:cNvSpPr>
            <a:spLocks noChangeAspect="1" noChangeArrowheads="1"/>
          </p:cNvSpPr>
          <p:nvPr/>
        </p:nvSpPr>
        <p:spPr bwMode="auto">
          <a:xfrm>
            <a:off x="460375" y="160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1273" name="Rectangle 15">
            <a:extLst>
              <a:ext uri="{FF2B5EF4-FFF2-40B4-BE49-F238E27FC236}">
                <a16:creationId xmlns="" xmlns:a16="http://schemas.microsoft.com/office/drawing/2014/main" id="{B6842AE3-5302-6248-BA37-1CD0E91254F6}"/>
              </a:ext>
            </a:extLst>
          </p:cNvPr>
          <p:cNvSpPr>
            <a:spLocks noChangeArrowheads="1"/>
          </p:cNvSpPr>
          <p:nvPr/>
        </p:nvSpPr>
        <p:spPr bwMode="auto">
          <a:xfrm>
            <a:off x="82447" y="5000908"/>
            <a:ext cx="8986602"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285750" lvl="0" indent="-285750">
              <a:buFont typeface="Arial" panose="020B0604020202020204" pitchFamily="34" charset="0"/>
              <a:buChar char="•"/>
            </a:pPr>
            <a:r>
              <a:rPr lang="en-US" sz="1400" b="1" dirty="0" smtClean="0">
                <a:latin typeface="+mn-lt"/>
              </a:rPr>
              <a:t>Regression</a:t>
            </a:r>
            <a:r>
              <a:rPr lang="en-US" sz="1400" dirty="0">
                <a:latin typeface="+mn-lt"/>
              </a:rPr>
              <a:t>: predict an outcome, based on its past </a:t>
            </a:r>
            <a:r>
              <a:rPr lang="en-US" sz="1400" dirty="0" smtClean="0">
                <a:latin typeface="+mn-lt"/>
              </a:rPr>
              <a:t>performance</a:t>
            </a:r>
            <a:endParaRPr lang="en-US" sz="1400" dirty="0">
              <a:latin typeface="+mn-lt"/>
            </a:endParaRPr>
          </a:p>
          <a:p>
            <a:pPr marL="285750" lvl="0" indent="-285750">
              <a:buFont typeface="Arial" panose="020B0604020202020204" pitchFamily="34" charset="0"/>
              <a:buChar char="•"/>
            </a:pPr>
            <a:r>
              <a:rPr lang="en-US" sz="1400" b="1" dirty="0">
                <a:latin typeface="+mn-lt"/>
              </a:rPr>
              <a:t>Classification</a:t>
            </a:r>
            <a:r>
              <a:rPr lang="en-US" sz="1400" dirty="0">
                <a:latin typeface="+mn-lt"/>
              </a:rPr>
              <a:t>: identify what classes new observations belong, based on results of a training set of data containing observations (or instances) whose category membership traits are </a:t>
            </a:r>
            <a:r>
              <a:rPr lang="en-US" sz="1400" dirty="0" smtClean="0">
                <a:latin typeface="+mn-lt"/>
              </a:rPr>
              <a:t>known</a:t>
            </a:r>
            <a:endParaRPr lang="en-US" sz="1400" dirty="0">
              <a:latin typeface="+mn-lt"/>
            </a:endParaRPr>
          </a:p>
          <a:p>
            <a:pPr marL="285750" lvl="0" indent="-285750">
              <a:buFont typeface="Arial" panose="020B0604020202020204" pitchFamily="34" charset="0"/>
              <a:buChar char="•"/>
            </a:pPr>
            <a:r>
              <a:rPr lang="en-US" sz="1400" b="1" dirty="0">
                <a:latin typeface="+mn-lt"/>
              </a:rPr>
              <a:t>Clustering</a:t>
            </a:r>
            <a:r>
              <a:rPr lang="en-US" sz="1400" dirty="0">
                <a:latin typeface="+mn-lt"/>
              </a:rPr>
              <a:t>: determine which observations belong to which </a:t>
            </a:r>
            <a:r>
              <a:rPr lang="en-US" sz="1400" dirty="0" smtClean="0">
                <a:latin typeface="+mn-lt"/>
              </a:rPr>
              <a:t>group, </a:t>
            </a:r>
            <a:r>
              <a:rPr lang="en-US" sz="1400" dirty="0">
                <a:latin typeface="+mn-lt"/>
              </a:rPr>
              <a:t>based on their similarities to those in </a:t>
            </a:r>
            <a:r>
              <a:rPr lang="en-US" sz="1400" dirty="0" smtClean="0">
                <a:latin typeface="+mn-lt"/>
              </a:rPr>
              <a:t>other groups</a:t>
            </a:r>
            <a:endParaRPr lang="en-US" sz="1400" dirty="0">
              <a:latin typeface="+mn-lt"/>
            </a:endParaRPr>
          </a:p>
          <a:p>
            <a:pPr marL="285750" lvl="0" indent="-285750">
              <a:buFont typeface="Arial" panose="020B0604020202020204" pitchFamily="34" charset="0"/>
              <a:buChar char="•"/>
            </a:pPr>
            <a:r>
              <a:rPr lang="en-US" sz="1400" b="1" dirty="0">
                <a:latin typeface="+mn-lt"/>
              </a:rPr>
              <a:t>Dimensionality reduction</a:t>
            </a:r>
            <a:r>
              <a:rPr lang="en-US" sz="1400" dirty="0">
                <a:latin typeface="+mn-lt"/>
              </a:rPr>
              <a:t>: simplify the dimensions of a feature set to improve accuracy and reduce noise in the </a:t>
            </a:r>
            <a:r>
              <a:rPr lang="en-US" sz="1400" dirty="0" smtClean="0">
                <a:latin typeface="+mn-lt"/>
              </a:rPr>
              <a:t>data</a:t>
            </a:r>
            <a:endParaRPr lang="en-US" sz="1400" dirty="0">
              <a:latin typeface="+mn-lt"/>
            </a:endParaRPr>
          </a:p>
        </p:txBody>
      </p:sp>
      <p:pic>
        <p:nvPicPr>
          <p:cNvPr id="8" name="Picture 7" descr="https://1.bp.blogspot.com/-ME24ePzpzIM/UQLWTwurfXI/AAAAAAAAANw/W3EETIroA80/s1600/drop_shadows_background.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1914" y="1026826"/>
            <a:ext cx="6708099" cy="3974082"/>
          </a:xfrm>
          <a:prstGeom prst="rect">
            <a:avLst/>
          </a:prstGeom>
          <a:noFill/>
          <a:ln>
            <a:noFill/>
          </a:ln>
        </p:spPr>
      </p:pic>
    </p:spTree>
    <p:extLst>
      <p:ext uri="{BB962C8B-B14F-4D97-AF65-F5344CB8AC3E}">
        <p14:creationId xmlns:p14="http://schemas.microsoft.com/office/powerpoint/2010/main" val="40245881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7578D547-44AE-8F44-8A0F-B6FEFB1EFCF7}"/>
              </a:ext>
            </a:extLst>
          </p:cNvPr>
          <p:cNvSpPr>
            <a:spLocks noGrp="1"/>
          </p:cNvSpPr>
          <p:nvPr>
            <p:ph type="body" sz="quarter" idx="10"/>
          </p:nvPr>
        </p:nvSpPr>
        <p:spPr>
          <a:xfrm>
            <a:off x="2468056" y="2180264"/>
            <a:ext cx="5968423" cy="806897"/>
          </a:xfrm>
        </p:spPr>
        <p:txBody>
          <a:bodyPr/>
          <a:lstStyle/>
          <a:p>
            <a:r>
              <a:rPr lang="en-US" altLang="en-US" sz="3200" dirty="0" smtClean="0"/>
              <a:t>DATA 698 </a:t>
            </a:r>
            <a:endParaRPr lang="en-US" altLang="en-US" sz="3200" dirty="0"/>
          </a:p>
          <a:p>
            <a:endParaRPr lang="en-US" dirty="0"/>
          </a:p>
        </p:txBody>
      </p:sp>
      <p:sp>
        <p:nvSpPr>
          <p:cNvPr id="3" name="Text Placeholder 2">
            <a:extLst>
              <a:ext uri="{FF2B5EF4-FFF2-40B4-BE49-F238E27FC236}">
                <a16:creationId xmlns="" xmlns:a16="http://schemas.microsoft.com/office/drawing/2014/main" id="{659BFF76-BF30-5C41-9A12-EBCF9B0E8B83}"/>
              </a:ext>
            </a:extLst>
          </p:cNvPr>
          <p:cNvSpPr>
            <a:spLocks noGrp="1"/>
          </p:cNvSpPr>
          <p:nvPr>
            <p:ph type="body" sz="quarter" idx="11"/>
          </p:nvPr>
        </p:nvSpPr>
        <p:spPr>
          <a:xfrm>
            <a:off x="1926778" y="2760732"/>
            <a:ext cx="6410603" cy="3205353"/>
          </a:xfrm>
        </p:spPr>
        <p:txBody>
          <a:bodyPr>
            <a:normAutofit/>
          </a:bodyPr>
          <a:lstStyle/>
          <a:p>
            <a:r>
              <a:rPr lang="en-US" sz="2200" dirty="0" smtClean="0"/>
              <a:t>Capstone </a:t>
            </a:r>
          </a:p>
          <a:p>
            <a:r>
              <a:rPr lang="en-US" sz="1800" dirty="0" smtClean="0"/>
              <a:t>Senior Research Project</a:t>
            </a:r>
          </a:p>
          <a:p>
            <a:endParaRPr lang="en-US" sz="2000" dirty="0"/>
          </a:p>
          <a:p>
            <a:endParaRPr lang="en-US" sz="2000" dirty="0"/>
          </a:p>
          <a:p>
            <a:endParaRPr lang="en-US" sz="2000" dirty="0"/>
          </a:p>
          <a:p>
            <a:endParaRPr lang="en-US" sz="2000" dirty="0" smtClean="0"/>
          </a:p>
          <a:p>
            <a:endParaRPr lang="en-US" sz="2000" dirty="0"/>
          </a:p>
          <a:p>
            <a:endParaRPr lang="en-US" sz="2000" dirty="0"/>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l="25320" t="31909" r="26442" b="11111"/>
          <a:stretch>
            <a:fillRect/>
          </a:stretch>
        </p:blipFill>
        <p:spPr bwMode="auto">
          <a:xfrm>
            <a:off x="-90617" y="651609"/>
            <a:ext cx="5869325" cy="4047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38226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7578D547-44AE-8F44-8A0F-B6FEFB1EFCF7}"/>
              </a:ext>
            </a:extLst>
          </p:cNvPr>
          <p:cNvSpPr>
            <a:spLocks noGrp="1"/>
          </p:cNvSpPr>
          <p:nvPr>
            <p:ph type="body" sz="quarter" idx="11"/>
          </p:nvPr>
        </p:nvSpPr>
        <p:spPr>
          <a:xfrm>
            <a:off x="554639" y="487325"/>
            <a:ext cx="8231452" cy="781939"/>
          </a:xfrm>
        </p:spPr>
        <p:txBody>
          <a:bodyPr>
            <a:normAutofit/>
          </a:bodyPr>
          <a:lstStyle/>
          <a:p>
            <a:pPr algn="ctr"/>
            <a:r>
              <a:rPr lang="en-US" sz="3200" dirty="0" smtClean="0">
                <a:cs typeface="Arial"/>
              </a:rPr>
              <a:t>What is the Capstone?</a:t>
            </a:r>
            <a:endParaRPr lang="en-US" sz="3200" dirty="0"/>
          </a:p>
        </p:txBody>
      </p:sp>
      <p:sp>
        <p:nvSpPr>
          <p:cNvPr id="9" name="Content Placeholder 2">
            <a:extLst>
              <a:ext uri="{FF2B5EF4-FFF2-40B4-BE49-F238E27FC236}">
                <a16:creationId xmlns="" xmlns:a16="http://schemas.microsoft.com/office/drawing/2014/main" id="{408F975D-E1BE-4E4F-8BE8-C2BFDFEFD067}"/>
              </a:ext>
            </a:extLst>
          </p:cNvPr>
          <p:cNvSpPr txBox="1">
            <a:spLocks/>
          </p:cNvSpPr>
          <p:nvPr/>
        </p:nvSpPr>
        <p:spPr>
          <a:xfrm>
            <a:off x="244416" y="1499016"/>
            <a:ext cx="5504312" cy="4532329"/>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Like the finishing stone of a structure, the </a:t>
            </a:r>
            <a:r>
              <a:rPr lang="en-US" sz="1400" b="1" dirty="0"/>
              <a:t>Capstone </a:t>
            </a:r>
            <a:r>
              <a:rPr lang="en-US" sz="1400" dirty="0"/>
              <a:t>or Senior Research Project represents your opportunity to </a:t>
            </a:r>
            <a:r>
              <a:rPr lang="en-US" sz="1400" b="1" dirty="0"/>
              <a:t>apply</a:t>
            </a:r>
            <a:r>
              <a:rPr lang="en-US" sz="1400" dirty="0"/>
              <a:t> what you’ve </a:t>
            </a:r>
            <a:r>
              <a:rPr lang="en-US" sz="1400" b="1" dirty="0"/>
              <a:t>collectively learned </a:t>
            </a:r>
            <a:r>
              <a:rPr lang="en-US" sz="1400" dirty="0"/>
              <a:t>in the Data Science program to a real-world problem or issue that is of </a:t>
            </a:r>
            <a:r>
              <a:rPr lang="en-US" sz="1400" b="1" dirty="0"/>
              <a:t>professional </a:t>
            </a:r>
            <a:r>
              <a:rPr lang="en-US" sz="1400" dirty="0"/>
              <a:t>or</a:t>
            </a:r>
            <a:r>
              <a:rPr lang="en-US" sz="1400" b="1" dirty="0"/>
              <a:t> personal interest </a:t>
            </a:r>
            <a:r>
              <a:rPr lang="en-US" sz="1400" dirty="0"/>
              <a:t>to </a:t>
            </a:r>
            <a:r>
              <a:rPr lang="en-US" sz="1400" b="1" dirty="0"/>
              <a:t>you</a:t>
            </a:r>
            <a:r>
              <a:rPr lang="en-US" sz="1400" dirty="0"/>
              <a:t>.</a:t>
            </a:r>
          </a:p>
          <a:p>
            <a:pPr marL="0" indent="0">
              <a:buNone/>
            </a:pPr>
            <a:r>
              <a:rPr lang="en-US" sz="1400" dirty="0"/>
              <a:t>Much like independent study, </a:t>
            </a:r>
            <a:r>
              <a:rPr lang="en-US" sz="1400" b="1" dirty="0"/>
              <a:t>you</a:t>
            </a:r>
            <a:r>
              <a:rPr lang="en-US" sz="1400" dirty="0"/>
              <a:t> choose a topic to research, </a:t>
            </a:r>
            <a:r>
              <a:rPr lang="en-US" sz="1400" dirty="0" smtClean="0"/>
              <a:t>subject </a:t>
            </a:r>
            <a:r>
              <a:rPr lang="en-US" sz="1400" dirty="0"/>
              <a:t>to the </a:t>
            </a:r>
            <a:r>
              <a:rPr lang="en-US" sz="1400" dirty="0" smtClean="0"/>
              <a:t>instructor’s </a:t>
            </a:r>
            <a:r>
              <a:rPr lang="en-US" sz="1400" dirty="0"/>
              <a:t>approval. After you email your draft of your proposal to the instructor, the instructor will respond by either</a:t>
            </a:r>
          </a:p>
          <a:p>
            <a:r>
              <a:rPr lang="en-US" sz="1400" dirty="0"/>
              <a:t>Approve your proposal on its initial submission, or </a:t>
            </a:r>
          </a:p>
          <a:p>
            <a:r>
              <a:rPr lang="en-US" sz="1400" dirty="0"/>
              <a:t>Request </a:t>
            </a:r>
            <a:r>
              <a:rPr lang="en-US" sz="1400" dirty="0" smtClean="0"/>
              <a:t>revisions based </a:t>
            </a:r>
            <a:r>
              <a:rPr lang="en-US" sz="1400" dirty="0"/>
              <a:t>on a general assessment of the work and/or specific feedback such as questions, comments, </a:t>
            </a:r>
            <a:r>
              <a:rPr lang="en-US" sz="1400" dirty="0" smtClean="0"/>
              <a:t>suggested changes </a:t>
            </a:r>
            <a:endParaRPr lang="en-US" sz="1400" dirty="0"/>
          </a:p>
          <a:p>
            <a:r>
              <a:rPr lang="en-US" sz="1400" dirty="0"/>
              <a:t>Process repeats for the mid-term as well as for final drafts.</a:t>
            </a:r>
          </a:p>
          <a:p>
            <a:pPr marL="0" indent="0">
              <a:buNone/>
            </a:pPr>
            <a:r>
              <a:rPr lang="en-US" sz="1400" dirty="0"/>
              <a:t>Result: Project which you might want to:</a:t>
            </a:r>
          </a:p>
          <a:p>
            <a:r>
              <a:rPr lang="en-US" sz="1400" dirty="0"/>
              <a:t>Submit for publication in a journal or personal website</a:t>
            </a:r>
          </a:p>
          <a:p>
            <a:r>
              <a:rPr lang="en-US" sz="1400" dirty="0"/>
              <a:t>Post on a social media such as LinkedIn or </a:t>
            </a:r>
            <a:r>
              <a:rPr lang="en-US" sz="1400" dirty="0" err="1"/>
              <a:t>FaceBook</a:t>
            </a:r>
            <a:endParaRPr lang="en-US" sz="1400" dirty="0"/>
          </a:p>
          <a:p>
            <a:r>
              <a:rPr lang="en-US" sz="1400" dirty="0"/>
              <a:t>Upload to a code repository such as GitHub or </a:t>
            </a:r>
            <a:r>
              <a:rPr lang="en-US" sz="1400" dirty="0" err="1"/>
              <a:t>Bitbucket</a:t>
            </a:r>
            <a:endParaRPr lang="en-US" sz="1400" dirty="0"/>
          </a:p>
          <a:p>
            <a:pPr marL="0" indent="0">
              <a:buNone/>
            </a:pPr>
            <a:r>
              <a:rPr lang="en-US" sz="1400" dirty="0"/>
              <a:t>…to serve as a sample of your work and/or expertise for potential employers or colleagues in your personal or professional networks</a:t>
            </a:r>
          </a:p>
          <a:p>
            <a:pPr marL="0" indent="0">
              <a:buNone/>
            </a:pPr>
            <a:endParaRPr kumimoji="0" lang="en-US" altLang="en-US" sz="1400" b="0" i="0" u="none" strike="noStrike" kern="1200" cap="none" spc="0" normalizeH="0" baseline="0" noProof="0" dirty="0">
              <a:ln>
                <a:noFill/>
              </a:ln>
              <a:solidFill>
                <a:srgbClr val="1F497D"/>
              </a:solidFill>
              <a:effectLst/>
              <a:uLnTx/>
              <a:uFillTx/>
              <a:latin typeface="Calibri" panose="020F0502020204030204"/>
              <a:ea typeface="+mn-ea"/>
              <a:cs typeface="Arial" panose="020B0604020202020204" pitchFamily="34" charset="0"/>
            </a:endParaRPr>
          </a:p>
        </p:txBody>
      </p:sp>
      <p:pic>
        <p:nvPicPr>
          <p:cNvPr id="4" name="Picture 3" descr="https://www.buffaloseminary.org/uploaded/News_Images/2017-18/CapstoneDiagram_Cass_edited.jpg"/>
          <p:cNvPicPr/>
          <p:nvPr/>
        </p:nvPicPr>
        <p:blipFill rotWithShape="1">
          <a:blip r:embed="rId2">
            <a:extLst>
              <a:ext uri="{28A0092B-C50C-407E-A947-70E740481C1C}">
                <a14:useLocalDpi xmlns:a14="http://schemas.microsoft.com/office/drawing/2010/main" val="0"/>
              </a:ext>
            </a:extLst>
          </a:blip>
          <a:srcRect l="5555" t="4570" r="7265" b="5415"/>
          <a:stretch/>
        </p:blipFill>
        <p:spPr bwMode="auto">
          <a:xfrm>
            <a:off x="5718747" y="1963711"/>
            <a:ext cx="3057993" cy="3395273"/>
          </a:xfrm>
          <a:prstGeom prst="rect">
            <a:avLst/>
          </a:prstGeom>
          <a:noFill/>
          <a:ln>
            <a:noFill/>
          </a:ln>
        </p:spPr>
      </p:pic>
    </p:spTree>
    <p:extLst>
      <p:ext uri="{BB962C8B-B14F-4D97-AF65-F5344CB8AC3E}">
        <p14:creationId xmlns:p14="http://schemas.microsoft.com/office/powerpoint/2010/main" val="11041498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AutoShape 2" descr="data:image/jpeg;base64,/9j/4AAQSkZJRgABAQAAAQABAAD/2wCEAAkGBxQTEhUUEhQWFBUXGBoVFxcXFxUXGBwXFxcXFxcXFBQYHCggGBwlHBQUITEhJSkrLi4uFx8zODMsNygtLisBCgoKDg0OGxAQGiwkHyQsLCwsLCwsLCwsLCwsLCwsLCwsLCwsLCwsLCwsLCwsLCwsLCwsLCwsLCwsLCwsLCwsLP/AABEIAMIBAwMBIgACEQEDEQH/xAAbAAACAwEBAQAAAAAAAAAAAAABAgADBAUGB//EAD4QAAIBAgQDBAgDBQgDAAAAAAABAgMRBBIhMQVBUQZhcYETIjKRobHB0ZLh8AczQlJTFBUjY3KCovEkYrL/xAAaAQEBAQEBAQEAAAAAAAAAAAAAAQIDBAUG/8QAIhEBAQACAgIDAQADAAAAAAAAAAECEQMhEjEEQVEiE0Jh/9oADAMBAAIRAxEAPwDoJ9AZbrvHphevcfnnvLTYFF+A63siW3HpUexIsEYOw2WxBNntuHPYmYbL3BE3X0EzIs8ipPuAa19xJ/MeUgFUJ+BGyNkIiuS7mG4ZIHmChMRosyletwyV6CLXwLOvQiiVFMkGGiL6WCnLXK30Hhw6pzi/dYuqM6YktSyrhpR3VivKx6QGgNjiJakuwU9bBg9WSS5giwJ4hURJMOcuzQydhoi28hkioFyBVPvIZGxkkgxYWNOgrQK6iLncMXoZ7CymPr0JoDN7iqL0CqtxHr+YE33CC6LFcEST67EnLbQuhFHkCcdg5lfyEatYmg0GmBoDbtpuBtsqChctxpRsgRIIyuSHatsLqJEBxN3BqPr5mrpeZjjBtr4newVJJK2lyXLxdOLiud/4vhGbd7WXcviXSp33Z0adVJJLQ4fE8XFS0evcds+Txx3a9PHx4260sxOHjs9rWu9upwsfw/nHyX65G+WOUla/ITBV21r4d/xJx5zk+mObgmM3HElG2j3FyHocbglKL2zJX/7OBMZ4XGvHsGCKHkitSMoaQHBIaI240AkKohXeFx0GwM/cQKiiDStkUSS0DlA/eGtksyWvsNJES2MqjiBom5ZbQdmypOwWtrkmRy5jQZa7oF77IVzsrjQlc0Fa17xmC9t9ySIFeiClzfvAo8wON2W6Q7Kqa1LF0JN9CGytCSdiwVx1Ihlflv7y9Y7K7X+H5o42I49CjNpp5vgIu1fPRI5Z45eW9PpfH1MNO3X4rUWkYvxRxcbiWt3q/L3oZ9raM07K0vJe7Q5ePxMZxcoSu1yvr5DLC/bpMpPTbSxaWl/E6eF4otrrY+evHTUrmzB15N3va/f8D3cHD4dvF8nk8nt8Lxf1nd7qzKZz1PHzxslM9XhamaCdt0tTXNOnkXWCFrQB59gqOhNiZhrFFE4pDR2LstxGyGwsiB0IBpiraElpsM0LOGtzNb2kI2+pLX8CX6hT0JoRxWxMoLN2HijXZsJBpgclcDYBasSEeoU7LqNl5jRtXZdNhVsy5Rs2Vu1ibgFNaahcNicrAuNAShuRNcy3ZFUrIiG0K1qxl1YveB5DtVwyc6uaE8qsrp83+rGqt2YcMHBVL+lm3O/RclY6PEuIeiTn6Nzyu+zaXiziYzt2qulSLslaLTasdMby546xnp78McMZN15v+6a8ZNOSVvDXwuaMNw6tfTlzX1PX8LxEatNeljr1aV2uT9xi4pxFU1likl3G78jO9am2pwyd7c+eGTtFvXYw8Ul6JW5r3GnhOarWT5L7GLi2GdarNU7t3SWuiSWrkzvxTxn9PNyazz1FGAqzqNRsk1a2lm7u2vX8j6ThaSjFRvsl8jzXAMDlnBSV5RV9vd8W7eB6eSTRw5eTyvXpjnxky0Nw7IXYm5y04DDqMwMe4gWUyJAcCaC+wWkQX0ZAaao66jJ6Cw26As7asrQ2YW9yt3Ww6ZAIJ3vcsbEgFIRaKIkOkCKsECSXMObkLLqS4DFVSPQscrISUumopEsiAbJdfkTQWm9d/wBdxY4rmJGNtQylyAFrk52RFck4PlvsvF7Fn4ODxztPSpRdK17u7SV7vqYeG8dwc8scqWu0o2+h6Cr2UpqLcvWk/ab1bfccLH9lYy2i0+vI9eOGM67Tyl7aeLVI5r07JJf9I87Wm6kstrtmmrRVC8LuSfN8n4iUqsFdpWdmjP8Ah1lt6cOf+dVfXgqVNRi8rerfO+x5+njJwk4U4ptvR89TTj8a27t9WaewdHPXqTf8MefWT+0WdspJhbXLyyxu5XrOC4RwhebbnLWTfy7jooCfIZRPBe+3O3fdI1cNwtAMoMWMKhnLobERMi3BTZJO5AHEAyq25ENdC+KtuRiKLvqCKszDR5dA7CzVyQ79yxRzBU7LUSMtRntfcCyEr7hsV57BjO/cNoMrAsG4IyvckoWIXZINhE7IA5Qy0WoFPQkh2GuhU9QJhUiewyfkVpuLvcMmUzrxW7+pvHG29ROotx3FWlZnLxnGs0fVfiZuM8Ypxi7xzN7XdvkeTeLla7jZtXtqtHqvg0e6eWt2aZwxmV1F3F8e3dL5nHWJstSuvWuZmd5OnacejYjEOWh2uxnF4UKrjU0VW0VLkpK9r9zvY4WUetgpZFKSai9Ffn4dRljMp41jkupt9hlIWLZ5jsl2gzQVKvK0lpGT/iXJN9fmeourHzc8LhdViXc6PbQVQC3sGT1sc1KnqFvoG3QGUApAUbEuOWAqxBUiDoWZtyWt5ixWhIMKaWjQMutwqVwSmTSpGIVIEXoG3UlDRVyWBGqHN0AWctbWGiwygLltzJrsQjkHKIrc9xrQgbBlH3GbG18vn8uZrHC5XUS3UNOrbf3cyiWJfIw+n0+ZPS3Po8fxcZ77cbyW+l1Wr/MzqcO41Tpq1OjmlbVyu5d+zVvicCcr7mbhXEpUcVGH81pXt1k4tdOcfcerGTHqOVu2HttWzRdS0FJXjaKad5WtdN666X3158uvxns9FqN7wkoRi2tnlilqvI8b+0XMsXVjLRNqS0S0aur23Pd8C49HF4aE216SCUKq55kvat0luZ5MdxvHK43ceOl2ZlfSa/D+Y1Lszb2pt+Csexx1elRg51XGEV138EubPn3aHtdKreFBOnT2b/jl5/wrw1MTHKu156t4hjqGGeWnBTqLm/Ws+97J9y1MDqVKmtR3k9bckuiXI5nDMNnnrstX9D0FOnfU7TGRwyzuXtVCkex4dXkopJ6Lk9V+R5mhhZyqLZQWr5v8keiwu9jGeMvVTG6d2ni00s2nyL2+hy4Mup1Lczx5/F+8XWZ/rdEbPcoozT8S6ELHjuNx6sdNyhHwHaBl1GQA95CMJnoO0Bx2HsV5TXpYK3DZATCo6WJ2pZdwBrEgmQJZp6WLIN2C4hgyRAjPR21FctCy9tkLKGmoAaBFIsgDLqWBM/XQ8vxXGqUpNPa6XkdzjWKyU9Ha/qr3anhsXVcZNdVdHv8Aicf+zhy5fTpV67skbaUrRsclyOnRR7XJdFHN4v6sqdT+WVn/AKZ+q/jZnUZxO0dRqk2u6/hdXt5AL+0vDyl6HEKLyzpRUpWdlJOyu+V/ieN4bxGph6melKz2aeqa6SXM9Rha7qQxVGU8+fCqrFZnJKdCV2ld6aXfxPHSNztV3EeIVa8s1Wbm+V9l4JaIzbajqJq4XhvSVFf2Y+s/LZebA63DcLkppP2petL6L3HSVLkLSWtyzEVHFWjrJ7fd9xlkKdV5404Pa0qj+UfPc7NOainJnP4XhckXrdvVt82Y+P4y1oIlm1ddcTzbFqxttWzg4bSIjrZpPnGOr73yQ0rtVuOOCu3ZP2Vza6vojV2X7QutUlTmtbZovwaun7zxeLrRcm5M3dkcQli6dubcfen+Rx5+OZYVvC9vp1yaixeo6PlO5LkG9wTOw0iEaFjHW/uOlVLbhzXdiN9AqCRk2MA+AmUPL6gRbWJGW9iLcLit0AIVrv6jPvE8Bp20+ADN6aCag525eJmx1bJGUui08dl8WXHG5XSenne0OLUquXktPPmzy2Ir65Jbp6HT4jLMsy9paM5WJlGeVrdNfPVH2sMPGSR5Ld3bpUKl5WO5RPO4OfreB2qdXQtRplM872trWppL+J2+52oyvfxPLdr6vrQj0uxFfQuJcMdbC4LE4aNOLhRxEbWdpxjBycJZd3llVt3xPjltfDQ+w/so4u6uEqYZJSq0X6WlF/xKzUoLpmjKpH/cfJsXTyzl3Nmmmeb5HoeE0MlJdZ6vw5L6+ZxcBQ9JUS5bvwW56ikrvuFZqxNRi5PkXUKOmeS9aXLouSMcb1Jp29SO3e/5vA6k8bCKSZlF6WWF30PH4ip6Sv5nV4xx6Mk4wONwjWd3v+tRIrq4+vkj5HNr1XGKhFNyfrSt1f22JxHEJzSeyd35F+AxU5v1IRS3lJr6lFNHhcnrN2W50eA008XRjHbNf3Jv6GLG427tdtlUKzo1aUucZKfud7e4znN42NT2+wRjYa/QVyzbPQOU+Jp6RuQYADSjdCDxeuwGzVAgiPW9g/piNN9xmqfKGTWwULcVE8iUxg2EAav3AlDa3IOaytqGPwKEklc4PaaullgnbM8z8tvj8jvyXM+b8W4i6uJmuV3GP+3TT3fE9Pxsd57v0xyXWJMZeL33OZJ+tfR9+z80PVqNXi90YVL1kfUed1cLV302Z03VtE4uFfq+LOjKV0SxGvB1Lxfj9Dyvaepev4I9HgZWUl3/AEPJccnetIRY0dm+MTw2IhVptpxa+Z6r9qPDYOVPHUFajilmaW0ay/eQ7tdV4nicLhJNZkla19ZRXwbPoHZCp/a8JX4fV9qUfS0L8q0FdJf6lmXn3Iss3prVeV4FQtCU+cvVXgt/j8i/F19qUd37T7unmGtVVGmu5WXe+fxMPDU23J7t3YZdygrJWMeMqXv+Rpqzsjj4yqQjn15XZr4VK2Z+Rz5m6g8sGVSUqfpKjcnaK3+yOtjcRlpqMVkj8WY+ERSTm9b7X2LK2SUs1STl0SCJwjCZpZnstTLip56zfL7HZx2MVKioqKi5LRbu3ecChpdsix9i4RUcqFJ83Tg/+KNjOF2Mxjq4SHWF6b/27fBo7qdu8+LySzKx6Z6FwIDKyGB8neOqW/eT/HL7k/t1T+pU/HL7ma4JM+l4x2bY8QnZXqVe605fcZ8Qqf1Kn45fcw31Q7M+MJWv+8Kn9Sp+OX3I+JVdP8Sp+OX3MUpDt6onjPxdtM+IVdP8Wp+OX3GfEqv9Sp+OXTxMkp6oLd/13Dxn4NX951f6tT8cvuSfFK1v3tT8cvuZLglzHjPwaI8Uq3/e1fxy+5mjWbldtgTFi9TcknpmjUqt63Y0W/d3LwEc31GUjW6kkHPJc2hlXl/MytEuTtdRbQxMre09WVtJu7Sbb5pEpPRBgS1ZIEtM1tgUa0otSjJxktU4tpp9U1sCT9oRGoxfaYj1/bu7a79TTgrLRGYMXZ3R0mVjGWErZjKtjlVpluLqt6mKpI7beazVJuzVWnaBmgHES5AdSjWUaUdndDcLo5pZ5+zHV/YyUMK5TUFtFavklzbNGNxOe1GivVXxfXwCKcfiHVm5Pbl4GWpPki3E0/RqzleXNLl4lnC8G280tEtQr6F+zinlw81/mX/4xPVRdzz3YuH/AI6lynOUvJPKv/k9D6O58fnu+SvRj6TO+hA50Q59K+NtDNCtBZ9F2TmgvdCr2vIbmiUK1qPzQJbhXteRAWtUDn+ugXugcwDfUFTYlwTYAigQWrJElN7mkK0WWEY9hREgSWjCkCpsyKFNaDYfYVbeQaT0FCS2fiVZgzenmVnSRimzBUithNaQ8ldFVXhtVRz5Lxte6aengnceJv4di8rs9uXcyy6Yzx324+Hoym/Vi34Jstr8Nqp+tTkl1aaXvPX4SovUSSSz3aStq/DvJxzENTjFPSzk+/kk+vM6bedwsLgHKGWMkk/blfVvp4GmpgpRWTDRvf2qn0X3JGVGpBqMIwmu61/NHKcOSlKE1/7Np93cEb6XA1D1qrvLcy8Qxf8ADHRdxTUxdWn7bzLv1+JTVnGSzLzRVfXuy9HLhaC/y4v8SzP4tnUzWMnCYZaFJc1CC90Uarnw8r/VemA5Ig9yE2r40v18B2Qh9GupY+0XUV68fEhCU+lfMMdwECQ3NFUtwkEWiSexCFifRUCnzIQoDLUAhKT2EiVdmQgaLDYMdvMhAjPPZAQSHWMX2KAQhVQiIQI6/D5PNHyH46/8Z/6UQh0jyZe3nnK01bqauJbkIaRRWf8AhmKjv5EIFj7xhl6i8Bnt5hIfDnt6CphIQ6K//9k=">
            <a:extLst>
              <a:ext uri="{FF2B5EF4-FFF2-40B4-BE49-F238E27FC236}">
                <a16:creationId xmlns="" xmlns:a16="http://schemas.microsoft.com/office/drawing/2014/main" id="{BC7E1CAD-800E-AC4E-BD3F-5433740EE5FF}"/>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1269" name="AutoShape 4" descr="data:image/jpeg;base64,/9j/4AAQSkZJRgABAQAAAQABAAD/2wCEAAkGBxQTEhUUEhQWFBUXGBoVFxcXFxUXGBwXFxcXFxcXFBQYHCggGBwlHBQUITEhJSkrLi4uFx8zODMsNygtLisBCgoKDg0OGxAQGiwkHyQsLCwsLCwsLCwsLCwsLCwsLCwsLCwsLCwsLCwsLCwsLCwsLCwsLCwsLCwsLCwsLCwsLP/AABEIAMIBAwMBIgACEQEDEQH/xAAbAAACAwEBAQAAAAAAAAAAAAABAgADBAUGB//EAD4QAAIBAgQDBAgDBQgDAAAAAAABAgMRBBIhMQVBUQZhcYETIjKRobHB0ZLh8AczQlJTFBUjY3KCovEkYrL/xAAaAQEBAQEBAQEAAAAAAAAAAAAAAQIDBAUG/8QAIhEBAQACAgIDAQADAAAAAAAAAAECEQMhEjEEQVEiE0Jh/9oADAMBAAIRAxEAPwDoJ9AZbrvHphevcfnnvLTYFF+A63siW3HpUexIsEYOw2WxBNntuHPYmYbL3BE3X0EzIs8ipPuAa19xJ/MeUgFUJ+BGyNkIiuS7mG4ZIHmChMRosyletwyV6CLXwLOvQiiVFMkGGiL6WCnLXK30Hhw6pzi/dYuqM6YktSyrhpR3VivKx6QGgNjiJakuwU9bBg9WSS5giwJ4hURJMOcuzQydhoi28hkioFyBVPvIZGxkkgxYWNOgrQK6iLncMXoZ7CymPr0JoDN7iqL0CqtxHr+YE33CC6LFcEST67EnLbQuhFHkCcdg5lfyEatYmg0GmBoDbtpuBtsqChctxpRsgRIIyuSHatsLqJEBxN3BqPr5mrpeZjjBtr4newVJJK2lyXLxdOLiud/4vhGbd7WXcviXSp33Z0adVJJLQ4fE8XFS0evcds+Txx3a9PHx4260sxOHjs9rWu9upwsfw/nHyX65G+WOUla/ITBV21r4d/xJx5zk+mObgmM3HElG2j3FyHocbglKL2zJX/7OBMZ4XGvHsGCKHkitSMoaQHBIaI240AkKohXeFx0GwM/cQKiiDStkUSS0DlA/eGtksyWvsNJES2MqjiBom5ZbQdmypOwWtrkmRy5jQZa7oF77IVzsrjQlc0Fa17xmC9t9ySIFeiClzfvAo8wON2W6Q7Kqa1LF0JN9CGytCSdiwVx1Ihlflv7y9Y7K7X+H5o42I49CjNpp5vgIu1fPRI5Z45eW9PpfH1MNO3X4rUWkYvxRxcbiWt3q/L3oZ9raM07K0vJe7Q5ePxMZxcoSu1yvr5DLC/bpMpPTbSxaWl/E6eF4otrrY+evHTUrmzB15N3va/f8D3cHD4dvF8nk8nt8Lxf1nd7qzKZz1PHzxslM9XhamaCdt0tTXNOnkXWCFrQB59gqOhNiZhrFFE4pDR2LstxGyGwsiB0IBpiraElpsM0LOGtzNb2kI2+pLX8CX6hT0JoRxWxMoLN2HijXZsJBpgclcDYBasSEeoU7LqNl5jRtXZdNhVsy5Rs2Vu1ibgFNaahcNicrAuNAShuRNcy3ZFUrIiG0K1qxl1YveB5DtVwyc6uaE8qsrp83+rGqt2YcMHBVL+lm3O/RclY6PEuIeiTn6Nzyu+zaXiziYzt2qulSLslaLTasdMby546xnp78McMZN15v+6a8ZNOSVvDXwuaMNw6tfTlzX1PX8LxEatNeljr1aV2uT9xi4pxFU1likl3G78jO9am2pwyd7c+eGTtFvXYw8Ul6JW5r3GnhOarWT5L7GLi2GdarNU7t3SWuiSWrkzvxTxn9PNyazz1FGAqzqNRsk1a2lm7u2vX8j6ThaSjFRvsl8jzXAMDlnBSV5RV9vd8W7eB6eSTRw5eTyvXpjnxky0Nw7IXYm5y04DDqMwMe4gWUyJAcCaC+wWkQX0ZAaao66jJ6Cw26As7asrQ2YW9yt3Ww6ZAIJ3vcsbEgFIRaKIkOkCKsECSXMObkLLqS4DFVSPQscrISUumopEsiAbJdfkTQWm9d/wBdxY4rmJGNtQylyAFrk52RFck4PlvsvF7Fn4ODxztPSpRdK17u7SV7vqYeG8dwc8scqWu0o2+h6Cr2UpqLcvWk/ab1bfccLH9lYy2i0+vI9eOGM67Tyl7aeLVI5r07JJf9I87Wm6kstrtmmrRVC8LuSfN8n4iUqsFdpWdmjP8Ah1lt6cOf+dVfXgqVNRi8rerfO+x5+njJwk4U4ptvR89TTj8a27t9WaewdHPXqTf8MefWT+0WdspJhbXLyyxu5XrOC4RwhebbnLWTfy7jooCfIZRPBe+3O3fdI1cNwtAMoMWMKhnLobERMi3BTZJO5AHEAyq25ENdC+KtuRiKLvqCKszDR5dA7CzVyQ79yxRzBU7LUSMtRntfcCyEr7hsV57BjO/cNoMrAsG4IyvckoWIXZINhE7IA5Qy0WoFPQkh2GuhU9QJhUiewyfkVpuLvcMmUzrxW7+pvHG29ROotx3FWlZnLxnGs0fVfiZuM8Ypxi7xzN7XdvkeTeLla7jZtXtqtHqvg0e6eWt2aZwxmV1F3F8e3dL5nHWJstSuvWuZmd5OnacejYjEOWh2uxnF4UKrjU0VW0VLkpK9r9zvY4WUetgpZFKSai9Ffn4dRljMp41jkupt9hlIWLZ5jsl2gzQVKvK0lpGT/iXJN9fmeourHzc8LhdViXc6PbQVQC3sGT1sc1KnqFvoG3QGUApAUbEuOWAqxBUiDoWZtyWt5ixWhIMKaWjQMutwqVwSmTSpGIVIEXoG3UlDRVyWBGqHN0AWctbWGiwygLltzJrsQjkHKIrc9xrQgbBlH3GbG18vn8uZrHC5XUS3UNOrbf3cyiWJfIw+n0+ZPS3Po8fxcZ77cbyW+l1Wr/MzqcO41Tpq1OjmlbVyu5d+zVvicCcr7mbhXEpUcVGH81pXt1k4tdOcfcerGTHqOVu2HttWzRdS0FJXjaKad5WtdN666X3158uvxns9FqN7wkoRi2tnlilqvI8b+0XMsXVjLRNqS0S0aur23Pd8C49HF4aE216SCUKq55kvat0luZ5MdxvHK43ceOl2ZlfSa/D+Y1Lszb2pt+Csexx1elRg51XGEV138EubPn3aHtdKreFBOnT2b/jl5/wrw1MTHKu156t4hjqGGeWnBTqLm/Ws+97J9y1MDqVKmtR3k9bckuiXI5nDMNnnrstX9D0FOnfU7TGRwyzuXtVCkex4dXkopJ6Lk9V+R5mhhZyqLZQWr5v8keiwu9jGeMvVTG6d2ni00s2nyL2+hy4Mup1Lczx5/F+8XWZ/rdEbPcoozT8S6ELHjuNx6sdNyhHwHaBl1GQA95CMJnoO0Bx2HsV5TXpYK3DZATCo6WJ2pZdwBrEgmQJZp6WLIN2C4hgyRAjPR21FctCy9tkLKGmoAaBFIsgDLqWBM/XQ8vxXGqUpNPa6XkdzjWKyU9Ha/qr3anhsXVcZNdVdHv8Aicf+zhy5fTpV67skbaUrRsclyOnRR7XJdFHN4v6sqdT+WVn/AKZ+q/jZnUZxO0dRqk2u6/hdXt5AL+0vDyl6HEKLyzpRUpWdlJOyu+V/ieN4bxGph6melKz2aeqa6SXM9Rha7qQxVGU8+fCqrFZnJKdCV2ld6aXfxPHSNztV3EeIVa8s1Wbm+V9l4JaIzbajqJq4XhvSVFf2Y+s/LZebA63DcLkppP2petL6L3HSVLkLSWtyzEVHFWjrJ7fd9xlkKdV5404Pa0qj+UfPc7NOainJnP4XhckXrdvVt82Y+P4y1oIlm1ddcTzbFqxttWzg4bSIjrZpPnGOr73yQ0rtVuOOCu3ZP2Vza6vojV2X7QutUlTmtbZovwaun7zxeLrRcm5M3dkcQli6dubcfen+Rx5+OZYVvC9vp1yaixeo6PlO5LkG9wTOw0iEaFjHW/uOlVLbhzXdiN9AqCRk2MA+AmUPL6gRbWJGW9iLcLit0AIVrv6jPvE8Bp20+ADN6aCag525eJmx1bJGUui08dl8WXHG5XSenne0OLUquXktPPmzy2Ir65Jbp6HT4jLMsy9paM5WJlGeVrdNfPVH2sMPGSR5Ld3bpUKl5WO5RPO4OfreB2qdXQtRplM872trWppL+J2+52oyvfxPLdr6vrQj0uxFfQuJcMdbC4LE4aNOLhRxEbWdpxjBycJZd3llVt3xPjltfDQ+w/so4u6uEqYZJSq0X6WlF/xKzUoLpmjKpH/cfJsXTyzl3Nmmmeb5HoeE0MlJdZ6vw5L6+ZxcBQ9JUS5bvwW56ikrvuFZqxNRi5PkXUKOmeS9aXLouSMcb1Jp29SO3e/5vA6k8bCKSZlF6WWF30PH4ip6Sv5nV4xx6Mk4wONwjWd3v+tRIrq4+vkj5HNr1XGKhFNyfrSt1f22JxHEJzSeyd35F+AxU5v1IRS3lJr6lFNHhcnrN2W50eA008XRjHbNf3Jv6GLG427tdtlUKzo1aUucZKfud7e4znN42NT2+wRjYa/QVyzbPQOU+Jp6RuQYADSjdCDxeuwGzVAgiPW9g/piNN9xmqfKGTWwULcVE8iUxg2EAav3AlDa3IOaytqGPwKEklc4PaaullgnbM8z8tvj8jvyXM+b8W4i6uJmuV3GP+3TT3fE9Pxsd57v0xyXWJMZeL33OZJ+tfR9+z80PVqNXi90YVL1kfUed1cLV302Z03VtE4uFfq+LOjKV0SxGvB1Lxfj9Dyvaepev4I9HgZWUl3/AEPJccnetIRY0dm+MTw2IhVptpxa+Z6r9qPDYOVPHUFajilmaW0ay/eQ7tdV4nicLhJNZkla19ZRXwbPoHZCp/a8JX4fV9qUfS0L8q0FdJf6lmXn3Iss3prVeV4FQtCU+cvVXgt/j8i/F19qUd37T7unmGtVVGmu5WXe+fxMPDU23J7t3YZdygrJWMeMqXv+Rpqzsjj4yqQjn15XZr4VK2Z+Rz5m6g8sGVSUqfpKjcnaK3+yOtjcRlpqMVkj8WY+ERSTm9b7X2LK2SUs1STl0SCJwjCZpZnstTLip56zfL7HZx2MVKioqKi5LRbu3ecChpdsix9i4RUcqFJ83Tg/+KNjOF2Mxjq4SHWF6b/27fBo7qdu8+LySzKx6Z6FwIDKyGB8neOqW/eT/HL7k/t1T+pU/HL7ma4JM+l4x2bY8QnZXqVe605fcZ8Qqf1Kn45fcw31Q7M+MJWv+8Kn9Sp+OX3I+JVdP8Sp+OX3MUpDt6onjPxdtM+IVdP8Wp+OX3GfEqv9Sp+OXTxMkp6oLd/13Dxn4NX951f6tT8cvuSfFK1v3tT8cvuZLglzHjPwaI8Uq3/e1fxy+5mjWbldtgTFi9TcknpmjUqt63Y0W/d3LwEc31GUjW6kkHPJc2hlXl/MytEuTtdRbQxMre09WVtJu7Sbb5pEpPRBgS1ZIEtM1tgUa0otSjJxktU4tpp9U1sCT9oRGoxfaYj1/bu7a79TTgrLRGYMXZ3R0mVjGWErZjKtjlVpluLqt6mKpI7beazVJuzVWnaBmgHES5AdSjWUaUdndDcLo5pZ5+zHV/YyUMK5TUFtFavklzbNGNxOe1GivVXxfXwCKcfiHVm5Pbl4GWpPki3E0/RqzleXNLl4lnC8G280tEtQr6F+zinlw81/mX/4xPVRdzz3YuH/AI6lynOUvJPKv/k9D6O58fnu+SvRj6TO+hA50Q59K+NtDNCtBZ9F2TmgvdCr2vIbmiUK1qPzQJbhXteRAWtUDn+ugXugcwDfUFTYlwTYAigQWrJElN7mkK0WWEY9hREgSWjCkCpsyKFNaDYfYVbeQaT0FCS2fiVZgzenmVnSRimzBUithNaQ8ldFVXhtVRz5Lxte6aengnceJv4di8rs9uXcyy6Yzx324+Hoym/Vi34Jstr8Nqp+tTkl1aaXvPX4SovUSSSz3aStq/DvJxzENTjFPSzk+/kk+vM6bedwsLgHKGWMkk/blfVvp4GmpgpRWTDRvf2qn0X3JGVGpBqMIwmu61/NHKcOSlKE1/7Np93cEb6XA1D1qrvLcy8Qxf8ADHRdxTUxdWn7bzLv1+JTVnGSzLzRVfXuy9HLhaC/y4v8SzP4tnUzWMnCYZaFJc1CC90Uarnw8r/VemA5Ig9yE2r40v18B2Qh9GupY+0XUV68fEhCU+lfMMdwECQ3NFUtwkEWiSexCFifRUCnzIQoDLUAhKT2EiVdmQgaLDYMdvMhAjPPZAQSHWMX2KAQhVQiIQI6/D5PNHyH46/8Z/6UQh0jyZe3nnK01bqauJbkIaRRWf8AhmKjv5EIFj7xhl6i8Bnt5hIfDnt6CphIQ6K//9k=">
            <a:extLst>
              <a:ext uri="{FF2B5EF4-FFF2-40B4-BE49-F238E27FC236}">
                <a16:creationId xmlns="" xmlns:a16="http://schemas.microsoft.com/office/drawing/2014/main" id="{D26C137E-46F8-7F48-BEAE-83AAC5598E49}"/>
              </a:ext>
            </a:extLst>
          </p:cNvPr>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1" name="Title 1">
            <a:extLst>
              <a:ext uri="{FF2B5EF4-FFF2-40B4-BE49-F238E27FC236}">
                <a16:creationId xmlns="" xmlns:a16="http://schemas.microsoft.com/office/drawing/2014/main" id="{627E25E7-4A8B-B444-89C4-72556098482F}"/>
              </a:ext>
            </a:extLst>
          </p:cNvPr>
          <p:cNvSpPr>
            <a:spLocks noGrp="1"/>
          </p:cNvSpPr>
          <p:nvPr>
            <p:ph type="title"/>
          </p:nvPr>
        </p:nvSpPr>
        <p:spPr>
          <a:xfrm>
            <a:off x="460375" y="354807"/>
            <a:ext cx="8229600" cy="742950"/>
          </a:xfrm>
        </p:spPr>
        <p:txBody>
          <a:bodyPr>
            <a:normAutofit/>
          </a:bodyPr>
          <a:lstStyle/>
          <a:p>
            <a:pPr algn="ctr" eaLnBrk="1" fontAlgn="auto" hangingPunct="1">
              <a:spcAft>
                <a:spcPts val="0"/>
              </a:spcAft>
              <a:defRPr/>
            </a:pPr>
            <a:r>
              <a:rPr lang="en-US" sz="3200" b="1" dirty="0" smtClean="0">
                <a:solidFill>
                  <a:schemeClr val="accent1">
                    <a:lumMod val="50000"/>
                  </a:schemeClr>
                </a:solidFill>
                <a:latin typeface="+mn-lt"/>
              </a:rPr>
              <a:t>How Is It Different From Your Other Courses?</a:t>
            </a:r>
            <a:endParaRPr lang="en-US" sz="3200" b="1" dirty="0">
              <a:solidFill>
                <a:schemeClr val="accent1">
                  <a:lumMod val="50000"/>
                </a:schemeClr>
              </a:solidFill>
              <a:latin typeface="+mn-lt"/>
            </a:endParaRPr>
          </a:p>
        </p:txBody>
      </p:sp>
      <p:sp>
        <p:nvSpPr>
          <p:cNvPr id="11271" name="AutoShape 2" descr="https://us-mg6.mail.yahoo.com/ya/download?mid=2_0_0_1_9941917_AFrmjkQAAA79U%2BpKpwAAAEkQV8w&amp;pid=2&amp;fid=Inbox&amp;inline=1">
            <a:extLst>
              <a:ext uri="{FF2B5EF4-FFF2-40B4-BE49-F238E27FC236}">
                <a16:creationId xmlns="" xmlns:a16="http://schemas.microsoft.com/office/drawing/2014/main" id="{475AEF4B-4AEC-0E4D-BD6A-EC976DD87729}"/>
              </a:ext>
            </a:extLst>
          </p:cNvPr>
          <p:cNvSpPr>
            <a:spLocks noChangeAspect="1" noChangeArrowheads="1"/>
          </p:cNvSpPr>
          <p:nvPr/>
        </p:nvSpPr>
        <p:spPr bwMode="auto">
          <a:xfrm>
            <a:off x="460375" y="160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1272" name="Content Placeholder 2">
            <a:extLst>
              <a:ext uri="{FF2B5EF4-FFF2-40B4-BE49-F238E27FC236}">
                <a16:creationId xmlns="" xmlns:a16="http://schemas.microsoft.com/office/drawing/2014/main" id="{2F3C16E8-4BDB-4B48-8800-0788660ED6FA}"/>
              </a:ext>
            </a:extLst>
          </p:cNvPr>
          <p:cNvSpPr txBox="1">
            <a:spLocks/>
          </p:cNvSpPr>
          <p:nvPr/>
        </p:nvSpPr>
        <p:spPr bwMode="auto">
          <a:xfrm>
            <a:off x="583471" y="1454437"/>
            <a:ext cx="7908925" cy="419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indent="-182563">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730250" indent="-182563">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004888" indent="-182563">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1187450" indent="-136525">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16446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1018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25590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0162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Aft>
                <a:spcPts val="1200"/>
              </a:spcAft>
              <a:buFont typeface="Arial" panose="020B0604020202020204" pitchFamily="34" charset="0"/>
              <a:buNone/>
            </a:pPr>
            <a:endParaRPr lang="en-US" altLang="en-US" sz="2000"/>
          </a:p>
        </p:txBody>
      </p:sp>
      <p:sp>
        <p:nvSpPr>
          <p:cNvPr id="11273" name="Rectangle 15">
            <a:extLst>
              <a:ext uri="{FF2B5EF4-FFF2-40B4-BE49-F238E27FC236}">
                <a16:creationId xmlns="" xmlns:a16="http://schemas.microsoft.com/office/drawing/2014/main" id="{B6842AE3-5302-6248-BA37-1CD0E91254F6}"/>
              </a:ext>
            </a:extLst>
          </p:cNvPr>
          <p:cNvSpPr>
            <a:spLocks noChangeArrowheads="1"/>
          </p:cNvSpPr>
          <p:nvPr/>
        </p:nvSpPr>
        <p:spPr bwMode="auto">
          <a:xfrm>
            <a:off x="740568" y="2075800"/>
            <a:ext cx="7949407" cy="3062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400" dirty="0">
                <a:latin typeface="+mn-lt"/>
              </a:rPr>
              <a:t>1. </a:t>
            </a:r>
            <a:r>
              <a:rPr lang="en-US" sz="1400" b="1" dirty="0">
                <a:latin typeface="+mn-lt"/>
              </a:rPr>
              <a:t>No standard lesson plan or tests</a:t>
            </a:r>
            <a:r>
              <a:rPr lang="en-US" sz="1400" dirty="0">
                <a:latin typeface="+mn-lt"/>
              </a:rPr>
              <a:t>. Each student typically works on her/his own topic, thus each research project is different. There are no common lesson plan, tests, quizzes or exams</a:t>
            </a:r>
          </a:p>
          <a:p>
            <a:r>
              <a:rPr lang="en-US" sz="1400" dirty="0">
                <a:latin typeface="+mn-lt"/>
              </a:rPr>
              <a:t> </a:t>
            </a:r>
          </a:p>
          <a:p>
            <a:r>
              <a:rPr lang="en-US" sz="1400" dirty="0">
                <a:latin typeface="+mn-lt"/>
              </a:rPr>
              <a:t>2. </a:t>
            </a:r>
            <a:r>
              <a:rPr lang="en-US" sz="1400" b="1" dirty="0">
                <a:latin typeface="+mn-lt"/>
              </a:rPr>
              <a:t>Feedback is different from grading</a:t>
            </a:r>
            <a:r>
              <a:rPr lang="en-US" sz="1400" dirty="0">
                <a:latin typeface="+mn-lt"/>
              </a:rPr>
              <a:t>. In most courses, the primary indicators of student performance are grades. In this course, you can request and receive feedback on your proposals and drafts </a:t>
            </a:r>
            <a:r>
              <a:rPr lang="en-US" sz="1400" b="1" dirty="0">
                <a:latin typeface="+mn-lt"/>
              </a:rPr>
              <a:t>multiple</a:t>
            </a:r>
            <a:r>
              <a:rPr lang="en-US" sz="1400" dirty="0">
                <a:latin typeface="+mn-lt"/>
              </a:rPr>
              <a:t> times. </a:t>
            </a:r>
          </a:p>
          <a:p>
            <a:r>
              <a:rPr lang="en-US" sz="1400" dirty="0">
                <a:latin typeface="+mn-lt"/>
              </a:rPr>
              <a:t> </a:t>
            </a:r>
          </a:p>
          <a:p>
            <a:r>
              <a:rPr lang="en-US" sz="1400" dirty="0" smtClean="0">
                <a:latin typeface="+mn-lt"/>
              </a:rPr>
              <a:t>In </a:t>
            </a:r>
            <a:r>
              <a:rPr lang="en-US" sz="1400" dirty="0">
                <a:latin typeface="+mn-lt"/>
              </a:rPr>
              <a:t>fact, there are only two points at which you’ll be graded: at mid-term, you will receive a letter grade on the quality of your submitted work, and at the end of the course, you will receive a cumulative grade for your collective performance – based on your proposal, mid-term draft, final project paper and </a:t>
            </a:r>
            <a:r>
              <a:rPr lang="en-US" sz="1400" dirty="0" smtClean="0">
                <a:latin typeface="+mn-lt"/>
              </a:rPr>
              <a:t>presentation</a:t>
            </a:r>
            <a:endParaRPr lang="en-US" sz="1400" dirty="0">
              <a:latin typeface="+mn-lt"/>
            </a:endParaRPr>
          </a:p>
          <a:p>
            <a:r>
              <a:rPr lang="en-US" sz="1400" dirty="0">
                <a:latin typeface="+mn-lt"/>
              </a:rPr>
              <a:t> </a:t>
            </a:r>
          </a:p>
          <a:p>
            <a:r>
              <a:rPr lang="en-US" sz="1400" dirty="0">
                <a:latin typeface="+mn-lt"/>
              </a:rPr>
              <a:t>3. </a:t>
            </a:r>
            <a:r>
              <a:rPr lang="en-US" sz="1400" b="1" dirty="0">
                <a:latin typeface="+mn-lt"/>
              </a:rPr>
              <a:t>Primary learning </a:t>
            </a:r>
            <a:r>
              <a:rPr lang="en-US" sz="1400" b="1" dirty="0" smtClean="0">
                <a:latin typeface="+mn-lt"/>
              </a:rPr>
              <a:t>outcomes</a:t>
            </a:r>
            <a:r>
              <a:rPr lang="en-US" sz="1400" dirty="0" smtClean="0">
                <a:latin typeface="+mn-lt"/>
              </a:rPr>
              <a:t>: </a:t>
            </a:r>
            <a:r>
              <a:rPr lang="en-US" sz="1400" dirty="0">
                <a:latin typeface="+mn-lt"/>
              </a:rPr>
              <a:t>developing the ability to critically analyze an issue or phenomenon, develop </a:t>
            </a:r>
            <a:r>
              <a:rPr lang="en-US" sz="1400" dirty="0" smtClean="0">
                <a:latin typeface="+mn-lt"/>
              </a:rPr>
              <a:t>a statistical model or machine learning technique to </a:t>
            </a:r>
            <a:r>
              <a:rPr lang="en-US" sz="1400" dirty="0">
                <a:latin typeface="+mn-lt"/>
              </a:rPr>
              <a:t>measure and/or solve it, and articulate your findings clearly, concisely and succinctly.</a:t>
            </a:r>
          </a:p>
          <a:p>
            <a:endParaRPr lang="en-US" sz="1100" b="1" u="sng" dirty="0">
              <a:latin typeface="+mn-lt"/>
              <a:hlinkClick r:id="rId2"/>
            </a:endParaRPr>
          </a:p>
        </p:txBody>
      </p:sp>
    </p:spTree>
    <p:extLst>
      <p:ext uri="{BB962C8B-B14F-4D97-AF65-F5344CB8AC3E}">
        <p14:creationId xmlns:p14="http://schemas.microsoft.com/office/powerpoint/2010/main" val="37868739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AutoShape 2" descr="data:image/jpeg;base64,/9j/4AAQSkZJRgABAQAAAQABAAD/2wCEAAkGBxQTEhUUEhQWFBUXGBoVFxcXFxUXGBwXFxcXFxcXFBQYHCggGBwlHBQUITEhJSkrLi4uFx8zODMsNygtLisBCgoKDg0OGxAQGiwkHyQsLCwsLCwsLCwsLCwsLCwsLCwsLCwsLCwsLCwsLCwsLCwsLCwsLCwsLCwsLCwsLCwsLP/AABEIAMIBAwMBIgACEQEDEQH/xAAbAAACAwEBAQAAAAAAAAAAAAABAgADBAUGB//EAD4QAAIBAgQDBAgDBQgDAAAAAAABAgMRBBIhMQVBUQZhcYETIjKRobHB0ZLh8AczQlJTFBUjY3KCovEkYrL/xAAaAQEBAQEBAQEAAAAAAAAAAAAAAQIDBAUG/8QAIhEBAQACAgIDAQADAAAAAAAAAAECEQMhEjEEQVEiE0Jh/9oADAMBAAIRAxEAPwDoJ9AZbrvHphevcfnnvLTYFF+A63siW3HpUexIsEYOw2WxBNntuHPYmYbL3BE3X0EzIs8ipPuAa19xJ/MeUgFUJ+BGyNkIiuS7mG4ZIHmChMRosyletwyV6CLXwLOvQiiVFMkGGiL6WCnLXK30Hhw6pzi/dYuqM6YktSyrhpR3VivKx6QGgNjiJakuwU9bBg9WSS5giwJ4hURJMOcuzQydhoi28hkioFyBVPvIZGxkkgxYWNOgrQK6iLncMXoZ7CymPr0JoDN7iqL0CqtxHr+YE33CC6LFcEST67EnLbQuhFHkCcdg5lfyEatYmg0GmBoDbtpuBtsqChctxpRsgRIIyuSHatsLqJEBxN3BqPr5mrpeZjjBtr4newVJJK2lyXLxdOLiud/4vhGbd7WXcviXSp33Z0adVJJLQ4fE8XFS0evcds+Txx3a9PHx4260sxOHjs9rWu9upwsfw/nHyX65G+WOUla/ITBV21r4d/xJx5zk+mObgmM3HElG2j3FyHocbglKL2zJX/7OBMZ4XGvHsGCKHkitSMoaQHBIaI240AkKohXeFx0GwM/cQKiiDStkUSS0DlA/eGtksyWvsNJES2MqjiBom5ZbQdmypOwWtrkmRy5jQZa7oF77IVzsrjQlc0Fa17xmC9t9ySIFeiClzfvAo8wON2W6Q7Kqa1LF0JN9CGytCSdiwVx1Ihlflv7y9Y7K7X+H5o42I49CjNpp5vgIu1fPRI5Z45eW9PpfH1MNO3X4rUWkYvxRxcbiWt3q/L3oZ9raM07K0vJe7Q5ePxMZxcoSu1yvr5DLC/bpMpPTbSxaWl/E6eF4otrrY+evHTUrmzB15N3va/f8D3cHD4dvF8nk8nt8Lxf1nd7qzKZz1PHzxslM9XhamaCdt0tTXNOnkXWCFrQB59gqOhNiZhrFFE4pDR2LstxGyGwsiB0IBpiraElpsM0LOGtzNb2kI2+pLX8CX6hT0JoRxWxMoLN2HijXZsJBpgclcDYBasSEeoU7LqNl5jRtXZdNhVsy5Rs2Vu1ibgFNaahcNicrAuNAShuRNcy3ZFUrIiG0K1qxl1YveB5DtVwyc6uaE8qsrp83+rGqt2YcMHBVL+lm3O/RclY6PEuIeiTn6Nzyu+zaXiziYzt2qulSLslaLTasdMby546xnp78McMZN15v+6a8ZNOSVvDXwuaMNw6tfTlzX1PX8LxEatNeljr1aV2uT9xi4pxFU1likl3G78jO9am2pwyd7c+eGTtFvXYw8Ul6JW5r3GnhOarWT5L7GLi2GdarNU7t3SWuiSWrkzvxTxn9PNyazz1FGAqzqNRsk1a2lm7u2vX8j6ThaSjFRvsl8jzXAMDlnBSV5RV9vd8W7eB6eSTRw5eTyvXpjnxky0Nw7IXYm5y04DDqMwMe4gWUyJAcCaC+wWkQX0ZAaao66jJ6Cw26As7asrQ2YW9yt3Ww6ZAIJ3vcsbEgFIRaKIkOkCKsECSXMObkLLqS4DFVSPQscrISUumopEsiAbJdfkTQWm9d/wBdxY4rmJGNtQylyAFrk52RFck4PlvsvF7Fn4ODxztPSpRdK17u7SV7vqYeG8dwc8scqWu0o2+h6Cr2UpqLcvWk/ab1bfccLH9lYy2i0+vI9eOGM67Tyl7aeLVI5r07JJf9I87Wm6kstrtmmrRVC8LuSfN8n4iUqsFdpWdmjP8Ah1lt6cOf+dVfXgqVNRi8rerfO+x5+njJwk4U4ptvR89TTj8a27t9WaewdHPXqTf8MefWT+0WdspJhbXLyyxu5XrOC4RwhebbnLWTfy7jooCfIZRPBe+3O3fdI1cNwtAMoMWMKhnLobERMi3BTZJO5AHEAyq25ENdC+KtuRiKLvqCKszDR5dA7CzVyQ79yxRzBU7LUSMtRntfcCyEr7hsV57BjO/cNoMrAsG4IyvckoWIXZINhE7IA5Qy0WoFPQkh2GuhU9QJhUiewyfkVpuLvcMmUzrxW7+pvHG29ROotx3FWlZnLxnGs0fVfiZuM8Ypxi7xzN7XdvkeTeLla7jZtXtqtHqvg0e6eWt2aZwxmV1F3F8e3dL5nHWJstSuvWuZmd5OnacejYjEOWh2uxnF4UKrjU0VW0VLkpK9r9zvY4WUetgpZFKSai9Ffn4dRljMp41jkupt9hlIWLZ5jsl2gzQVKvK0lpGT/iXJN9fmeourHzc8LhdViXc6PbQVQC3sGT1sc1KnqFvoG3QGUApAUbEuOWAqxBUiDoWZtyWt5ixWhIMKaWjQMutwqVwSmTSpGIVIEXoG3UlDRVyWBGqHN0AWctbWGiwygLltzJrsQjkHKIrc9xrQgbBlH3GbG18vn8uZrHC5XUS3UNOrbf3cyiWJfIw+n0+ZPS3Po8fxcZ77cbyW+l1Wr/MzqcO41Tpq1OjmlbVyu5d+zVvicCcr7mbhXEpUcVGH81pXt1k4tdOcfcerGTHqOVu2HttWzRdS0FJXjaKad5WtdN666X3158uvxns9FqN7wkoRi2tnlilqvI8b+0XMsXVjLRNqS0S0aur23Pd8C49HF4aE216SCUKq55kvat0luZ5MdxvHK43ceOl2ZlfSa/D+Y1Lszb2pt+Csexx1elRg51XGEV138EubPn3aHtdKreFBOnT2b/jl5/wrw1MTHKu156t4hjqGGeWnBTqLm/Ws+97J9y1MDqVKmtR3k9bckuiXI5nDMNnnrstX9D0FOnfU7TGRwyzuXtVCkex4dXkopJ6Lk9V+R5mhhZyqLZQWr5v8keiwu9jGeMvVTG6d2ni00s2nyL2+hy4Mup1Lczx5/F+8XWZ/rdEbPcoozT8S6ELHjuNx6sdNyhHwHaBl1GQA95CMJnoO0Bx2HsV5TXpYK3DZATCo6WJ2pZdwBrEgmQJZp6WLIN2C4hgyRAjPR21FctCy9tkLKGmoAaBFIsgDLqWBM/XQ8vxXGqUpNPa6XkdzjWKyU9Ha/qr3anhsXVcZNdVdHv8Aicf+zhy5fTpV67skbaUrRsclyOnRR7XJdFHN4v6sqdT+WVn/AKZ+q/jZnUZxO0dRqk2u6/hdXt5AL+0vDyl6HEKLyzpRUpWdlJOyu+V/ieN4bxGph6melKz2aeqa6SXM9Rha7qQxVGU8+fCqrFZnJKdCV2ld6aXfxPHSNztV3EeIVa8s1Wbm+V9l4JaIzbajqJq4XhvSVFf2Y+s/LZebA63DcLkppP2petL6L3HSVLkLSWtyzEVHFWjrJ7fd9xlkKdV5404Pa0qj+UfPc7NOainJnP4XhckXrdvVt82Y+P4y1oIlm1ddcTzbFqxttWzg4bSIjrZpPnGOr73yQ0rtVuOOCu3ZP2Vza6vojV2X7QutUlTmtbZovwaun7zxeLrRcm5M3dkcQli6dubcfen+Rx5+OZYVvC9vp1yaixeo6PlO5LkG9wTOw0iEaFjHW/uOlVLbhzXdiN9AqCRk2MA+AmUPL6gRbWJGW9iLcLit0AIVrv6jPvE8Bp20+ADN6aCag525eJmx1bJGUui08dl8WXHG5XSenne0OLUquXktPPmzy2Ir65Jbp6HT4jLMsy9paM5WJlGeVrdNfPVH2sMPGSR5Ld3bpUKl5WO5RPO4OfreB2qdXQtRplM872trWppL+J2+52oyvfxPLdr6vrQj0uxFfQuJcMdbC4LE4aNOLhRxEbWdpxjBycJZd3llVt3xPjltfDQ+w/so4u6uEqYZJSq0X6WlF/xKzUoLpmjKpH/cfJsXTyzl3Nmmmeb5HoeE0MlJdZ6vw5L6+ZxcBQ9JUS5bvwW56ikrvuFZqxNRi5PkXUKOmeS9aXLouSMcb1Jp29SO3e/5vA6k8bCKSZlF6WWF30PH4ip6Sv5nV4xx6Mk4wONwjWd3v+tRIrq4+vkj5HNr1XGKhFNyfrSt1f22JxHEJzSeyd35F+AxU5v1IRS3lJr6lFNHhcnrN2W50eA008XRjHbNf3Jv6GLG427tdtlUKzo1aUucZKfud7e4znN42NT2+wRjYa/QVyzbPQOU+Jp6RuQYADSjdCDxeuwGzVAgiPW9g/piNN9xmqfKGTWwULcVE8iUxg2EAav3AlDa3IOaytqGPwKEklc4PaaullgnbM8z8tvj8jvyXM+b8W4i6uJmuV3GP+3TT3fE9Pxsd57v0xyXWJMZeL33OZJ+tfR9+z80PVqNXi90YVL1kfUed1cLV302Z03VtE4uFfq+LOjKV0SxGvB1Lxfj9Dyvaepev4I9HgZWUl3/AEPJccnetIRY0dm+MTw2IhVptpxa+Z6r9qPDYOVPHUFajilmaW0ay/eQ7tdV4nicLhJNZkla19ZRXwbPoHZCp/a8JX4fV9qUfS0L8q0FdJf6lmXn3Iss3prVeV4FQtCU+cvVXgt/j8i/F19qUd37T7unmGtVVGmu5WXe+fxMPDU23J7t3YZdygrJWMeMqXv+Rpqzsjj4yqQjn15XZr4VK2Z+Rz5m6g8sGVSUqfpKjcnaK3+yOtjcRlpqMVkj8WY+ERSTm9b7X2LK2SUs1STl0SCJwjCZpZnstTLip56zfL7HZx2MVKioqKi5LRbu3ecChpdsix9i4RUcqFJ83Tg/+KNjOF2Mxjq4SHWF6b/27fBo7qdu8+LySzKx6Z6FwIDKyGB8neOqW/eT/HL7k/t1T+pU/HL7ma4JM+l4x2bY8QnZXqVe605fcZ8Qqf1Kn45fcw31Q7M+MJWv+8Kn9Sp+OX3I+JVdP8Sp+OX3MUpDt6onjPxdtM+IVdP8Wp+OX3GfEqv9Sp+OXTxMkp6oLd/13Dxn4NX951f6tT8cvuSfFK1v3tT8cvuZLglzHjPwaI8Uq3/e1fxy+5mjWbldtgTFi9TcknpmjUqt63Y0W/d3LwEc31GUjW6kkHPJc2hlXl/MytEuTtdRbQxMre09WVtJu7Sbb5pEpPRBgS1ZIEtM1tgUa0otSjJxktU4tpp9U1sCT9oRGoxfaYj1/bu7a79TTgrLRGYMXZ3R0mVjGWErZjKtjlVpluLqt6mKpI7beazVJuzVWnaBmgHES5AdSjWUaUdndDcLo5pZ5+zHV/YyUMK5TUFtFavklzbNGNxOe1GivVXxfXwCKcfiHVm5Pbl4GWpPki3E0/RqzleXNLl4lnC8G280tEtQr6F+zinlw81/mX/4xPVRdzz3YuH/AI6lynOUvJPKv/k9D6O58fnu+SvRj6TO+hA50Q59K+NtDNCtBZ9F2TmgvdCr2vIbmiUK1qPzQJbhXteRAWtUDn+ugXugcwDfUFTYlwTYAigQWrJElN7mkK0WWEY9hREgSWjCkCpsyKFNaDYfYVbeQaT0FCS2fiVZgzenmVnSRimzBUithNaQ8ldFVXhtVRz5Lxte6aengnceJv4di8rs9uXcyy6Yzx324+Hoym/Vi34Jstr8Nqp+tTkl1aaXvPX4SovUSSSz3aStq/DvJxzENTjFPSzk+/kk+vM6bedwsLgHKGWMkk/blfVvp4GmpgpRWTDRvf2qn0X3JGVGpBqMIwmu61/NHKcOSlKE1/7Np93cEb6XA1D1qrvLcy8Qxf8ADHRdxTUxdWn7bzLv1+JTVnGSzLzRVfXuy9HLhaC/y4v8SzP4tnUzWMnCYZaFJc1CC90Uarnw8r/VemA5Ig9yE2r40v18B2Qh9GupY+0XUV68fEhCU+lfMMdwECQ3NFUtwkEWiSexCFifRUCnzIQoDLUAhKT2EiVdmQgaLDYMdvMhAjPPZAQSHWMX2KAQhVQiIQI6/D5PNHyH46/8Z/6UQh0jyZe3nnK01bqauJbkIaRRWf8AhmKjv5EIFj7xhl6i8Bnt5hIfDnt6CphIQ6K//9k=">
            <a:extLst>
              <a:ext uri="{FF2B5EF4-FFF2-40B4-BE49-F238E27FC236}">
                <a16:creationId xmlns="" xmlns:a16="http://schemas.microsoft.com/office/drawing/2014/main" id="{BC7E1CAD-800E-AC4E-BD3F-5433740EE5FF}"/>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1269" name="AutoShape 4" descr="data:image/jpeg;base64,/9j/4AAQSkZJRgABAQAAAQABAAD/2wCEAAkGBxQTEhUUEhQWFBUXGBoVFxcXFxUXGBwXFxcXFxcXFBQYHCggGBwlHBQUITEhJSkrLi4uFx8zODMsNygtLisBCgoKDg0OGxAQGiwkHyQsLCwsLCwsLCwsLCwsLCwsLCwsLCwsLCwsLCwsLCwsLCwsLCwsLCwsLCwsLCwsLCwsLP/AABEIAMIBAwMBIgACEQEDEQH/xAAbAAACAwEBAQAAAAAAAAAAAAABAgADBAUGB//EAD4QAAIBAgQDBAgDBQgDAAAAAAABAgMRBBIhMQVBUQZhcYETIjKRobHB0ZLh8AczQlJTFBUjY3KCovEkYrL/xAAaAQEBAQEBAQEAAAAAAAAAAAAAAQIDBAUG/8QAIhEBAQACAgIDAQADAAAAAAAAAAECEQMhEjEEQVEiE0Jh/9oADAMBAAIRAxEAPwDoJ9AZbrvHphevcfnnvLTYFF+A63siW3HpUexIsEYOw2WxBNntuHPYmYbL3BE3X0EzIs8ipPuAa19xJ/MeUgFUJ+BGyNkIiuS7mG4ZIHmChMRosyletwyV6CLXwLOvQiiVFMkGGiL6WCnLXK30Hhw6pzi/dYuqM6YktSyrhpR3VivKx6QGgNjiJakuwU9bBg9WSS5giwJ4hURJMOcuzQydhoi28hkioFyBVPvIZGxkkgxYWNOgrQK6iLncMXoZ7CymPr0JoDN7iqL0CqtxHr+YE33CC6LFcEST67EnLbQuhFHkCcdg5lfyEatYmg0GmBoDbtpuBtsqChctxpRsgRIIyuSHatsLqJEBxN3BqPr5mrpeZjjBtr4newVJJK2lyXLxdOLiud/4vhGbd7WXcviXSp33Z0adVJJLQ4fE8XFS0evcds+Txx3a9PHx4260sxOHjs9rWu9upwsfw/nHyX65G+WOUla/ITBV21r4d/xJx5zk+mObgmM3HElG2j3FyHocbglKL2zJX/7OBMZ4XGvHsGCKHkitSMoaQHBIaI240AkKohXeFx0GwM/cQKiiDStkUSS0DlA/eGtksyWvsNJES2MqjiBom5ZbQdmypOwWtrkmRy5jQZa7oF77IVzsrjQlc0Fa17xmC9t9ySIFeiClzfvAo8wON2W6Q7Kqa1LF0JN9CGytCSdiwVx1Ihlflv7y9Y7K7X+H5o42I49CjNpp5vgIu1fPRI5Z45eW9PpfH1MNO3X4rUWkYvxRxcbiWt3q/L3oZ9raM07K0vJe7Q5ePxMZxcoSu1yvr5DLC/bpMpPTbSxaWl/E6eF4otrrY+evHTUrmzB15N3va/f8D3cHD4dvF8nk8nt8Lxf1nd7qzKZz1PHzxslM9XhamaCdt0tTXNOnkXWCFrQB59gqOhNiZhrFFE4pDR2LstxGyGwsiB0IBpiraElpsM0LOGtzNb2kI2+pLX8CX6hT0JoRxWxMoLN2HijXZsJBpgclcDYBasSEeoU7LqNl5jRtXZdNhVsy5Rs2Vu1ibgFNaahcNicrAuNAShuRNcy3ZFUrIiG0K1qxl1YveB5DtVwyc6uaE8qsrp83+rGqt2YcMHBVL+lm3O/RclY6PEuIeiTn6Nzyu+zaXiziYzt2qulSLslaLTasdMby546xnp78McMZN15v+6a8ZNOSVvDXwuaMNw6tfTlzX1PX8LxEatNeljr1aV2uT9xi4pxFU1likl3G78jO9am2pwyd7c+eGTtFvXYw8Ul6JW5r3GnhOarWT5L7GLi2GdarNU7t3SWuiSWrkzvxTxn9PNyazz1FGAqzqNRsk1a2lm7u2vX8j6ThaSjFRvsl8jzXAMDlnBSV5RV9vd8W7eB6eSTRw5eTyvXpjnxky0Nw7IXYm5y04DDqMwMe4gWUyJAcCaC+wWkQX0ZAaao66jJ6Cw26As7asrQ2YW9yt3Ww6ZAIJ3vcsbEgFIRaKIkOkCKsECSXMObkLLqS4DFVSPQscrISUumopEsiAbJdfkTQWm9d/wBdxY4rmJGNtQylyAFrk52RFck4PlvsvF7Fn4ODxztPSpRdK17u7SV7vqYeG8dwc8scqWu0o2+h6Cr2UpqLcvWk/ab1bfccLH9lYy2i0+vI9eOGM67Tyl7aeLVI5r07JJf9I87Wm6kstrtmmrRVC8LuSfN8n4iUqsFdpWdmjP8Ah1lt6cOf+dVfXgqVNRi8rerfO+x5+njJwk4U4ptvR89TTj8a27t9WaewdHPXqTf8MefWT+0WdspJhbXLyyxu5XrOC4RwhebbnLWTfy7jooCfIZRPBe+3O3fdI1cNwtAMoMWMKhnLobERMi3BTZJO5AHEAyq25ENdC+KtuRiKLvqCKszDR5dA7CzVyQ79yxRzBU7LUSMtRntfcCyEr7hsV57BjO/cNoMrAsG4IyvckoWIXZINhE7IA5Qy0WoFPQkh2GuhU9QJhUiewyfkVpuLvcMmUzrxW7+pvHG29ROotx3FWlZnLxnGs0fVfiZuM8Ypxi7xzN7XdvkeTeLla7jZtXtqtHqvg0e6eWt2aZwxmV1F3F8e3dL5nHWJstSuvWuZmd5OnacejYjEOWh2uxnF4UKrjU0VW0VLkpK9r9zvY4WUetgpZFKSai9Ffn4dRljMp41jkupt9hlIWLZ5jsl2gzQVKvK0lpGT/iXJN9fmeourHzc8LhdViXc6PbQVQC3sGT1sc1KnqFvoG3QGUApAUbEuOWAqxBUiDoWZtyWt5ixWhIMKaWjQMutwqVwSmTSpGIVIEXoG3UlDRVyWBGqHN0AWctbWGiwygLltzJrsQjkHKIrc9xrQgbBlH3GbG18vn8uZrHC5XUS3UNOrbf3cyiWJfIw+n0+ZPS3Po8fxcZ77cbyW+l1Wr/MzqcO41Tpq1OjmlbVyu5d+zVvicCcr7mbhXEpUcVGH81pXt1k4tdOcfcerGTHqOVu2HttWzRdS0FJXjaKad5WtdN666X3158uvxns9FqN7wkoRi2tnlilqvI8b+0XMsXVjLRNqS0S0aur23Pd8C49HF4aE216SCUKq55kvat0luZ5MdxvHK43ceOl2ZlfSa/D+Y1Lszb2pt+Csexx1elRg51XGEV138EubPn3aHtdKreFBOnT2b/jl5/wrw1MTHKu156t4hjqGGeWnBTqLm/Ws+97J9y1MDqVKmtR3k9bckuiXI5nDMNnnrstX9D0FOnfU7TGRwyzuXtVCkex4dXkopJ6Lk9V+R5mhhZyqLZQWr5v8keiwu9jGeMvVTG6d2ni00s2nyL2+hy4Mup1Lczx5/F+8XWZ/rdEbPcoozT8S6ELHjuNx6sdNyhHwHaBl1GQA95CMJnoO0Bx2HsV5TXpYK3DZATCo6WJ2pZdwBrEgmQJZp6WLIN2C4hgyRAjPR21FctCy9tkLKGmoAaBFIsgDLqWBM/XQ8vxXGqUpNPa6XkdzjWKyU9Ha/qr3anhsXVcZNdVdHv8Aicf+zhy5fTpV67skbaUrRsclyOnRR7XJdFHN4v6sqdT+WVn/AKZ+q/jZnUZxO0dRqk2u6/hdXt5AL+0vDyl6HEKLyzpRUpWdlJOyu+V/ieN4bxGph6melKz2aeqa6SXM9Rha7qQxVGU8+fCqrFZnJKdCV2ld6aXfxPHSNztV3EeIVa8s1Wbm+V9l4JaIzbajqJq4XhvSVFf2Y+s/LZebA63DcLkppP2petL6L3HSVLkLSWtyzEVHFWjrJ7fd9xlkKdV5404Pa0qj+UfPc7NOainJnP4XhckXrdvVt82Y+P4y1oIlm1ddcTzbFqxttWzg4bSIjrZpPnGOr73yQ0rtVuOOCu3ZP2Vza6vojV2X7QutUlTmtbZovwaun7zxeLrRcm5M3dkcQli6dubcfen+Rx5+OZYVvC9vp1yaixeo6PlO5LkG9wTOw0iEaFjHW/uOlVLbhzXdiN9AqCRk2MA+AmUPL6gRbWJGW9iLcLit0AIVrv6jPvE8Bp20+ADN6aCag525eJmx1bJGUui08dl8WXHG5XSenne0OLUquXktPPmzy2Ir65Jbp6HT4jLMsy9paM5WJlGeVrdNfPVH2sMPGSR5Ld3bpUKl5WO5RPO4OfreB2qdXQtRplM872trWppL+J2+52oyvfxPLdr6vrQj0uxFfQuJcMdbC4LE4aNOLhRxEbWdpxjBycJZd3llVt3xPjltfDQ+w/so4u6uEqYZJSq0X6WlF/xKzUoLpmjKpH/cfJsXTyzl3Nmmmeb5HoeE0MlJdZ6vw5L6+ZxcBQ9JUS5bvwW56ikrvuFZqxNRi5PkXUKOmeS9aXLouSMcb1Jp29SO3e/5vA6k8bCKSZlF6WWF30PH4ip6Sv5nV4xx6Mk4wONwjWd3v+tRIrq4+vkj5HNr1XGKhFNyfrSt1f22JxHEJzSeyd35F+AxU5v1IRS3lJr6lFNHhcnrN2W50eA008XRjHbNf3Jv6GLG427tdtlUKzo1aUucZKfud7e4znN42NT2+wRjYa/QVyzbPQOU+Jp6RuQYADSjdCDxeuwGzVAgiPW9g/piNN9xmqfKGTWwULcVE8iUxg2EAav3AlDa3IOaytqGPwKEklc4PaaullgnbM8z8tvj8jvyXM+b8W4i6uJmuV3GP+3TT3fE9Pxsd57v0xyXWJMZeL33OZJ+tfR9+z80PVqNXi90YVL1kfUed1cLV302Z03VtE4uFfq+LOjKV0SxGvB1Lxfj9Dyvaepev4I9HgZWUl3/AEPJccnetIRY0dm+MTw2IhVptpxa+Z6r9qPDYOVPHUFajilmaW0ay/eQ7tdV4nicLhJNZkla19ZRXwbPoHZCp/a8JX4fV9qUfS0L8q0FdJf6lmXn3Iss3prVeV4FQtCU+cvVXgt/j8i/F19qUd37T7unmGtVVGmu5WXe+fxMPDU23J7t3YZdygrJWMeMqXv+Rpqzsjj4yqQjn15XZr4VK2Z+Rz5m6g8sGVSUqfpKjcnaK3+yOtjcRlpqMVkj8WY+ERSTm9b7X2LK2SUs1STl0SCJwjCZpZnstTLip56zfL7HZx2MVKioqKi5LRbu3ecChpdsix9i4RUcqFJ83Tg/+KNjOF2Mxjq4SHWF6b/27fBo7qdu8+LySzKx6Z6FwIDKyGB8neOqW/eT/HL7k/t1T+pU/HL7ma4JM+l4x2bY8QnZXqVe605fcZ8Qqf1Kn45fcw31Q7M+MJWv+8Kn9Sp+OX3I+JVdP8Sp+OX3MUpDt6onjPxdtM+IVdP8Wp+OX3GfEqv9Sp+OXTxMkp6oLd/13Dxn4NX951f6tT8cvuSfFK1v3tT8cvuZLglzHjPwaI8Uq3/e1fxy+5mjWbldtgTFi9TcknpmjUqt63Y0W/d3LwEc31GUjW6kkHPJc2hlXl/MytEuTtdRbQxMre09WVtJu7Sbb5pEpPRBgS1ZIEtM1tgUa0otSjJxktU4tpp9U1sCT9oRGoxfaYj1/bu7a79TTgrLRGYMXZ3R0mVjGWErZjKtjlVpluLqt6mKpI7beazVJuzVWnaBmgHES5AdSjWUaUdndDcLo5pZ5+zHV/YyUMK5TUFtFavklzbNGNxOe1GivVXxfXwCKcfiHVm5Pbl4GWpPki3E0/RqzleXNLl4lnC8G280tEtQr6F+zinlw81/mX/4xPVRdzz3YuH/AI6lynOUvJPKv/k9D6O58fnu+SvRj6TO+hA50Q59K+NtDNCtBZ9F2TmgvdCr2vIbmiUK1qPzQJbhXteRAWtUDn+ugXugcwDfUFTYlwTYAigQWrJElN7mkK0WWEY9hREgSWjCkCpsyKFNaDYfYVbeQaT0FCS2fiVZgzenmVnSRimzBUithNaQ8ldFVXhtVRz5Lxte6aengnceJv4di8rs9uXcyy6Yzx324+Hoym/Vi34Jstr8Nqp+tTkl1aaXvPX4SovUSSSz3aStq/DvJxzENTjFPSzk+/kk+vM6bedwsLgHKGWMkk/blfVvp4GmpgpRWTDRvf2qn0X3JGVGpBqMIwmu61/NHKcOSlKE1/7Np93cEb6XA1D1qrvLcy8Qxf8ADHRdxTUxdWn7bzLv1+JTVnGSzLzRVfXuy9HLhaC/y4v8SzP4tnUzWMnCYZaFJc1CC90Uarnw8r/VemA5Ig9yE2r40v18B2Qh9GupY+0XUV68fEhCU+lfMMdwECQ3NFUtwkEWiSexCFifRUCnzIQoDLUAhKT2EiVdmQgaLDYMdvMhAjPPZAQSHWMX2KAQhVQiIQI6/D5PNHyH46/8Z/6UQh0jyZe3nnK01bqauJbkIaRRWf8AhmKjv5EIFj7xhl6i8Bnt5hIfDnt6CphIQ6K//9k=">
            <a:extLst>
              <a:ext uri="{FF2B5EF4-FFF2-40B4-BE49-F238E27FC236}">
                <a16:creationId xmlns="" xmlns:a16="http://schemas.microsoft.com/office/drawing/2014/main" id="{D26C137E-46F8-7F48-BEAE-83AAC5598E49}"/>
              </a:ext>
            </a:extLst>
          </p:cNvPr>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1" name="Title 1">
            <a:extLst>
              <a:ext uri="{FF2B5EF4-FFF2-40B4-BE49-F238E27FC236}">
                <a16:creationId xmlns="" xmlns:a16="http://schemas.microsoft.com/office/drawing/2014/main" id="{627E25E7-4A8B-B444-89C4-72556098482F}"/>
              </a:ext>
            </a:extLst>
          </p:cNvPr>
          <p:cNvSpPr>
            <a:spLocks noGrp="1"/>
          </p:cNvSpPr>
          <p:nvPr>
            <p:ph type="title"/>
          </p:nvPr>
        </p:nvSpPr>
        <p:spPr>
          <a:xfrm>
            <a:off x="460375" y="354807"/>
            <a:ext cx="8229600" cy="742950"/>
          </a:xfrm>
        </p:spPr>
        <p:txBody>
          <a:bodyPr>
            <a:normAutofit/>
          </a:bodyPr>
          <a:lstStyle/>
          <a:p>
            <a:pPr algn="ctr" eaLnBrk="1" fontAlgn="auto" hangingPunct="1">
              <a:spcAft>
                <a:spcPts val="0"/>
              </a:spcAft>
              <a:defRPr/>
            </a:pPr>
            <a:r>
              <a:rPr lang="en-US" sz="3200" b="1" dirty="0" smtClean="0">
                <a:solidFill>
                  <a:schemeClr val="accent1">
                    <a:lumMod val="50000"/>
                  </a:schemeClr>
                </a:solidFill>
                <a:latin typeface="+mn-lt"/>
              </a:rPr>
              <a:t>How Do You Write a Research Paper?</a:t>
            </a:r>
            <a:endParaRPr lang="en-US" sz="3200" b="1" dirty="0">
              <a:solidFill>
                <a:schemeClr val="accent1">
                  <a:lumMod val="50000"/>
                </a:schemeClr>
              </a:solidFill>
              <a:latin typeface="+mn-lt"/>
            </a:endParaRPr>
          </a:p>
        </p:txBody>
      </p:sp>
      <p:sp>
        <p:nvSpPr>
          <p:cNvPr id="11271" name="AutoShape 2" descr="https://us-mg6.mail.yahoo.com/ya/download?mid=2_0_0_1_9941917_AFrmjkQAAA79U%2BpKpwAAAEkQV8w&amp;pid=2&amp;fid=Inbox&amp;inline=1">
            <a:extLst>
              <a:ext uri="{FF2B5EF4-FFF2-40B4-BE49-F238E27FC236}">
                <a16:creationId xmlns="" xmlns:a16="http://schemas.microsoft.com/office/drawing/2014/main" id="{475AEF4B-4AEC-0E4D-BD6A-EC976DD87729}"/>
              </a:ext>
            </a:extLst>
          </p:cNvPr>
          <p:cNvSpPr>
            <a:spLocks noChangeAspect="1" noChangeArrowheads="1"/>
          </p:cNvSpPr>
          <p:nvPr/>
        </p:nvSpPr>
        <p:spPr bwMode="auto">
          <a:xfrm>
            <a:off x="460375" y="160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1272" name="Content Placeholder 2">
            <a:extLst>
              <a:ext uri="{FF2B5EF4-FFF2-40B4-BE49-F238E27FC236}">
                <a16:creationId xmlns="" xmlns:a16="http://schemas.microsoft.com/office/drawing/2014/main" id="{2F3C16E8-4BDB-4B48-8800-0788660ED6FA}"/>
              </a:ext>
            </a:extLst>
          </p:cNvPr>
          <p:cNvSpPr txBox="1">
            <a:spLocks/>
          </p:cNvSpPr>
          <p:nvPr/>
        </p:nvSpPr>
        <p:spPr bwMode="auto">
          <a:xfrm>
            <a:off x="583471" y="1454437"/>
            <a:ext cx="7908925" cy="419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indent="-182563">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730250" indent="-182563">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004888" indent="-182563">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1187450" indent="-136525">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16446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1018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25590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0162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Aft>
                <a:spcPts val="1200"/>
              </a:spcAft>
              <a:buFont typeface="Arial" panose="020B0604020202020204" pitchFamily="34" charset="0"/>
              <a:buNone/>
            </a:pPr>
            <a:endParaRPr lang="en-US" altLang="en-US" sz="2000"/>
          </a:p>
        </p:txBody>
      </p:sp>
      <p:sp>
        <p:nvSpPr>
          <p:cNvPr id="11273" name="Rectangle 15">
            <a:extLst>
              <a:ext uri="{FF2B5EF4-FFF2-40B4-BE49-F238E27FC236}">
                <a16:creationId xmlns="" xmlns:a16="http://schemas.microsoft.com/office/drawing/2014/main" id="{B6842AE3-5302-6248-BA37-1CD0E91254F6}"/>
              </a:ext>
            </a:extLst>
          </p:cNvPr>
          <p:cNvSpPr>
            <a:spLocks noChangeArrowheads="1"/>
          </p:cNvSpPr>
          <p:nvPr/>
        </p:nvSpPr>
        <p:spPr bwMode="auto">
          <a:xfrm>
            <a:off x="612775" y="1542773"/>
            <a:ext cx="7949407" cy="3708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600" dirty="0" smtClean="0">
                <a:latin typeface="+mn-lt"/>
              </a:rPr>
              <a:t>In producing a quantitative research </a:t>
            </a:r>
            <a:r>
              <a:rPr lang="en-US" sz="1600" dirty="0">
                <a:latin typeface="+mn-lt"/>
              </a:rPr>
              <a:t>paper, you will be asked to:</a:t>
            </a:r>
          </a:p>
          <a:p>
            <a:endParaRPr lang="en-US" sz="1600" dirty="0" smtClean="0">
              <a:latin typeface="+mn-lt"/>
            </a:endParaRPr>
          </a:p>
          <a:p>
            <a:pPr marL="285750" indent="-285750">
              <a:buFont typeface="Arial" panose="020B0604020202020204" pitchFamily="34" charset="0"/>
              <a:buChar char="•"/>
            </a:pPr>
            <a:r>
              <a:rPr lang="en-US" sz="1600" dirty="0" smtClean="0">
                <a:latin typeface="+mn-lt"/>
              </a:rPr>
              <a:t>Identify </a:t>
            </a:r>
            <a:r>
              <a:rPr lang="en-US" sz="1600" dirty="0">
                <a:latin typeface="+mn-lt"/>
              </a:rPr>
              <a:t>a problem or phenomenon and frame it in as a function of a </a:t>
            </a:r>
            <a:r>
              <a:rPr lang="en-US" sz="1600" dirty="0" smtClean="0">
                <a:latin typeface="+mn-lt"/>
              </a:rPr>
              <a:t>number </a:t>
            </a:r>
            <a:r>
              <a:rPr lang="en-US" sz="1600" dirty="0">
                <a:latin typeface="+mn-lt"/>
              </a:rPr>
              <a:t>of </a:t>
            </a:r>
            <a:r>
              <a:rPr lang="en-US" sz="1600" dirty="0" smtClean="0">
                <a:latin typeface="+mn-lt"/>
              </a:rPr>
              <a:t>factors </a:t>
            </a:r>
            <a:endParaRPr lang="en-US" sz="1600" dirty="0">
              <a:latin typeface="+mn-lt"/>
            </a:endParaRPr>
          </a:p>
          <a:p>
            <a:pPr marL="285750" indent="-285750">
              <a:buFont typeface="Arial" panose="020B0604020202020204" pitchFamily="34" charset="0"/>
              <a:buChar char="•"/>
            </a:pPr>
            <a:endParaRPr lang="en-US" sz="1600" dirty="0" smtClean="0">
              <a:latin typeface="+mn-lt"/>
            </a:endParaRPr>
          </a:p>
          <a:p>
            <a:pPr marL="285750" indent="-285750">
              <a:buFont typeface="Arial" panose="020B0604020202020204" pitchFamily="34" charset="0"/>
              <a:buChar char="•"/>
            </a:pPr>
            <a:r>
              <a:rPr lang="en-US" sz="1600" dirty="0" smtClean="0">
                <a:latin typeface="+mn-lt"/>
              </a:rPr>
              <a:t>Develop </a:t>
            </a:r>
            <a:r>
              <a:rPr lang="en-US" sz="1600" dirty="0">
                <a:latin typeface="+mn-lt"/>
              </a:rPr>
              <a:t>a hypothesis or research question that proposes a relationship to variables inherent to that problem or phenomenon</a:t>
            </a:r>
          </a:p>
          <a:p>
            <a:pPr marL="285750" indent="-285750">
              <a:buFont typeface="Arial" panose="020B0604020202020204" pitchFamily="34" charset="0"/>
              <a:buChar char="•"/>
            </a:pPr>
            <a:endParaRPr lang="en-US" sz="1600" dirty="0" smtClean="0">
              <a:latin typeface="+mn-lt"/>
            </a:endParaRPr>
          </a:p>
          <a:p>
            <a:pPr marL="285750" indent="-285750">
              <a:buFont typeface="Arial" panose="020B0604020202020204" pitchFamily="34" charset="0"/>
              <a:buChar char="•"/>
            </a:pPr>
            <a:r>
              <a:rPr lang="en-US" sz="1600" dirty="0" smtClean="0">
                <a:latin typeface="+mn-lt"/>
              </a:rPr>
              <a:t>Explore </a:t>
            </a:r>
            <a:r>
              <a:rPr lang="en-US" sz="1600" dirty="0">
                <a:latin typeface="+mn-lt"/>
              </a:rPr>
              <a:t>and identify data sets to create variables that represent these factors, as well as statistical and/or machine learning method(s) to </a:t>
            </a:r>
            <a:r>
              <a:rPr lang="en-US" sz="1600" dirty="0" smtClean="0">
                <a:latin typeface="+mn-lt"/>
              </a:rPr>
              <a:t>model (measure and/or predict) this </a:t>
            </a:r>
            <a:r>
              <a:rPr lang="en-US" sz="1600" dirty="0">
                <a:latin typeface="+mn-lt"/>
              </a:rPr>
              <a:t>phenomenon </a:t>
            </a:r>
          </a:p>
          <a:p>
            <a:pPr marL="285750" indent="-285750">
              <a:buFont typeface="Arial" panose="020B0604020202020204" pitchFamily="34" charset="0"/>
              <a:buChar char="•"/>
            </a:pPr>
            <a:endParaRPr lang="en-US" sz="1600" dirty="0" smtClean="0">
              <a:latin typeface="+mn-lt"/>
            </a:endParaRPr>
          </a:p>
          <a:p>
            <a:pPr marL="285750" indent="-285750">
              <a:buFont typeface="Arial" panose="020B0604020202020204" pitchFamily="34" charset="0"/>
              <a:buChar char="•"/>
            </a:pPr>
            <a:r>
              <a:rPr lang="en-US" sz="1600" dirty="0" smtClean="0">
                <a:latin typeface="+mn-lt"/>
              </a:rPr>
              <a:t>Design </a:t>
            </a:r>
            <a:r>
              <a:rPr lang="en-US" sz="1600" dirty="0">
                <a:latin typeface="+mn-lt"/>
              </a:rPr>
              <a:t>and implement a model or set of models to measure or explore these relationships</a:t>
            </a:r>
          </a:p>
          <a:p>
            <a:pPr marL="285750" indent="-285750">
              <a:buFont typeface="Arial" panose="020B0604020202020204" pitchFamily="34" charset="0"/>
              <a:buChar char="•"/>
            </a:pPr>
            <a:endParaRPr lang="en-US" sz="1600" dirty="0" smtClean="0">
              <a:latin typeface="+mn-lt"/>
            </a:endParaRPr>
          </a:p>
          <a:p>
            <a:pPr marL="285750" indent="-285750">
              <a:buFont typeface="Arial" panose="020B0604020202020204" pitchFamily="34" charset="0"/>
              <a:buChar char="•"/>
            </a:pPr>
            <a:r>
              <a:rPr lang="en-US" sz="1600" dirty="0" smtClean="0">
                <a:latin typeface="+mn-lt"/>
              </a:rPr>
              <a:t>Interpret</a:t>
            </a:r>
            <a:r>
              <a:rPr lang="en-US" sz="1600" dirty="0">
                <a:latin typeface="+mn-lt"/>
              </a:rPr>
              <a:t>, develop and formulate/articulate conclusions from the </a:t>
            </a:r>
            <a:r>
              <a:rPr lang="en-US" sz="1600" dirty="0" smtClean="0">
                <a:latin typeface="+mn-lt"/>
              </a:rPr>
              <a:t>results </a:t>
            </a:r>
            <a:endParaRPr lang="en-US" sz="1600" dirty="0">
              <a:latin typeface="+mn-lt"/>
            </a:endParaRPr>
          </a:p>
          <a:p>
            <a:endParaRPr lang="en-US" sz="1100" b="1" u="sng" dirty="0">
              <a:latin typeface="+mn-lt"/>
              <a:hlinkClick r:id="rId2"/>
            </a:endParaRPr>
          </a:p>
        </p:txBody>
      </p:sp>
    </p:spTree>
    <p:extLst>
      <p:ext uri="{BB962C8B-B14F-4D97-AF65-F5344CB8AC3E}">
        <p14:creationId xmlns:p14="http://schemas.microsoft.com/office/powerpoint/2010/main" val="11868390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AutoShape 2" descr="data:image/jpeg;base64,/9j/4AAQSkZJRgABAQAAAQABAAD/2wCEAAkGBxQTEhUUEhQWFBUXGBoVFxcXFxUXGBwXFxcXFxcXFBQYHCggGBwlHBQUITEhJSkrLi4uFx8zODMsNygtLisBCgoKDg0OGxAQGiwkHyQsLCwsLCwsLCwsLCwsLCwsLCwsLCwsLCwsLCwsLCwsLCwsLCwsLCwsLCwsLCwsLCwsLP/AABEIAMIBAwMBIgACEQEDEQH/xAAbAAACAwEBAQAAAAAAAAAAAAABAgADBAUGB//EAD4QAAIBAgQDBAgDBQgDAAAAAAABAgMRBBIhMQVBUQZhcYETIjKRobHB0ZLh8AczQlJTFBUjY3KCovEkYrL/xAAaAQEBAQEBAQEAAAAAAAAAAAAAAQIDBAUG/8QAIhEBAQACAgIDAQADAAAAAAAAAAECEQMhEjEEQVEiE0Jh/9oADAMBAAIRAxEAPwDoJ9AZbrvHphevcfnnvLTYFF+A63siW3HpUexIsEYOw2WxBNntuHPYmYbL3BE3X0EzIs8ipPuAa19xJ/MeUgFUJ+BGyNkIiuS7mG4ZIHmChMRosyletwyV6CLXwLOvQiiVFMkGGiL6WCnLXK30Hhw6pzi/dYuqM6YktSyrhpR3VivKx6QGgNjiJakuwU9bBg9WSS5giwJ4hURJMOcuzQydhoi28hkioFyBVPvIZGxkkgxYWNOgrQK6iLncMXoZ7CymPr0JoDN7iqL0CqtxHr+YE33CC6LFcEST67EnLbQuhFHkCcdg5lfyEatYmg0GmBoDbtpuBtsqChctxpRsgRIIyuSHatsLqJEBxN3BqPr5mrpeZjjBtr4newVJJK2lyXLxdOLiud/4vhGbd7WXcviXSp33Z0adVJJLQ4fE8XFS0evcds+Txx3a9PHx4260sxOHjs9rWu9upwsfw/nHyX65G+WOUla/ITBV21r4d/xJx5zk+mObgmM3HElG2j3FyHocbglKL2zJX/7OBMZ4XGvHsGCKHkitSMoaQHBIaI240AkKohXeFx0GwM/cQKiiDStkUSS0DlA/eGtksyWvsNJES2MqjiBom5ZbQdmypOwWtrkmRy5jQZa7oF77IVzsrjQlc0Fa17xmC9t9ySIFeiClzfvAo8wON2W6Q7Kqa1LF0JN9CGytCSdiwVx1Ihlflv7y9Y7K7X+H5o42I49CjNpp5vgIu1fPRI5Z45eW9PpfH1MNO3X4rUWkYvxRxcbiWt3q/L3oZ9raM07K0vJe7Q5ePxMZxcoSu1yvr5DLC/bpMpPTbSxaWl/E6eF4otrrY+evHTUrmzB15N3va/f8D3cHD4dvF8nk8nt8Lxf1nd7qzKZz1PHzxslM9XhamaCdt0tTXNOnkXWCFrQB59gqOhNiZhrFFE4pDR2LstxGyGwsiB0IBpiraElpsM0LOGtzNb2kI2+pLX8CX6hT0JoRxWxMoLN2HijXZsJBpgclcDYBasSEeoU7LqNl5jRtXZdNhVsy5Rs2Vu1ibgFNaahcNicrAuNAShuRNcy3ZFUrIiG0K1qxl1YveB5DtVwyc6uaE8qsrp83+rGqt2YcMHBVL+lm3O/RclY6PEuIeiTn6Nzyu+zaXiziYzt2qulSLslaLTasdMby546xnp78McMZN15v+6a8ZNOSVvDXwuaMNw6tfTlzX1PX8LxEatNeljr1aV2uT9xi4pxFU1likl3G78jO9am2pwyd7c+eGTtFvXYw8Ul6JW5r3GnhOarWT5L7GLi2GdarNU7t3SWuiSWrkzvxTxn9PNyazz1FGAqzqNRsk1a2lm7u2vX8j6ThaSjFRvsl8jzXAMDlnBSV5RV9vd8W7eB6eSTRw5eTyvXpjnxky0Nw7IXYm5y04DDqMwMe4gWUyJAcCaC+wWkQX0ZAaao66jJ6Cw26As7asrQ2YW9yt3Ww6ZAIJ3vcsbEgFIRaKIkOkCKsECSXMObkLLqS4DFVSPQscrISUumopEsiAbJdfkTQWm9d/wBdxY4rmJGNtQylyAFrk52RFck4PlvsvF7Fn4ODxztPSpRdK17u7SV7vqYeG8dwc8scqWu0o2+h6Cr2UpqLcvWk/ab1bfccLH9lYy2i0+vI9eOGM67Tyl7aeLVI5r07JJf9I87Wm6kstrtmmrRVC8LuSfN8n4iUqsFdpWdmjP8Ah1lt6cOf+dVfXgqVNRi8rerfO+x5+njJwk4U4ptvR89TTj8a27t9WaewdHPXqTf8MefWT+0WdspJhbXLyyxu5XrOC4RwhebbnLWTfy7jooCfIZRPBe+3O3fdI1cNwtAMoMWMKhnLobERMi3BTZJO5AHEAyq25ENdC+KtuRiKLvqCKszDR5dA7CzVyQ79yxRzBU7LUSMtRntfcCyEr7hsV57BjO/cNoMrAsG4IyvckoWIXZINhE7IA5Qy0WoFPQkh2GuhU9QJhUiewyfkVpuLvcMmUzrxW7+pvHG29ROotx3FWlZnLxnGs0fVfiZuM8Ypxi7xzN7XdvkeTeLla7jZtXtqtHqvg0e6eWt2aZwxmV1F3F8e3dL5nHWJstSuvWuZmd5OnacejYjEOWh2uxnF4UKrjU0VW0VLkpK9r9zvY4WUetgpZFKSai9Ffn4dRljMp41jkupt9hlIWLZ5jsl2gzQVKvK0lpGT/iXJN9fmeourHzc8LhdViXc6PbQVQC3sGT1sc1KnqFvoG3QGUApAUbEuOWAqxBUiDoWZtyWt5ixWhIMKaWjQMutwqVwSmTSpGIVIEXoG3UlDRVyWBGqHN0AWctbWGiwygLltzJrsQjkHKIrc9xrQgbBlH3GbG18vn8uZrHC5XUS3UNOrbf3cyiWJfIw+n0+ZPS3Po8fxcZ77cbyW+l1Wr/MzqcO41Tpq1OjmlbVyu5d+zVvicCcr7mbhXEpUcVGH81pXt1k4tdOcfcerGTHqOVu2HttWzRdS0FJXjaKad5WtdN666X3158uvxns9FqN7wkoRi2tnlilqvI8b+0XMsXVjLRNqS0S0aur23Pd8C49HF4aE216SCUKq55kvat0luZ5MdxvHK43ceOl2ZlfSa/D+Y1Lszb2pt+Csexx1elRg51XGEV138EubPn3aHtdKreFBOnT2b/jl5/wrw1MTHKu156t4hjqGGeWnBTqLm/Ws+97J9y1MDqVKmtR3k9bckuiXI5nDMNnnrstX9D0FOnfU7TGRwyzuXtVCkex4dXkopJ6Lk9V+R5mhhZyqLZQWr5v8keiwu9jGeMvVTG6d2ni00s2nyL2+hy4Mup1Lczx5/F+8XWZ/rdEbPcoozT8S6ELHjuNx6sdNyhHwHaBl1GQA95CMJnoO0Bx2HsV5TXpYK3DZATCo6WJ2pZdwBrEgmQJZp6WLIN2C4hgyRAjPR21FctCy9tkLKGmoAaBFIsgDLqWBM/XQ8vxXGqUpNPa6XkdzjWKyU9Ha/qr3anhsXVcZNdVdHv8Aicf+zhy5fTpV67skbaUrRsclyOnRR7XJdFHN4v6sqdT+WVn/AKZ+q/jZnUZxO0dRqk2u6/hdXt5AL+0vDyl6HEKLyzpRUpWdlJOyu+V/ieN4bxGph6melKz2aeqa6SXM9Rha7qQxVGU8+fCqrFZnJKdCV2ld6aXfxPHSNztV3EeIVa8s1Wbm+V9l4JaIzbajqJq4XhvSVFf2Y+s/LZebA63DcLkppP2petL6L3HSVLkLSWtyzEVHFWjrJ7fd9xlkKdV5404Pa0qj+UfPc7NOainJnP4XhckXrdvVt82Y+P4y1oIlm1ddcTzbFqxttWzg4bSIjrZpPnGOr73yQ0rtVuOOCu3ZP2Vza6vojV2X7QutUlTmtbZovwaun7zxeLrRcm5M3dkcQli6dubcfen+Rx5+OZYVvC9vp1yaixeo6PlO5LkG9wTOw0iEaFjHW/uOlVLbhzXdiN9AqCRk2MA+AmUPL6gRbWJGW9iLcLit0AIVrv6jPvE8Bp20+ADN6aCag525eJmx1bJGUui08dl8WXHG5XSenne0OLUquXktPPmzy2Ir65Jbp6HT4jLMsy9paM5WJlGeVrdNfPVH2sMPGSR5Ld3bpUKl5WO5RPO4OfreB2qdXQtRplM872trWppL+J2+52oyvfxPLdr6vrQj0uxFfQuJcMdbC4LE4aNOLhRxEbWdpxjBycJZd3llVt3xPjltfDQ+w/so4u6uEqYZJSq0X6WlF/xKzUoLpmjKpH/cfJsXTyzl3Nmmmeb5HoeE0MlJdZ6vw5L6+ZxcBQ9JUS5bvwW56ikrvuFZqxNRi5PkXUKOmeS9aXLouSMcb1Jp29SO3e/5vA6k8bCKSZlF6WWF30PH4ip6Sv5nV4xx6Mk4wONwjWd3v+tRIrq4+vkj5HNr1XGKhFNyfrSt1f22JxHEJzSeyd35F+AxU5v1IRS3lJr6lFNHhcnrN2W50eA008XRjHbNf3Jv6GLG427tdtlUKzo1aUucZKfud7e4znN42NT2+wRjYa/QVyzbPQOU+Jp6RuQYADSjdCDxeuwGzVAgiPW9g/piNN9xmqfKGTWwULcVE8iUxg2EAav3AlDa3IOaytqGPwKEklc4PaaullgnbM8z8tvj8jvyXM+b8W4i6uJmuV3GP+3TT3fE9Pxsd57v0xyXWJMZeL33OZJ+tfR9+z80PVqNXi90YVL1kfUed1cLV302Z03VtE4uFfq+LOjKV0SxGvB1Lxfj9Dyvaepev4I9HgZWUl3/AEPJccnetIRY0dm+MTw2IhVptpxa+Z6r9qPDYOVPHUFajilmaW0ay/eQ7tdV4nicLhJNZkla19ZRXwbPoHZCp/a8JX4fV9qUfS0L8q0FdJf6lmXn3Iss3prVeV4FQtCU+cvVXgt/j8i/F19qUd37T7unmGtVVGmu5WXe+fxMPDU23J7t3YZdygrJWMeMqXv+Rpqzsjj4yqQjn15XZr4VK2Z+Rz5m6g8sGVSUqfpKjcnaK3+yOtjcRlpqMVkj8WY+ERSTm9b7X2LK2SUs1STl0SCJwjCZpZnstTLip56zfL7HZx2MVKioqKi5LRbu3ecChpdsix9i4RUcqFJ83Tg/+KNjOF2Mxjq4SHWF6b/27fBo7qdu8+LySzKx6Z6FwIDKyGB8neOqW/eT/HL7k/t1T+pU/HL7ma4JM+l4x2bY8QnZXqVe605fcZ8Qqf1Kn45fcw31Q7M+MJWv+8Kn9Sp+OX3I+JVdP8Sp+OX3MUpDt6onjPxdtM+IVdP8Wp+OX3GfEqv9Sp+OXTxMkp6oLd/13Dxn4NX951f6tT8cvuSfFK1v3tT8cvuZLglzHjPwaI8Uq3/e1fxy+5mjWbldtgTFi9TcknpmjUqt63Y0W/d3LwEc31GUjW6kkHPJc2hlXl/MytEuTtdRbQxMre09WVtJu7Sbb5pEpPRBgS1ZIEtM1tgUa0otSjJxktU4tpp9U1sCT9oRGoxfaYj1/bu7a79TTgrLRGYMXZ3R0mVjGWErZjKtjlVpluLqt6mKpI7beazVJuzVWnaBmgHES5AdSjWUaUdndDcLo5pZ5+zHV/YyUMK5TUFtFavklzbNGNxOe1GivVXxfXwCKcfiHVm5Pbl4GWpPki3E0/RqzleXNLl4lnC8G280tEtQr6F+zinlw81/mX/4xPVRdzz3YuH/AI6lynOUvJPKv/k9D6O58fnu+SvRj6TO+hA50Q59K+NtDNCtBZ9F2TmgvdCr2vIbmiUK1qPzQJbhXteRAWtUDn+ugXugcwDfUFTYlwTYAigQWrJElN7mkK0WWEY9hREgSWjCkCpsyKFNaDYfYVbeQaT0FCS2fiVZgzenmVnSRimzBUithNaQ8ldFVXhtVRz5Lxte6aengnceJv4di8rs9uXcyy6Yzx324+Hoym/Vi34Jstr8Nqp+tTkl1aaXvPX4SovUSSSz3aStq/DvJxzENTjFPSzk+/kk+vM6bedwsLgHKGWMkk/blfVvp4GmpgpRWTDRvf2qn0X3JGVGpBqMIwmu61/NHKcOSlKE1/7Np93cEb6XA1D1qrvLcy8Qxf8ADHRdxTUxdWn7bzLv1+JTVnGSzLzRVfXuy9HLhaC/y4v8SzP4tnUzWMnCYZaFJc1CC90Uarnw8r/VemA5Ig9yE2r40v18B2Qh9GupY+0XUV68fEhCU+lfMMdwECQ3NFUtwkEWiSexCFifRUCnzIQoDLUAhKT2EiVdmQgaLDYMdvMhAjPPZAQSHWMX2KAQhVQiIQI6/D5PNHyH46/8Z/6UQh0jyZe3nnK01bqauJbkIaRRWf8AhmKjv5EIFj7xhl6i8Bnt5hIfDnt6CphIQ6K//9k=">
            <a:extLst>
              <a:ext uri="{FF2B5EF4-FFF2-40B4-BE49-F238E27FC236}">
                <a16:creationId xmlns="" xmlns:a16="http://schemas.microsoft.com/office/drawing/2014/main" id="{BC7E1CAD-800E-AC4E-BD3F-5433740EE5FF}"/>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1269" name="AutoShape 4" descr="data:image/jpeg;base64,/9j/4AAQSkZJRgABAQAAAQABAAD/2wCEAAkGBxQTEhUUEhQWFBUXGBoVFxcXFxUXGBwXFxcXFxcXFBQYHCggGBwlHBQUITEhJSkrLi4uFx8zODMsNygtLisBCgoKDg0OGxAQGiwkHyQsLCwsLCwsLCwsLCwsLCwsLCwsLCwsLCwsLCwsLCwsLCwsLCwsLCwsLCwsLCwsLCwsLP/AABEIAMIBAwMBIgACEQEDEQH/xAAbAAACAwEBAQAAAAAAAAAAAAABAgADBAUGB//EAD4QAAIBAgQDBAgDBQgDAAAAAAABAgMRBBIhMQVBUQZhcYETIjKRobHB0ZLh8AczQlJTFBUjY3KCovEkYrL/xAAaAQEBAQEBAQEAAAAAAAAAAAAAAQIDBAUG/8QAIhEBAQACAgIDAQADAAAAAAAAAAECEQMhEjEEQVEiE0Jh/9oADAMBAAIRAxEAPwDoJ9AZbrvHphevcfnnvLTYFF+A63siW3HpUexIsEYOw2WxBNntuHPYmYbL3BE3X0EzIs8ipPuAa19xJ/MeUgFUJ+BGyNkIiuS7mG4ZIHmChMRosyletwyV6CLXwLOvQiiVFMkGGiL6WCnLXK30Hhw6pzi/dYuqM6YktSyrhpR3VivKx6QGgNjiJakuwU9bBg9WSS5giwJ4hURJMOcuzQydhoi28hkioFyBVPvIZGxkkgxYWNOgrQK6iLncMXoZ7CymPr0JoDN7iqL0CqtxHr+YE33CC6LFcEST67EnLbQuhFHkCcdg5lfyEatYmg0GmBoDbtpuBtsqChctxpRsgRIIyuSHatsLqJEBxN3BqPr5mrpeZjjBtr4newVJJK2lyXLxdOLiud/4vhGbd7WXcviXSp33Z0adVJJLQ4fE8XFS0evcds+Txx3a9PHx4260sxOHjs9rWu9upwsfw/nHyX65G+WOUla/ITBV21r4d/xJx5zk+mObgmM3HElG2j3FyHocbglKL2zJX/7OBMZ4XGvHsGCKHkitSMoaQHBIaI240AkKohXeFx0GwM/cQKiiDStkUSS0DlA/eGtksyWvsNJES2MqjiBom5ZbQdmypOwWtrkmRy5jQZa7oF77IVzsrjQlc0Fa17xmC9t9ySIFeiClzfvAo8wON2W6Q7Kqa1LF0JN9CGytCSdiwVx1Ihlflv7y9Y7K7X+H5o42I49CjNpp5vgIu1fPRI5Z45eW9PpfH1MNO3X4rUWkYvxRxcbiWt3q/L3oZ9raM07K0vJe7Q5ePxMZxcoSu1yvr5DLC/bpMpPTbSxaWl/E6eF4otrrY+evHTUrmzB15N3va/f8D3cHD4dvF8nk8nt8Lxf1nd7qzKZz1PHzxslM9XhamaCdt0tTXNOnkXWCFrQB59gqOhNiZhrFFE4pDR2LstxGyGwsiB0IBpiraElpsM0LOGtzNb2kI2+pLX8CX6hT0JoRxWxMoLN2HijXZsJBpgclcDYBasSEeoU7LqNl5jRtXZdNhVsy5Rs2Vu1ibgFNaahcNicrAuNAShuRNcy3ZFUrIiG0K1qxl1YveB5DtVwyc6uaE8qsrp83+rGqt2YcMHBVL+lm3O/RclY6PEuIeiTn6Nzyu+zaXiziYzt2qulSLslaLTasdMby546xnp78McMZN15v+6a8ZNOSVvDXwuaMNw6tfTlzX1PX8LxEatNeljr1aV2uT9xi4pxFU1likl3G78jO9am2pwyd7c+eGTtFvXYw8Ul6JW5r3GnhOarWT5L7GLi2GdarNU7t3SWuiSWrkzvxTxn9PNyazz1FGAqzqNRsk1a2lm7u2vX8j6ThaSjFRvsl8jzXAMDlnBSV5RV9vd8W7eB6eSTRw5eTyvXpjnxky0Nw7IXYm5y04DDqMwMe4gWUyJAcCaC+wWkQX0ZAaao66jJ6Cw26As7asrQ2YW9yt3Ww6ZAIJ3vcsbEgFIRaKIkOkCKsECSXMObkLLqS4DFVSPQscrISUumopEsiAbJdfkTQWm9d/wBdxY4rmJGNtQylyAFrk52RFck4PlvsvF7Fn4ODxztPSpRdK17u7SV7vqYeG8dwc8scqWu0o2+h6Cr2UpqLcvWk/ab1bfccLH9lYy2i0+vI9eOGM67Tyl7aeLVI5r07JJf9I87Wm6kstrtmmrRVC8LuSfN8n4iUqsFdpWdmjP8Ah1lt6cOf+dVfXgqVNRi8rerfO+x5+njJwk4U4ptvR89TTj8a27t9WaewdHPXqTf8MefWT+0WdspJhbXLyyxu5XrOC4RwhebbnLWTfy7jooCfIZRPBe+3O3fdI1cNwtAMoMWMKhnLobERMi3BTZJO5AHEAyq25ENdC+KtuRiKLvqCKszDR5dA7CzVyQ79yxRzBU7LUSMtRntfcCyEr7hsV57BjO/cNoMrAsG4IyvckoWIXZINhE7IA5Qy0WoFPQkh2GuhU9QJhUiewyfkVpuLvcMmUzrxW7+pvHG29ROotx3FWlZnLxnGs0fVfiZuM8Ypxi7xzN7XdvkeTeLla7jZtXtqtHqvg0e6eWt2aZwxmV1F3F8e3dL5nHWJstSuvWuZmd5OnacejYjEOWh2uxnF4UKrjU0VW0VLkpK9r9zvY4WUetgpZFKSai9Ffn4dRljMp41jkupt9hlIWLZ5jsl2gzQVKvK0lpGT/iXJN9fmeourHzc8LhdViXc6PbQVQC3sGT1sc1KnqFvoG3QGUApAUbEuOWAqxBUiDoWZtyWt5ixWhIMKaWjQMutwqVwSmTSpGIVIEXoG3UlDRVyWBGqHN0AWctbWGiwygLltzJrsQjkHKIrc9xrQgbBlH3GbG18vn8uZrHC5XUS3UNOrbf3cyiWJfIw+n0+ZPS3Po8fxcZ77cbyW+l1Wr/MzqcO41Tpq1OjmlbVyu5d+zVvicCcr7mbhXEpUcVGH81pXt1k4tdOcfcerGTHqOVu2HttWzRdS0FJXjaKad5WtdN666X3158uvxns9FqN7wkoRi2tnlilqvI8b+0XMsXVjLRNqS0S0aur23Pd8C49HF4aE216SCUKq55kvat0luZ5MdxvHK43ceOl2ZlfSa/D+Y1Lszb2pt+Csexx1elRg51XGEV138EubPn3aHtdKreFBOnT2b/jl5/wrw1MTHKu156t4hjqGGeWnBTqLm/Ws+97J9y1MDqVKmtR3k9bckuiXI5nDMNnnrstX9D0FOnfU7TGRwyzuXtVCkex4dXkopJ6Lk9V+R5mhhZyqLZQWr5v8keiwu9jGeMvVTG6d2ni00s2nyL2+hy4Mup1Lczx5/F+8XWZ/rdEbPcoozT8S6ELHjuNx6sdNyhHwHaBl1GQA95CMJnoO0Bx2HsV5TXpYK3DZATCo6WJ2pZdwBrEgmQJZp6WLIN2C4hgyRAjPR21FctCy9tkLKGmoAaBFIsgDLqWBM/XQ8vxXGqUpNPa6XkdzjWKyU9Ha/qr3anhsXVcZNdVdHv8Aicf+zhy5fTpV67skbaUrRsclyOnRR7XJdFHN4v6sqdT+WVn/AKZ+q/jZnUZxO0dRqk2u6/hdXt5AL+0vDyl6HEKLyzpRUpWdlJOyu+V/ieN4bxGph6melKz2aeqa6SXM9Rha7qQxVGU8+fCqrFZnJKdCV2ld6aXfxPHSNztV3EeIVa8s1Wbm+V9l4JaIzbajqJq4XhvSVFf2Y+s/LZebA63DcLkppP2petL6L3HSVLkLSWtyzEVHFWjrJ7fd9xlkKdV5404Pa0qj+UfPc7NOainJnP4XhckXrdvVt82Y+P4y1oIlm1ddcTzbFqxttWzg4bSIjrZpPnGOr73yQ0rtVuOOCu3ZP2Vza6vojV2X7QutUlTmtbZovwaun7zxeLrRcm5M3dkcQli6dubcfen+Rx5+OZYVvC9vp1yaixeo6PlO5LkG9wTOw0iEaFjHW/uOlVLbhzXdiN9AqCRk2MA+AmUPL6gRbWJGW9iLcLit0AIVrv6jPvE8Bp20+ADN6aCag525eJmx1bJGUui08dl8WXHG5XSenne0OLUquXktPPmzy2Ir65Jbp6HT4jLMsy9paM5WJlGeVrdNfPVH2sMPGSR5Ld3bpUKl5WO5RPO4OfreB2qdXQtRplM872trWppL+J2+52oyvfxPLdr6vrQj0uxFfQuJcMdbC4LE4aNOLhRxEbWdpxjBycJZd3llVt3xPjltfDQ+w/so4u6uEqYZJSq0X6WlF/xKzUoLpmjKpH/cfJsXTyzl3Nmmmeb5HoeE0MlJdZ6vw5L6+ZxcBQ9JUS5bvwW56ikrvuFZqxNRi5PkXUKOmeS9aXLouSMcb1Jp29SO3e/5vA6k8bCKSZlF6WWF30PH4ip6Sv5nV4xx6Mk4wONwjWd3v+tRIrq4+vkj5HNr1XGKhFNyfrSt1f22JxHEJzSeyd35F+AxU5v1IRS3lJr6lFNHhcnrN2W50eA008XRjHbNf3Jv6GLG427tdtlUKzo1aUucZKfud7e4znN42NT2+wRjYa/QVyzbPQOU+Jp6RuQYADSjdCDxeuwGzVAgiPW9g/piNN9xmqfKGTWwULcVE8iUxg2EAav3AlDa3IOaytqGPwKEklc4PaaullgnbM8z8tvj8jvyXM+b8W4i6uJmuV3GP+3TT3fE9Pxsd57v0xyXWJMZeL33OZJ+tfR9+z80PVqNXi90YVL1kfUed1cLV302Z03VtE4uFfq+LOjKV0SxGvB1Lxfj9Dyvaepev4I9HgZWUl3/AEPJccnetIRY0dm+MTw2IhVptpxa+Z6r9qPDYOVPHUFajilmaW0ay/eQ7tdV4nicLhJNZkla19ZRXwbPoHZCp/a8JX4fV9qUfS0L8q0FdJf6lmXn3Iss3prVeV4FQtCU+cvVXgt/j8i/F19qUd37T7unmGtVVGmu5WXe+fxMPDU23J7t3YZdygrJWMeMqXv+Rpqzsjj4yqQjn15XZr4VK2Z+Rz5m6g8sGVSUqfpKjcnaK3+yOtjcRlpqMVkj8WY+ERSTm9b7X2LK2SUs1STl0SCJwjCZpZnstTLip56zfL7HZx2MVKioqKi5LRbu3ecChpdsix9i4RUcqFJ83Tg/+KNjOF2Mxjq4SHWF6b/27fBo7qdu8+LySzKx6Z6FwIDKyGB8neOqW/eT/HL7k/t1T+pU/HL7ma4JM+l4x2bY8QnZXqVe605fcZ8Qqf1Kn45fcw31Q7M+MJWv+8Kn9Sp+OX3I+JVdP8Sp+OX3MUpDt6onjPxdtM+IVdP8Wp+OX3GfEqv9Sp+OXTxMkp6oLd/13Dxn4NX951f6tT8cvuSfFK1v3tT8cvuZLglzHjPwaI8Uq3/e1fxy+5mjWbldtgTFi9TcknpmjUqt63Y0W/d3LwEc31GUjW6kkHPJc2hlXl/MytEuTtdRbQxMre09WVtJu7Sbb5pEpPRBgS1ZIEtM1tgUa0otSjJxktU4tpp9U1sCT9oRGoxfaYj1/bu7a79TTgrLRGYMXZ3R0mVjGWErZjKtjlVpluLqt6mKpI7beazVJuzVWnaBmgHES5AdSjWUaUdndDcLo5pZ5+zHV/YyUMK5TUFtFavklzbNGNxOe1GivVXxfXwCKcfiHVm5Pbl4GWpPki3E0/RqzleXNLl4lnC8G280tEtQr6F+zinlw81/mX/4xPVRdzz3YuH/AI6lynOUvJPKv/k9D6O58fnu+SvRj6TO+hA50Q59K+NtDNCtBZ9F2TmgvdCr2vIbmiUK1qPzQJbhXteRAWtUDn+ugXugcwDfUFTYlwTYAigQWrJElN7mkK0WWEY9hREgSWjCkCpsyKFNaDYfYVbeQaT0FCS2fiVZgzenmVnSRimzBUithNaQ8ldFVXhtVRz5Lxte6aengnceJv4di8rs9uXcyy6Yzx324+Hoym/Vi34Jstr8Nqp+tTkl1aaXvPX4SovUSSSz3aStq/DvJxzENTjFPSzk+/kk+vM6bedwsLgHKGWMkk/blfVvp4GmpgpRWTDRvf2qn0X3JGVGpBqMIwmu61/NHKcOSlKE1/7Np93cEb6XA1D1qrvLcy8Qxf8ADHRdxTUxdWn7bzLv1+JTVnGSzLzRVfXuy9HLhaC/y4v8SzP4tnUzWMnCYZaFJc1CC90Uarnw8r/VemA5Ig9yE2r40v18B2Qh9GupY+0XUV68fEhCU+lfMMdwECQ3NFUtwkEWiSexCFifRUCnzIQoDLUAhKT2EiVdmQgaLDYMdvMhAjPPZAQSHWMX2KAQhVQiIQI6/D5PNHyH46/8Z/6UQh0jyZe3nnK01bqauJbkIaRRWf8AhmKjv5EIFj7xhl6i8Bnt5hIfDnt6CphIQ6K//9k=">
            <a:extLst>
              <a:ext uri="{FF2B5EF4-FFF2-40B4-BE49-F238E27FC236}">
                <a16:creationId xmlns="" xmlns:a16="http://schemas.microsoft.com/office/drawing/2014/main" id="{D26C137E-46F8-7F48-BEAE-83AAC5598E49}"/>
              </a:ext>
            </a:extLst>
          </p:cNvPr>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1" name="Title 1">
            <a:extLst>
              <a:ext uri="{FF2B5EF4-FFF2-40B4-BE49-F238E27FC236}">
                <a16:creationId xmlns="" xmlns:a16="http://schemas.microsoft.com/office/drawing/2014/main" id="{627E25E7-4A8B-B444-89C4-72556098482F}"/>
              </a:ext>
            </a:extLst>
          </p:cNvPr>
          <p:cNvSpPr>
            <a:spLocks noGrp="1"/>
          </p:cNvSpPr>
          <p:nvPr>
            <p:ph type="title"/>
          </p:nvPr>
        </p:nvSpPr>
        <p:spPr>
          <a:xfrm>
            <a:off x="460375" y="354807"/>
            <a:ext cx="8229600" cy="742950"/>
          </a:xfrm>
        </p:spPr>
        <p:txBody>
          <a:bodyPr>
            <a:normAutofit/>
          </a:bodyPr>
          <a:lstStyle/>
          <a:p>
            <a:pPr algn="ctr" eaLnBrk="1" fontAlgn="auto" hangingPunct="1">
              <a:spcAft>
                <a:spcPts val="0"/>
              </a:spcAft>
              <a:defRPr/>
            </a:pPr>
            <a:r>
              <a:rPr lang="en-US" sz="3200" b="1" dirty="0" smtClean="0">
                <a:solidFill>
                  <a:schemeClr val="accent1">
                    <a:lumMod val="50000"/>
                  </a:schemeClr>
                </a:solidFill>
                <a:latin typeface="+mn-lt"/>
              </a:rPr>
              <a:t>What Does It Look Like?</a:t>
            </a:r>
            <a:endParaRPr lang="en-US" sz="3200" b="1" dirty="0">
              <a:solidFill>
                <a:schemeClr val="accent1">
                  <a:lumMod val="50000"/>
                </a:schemeClr>
              </a:solidFill>
              <a:latin typeface="+mn-lt"/>
            </a:endParaRPr>
          </a:p>
        </p:txBody>
      </p:sp>
      <p:sp>
        <p:nvSpPr>
          <p:cNvPr id="11271" name="AutoShape 2" descr="https://us-mg6.mail.yahoo.com/ya/download?mid=2_0_0_1_9941917_AFrmjkQAAA79U%2BpKpwAAAEkQV8w&amp;pid=2&amp;fid=Inbox&amp;inline=1">
            <a:extLst>
              <a:ext uri="{FF2B5EF4-FFF2-40B4-BE49-F238E27FC236}">
                <a16:creationId xmlns="" xmlns:a16="http://schemas.microsoft.com/office/drawing/2014/main" id="{475AEF4B-4AEC-0E4D-BD6A-EC976DD87729}"/>
              </a:ext>
            </a:extLst>
          </p:cNvPr>
          <p:cNvSpPr>
            <a:spLocks noChangeAspect="1" noChangeArrowheads="1"/>
          </p:cNvSpPr>
          <p:nvPr/>
        </p:nvSpPr>
        <p:spPr bwMode="auto">
          <a:xfrm>
            <a:off x="460375" y="160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1272" name="Content Placeholder 2">
            <a:extLst>
              <a:ext uri="{FF2B5EF4-FFF2-40B4-BE49-F238E27FC236}">
                <a16:creationId xmlns="" xmlns:a16="http://schemas.microsoft.com/office/drawing/2014/main" id="{2F3C16E8-4BDB-4B48-8800-0788660ED6FA}"/>
              </a:ext>
            </a:extLst>
          </p:cNvPr>
          <p:cNvSpPr txBox="1">
            <a:spLocks/>
          </p:cNvSpPr>
          <p:nvPr/>
        </p:nvSpPr>
        <p:spPr bwMode="auto">
          <a:xfrm>
            <a:off x="583471" y="1454437"/>
            <a:ext cx="7908925" cy="419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indent="-182563">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730250" indent="-182563">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004888" indent="-182563">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1187450" indent="-136525">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16446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1018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25590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0162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Aft>
                <a:spcPts val="1200"/>
              </a:spcAft>
              <a:buFont typeface="Arial" panose="020B0604020202020204" pitchFamily="34" charset="0"/>
              <a:buNone/>
            </a:pPr>
            <a:endParaRPr lang="en-US" altLang="en-US" sz="2000"/>
          </a:p>
        </p:txBody>
      </p:sp>
      <p:sp>
        <p:nvSpPr>
          <p:cNvPr id="11273" name="Rectangle 15">
            <a:extLst>
              <a:ext uri="{FF2B5EF4-FFF2-40B4-BE49-F238E27FC236}">
                <a16:creationId xmlns="" xmlns:a16="http://schemas.microsoft.com/office/drawing/2014/main" id="{B6842AE3-5302-6248-BA37-1CD0E91254F6}"/>
              </a:ext>
            </a:extLst>
          </p:cNvPr>
          <p:cNvSpPr>
            <a:spLocks noChangeArrowheads="1"/>
          </p:cNvSpPr>
          <p:nvPr/>
        </p:nvSpPr>
        <p:spPr bwMode="auto">
          <a:xfrm>
            <a:off x="612775" y="1481334"/>
            <a:ext cx="7949407"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400" b="1" dirty="0" smtClean="0">
                <a:latin typeface="+mn-lt"/>
              </a:rPr>
              <a:t>Papers </a:t>
            </a:r>
            <a:r>
              <a:rPr lang="en-US" sz="1400" b="1" dirty="0">
                <a:latin typeface="+mn-lt"/>
              </a:rPr>
              <a:t>vary a bit </a:t>
            </a:r>
            <a:r>
              <a:rPr lang="en-US" sz="1400" b="1" dirty="0" smtClean="0">
                <a:latin typeface="+mn-lt"/>
              </a:rPr>
              <a:t>in format</a:t>
            </a:r>
            <a:r>
              <a:rPr lang="en-US" sz="1400" b="1" dirty="0">
                <a:latin typeface="+mn-lt"/>
              </a:rPr>
              <a:t>, but most follow this same general outline/flow.</a:t>
            </a:r>
          </a:p>
          <a:p>
            <a:endParaRPr lang="en-US" sz="1400" b="1" dirty="0" smtClean="0">
              <a:latin typeface="+mn-lt"/>
            </a:endParaRPr>
          </a:p>
          <a:p>
            <a:pPr marL="285750" indent="-285750">
              <a:buFont typeface="Arial" panose="020B0604020202020204" pitchFamily="34" charset="0"/>
              <a:buChar char="•"/>
            </a:pPr>
            <a:r>
              <a:rPr lang="en-US" sz="1400" b="1" dirty="0" smtClean="0">
                <a:latin typeface="+mn-lt"/>
              </a:rPr>
              <a:t>Abstract</a:t>
            </a:r>
            <a:r>
              <a:rPr lang="en-US" sz="1400" dirty="0">
                <a:latin typeface="+mn-lt"/>
              </a:rPr>
              <a:t>: </a:t>
            </a:r>
            <a:r>
              <a:rPr lang="en-US" sz="1400" dirty="0" smtClean="0">
                <a:latin typeface="+mn-lt"/>
              </a:rPr>
              <a:t>a </a:t>
            </a:r>
            <a:r>
              <a:rPr lang="en-US" sz="1400" dirty="0">
                <a:latin typeface="+mn-lt"/>
              </a:rPr>
              <a:t>short (100 to 150 words) synopsis of what the research explored, its findings, and their significance. Note: </a:t>
            </a:r>
            <a:r>
              <a:rPr lang="en-US" sz="1400" b="1" dirty="0">
                <a:latin typeface="+mn-lt"/>
              </a:rPr>
              <a:t>this is a last section you write</a:t>
            </a:r>
            <a:r>
              <a:rPr lang="en-US" sz="1400" dirty="0">
                <a:latin typeface="+mn-lt"/>
              </a:rPr>
              <a:t>, after you’ve completed writing the rest of the paper.</a:t>
            </a:r>
          </a:p>
          <a:p>
            <a:pPr marL="285750" indent="-285750">
              <a:buFont typeface="Arial" panose="020B0604020202020204" pitchFamily="34" charset="0"/>
              <a:buChar char="•"/>
            </a:pPr>
            <a:r>
              <a:rPr lang="en-US" sz="1400" b="1" dirty="0" smtClean="0">
                <a:latin typeface="+mn-lt"/>
              </a:rPr>
              <a:t>Introduction</a:t>
            </a:r>
            <a:r>
              <a:rPr lang="en-US" sz="1400" dirty="0">
                <a:latin typeface="+mn-lt"/>
              </a:rPr>
              <a:t>: The introduction should familiarize your reader with what you are trying to show, as well as the reasons for your research and what value you believe that it has.</a:t>
            </a:r>
          </a:p>
          <a:p>
            <a:pPr marL="285750" indent="-285750">
              <a:buFont typeface="Arial" panose="020B0604020202020204" pitchFamily="34" charset="0"/>
              <a:buChar char="•"/>
            </a:pPr>
            <a:r>
              <a:rPr lang="en-US" sz="1400" b="1" dirty="0" smtClean="0">
                <a:latin typeface="+mn-lt"/>
              </a:rPr>
              <a:t>Literature </a:t>
            </a:r>
            <a:r>
              <a:rPr lang="en-US" sz="1400" b="1" dirty="0">
                <a:latin typeface="+mn-lt"/>
              </a:rPr>
              <a:t>Review</a:t>
            </a:r>
            <a:r>
              <a:rPr lang="en-US" sz="1400" dirty="0">
                <a:latin typeface="+mn-lt"/>
              </a:rPr>
              <a:t>: This section analyzes any reading or documents that were used in your analysis. By reading previous studies on your topic, you can assess what variables or methods might be useful for your </a:t>
            </a:r>
            <a:r>
              <a:rPr lang="en-US" sz="1400" dirty="0" smtClean="0">
                <a:latin typeface="+mn-lt"/>
              </a:rPr>
              <a:t>research.</a:t>
            </a:r>
            <a:endParaRPr lang="en-US" sz="1400" dirty="0">
              <a:latin typeface="+mn-lt"/>
            </a:endParaRPr>
          </a:p>
          <a:p>
            <a:pPr marL="285750" indent="-285750">
              <a:buFont typeface="Arial" panose="020B0604020202020204" pitchFamily="34" charset="0"/>
              <a:buChar char="•"/>
            </a:pPr>
            <a:r>
              <a:rPr lang="en-US" sz="1400" b="1" dirty="0" smtClean="0">
                <a:latin typeface="+mn-lt"/>
              </a:rPr>
              <a:t>Research </a:t>
            </a:r>
            <a:r>
              <a:rPr lang="en-US" sz="1400" b="1" dirty="0">
                <a:latin typeface="+mn-lt"/>
              </a:rPr>
              <a:t>Question </a:t>
            </a:r>
            <a:r>
              <a:rPr lang="en-US" sz="1400" b="1" dirty="0" smtClean="0">
                <a:latin typeface="+mn-lt"/>
              </a:rPr>
              <a:t>and/or </a:t>
            </a:r>
            <a:r>
              <a:rPr lang="en-US" sz="1400" b="1" dirty="0">
                <a:latin typeface="+mn-lt"/>
              </a:rPr>
              <a:t>Hypothesis</a:t>
            </a:r>
            <a:r>
              <a:rPr lang="en-US" sz="1400" dirty="0">
                <a:latin typeface="+mn-lt"/>
              </a:rPr>
              <a:t>: This describes what problem you’re seeking to examine, phenomenon you want to explore or effect that you want to measure in the study.</a:t>
            </a:r>
          </a:p>
          <a:p>
            <a:pPr marL="285750" indent="-285750">
              <a:buFont typeface="Arial" panose="020B0604020202020204" pitchFamily="34" charset="0"/>
              <a:buChar char="•"/>
            </a:pPr>
            <a:r>
              <a:rPr lang="en-US" sz="1400" b="1" dirty="0" smtClean="0">
                <a:latin typeface="+mn-lt"/>
              </a:rPr>
              <a:t>Data </a:t>
            </a:r>
            <a:r>
              <a:rPr lang="en-US" sz="1400" b="1" dirty="0">
                <a:latin typeface="+mn-lt"/>
              </a:rPr>
              <a:t>and Variables</a:t>
            </a:r>
            <a:r>
              <a:rPr lang="en-US" sz="1400" dirty="0">
                <a:latin typeface="+mn-lt"/>
              </a:rPr>
              <a:t>: This section describes what data you intend to use, how they were acquired, and how they represent the variables you have chosen.</a:t>
            </a:r>
          </a:p>
          <a:p>
            <a:pPr marL="285750" indent="-285750">
              <a:buFont typeface="Arial" panose="020B0604020202020204" pitchFamily="34" charset="0"/>
              <a:buChar char="•"/>
            </a:pPr>
            <a:r>
              <a:rPr lang="en-US" sz="1400" b="1" dirty="0" smtClean="0">
                <a:latin typeface="+mn-lt"/>
              </a:rPr>
              <a:t>Statistical </a:t>
            </a:r>
            <a:r>
              <a:rPr lang="en-US" sz="1400" b="1" dirty="0">
                <a:latin typeface="+mn-lt"/>
              </a:rPr>
              <a:t>Methods</a:t>
            </a:r>
            <a:r>
              <a:rPr lang="en-US" sz="1400" dirty="0">
                <a:latin typeface="+mn-lt"/>
              </a:rPr>
              <a:t>: This </a:t>
            </a:r>
            <a:r>
              <a:rPr lang="en-US" sz="1400" dirty="0" smtClean="0">
                <a:latin typeface="+mn-lt"/>
              </a:rPr>
              <a:t>section describes </a:t>
            </a:r>
            <a:r>
              <a:rPr lang="en-US" sz="1400" dirty="0">
                <a:latin typeface="+mn-lt"/>
              </a:rPr>
              <a:t>the methods you used to analyze the data.</a:t>
            </a:r>
          </a:p>
          <a:p>
            <a:pPr marL="285750" indent="-285750">
              <a:buFont typeface="Arial" panose="020B0604020202020204" pitchFamily="34" charset="0"/>
              <a:buChar char="•"/>
            </a:pPr>
            <a:r>
              <a:rPr lang="en-US" sz="1400" b="1" dirty="0" smtClean="0">
                <a:latin typeface="+mn-lt"/>
              </a:rPr>
              <a:t>Discussion </a:t>
            </a:r>
            <a:r>
              <a:rPr lang="en-US" sz="1400" b="1" dirty="0">
                <a:latin typeface="+mn-lt"/>
              </a:rPr>
              <a:t>of Results</a:t>
            </a:r>
            <a:r>
              <a:rPr lang="en-US" sz="1400" dirty="0">
                <a:latin typeface="+mn-lt"/>
              </a:rPr>
              <a:t>: In this section, you describe the results of your statistical analyses, their significance, and how they compare or contrast with those from other studies.</a:t>
            </a:r>
          </a:p>
          <a:p>
            <a:pPr marL="285750" indent="-285750">
              <a:buFont typeface="Arial" panose="020B0604020202020204" pitchFamily="34" charset="0"/>
              <a:buChar char="•"/>
            </a:pPr>
            <a:r>
              <a:rPr lang="en-US" sz="1400" b="1" dirty="0" smtClean="0">
                <a:latin typeface="+mn-lt"/>
              </a:rPr>
              <a:t>Conclusion</a:t>
            </a:r>
            <a:r>
              <a:rPr lang="en-US" sz="1400" dirty="0" smtClean="0">
                <a:latin typeface="+mn-lt"/>
              </a:rPr>
              <a:t>: This </a:t>
            </a:r>
            <a:r>
              <a:rPr lang="en-US" sz="1400" dirty="0">
                <a:latin typeface="+mn-lt"/>
              </a:rPr>
              <a:t>section summarizes your final thoughts on your findings and what they show, as well as disclose limitations to the study and suggest future avenues for research.</a:t>
            </a:r>
          </a:p>
          <a:p>
            <a:pPr marL="285750" indent="-285750">
              <a:buFont typeface="Arial" panose="020B0604020202020204" pitchFamily="34" charset="0"/>
              <a:buChar char="•"/>
            </a:pPr>
            <a:endParaRPr lang="en-US" sz="1400" dirty="0">
              <a:latin typeface="+mn-lt"/>
            </a:endParaRPr>
          </a:p>
          <a:p>
            <a:endParaRPr lang="en-US" sz="1400" b="1" u="sng" dirty="0">
              <a:latin typeface="+mn-lt"/>
              <a:hlinkClick r:id="rId2"/>
            </a:endParaRPr>
          </a:p>
        </p:txBody>
      </p:sp>
    </p:spTree>
    <p:extLst>
      <p:ext uri="{BB962C8B-B14F-4D97-AF65-F5344CB8AC3E}">
        <p14:creationId xmlns:p14="http://schemas.microsoft.com/office/powerpoint/2010/main" val="29920740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normAutofit fontScale="90000"/>
          </a:bodyPr>
          <a:lstStyle/>
          <a:p>
            <a:pPr algn="ctr" eaLnBrk="1" fontAlgn="auto" hangingPunct="1">
              <a:spcAft>
                <a:spcPts val="0"/>
              </a:spcAft>
              <a:defRPr/>
            </a:pPr>
            <a:r>
              <a:rPr lang="en-US" sz="3200" b="1" dirty="0" smtClean="0">
                <a:solidFill>
                  <a:schemeClr val="accent1">
                    <a:lumMod val="50000"/>
                  </a:schemeClr>
                </a:solidFill>
                <a:latin typeface="+mn-lt"/>
              </a:rPr>
              <a:t>What’s the Course Schedule?</a:t>
            </a:r>
            <a:br>
              <a:rPr lang="en-US" sz="3200" b="1" dirty="0" smtClean="0">
                <a:solidFill>
                  <a:schemeClr val="accent1">
                    <a:lumMod val="50000"/>
                  </a:schemeClr>
                </a:solidFill>
                <a:latin typeface="+mn-lt"/>
              </a:rPr>
            </a:br>
            <a:r>
              <a:rPr lang="en-US" sz="2000" b="1" dirty="0" smtClean="0">
                <a:solidFill>
                  <a:schemeClr val="accent1">
                    <a:lumMod val="50000"/>
                  </a:schemeClr>
                </a:solidFill>
                <a:latin typeface="+mn-lt"/>
              </a:rPr>
              <a:t>What you need to do, by when</a:t>
            </a:r>
            <a:endParaRPr lang="en-US" sz="3200" b="1" dirty="0">
              <a:solidFill>
                <a:schemeClr val="accent1">
                  <a:lumMod val="50000"/>
                </a:schemeClr>
              </a:solidFill>
              <a:latin typeface="+mn-lt"/>
            </a:endParaRPr>
          </a:p>
        </p:txBody>
      </p:sp>
      <p:sp>
        <p:nvSpPr>
          <p:cNvPr id="11267" name="Content Placeholder 2"/>
          <p:cNvSpPr txBox="1">
            <a:spLocks/>
          </p:cNvSpPr>
          <p:nvPr/>
        </p:nvSpPr>
        <p:spPr bwMode="auto">
          <a:xfrm>
            <a:off x="569626" y="3534461"/>
            <a:ext cx="2450892" cy="177206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indent="-182563">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730250" indent="-182563">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004888" indent="-182563">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1187450" indent="-136525">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16446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1018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25590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0162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buNone/>
            </a:pPr>
            <a:r>
              <a:rPr lang="en-US" sz="1800" b="1" dirty="0" smtClean="0">
                <a:latin typeface="+mn-lt"/>
              </a:rPr>
              <a:t>Three, Iterative Phases</a:t>
            </a:r>
          </a:p>
          <a:p>
            <a:pPr>
              <a:buNone/>
            </a:pPr>
            <a:endParaRPr lang="en-US" sz="1800" b="1" dirty="0" smtClean="0">
              <a:latin typeface="+mn-lt"/>
            </a:endParaRPr>
          </a:p>
          <a:p>
            <a:pPr algn="ctr">
              <a:buNone/>
            </a:pPr>
            <a:r>
              <a:rPr lang="en-US" sz="1400" b="1" u="sng" dirty="0" smtClean="0">
                <a:latin typeface="+mn-lt"/>
              </a:rPr>
              <a:t>Proposal</a:t>
            </a:r>
          </a:p>
          <a:p>
            <a:pPr marL="285750" indent="-285750"/>
            <a:r>
              <a:rPr lang="en-US" sz="1400" dirty="0" smtClean="0">
                <a:latin typeface="+mn-lt"/>
              </a:rPr>
              <a:t>Weeks </a:t>
            </a:r>
            <a:r>
              <a:rPr lang="en-US" sz="1400" dirty="0">
                <a:latin typeface="+mn-lt"/>
              </a:rPr>
              <a:t>1 to 3: Develop Your Proposal</a:t>
            </a:r>
          </a:p>
          <a:p>
            <a:pPr marL="285750" indent="-285750"/>
            <a:r>
              <a:rPr lang="en-US" sz="1400" dirty="0">
                <a:latin typeface="+mn-lt"/>
              </a:rPr>
              <a:t>Week 4: Final Review/Approval of </a:t>
            </a:r>
            <a:r>
              <a:rPr lang="en-US" sz="1400" dirty="0" smtClean="0">
                <a:latin typeface="+mn-lt"/>
              </a:rPr>
              <a:t>Proposal</a:t>
            </a:r>
            <a:endParaRPr lang="en-US" sz="1400" dirty="0">
              <a:latin typeface="+mn-lt"/>
            </a:endParaRPr>
          </a:p>
        </p:txBody>
      </p:sp>
      <p:graphicFrame>
        <p:nvGraphicFramePr>
          <p:cNvPr id="3" name="Diagram 2"/>
          <p:cNvGraphicFramePr/>
          <p:nvPr>
            <p:extLst>
              <p:ext uri="{D42A27DB-BD31-4B8C-83A1-F6EECF244321}">
                <p14:modId xmlns:p14="http://schemas.microsoft.com/office/powerpoint/2010/main" val="1580790993"/>
              </p:ext>
            </p:extLst>
          </p:nvPr>
        </p:nvGraphicFramePr>
        <p:xfrm>
          <a:off x="307299" y="1653915"/>
          <a:ext cx="8596859" cy="18088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urved Up Arrow 3"/>
          <p:cNvSpPr/>
          <p:nvPr/>
        </p:nvSpPr>
        <p:spPr>
          <a:xfrm>
            <a:off x="1079292" y="2881860"/>
            <a:ext cx="1424065" cy="488260"/>
          </a:xfrm>
          <a:prstGeom prst="curvedUp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urved Down Arrow 5"/>
          <p:cNvSpPr/>
          <p:nvPr/>
        </p:nvSpPr>
        <p:spPr>
          <a:xfrm flipH="1">
            <a:off x="1056806" y="1791311"/>
            <a:ext cx="1424065" cy="449705"/>
          </a:xfrm>
          <a:prstGeom prst="curvedDownArrow">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urved Down Arrow 7"/>
          <p:cNvSpPr/>
          <p:nvPr/>
        </p:nvSpPr>
        <p:spPr>
          <a:xfrm flipH="1">
            <a:off x="6650635" y="1801306"/>
            <a:ext cx="1424065" cy="449705"/>
          </a:xfrm>
          <a:prstGeom prst="curvedDownArrow">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urved Up Arrow 8"/>
          <p:cNvSpPr/>
          <p:nvPr/>
        </p:nvSpPr>
        <p:spPr>
          <a:xfrm>
            <a:off x="6673128" y="2876865"/>
            <a:ext cx="1424065" cy="488260"/>
          </a:xfrm>
          <a:prstGeom prst="curvedUp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urved Down Arrow 9"/>
          <p:cNvSpPr/>
          <p:nvPr/>
        </p:nvSpPr>
        <p:spPr>
          <a:xfrm flipH="1">
            <a:off x="3685078" y="1788816"/>
            <a:ext cx="1424065" cy="449705"/>
          </a:xfrm>
          <a:prstGeom prst="curvedDownArrow">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Curved Up Arrow 10"/>
          <p:cNvSpPr/>
          <p:nvPr/>
        </p:nvSpPr>
        <p:spPr>
          <a:xfrm>
            <a:off x="3790018" y="2871870"/>
            <a:ext cx="1424065" cy="488260"/>
          </a:xfrm>
          <a:prstGeom prst="curvedUp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Content Placeholder 2"/>
          <p:cNvSpPr txBox="1">
            <a:spLocks/>
          </p:cNvSpPr>
          <p:nvPr/>
        </p:nvSpPr>
        <p:spPr bwMode="auto">
          <a:xfrm>
            <a:off x="3172911" y="4201516"/>
            <a:ext cx="2648267" cy="8683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indent="-182563">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730250" indent="-182563">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004888" indent="-182563">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1187450" indent="-136525">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16446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1018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25590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0162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lgn="ctr">
              <a:buNone/>
            </a:pPr>
            <a:r>
              <a:rPr lang="en-US" sz="1400" b="1" u="sng" dirty="0" smtClean="0">
                <a:latin typeface="+mn-lt"/>
              </a:rPr>
              <a:t>Mid-Term Draft</a:t>
            </a:r>
          </a:p>
          <a:p>
            <a:pPr marL="285750" indent="-285750"/>
            <a:r>
              <a:rPr lang="en-US" sz="1400" dirty="0" smtClean="0">
                <a:latin typeface="+mn-lt"/>
              </a:rPr>
              <a:t>Weeks </a:t>
            </a:r>
            <a:r>
              <a:rPr lang="en-US" sz="1400" dirty="0">
                <a:latin typeface="+mn-lt"/>
              </a:rPr>
              <a:t>5 to 8: Develop Mid-Term Draft of Research Paper</a:t>
            </a:r>
          </a:p>
          <a:p>
            <a:pPr marL="285750" indent="-285750"/>
            <a:r>
              <a:rPr lang="en-US" sz="1400" dirty="0">
                <a:latin typeface="+mn-lt"/>
              </a:rPr>
              <a:t>Week 9: Final Review/Approval of Mid-Term </a:t>
            </a:r>
            <a:r>
              <a:rPr lang="en-US" sz="1400" dirty="0" smtClean="0">
                <a:latin typeface="+mn-lt"/>
              </a:rPr>
              <a:t>Draft &amp; </a:t>
            </a:r>
            <a:r>
              <a:rPr lang="en-US" sz="1400" dirty="0">
                <a:latin typeface="+mn-lt"/>
              </a:rPr>
              <a:t>Mid-Term </a:t>
            </a:r>
            <a:r>
              <a:rPr lang="en-US" sz="1400" dirty="0" smtClean="0">
                <a:latin typeface="+mn-lt"/>
              </a:rPr>
              <a:t>Grade</a:t>
            </a:r>
            <a:endParaRPr lang="en-US" sz="1400" dirty="0">
              <a:latin typeface="+mn-lt"/>
            </a:endParaRPr>
          </a:p>
        </p:txBody>
      </p:sp>
      <p:sp>
        <p:nvSpPr>
          <p:cNvPr id="17" name="Content Placeholder 2"/>
          <p:cNvSpPr txBox="1">
            <a:spLocks/>
          </p:cNvSpPr>
          <p:nvPr/>
        </p:nvSpPr>
        <p:spPr bwMode="auto">
          <a:xfrm>
            <a:off x="6175949" y="4196521"/>
            <a:ext cx="2585802" cy="8683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indent="-182563">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730250" indent="-182563">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004888" indent="-182563">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1187450" indent="-136525">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16446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1018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25590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0162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lgn="ctr">
              <a:buNone/>
            </a:pPr>
            <a:r>
              <a:rPr lang="en-US" sz="1400" b="1" u="sng" dirty="0" smtClean="0">
                <a:latin typeface="+mn-lt"/>
              </a:rPr>
              <a:t>Final Draft</a:t>
            </a:r>
          </a:p>
          <a:p>
            <a:pPr marL="285750" indent="-285750"/>
            <a:r>
              <a:rPr lang="en-US" sz="1400" dirty="0" smtClean="0">
                <a:latin typeface="+mn-lt"/>
              </a:rPr>
              <a:t>Weeks </a:t>
            </a:r>
            <a:r>
              <a:rPr lang="en-US" sz="1400" dirty="0">
                <a:latin typeface="+mn-lt"/>
              </a:rPr>
              <a:t>10 to 12: Finalization of Research Paper</a:t>
            </a:r>
          </a:p>
          <a:p>
            <a:pPr marL="285750" indent="-285750"/>
            <a:r>
              <a:rPr lang="en-US" sz="1400" dirty="0">
                <a:latin typeface="+mn-lt"/>
              </a:rPr>
              <a:t>Weeks 13 and </a:t>
            </a:r>
            <a:r>
              <a:rPr lang="en-US" sz="1400" dirty="0" smtClean="0">
                <a:latin typeface="+mn-lt"/>
              </a:rPr>
              <a:t>14/15: </a:t>
            </a:r>
            <a:r>
              <a:rPr lang="en-US" sz="1400" dirty="0">
                <a:latin typeface="+mn-lt"/>
              </a:rPr>
              <a:t>Project Presentation &amp; Final </a:t>
            </a:r>
            <a:r>
              <a:rPr lang="en-US" sz="1400" dirty="0" smtClean="0">
                <a:latin typeface="+mn-lt"/>
              </a:rPr>
              <a:t>Grade</a:t>
            </a:r>
            <a:endParaRPr kumimoji="0" lang="en-US" altLang="en-US" sz="1400" b="0" i="0" u="none" strike="noStrike" kern="1200" cap="none" spc="0" normalizeH="0" baseline="0" noProof="0" dirty="0">
              <a:ln>
                <a:noFill/>
              </a:ln>
              <a:solidFill>
                <a:srgbClr val="000000"/>
              </a:solidFill>
              <a:effectLst/>
              <a:uLnTx/>
              <a:uFillTx/>
              <a:latin typeface="+mn-lt"/>
              <a:cs typeface="Arial" panose="020B0604020202020204" pitchFamily="34" charset="0"/>
            </a:endParaRPr>
          </a:p>
        </p:txBody>
      </p:sp>
    </p:spTree>
    <p:extLst>
      <p:ext uri="{BB962C8B-B14F-4D97-AF65-F5344CB8AC3E}">
        <p14:creationId xmlns:p14="http://schemas.microsoft.com/office/powerpoint/2010/main" val="32238299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normAutofit fontScale="90000"/>
          </a:bodyPr>
          <a:lstStyle/>
          <a:p>
            <a:pPr algn="ctr">
              <a:defRPr/>
            </a:pPr>
            <a:r>
              <a:rPr lang="en-US" sz="3200" b="1" dirty="0" smtClean="0">
                <a:solidFill>
                  <a:schemeClr val="accent1">
                    <a:lumMod val="50000"/>
                  </a:schemeClr>
                </a:solidFill>
                <a:latin typeface="+mn-lt"/>
              </a:rPr>
              <a:t>What’s the Schedule?</a:t>
            </a:r>
            <a:br>
              <a:rPr lang="en-US" sz="3200" b="1" dirty="0" smtClean="0">
                <a:solidFill>
                  <a:schemeClr val="accent1">
                    <a:lumMod val="50000"/>
                  </a:schemeClr>
                </a:solidFill>
                <a:latin typeface="+mn-lt"/>
              </a:rPr>
            </a:br>
            <a:r>
              <a:rPr lang="en-US" sz="2000" b="1" dirty="0">
                <a:solidFill>
                  <a:schemeClr val="accent1">
                    <a:lumMod val="50000"/>
                  </a:schemeClr>
                </a:solidFill>
                <a:latin typeface="+mn-lt"/>
              </a:rPr>
              <a:t>What you need to do, by when</a:t>
            </a:r>
            <a:endParaRPr lang="en-US" sz="3200" b="1" dirty="0">
              <a:solidFill>
                <a:schemeClr val="accent1">
                  <a:lumMod val="50000"/>
                </a:schemeClr>
              </a:solidFill>
              <a:latin typeface="+mn-lt"/>
            </a:endParaRPr>
          </a:p>
        </p:txBody>
      </p:sp>
      <p:sp>
        <p:nvSpPr>
          <p:cNvPr id="11267" name="Content Placeholder 2"/>
          <p:cNvSpPr txBox="1">
            <a:spLocks/>
          </p:cNvSpPr>
          <p:nvPr/>
        </p:nvSpPr>
        <p:spPr bwMode="auto">
          <a:xfrm>
            <a:off x="307299" y="2023674"/>
            <a:ext cx="8596859" cy="8683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indent="-182563">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730250" indent="-182563">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004888" indent="-182563">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1187450" indent="-136525">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16446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1018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25590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0162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buNone/>
            </a:pPr>
            <a:r>
              <a:rPr lang="en-US" sz="1400" b="1" dirty="0">
                <a:latin typeface="+mn-lt"/>
              </a:rPr>
              <a:t>Weeks 1 to 3: Develop Your Proposal</a:t>
            </a:r>
          </a:p>
          <a:p>
            <a:pPr>
              <a:buNone/>
            </a:pPr>
            <a:r>
              <a:rPr lang="en-US" sz="1400" dirty="0" smtClean="0">
                <a:latin typeface="+mn-lt"/>
              </a:rPr>
              <a:t>You </a:t>
            </a:r>
            <a:r>
              <a:rPr lang="en-US" sz="1400" dirty="0">
                <a:latin typeface="+mn-lt"/>
              </a:rPr>
              <a:t>will choose a topic by developing and submitting a short (no less than 3-page) proposal of their research project, which must be approved by the Instructor.  This proposal should include a clear and concise articulation of: </a:t>
            </a:r>
          </a:p>
          <a:p>
            <a:pPr marL="171450" indent="-171450">
              <a:buClrTx/>
            </a:pPr>
            <a:r>
              <a:rPr lang="en-US" sz="1200" dirty="0">
                <a:latin typeface="+mn-lt"/>
              </a:rPr>
              <a:t>What problem/issue/phenomenon you have chosen to explore – research question(s), theory and hypotheses – and why it is important, significant or meaningful</a:t>
            </a:r>
          </a:p>
          <a:p>
            <a:pPr marL="171450" indent="-171450">
              <a:buClrTx/>
            </a:pPr>
            <a:r>
              <a:rPr lang="en-US" sz="1200" dirty="0">
                <a:latin typeface="+mn-lt"/>
              </a:rPr>
              <a:t>What prior research has been done on the topic: explain originality of your research [note: just a few paragraphs on relevant areas of research, not a detailed literature review]</a:t>
            </a:r>
          </a:p>
          <a:p>
            <a:pPr marL="171450" indent="-171450">
              <a:buClrTx/>
            </a:pPr>
            <a:r>
              <a:rPr lang="en-US" sz="1200" dirty="0">
                <a:latin typeface="+mn-lt"/>
              </a:rPr>
              <a:t>What research methods you intend to use; what models, variables and data sets will be used to test hypos and theory</a:t>
            </a:r>
          </a:p>
          <a:p>
            <a:pPr marL="171450" indent="-171450">
              <a:buClrTx/>
            </a:pPr>
            <a:r>
              <a:rPr lang="en-US" sz="1200" dirty="0">
                <a:latin typeface="+mn-lt"/>
              </a:rPr>
              <a:t>How </a:t>
            </a:r>
            <a:r>
              <a:rPr lang="en-US" sz="1200" dirty="0" smtClean="0">
                <a:latin typeface="+mn-lt"/>
              </a:rPr>
              <a:t>results </a:t>
            </a:r>
            <a:r>
              <a:rPr lang="en-US" sz="1200" dirty="0">
                <a:latin typeface="+mn-lt"/>
              </a:rPr>
              <a:t>will be measured and evaluated </a:t>
            </a:r>
            <a:endParaRPr lang="en-US" sz="1200" dirty="0" smtClean="0">
              <a:latin typeface="+mn-lt"/>
            </a:endParaRPr>
          </a:p>
          <a:p>
            <a:pPr>
              <a:buClrTx/>
              <a:buNone/>
            </a:pPr>
            <a:endParaRPr lang="en-US" sz="1400" dirty="0" smtClean="0">
              <a:latin typeface="+mn-lt"/>
            </a:endParaRPr>
          </a:p>
          <a:p>
            <a:pPr>
              <a:buClrTx/>
              <a:buNone/>
            </a:pPr>
            <a:r>
              <a:rPr lang="en-US" sz="1400" dirty="0" smtClean="0">
                <a:latin typeface="+mn-lt"/>
              </a:rPr>
              <a:t>On </a:t>
            </a:r>
            <a:r>
              <a:rPr lang="en-US" sz="1400" dirty="0">
                <a:latin typeface="+mn-lt"/>
              </a:rPr>
              <a:t>or before Week 3, you will </a:t>
            </a:r>
            <a:r>
              <a:rPr lang="en-US" sz="1400" b="1" dirty="0">
                <a:latin typeface="+mn-lt"/>
              </a:rPr>
              <a:t>e-mail</a:t>
            </a:r>
            <a:r>
              <a:rPr lang="en-US" sz="1400" dirty="0">
                <a:latin typeface="+mn-lt"/>
              </a:rPr>
              <a:t> you proposal draft to your instructor, who will review and provide feedback on the proposal, </a:t>
            </a:r>
            <a:r>
              <a:rPr lang="en-US" sz="1400" dirty="0" smtClean="0">
                <a:latin typeface="+mn-lt"/>
              </a:rPr>
              <a:t>either accepting it immediately or responding with comments requiring more revision to/work on it.</a:t>
            </a:r>
          </a:p>
          <a:p>
            <a:pPr>
              <a:buClrTx/>
              <a:buNone/>
            </a:pPr>
            <a:r>
              <a:rPr lang="en-US" sz="1400" dirty="0" smtClean="0">
                <a:latin typeface="+mn-lt"/>
              </a:rPr>
              <a:t>In evaluating the proposal for approval, the </a:t>
            </a:r>
            <a:r>
              <a:rPr lang="en-US" sz="1400" dirty="0">
                <a:latin typeface="+mn-lt"/>
              </a:rPr>
              <a:t>Instructor will </a:t>
            </a:r>
            <a:r>
              <a:rPr lang="en-US" sz="1400" dirty="0" smtClean="0">
                <a:latin typeface="+mn-lt"/>
              </a:rPr>
              <a:t>assess:</a:t>
            </a:r>
          </a:p>
          <a:p>
            <a:pPr marL="171450" indent="-171450">
              <a:buClrTx/>
            </a:pPr>
            <a:r>
              <a:rPr lang="en-US" sz="1400" dirty="0" smtClean="0">
                <a:latin typeface="+mn-lt"/>
              </a:rPr>
              <a:t>Clarity and specificity </a:t>
            </a:r>
            <a:r>
              <a:rPr lang="en-US" sz="1400" dirty="0">
                <a:latin typeface="+mn-lt"/>
              </a:rPr>
              <a:t>of the proposed research </a:t>
            </a:r>
            <a:r>
              <a:rPr lang="en-US" sz="1400" dirty="0" smtClean="0">
                <a:latin typeface="+mn-lt"/>
              </a:rPr>
              <a:t>topic</a:t>
            </a:r>
          </a:p>
          <a:p>
            <a:pPr marL="171450" indent="-171450">
              <a:buClrTx/>
            </a:pPr>
            <a:r>
              <a:rPr lang="en-US" sz="1400" dirty="0" smtClean="0">
                <a:latin typeface="+mn-lt"/>
              </a:rPr>
              <a:t>Sufficiency </a:t>
            </a:r>
            <a:r>
              <a:rPr lang="en-US" sz="1400" dirty="0">
                <a:latin typeface="+mn-lt"/>
              </a:rPr>
              <a:t>of </a:t>
            </a:r>
            <a:r>
              <a:rPr lang="en-US" sz="1400" dirty="0" smtClean="0">
                <a:latin typeface="+mn-lt"/>
              </a:rPr>
              <a:t>scope and complexity </a:t>
            </a:r>
            <a:r>
              <a:rPr lang="en-US" sz="1400" dirty="0">
                <a:latin typeface="+mn-lt"/>
              </a:rPr>
              <a:t>of the </a:t>
            </a:r>
            <a:r>
              <a:rPr lang="en-US" sz="1400" dirty="0" smtClean="0">
                <a:latin typeface="+mn-lt"/>
              </a:rPr>
              <a:t>issue and </a:t>
            </a:r>
            <a:r>
              <a:rPr lang="en-US" sz="1400" dirty="0">
                <a:latin typeface="+mn-lt"/>
              </a:rPr>
              <a:t>proposed </a:t>
            </a:r>
            <a:r>
              <a:rPr lang="en-US" sz="1400" dirty="0" smtClean="0">
                <a:latin typeface="+mn-lt"/>
              </a:rPr>
              <a:t>analysis</a:t>
            </a:r>
          </a:p>
          <a:p>
            <a:pPr marL="171450" indent="-171450">
              <a:buClrTx/>
            </a:pPr>
            <a:r>
              <a:rPr lang="en-US" sz="1400" dirty="0" smtClean="0">
                <a:latin typeface="+mn-lt"/>
              </a:rPr>
              <a:t>Availability </a:t>
            </a:r>
            <a:r>
              <a:rPr lang="en-US" sz="1400" dirty="0">
                <a:latin typeface="+mn-lt"/>
              </a:rPr>
              <a:t>and statistical validity of the data sets and model(s</a:t>
            </a:r>
            <a:r>
              <a:rPr lang="en-US" sz="1400" dirty="0" smtClean="0">
                <a:latin typeface="+mn-lt"/>
              </a:rPr>
              <a:t>)</a:t>
            </a:r>
          </a:p>
          <a:p>
            <a:pPr>
              <a:buClrTx/>
              <a:buNone/>
            </a:pPr>
            <a:r>
              <a:rPr lang="en-US" sz="1400" dirty="0" smtClean="0">
                <a:latin typeface="+mn-lt"/>
              </a:rPr>
              <a:t>…to help </a:t>
            </a:r>
            <a:r>
              <a:rPr lang="en-US" sz="1400" dirty="0">
                <a:latin typeface="+mn-lt"/>
              </a:rPr>
              <a:t>ensure that </a:t>
            </a:r>
            <a:r>
              <a:rPr lang="en-US" sz="1400" dirty="0" smtClean="0">
                <a:latin typeface="+mn-lt"/>
              </a:rPr>
              <a:t>the project meets basic requirements and can be completed within the semester timeframe</a:t>
            </a:r>
            <a:r>
              <a:rPr lang="en-US" sz="1000" dirty="0" smtClean="0"/>
              <a:t>. </a:t>
            </a:r>
            <a:endParaRPr lang="en-US" sz="1000" dirty="0"/>
          </a:p>
        </p:txBody>
      </p:sp>
      <p:graphicFrame>
        <p:nvGraphicFramePr>
          <p:cNvPr id="3" name="Diagram 2"/>
          <p:cNvGraphicFramePr/>
          <p:nvPr>
            <p:extLst>
              <p:ext uri="{D42A27DB-BD31-4B8C-83A1-F6EECF244321}">
                <p14:modId xmlns:p14="http://schemas.microsoft.com/office/powerpoint/2010/main" val="3718743088"/>
              </p:ext>
            </p:extLst>
          </p:nvPr>
        </p:nvGraphicFramePr>
        <p:xfrm>
          <a:off x="307299" y="1219200"/>
          <a:ext cx="8596859" cy="9618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44747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normAutofit fontScale="90000"/>
          </a:bodyPr>
          <a:lstStyle/>
          <a:p>
            <a:pPr algn="ctr">
              <a:defRPr/>
            </a:pPr>
            <a:r>
              <a:rPr lang="en-US" sz="3200" b="1" dirty="0" smtClean="0">
                <a:solidFill>
                  <a:schemeClr val="accent1">
                    <a:lumMod val="50000"/>
                  </a:schemeClr>
                </a:solidFill>
                <a:latin typeface="+mn-lt"/>
              </a:rPr>
              <a:t>What’s the Schedule?</a:t>
            </a:r>
            <a:br>
              <a:rPr lang="en-US" sz="3200" b="1" dirty="0" smtClean="0">
                <a:solidFill>
                  <a:schemeClr val="accent1">
                    <a:lumMod val="50000"/>
                  </a:schemeClr>
                </a:solidFill>
                <a:latin typeface="+mn-lt"/>
              </a:rPr>
            </a:br>
            <a:r>
              <a:rPr lang="en-US" sz="2000" b="1" dirty="0">
                <a:solidFill>
                  <a:schemeClr val="accent1">
                    <a:lumMod val="50000"/>
                  </a:schemeClr>
                </a:solidFill>
                <a:latin typeface="+mn-lt"/>
              </a:rPr>
              <a:t>What you need to do, by when</a:t>
            </a:r>
            <a:endParaRPr lang="en-US" sz="3200" b="1" dirty="0">
              <a:solidFill>
                <a:schemeClr val="accent1">
                  <a:lumMod val="50000"/>
                </a:schemeClr>
              </a:solidFill>
              <a:latin typeface="+mn-lt"/>
            </a:endParaRPr>
          </a:p>
        </p:txBody>
      </p:sp>
      <p:sp>
        <p:nvSpPr>
          <p:cNvPr id="11267" name="Content Placeholder 2"/>
          <p:cNvSpPr txBox="1">
            <a:spLocks/>
          </p:cNvSpPr>
          <p:nvPr/>
        </p:nvSpPr>
        <p:spPr bwMode="auto">
          <a:xfrm>
            <a:off x="307299" y="2181069"/>
            <a:ext cx="8596859" cy="8683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indent="-182563">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730250" indent="-182563">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004888" indent="-182563">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1187450" indent="-136525">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16446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1018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25590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0162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buNone/>
            </a:pPr>
            <a:r>
              <a:rPr lang="en-US" sz="1400" b="1" dirty="0">
                <a:latin typeface="+mn-lt"/>
              </a:rPr>
              <a:t>Week 4: </a:t>
            </a:r>
            <a:r>
              <a:rPr lang="en-US" sz="1400" b="1" dirty="0" smtClean="0">
                <a:latin typeface="+mn-lt"/>
              </a:rPr>
              <a:t>Final </a:t>
            </a:r>
            <a:r>
              <a:rPr lang="en-US" sz="1400" b="1" dirty="0">
                <a:latin typeface="+mn-lt"/>
              </a:rPr>
              <a:t>Review/Approval of Proposal</a:t>
            </a:r>
          </a:p>
          <a:p>
            <a:pPr marL="285750" indent="-285750"/>
            <a:r>
              <a:rPr lang="en-US" sz="1400" dirty="0">
                <a:latin typeface="+mn-lt"/>
              </a:rPr>
              <a:t>Final proposal drafts are required to be medium length of no less than 3 pages in length. </a:t>
            </a:r>
            <a:endParaRPr lang="en-US" sz="1400" dirty="0" smtClean="0">
              <a:latin typeface="+mn-lt"/>
            </a:endParaRPr>
          </a:p>
          <a:p>
            <a:pPr marL="285750" indent="-285750"/>
            <a:r>
              <a:rPr lang="en-US" sz="1400" dirty="0" smtClean="0">
                <a:latin typeface="+mn-lt"/>
              </a:rPr>
              <a:t>Papers </a:t>
            </a:r>
            <a:r>
              <a:rPr lang="en-US" sz="1400" dirty="0">
                <a:latin typeface="+mn-lt"/>
              </a:rPr>
              <a:t>should be prepared in Microsoft Word format (so that the instructor can provide feedback via the “Track Changes” feature. </a:t>
            </a:r>
            <a:endParaRPr lang="en-US" sz="1400" dirty="0" smtClean="0">
              <a:latin typeface="+mn-lt"/>
            </a:endParaRPr>
          </a:p>
          <a:p>
            <a:pPr marL="285750" indent="-285750"/>
            <a:r>
              <a:rPr lang="en-US" sz="1400" dirty="0" smtClean="0">
                <a:latin typeface="+mn-lt"/>
              </a:rPr>
              <a:t>Text should be Times </a:t>
            </a:r>
            <a:r>
              <a:rPr lang="en-US" sz="1400" dirty="0">
                <a:latin typeface="+mn-lt"/>
              </a:rPr>
              <a:t>New Roman, 12 point font. </a:t>
            </a:r>
          </a:p>
        </p:txBody>
      </p:sp>
      <p:graphicFrame>
        <p:nvGraphicFramePr>
          <p:cNvPr id="3" name="Diagram 2"/>
          <p:cNvGraphicFramePr/>
          <p:nvPr>
            <p:extLst>
              <p:ext uri="{D42A27DB-BD31-4B8C-83A1-F6EECF244321}">
                <p14:modId xmlns:p14="http://schemas.microsoft.com/office/powerpoint/2010/main" val="2536859434"/>
              </p:ext>
            </p:extLst>
          </p:nvPr>
        </p:nvGraphicFramePr>
        <p:xfrm>
          <a:off x="307299" y="1219200"/>
          <a:ext cx="8596859" cy="9618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8184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normAutofit fontScale="90000"/>
          </a:bodyPr>
          <a:lstStyle/>
          <a:p>
            <a:pPr algn="ctr" eaLnBrk="1" fontAlgn="auto" hangingPunct="1">
              <a:spcAft>
                <a:spcPts val="0"/>
              </a:spcAft>
              <a:defRPr/>
            </a:pPr>
            <a:r>
              <a:rPr lang="en-US" sz="3200" b="1" dirty="0" smtClean="0">
                <a:solidFill>
                  <a:schemeClr val="accent1">
                    <a:lumMod val="50000"/>
                  </a:schemeClr>
                </a:solidFill>
                <a:latin typeface="+mn-lt"/>
              </a:rPr>
              <a:t>What’s the Schedule?</a:t>
            </a:r>
            <a:br>
              <a:rPr lang="en-US" sz="3200" b="1" dirty="0" smtClean="0">
                <a:solidFill>
                  <a:schemeClr val="accent1">
                    <a:lumMod val="50000"/>
                  </a:schemeClr>
                </a:solidFill>
                <a:latin typeface="+mn-lt"/>
              </a:rPr>
            </a:br>
            <a:r>
              <a:rPr lang="en-US" sz="2000" b="1" dirty="0" smtClean="0">
                <a:solidFill>
                  <a:schemeClr val="accent1">
                    <a:lumMod val="50000"/>
                  </a:schemeClr>
                </a:solidFill>
                <a:latin typeface="+mn-lt"/>
              </a:rPr>
              <a:t>What do I need to do, and by when?</a:t>
            </a:r>
            <a:endParaRPr lang="en-US" sz="3200" b="1" dirty="0">
              <a:solidFill>
                <a:schemeClr val="accent1">
                  <a:lumMod val="50000"/>
                </a:schemeClr>
              </a:solidFill>
              <a:latin typeface="+mn-lt"/>
            </a:endParaRPr>
          </a:p>
        </p:txBody>
      </p:sp>
      <p:sp>
        <p:nvSpPr>
          <p:cNvPr id="11267" name="Content Placeholder 2"/>
          <p:cNvSpPr txBox="1">
            <a:spLocks/>
          </p:cNvSpPr>
          <p:nvPr/>
        </p:nvSpPr>
        <p:spPr bwMode="auto">
          <a:xfrm>
            <a:off x="307299" y="2181069"/>
            <a:ext cx="8596859" cy="8683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indent="-182563">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730250" indent="-182563">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004888" indent="-182563">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1187450" indent="-136525">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16446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1018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25590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0162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buNone/>
            </a:pPr>
            <a:r>
              <a:rPr lang="en-US" sz="1400" b="1" dirty="0" smtClean="0">
                <a:latin typeface="+mn-lt"/>
              </a:rPr>
              <a:t>Weeks 5 to 8: </a:t>
            </a:r>
            <a:r>
              <a:rPr lang="en-US" sz="1400" b="1" dirty="0">
                <a:latin typeface="+mn-lt"/>
              </a:rPr>
              <a:t>Develop Mid-Term </a:t>
            </a:r>
            <a:r>
              <a:rPr lang="en-US" sz="1400" b="1" dirty="0" smtClean="0">
                <a:latin typeface="+mn-lt"/>
              </a:rPr>
              <a:t>Draft</a:t>
            </a:r>
            <a:endParaRPr lang="en-US" sz="1400" dirty="0">
              <a:latin typeface="+mn-lt"/>
            </a:endParaRPr>
          </a:p>
          <a:p>
            <a:pPr marL="285750" indent="-285750"/>
            <a:r>
              <a:rPr lang="en-US" sz="1400" dirty="0" smtClean="0">
                <a:latin typeface="+mn-lt"/>
              </a:rPr>
              <a:t>Working from the proposal, you </a:t>
            </a:r>
            <a:r>
              <a:rPr lang="en-US" sz="1400" dirty="0">
                <a:latin typeface="+mn-lt"/>
              </a:rPr>
              <a:t>begin fleshing out the </a:t>
            </a:r>
            <a:r>
              <a:rPr lang="en-US" sz="1400" dirty="0" smtClean="0">
                <a:latin typeface="+mn-lt"/>
              </a:rPr>
              <a:t>first sections of the research paper: the </a:t>
            </a:r>
            <a:r>
              <a:rPr lang="en-US" sz="1400" dirty="0">
                <a:latin typeface="+mn-lt"/>
              </a:rPr>
              <a:t>Introduction, Literature Review, Hypothesis, Data and Variables and Statistical Methods. </a:t>
            </a:r>
          </a:p>
          <a:p>
            <a:pPr marL="285750" indent="-285750"/>
            <a:endParaRPr lang="en-US" sz="1400" dirty="0">
              <a:latin typeface="+mn-lt"/>
            </a:endParaRPr>
          </a:p>
          <a:p>
            <a:pPr marL="285750" indent="-285750"/>
            <a:r>
              <a:rPr lang="en-US" sz="1400" dirty="0">
                <a:latin typeface="+mn-lt"/>
              </a:rPr>
              <a:t>You will draft a medium length (no less than 10-12 pages) paper representing the first half of your research </a:t>
            </a:r>
            <a:r>
              <a:rPr lang="en-US" sz="1400" dirty="0" smtClean="0">
                <a:latin typeface="+mn-lt"/>
              </a:rPr>
              <a:t>study, which will form </a:t>
            </a:r>
            <a:r>
              <a:rPr lang="en-US" sz="1400" dirty="0">
                <a:latin typeface="+mn-lt"/>
              </a:rPr>
              <a:t>the basis of the mid-term letter grade in Blackboard Grade Center.</a:t>
            </a:r>
          </a:p>
          <a:p>
            <a:pPr marL="285750" indent="-285750"/>
            <a:endParaRPr lang="en-US" sz="1400" dirty="0">
              <a:latin typeface="+mn-lt"/>
            </a:endParaRPr>
          </a:p>
          <a:p>
            <a:pPr marL="285750" indent="-285750"/>
            <a:r>
              <a:rPr lang="en-US" sz="1400" dirty="0" smtClean="0">
                <a:latin typeface="+mn-lt"/>
              </a:rPr>
              <a:t>On or before Week 8, you will </a:t>
            </a:r>
            <a:r>
              <a:rPr lang="en-US" sz="1400" b="1" dirty="0" smtClean="0">
                <a:latin typeface="+mn-lt"/>
              </a:rPr>
              <a:t>e-mail </a:t>
            </a:r>
            <a:r>
              <a:rPr lang="en-US" sz="1400" dirty="0">
                <a:latin typeface="+mn-lt"/>
              </a:rPr>
              <a:t>your mid-term draft to your instructor, who will review and provide feedback on the proposal, either accepting it immediately or responding with comments requiring more revision to/work on it</a:t>
            </a:r>
            <a:r>
              <a:rPr lang="en-US" sz="1400" dirty="0" smtClean="0">
                <a:latin typeface="+mn-lt"/>
              </a:rPr>
              <a:t>.</a:t>
            </a:r>
            <a:endParaRPr lang="en-US" sz="1400" b="1" dirty="0">
              <a:latin typeface="+mn-lt"/>
            </a:endParaRPr>
          </a:p>
        </p:txBody>
      </p:sp>
      <p:graphicFrame>
        <p:nvGraphicFramePr>
          <p:cNvPr id="3" name="Diagram 2"/>
          <p:cNvGraphicFramePr/>
          <p:nvPr>
            <p:extLst>
              <p:ext uri="{D42A27DB-BD31-4B8C-83A1-F6EECF244321}">
                <p14:modId xmlns:p14="http://schemas.microsoft.com/office/powerpoint/2010/main" val="3421123086"/>
              </p:ext>
            </p:extLst>
          </p:nvPr>
        </p:nvGraphicFramePr>
        <p:xfrm>
          <a:off x="307299" y="1219200"/>
          <a:ext cx="8596859" cy="9618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33880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619</TotalTime>
  <Words>2692</Words>
  <Application>Microsoft Office PowerPoint</Application>
  <PresentationFormat>Letter Paper (8.5x11 in)</PresentationFormat>
  <Paragraphs>227</Paragraphs>
  <Slides>18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PowerPoint Presentation</vt:lpstr>
      <vt:lpstr>PowerPoint Presentation</vt:lpstr>
      <vt:lpstr>How Is It Different From Your Other Courses?</vt:lpstr>
      <vt:lpstr>How Do You Write a Research Paper?</vt:lpstr>
      <vt:lpstr>What Does It Look Like?</vt:lpstr>
      <vt:lpstr>What’s the Course Schedule? What you need to do, by when</vt:lpstr>
      <vt:lpstr>What’s the Schedule? What you need to do, by when</vt:lpstr>
      <vt:lpstr>What’s the Schedule? What you need to do, by when</vt:lpstr>
      <vt:lpstr>What’s the Schedule? What do I need to do, and by when?</vt:lpstr>
      <vt:lpstr>What’s the Schedule? What you need to do, by when</vt:lpstr>
      <vt:lpstr>What’s the Schedule? What you need to do, by when</vt:lpstr>
      <vt:lpstr>What’s the Schedule? What you need to do, by when</vt:lpstr>
      <vt:lpstr>How Will You Be Graded?</vt:lpstr>
      <vt:lpstr>What Criteria Are Used? General Criteria </vt:lpstr>
      <vt:lpstr>What Criteria Are Used? Domain-Specific Criteria </vt:lpstr>
      <vt:lpstr>Useful Tips: Planning </vt:lpstr>
      <vt:lpstr>Useful Tips: Selecting Model Type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O'Connor</cp:lastModifiedBy>
  <cp:revision>122</cp:revision>
  <cp:lastPrinted>2018-09-12T20:40:02Z</cp:lastPrinted>
  <dcterms:created xsi:type="dcterms:W3CDTF">2019-02-15T19:02:10Z</dcterms:created>
  <dcterms:modified xsi:type="dcterms:W3CDTF">2021-08-30T19:48:46Z</dcterms:modified>
</cp:coreProperties>
</file>