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260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9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0962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679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434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073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3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3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7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2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1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6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7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8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6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3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32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y1987/DATA606/blob/master/Week4/606_Jeyaraman_Ramalingam_Week4_Homework.Rmd" TargetMode="External"/><Relationship Id="rId2" Type="http://schemas.openxmlformats.org/officeDocument/2006/relationships/hyperlink" Target="http://rpubs.com/jey1987/53239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CD1B-1347-4589-BA89-30615E2A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606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265C-A57B-4955-9E2D-AA8372E8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Jeyaraman Ramalingam</a:t>
            </a:r>
          </a:p>
        </p:txBody>
      </p:sp>
    </p:spTree>
    <p:extLst>
      <p:ext uri="{BB962C8B-B14F-4D97-AF65-F5344CB8AC3E}">
        <p14:creationId xmlns:p14="http://schemas.microsoft.com/office/powerpoint/2010/main" val="231299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7AAD-A03D-4697-9EAA-738A6D1B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82" y="152526"/>
            <a:ext cx="9905998" cy="1478570"/>
          </a:xfrm>
        </p:spPr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8756-8051-4BD6-B7D2-0A726F91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93495"/>
            <a:ext cx="8946541" cy="36444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Probability of given number of successes in a given number of trials</a:t>
            </a:r>
          </a:p>
          <a:p>
            <a:pPr lvl="1"/>
            <a:r>
              <a:rPr lang="en-US" dirty="0"/>
              <a:t># of scenarios * P(Single Scenario)</a:t>
            </a:r>
          </a:p>
          <a:p>
            <a:r>
              <a:rPr lang="en-US" dirty="0"/>
              <a:t>Difficulty in calculating number of scenarios if the combinations are too many</a:t>
            </a:r>
          </a:p>
          <a:p>
            <a:r>
              <a:rPr lang="en-US" dirty="0"/>
              <a:t>Choose function is used for finding number of ways to choose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Binomial Probability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105D8-4796-4C4B-BF40-EF620FD1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396" y="2872065"/>
            <a:ext cx="2505075" cy="1314450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>
              <a:rot lat="3000000" lon="0" rev="0"/>
            </a:camera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29B6A-BD29-46F9-99F9-966624FF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28" y="5258963"/>
            <a:ext cx="6629400" cy="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9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B81B-8200-4C25-8306-89FD17A2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151" y="284410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6A05-28EE-411B-A0BD-C08E87FE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36" y="1452843"/>
            <a:ext cx="10793898" cy="5120747"/>
          </a:xfrm>
        </p:spPr>
        <p:txBody>
          <a:bodyPr>
            <a:normAutofit/>
          </a:bodyPr>
          <a:lstStyle/>
          <a:p>
            <a:r>
              <a:rPr lang="en-US" b="1" dirty="0"/>
              <a:t>Serving in volleyball.</a:t>
            </a:r>
            <a:r>
              <a:rPr lang="en-US" dirty="0"/>
              <a:t> (4.30, p. 162) A not-so-skilled volleyball player has a 15% chance of making the serve, which involves hitting the ball so it passes over the net on a trajectory such that it will land in the opposing team’s court. Suppose that her serves are independent of each other.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the probability that on the 10th try she will make her 3rd successful serve?</a:t>
            </a:r>
          </a:p>
          <a:p>
            <a:r>
              <a:rPr lang="en-US" dirty="0" err="1"/>
              <a:t>Rpubs</a:t>
            </a:r>
            <a:r>
              <a:rPr lang="en-US" dirty="0"/>
              <a:t> link : </a:t>
            </a:r>
            <a:r>
              <a:rPr lang="en-US" dirty="0">
                <a:hlinkClick r:id="rId2"/>
              </a:rPr>
              <a:t>http://rpubs.com/jey1987/532394</a:t>
            </a:r>
            <a:endParaRPr lang="en-US" dirty="0"/>
          </a:p>
          <a:p>
            <a:r>
              <a:rPr lang="en-US" dirty="0"/>
              <a:t>RMD Link : </a:t>
            </a:r>
            <a:r>
              <a:rPr lang="en-US" dirty="0">
                <a:hlinkClick r:id="rId3"/>
              </a:rPr>
              <a:t>https://github.com/jey1987/DATA606/blob/master/Week4/606_Jeyaraman_Ramalingam_Week4_Homework.Rmd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6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21A9-A44A-4517-8BE3-CA486A47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98" y="0"/>
            <a:ext cx="9905998" cy="1478570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3323-051A-4794-888B-4E30E943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18564"/>
            <a:ext cx="9905999" cy="3541714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(b) Suppose she has made two successful serves in nine attempts. What is the probability that her 10th serve will be successful?</a:t>
            </a:r>
          </a:p>
          <a:p>
            <a:r>
              <a:rPr lang="en-US" dirty="0"/>
              <a:t>The Probability is always 0.15 for nth Serve.</a:t>
            </a:r>
          </a:p>
        </p:txBody>
      </p:sp>
    </p:spTree>
    <p:extLst>
      <p:ext uri="{BB962C8B-B14F-4D97-AF65-F5344CB8AC3E}">
        <p14:creationId xmlns:p14="http://schemas.microsoft.com/office/powerpoint/2010/main" val="342295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3DCD-F59E-4743-B8D1-1BBA7047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36" y="0"/>
            <a:ext cx="9905998" cy="1478570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5D46-CE61-499E-AA3A-3CF236F9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35" y="1478570"/>
            <a:ext cx="9905999" cy="354171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 though parts (a) and (b) discuss the same scenario, the probabilities you calculated should be different. Can you explain the reason for this discrepancy?</a:t>
            </a:r>
          </a:p>
          <a:p>
            <a:r>
              <a:rPr lang="en-US" dirty="0"/>
              <a:t>The Problem (a) has one more factor i.e. to calculate 3rd Successful serve and the Problem (b) is just the probability for successful 10th serve</a:t>
            </a:r>
          </a:p>
        </p:txBody>
      </p:sp>
    </p:spTree>
    <p:extLst>
      <p:ext uri="{BB962C8B-B14F-4D97-AF65-F5344CB8AC3E}">
        <p14:creationId xmlns:p14="http://schemas.microsoft.com/office/powerpoint/2010/main" val="3273047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162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DATA 606 PRESENTATION</vt:lpstr>
      <vt:lpstr>Binomial Distribution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PRESENTATION</dc:title>
  <dc:creator>Jeyaraman Ramalingam</dc:creator>
  <cp:lastModifiedBy>Jeyaraman Ramalingam</cp:lastModifiedBy>
  <cp:revision>5</cp:revision>
  <dcterms:created xsi:type="dcterms:W3CDTF">2019-09-25T23:16:55Z</dcterms:created>
  <dcterms:modified xsi:type="dcterms:W3CDTF">2019-09-25T23:33:00Z</dcterms:modified>
</cp:coreProperties>
</file>