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5339-B5D6-416D-A70F-8BEB37106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96A-BF80-4D33-A7BD-2F06A2A66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3A91-EC94-4EBF-9075-A1A22EC2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974C-E37C-4D16-BC05-8EA97EA0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75DF-0869-4359-AE92-8E1B33F4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6EC5-480A-429F-AAFE-0AA8ADB0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C3C4-818F-4BDB-9BC2-67AD3AB2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F248-2DD4-434C-9C7B-C75C9C84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E559-74D8-45D3-A816-19E68F8F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3171-D7CB-4679-BB7D-9BB7616D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372C7-1DE8-47DA-9CDB-6CDB0472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3771-CCBC-4138-85FD-B4E2AF30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9B9D-F718-4D4A-9CF2-E708A543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1397-D3F8-42B6-BAA0-B15C5F43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0216-268E-43FF-A773-41BD848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5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FE26-B8DF-496D-9C5E-A59A16EF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93CD8-CC99-4C91-9489-6465A752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4101-9B82-44C3-902C-4BAC72DF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7193-B2C2-4ADA-ADC7-2806498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0BFA-9909-4593-847B-B76CA12A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E54-3BB2-498B-98D3-9D3A9A3C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C3347-800D-415E-A849-0D1ECB9E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AAB4-73E5-4822-9799-0D6F0C35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EF85-0A27-4300-950B-F18A7647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6808-A9BF-4966-9F32-9F330226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A24C-455C-487C-8947-25CE5A2C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E87D-1AA5-46A4-A7B0-22B5983B7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B5211-A403-4778-B690-2BB3FEB0A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D50B-781A-4AF1-ABCA-760A584B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DCD73-4932-46DD-8E47-62237BDF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E744-AF07-4D07-9A07-CBE2ECDF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73CF-C9F1-4C40-A7A1-8C3D05C7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2F29-E266-4A28-9BBF-EEF3AABC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12561-D2A3-4A72-90D5-C1CD0286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EDA3E-507E-4CE7-BAA3-7A5277CF7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E811A-E77E-476A-B0A9-AA8263F02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EA76A-7F6F-41E6-B186-3FC9F4FB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840F1-FC3B-4A04-8D4E-A33D4005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FDBA2-A27B-4CA3-B0FA-9F4C8E2E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0C89-FB87-403D-BAA1-6161CCC6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EBC2-876D-47D9-A1A8-E0A177CC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FE561-6A5C-4646-B100-98716C3E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BAEA-90A0-42AE-99C6-BED3880E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47483-2BA5-470F-988A-0955EBC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5F32F-7E54-4005-9F1A-BE6CAE7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1ECA0-1CA5-41F1-91CD-61524306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0B1B-F5EB-45C3-BBB8-24118D10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036B-AC03-41B4-AE80-3636D558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4B79-DE99-40FE-9517-25D34D40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F24B-DAD8-49C2-9B8F-03ED03EE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AE12-F67D-41AD-AEEC-99BC7F98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2CB5F-4DE4-4049-B322-29CD3FCE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2CF4-9747-4ECC-8C2A-923D12C4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377C-84D2-4159-951D-B6DC0417E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14804-9B2B-488F-80B1-EF9260C8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4620-7CDC-4B1A-849D-9F01A08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0B22-CCCA-4DC4-B52D-812DF46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9D6C3-AE49-423A-86D3-159983BE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5C49E-422C-4016-B022-675AC5E8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B790-F48A-4D39-A613-4B657DA7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1740-1415-40D8-BDE1-E89EAA0F5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9D78-BB71-40CA-9A17-FD4F5CB9CE2B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8B02-A939-44BA-A81A-9895FC505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4ED5-D727-4D81-A156-432F00A0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08521-4BEC-4315-B6E8-64F581F05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td.terrorismdata.com/files/gtd-1970-2019-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ey1987.shinyapps.io/608_JR_Final_Proje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6878-99DE-46CF-AEA2-609EA95E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DATA 608 Final Project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Global Terrorism – Analysis and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C8D5B-B59B-469F-A89D-7B8FC2516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Jeyaraman Ramalingam</a:t>
            </a:r>
          </a:p>
        </p:txBody>
      </p:sp>
    </p:spTree>
    <p:extLst>
      <p:ext uri="{BB962C8B-B14F-4D97-AF65-F5344CB8AC3E}">
        <p14:creationId xmlns:p14="http://schemas.microsoft.com/office/powerpoint/2010/main" val="31633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0549-4FC5-4EF8-8F97-D034BFCE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051E-1D5F-475E-BEFD-2AF6E9CA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Terrorism Database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Information on Domestic and International Attacks</a:t>
            </a:r>
          </a:p>
          <a:p>
            <a:pPr lvl="1"/>
            <a:r>
              <a:rPr lang="en-US" dirty="0"/>
              <a:t>&gt; 200 lakhs events</a:t>
            </a:r>
          </a:p>
          <a:p>
            <a:pPr lvl="1"/>
            <a:r>
              <a:rPr lang="en-US" dirty="0"/>
              <a:t>Variety of Information</a:t>
            </a:r>
          </a:p>
          <a:p>
            <a:pPr lvl="1"/>
            <a:r>
              <a:rPr lang="en-US" dirty="0"/>
              <a:t>Spans over 40 Years</a:t>
            </a:r>
          </a:p>
          <a:p>
            <a:pPr lvl="1"/>
            <a:endParaRPr lang="en-US" dirty="0"/>
          </a:p>
          <a:p>
            <a:r>
              <a:rPr lang="en-US" dirty="0"/>
              <a:t>URL -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https://gtd.terrorismdata.com/files/gtd-1970-2019-4/</a:t>
            </a:r>
            <a:endParaRPr lang="en-US" i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76BE-9836-43E6-9567-6EF5CCE0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9E6D-6E9C-4876-8D86-6ED648DF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Subsetting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Missing Data Discovery and Fix</a:t>
            </a:r>
          </a:p>
          <a:p>
            <a:pPr>
              <a:lnSpc>
                <a:spcPct val="200000"/>
              </a:lnSpc>
            </a:pPr>
            <a:r>
              <a:rPr lang="en-US" dirty="0"/>
              <a:t>Data Format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9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2FD8-4144-47CB-BE8F-66B92B7D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E9CC-084A-4448-9872-656D4ACD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data better following analysis were performed and visuals are generated</a:t>
            </a:r>
          </a:p>
          <a:p>
            <a:pPr lvl="1"/>
            <a:r>
              <a:rPr lang="en-US" dirty="0"/>
              <a:t>Terrorist events by Country (Top Countries are listed)</a:t>
            </a:r>
          </a:p>
          <a:p>
            <a:pPr lvl="1"/>
            <a:r>
              <a:rPr lang="en-US" dirty="0"/>
              <a:t>Terrorist events by Regions (Top Regions are listed)</a:t>
            </a:r>
          </a:p>
          <a:p>
            <a:pPr lvl="1"/>
            <a:r>
              <a:rPr lang="en-US" dirty="0"/>
              <a:t>Terrorist events by Nature of Attack</a:t>
            </a:r>
          </a:p>
          <a:p>
            <a:pPr lvl="1"/>
            <a:r>
              <a:rPr lang="en-US" dirty="0"/>
              <a:t>Yearly trend of Terrorist Events</a:t>
            </a:r>
          </a:p>
          <a:p>
            <a:pPr lvl="1"/>
            <a:r>
              <a:rPr lang="en-US" dirty="0"/>
              <a:t>Top Countries Impacted post 2010</a:t>
            </a:r>
          </a:p>
          <a:p>
            <a:pPr lvl="1"/>
            <a:r>
              <a:rPr lang="en-US" dirty="0"/>
              <a:t>Global Impact of Terrorism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80D8-5E4F-4C85-8517-31C3DB02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06C8-9627-4FA3-9B2A-81AD31D5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Demo will walkthrough the different aspects of Shiny Application </a:t>
            </a:r>
          </a:p>
          <a:p>
            <a:endParaRPr lang="en-US" dirty="0"/>
          </a:p>
          <a:p>
            <a:r>
              <a:rPr lang="en-US" dirty="0"/>
              <a:t>URL 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https://jey1987.shinyapps.io/608_JR_Final_Project/</a:t>
            </a:r>
            <a:endParaRPr lang="en-US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70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3CD7-C023-4587-91D9-AE47FE4C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43FF-2DC1-4629-B5A0-12D45D3B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Looking at the data post 2010 , The top countries which are impacted by terrorism are Iraq, India, Afghanistan, Pakistan, Somalia.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For United States after 1970, the most impacted state is California.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most impacted regions are South Asia and East/North Africa.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For the Assassination type of Attack , the most impacted countries are Iraq and few countries in Africa.</a:t>
            </a:r>
          </a:p>
        </p:txBody>
      </p:sp>
    </p:spTree>
    <p:extLst>
      <p:ext uri="{BB962C8B-B14F-4D97-AF65-F5344CB8AC3E}">
        <p14:creationId xmlns:p14="http://schemas.microsoft.com/office/powerpoint/2010/main" val="297328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Office Theme</vt:lpstr>
      <vt:lpstr>DATA 608 Final Project  Global Terrorism – Analysis and Research</vt:lpstr>
      <vt:lpstr>Data Source</vt:lpstr>
      <vt:lpstr>Data Exploration Techniques</vt:lpstr>
      <vt:lpstr>Exploratory Data Analysis</vt:lpstr>
      <vt:lpstr>Shiny Application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608 Final Project  Global Terrorism – Analysis and Research</dc:title>
  <dc:creator>Jeyaraman Ramalingam</dc:creator>
  <cp:lastModifiedBy>Jeyaraman Ramalingam</cp:lastModifiedBy>
  <cp:revision>6</cp:revision>
  <dcterms:created xsi:type="dcterms:W3CDTF">2021-05-24T02:45:49Z</dcterms:created>
  <dcterms:modified xsi:type="dcterms:W3CDTF">2021-05-24T03:12:17Z</dcterms:modified>
</cp:coreProperties>
</file>