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AADF-9447-45E4-9453-C74A99728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CF442-BBFD-41CA-86CB-9123D145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74E9-FC9B-4C40-AAB5-76885F97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637A-263E-4144-8644-8D347E78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8218-6801-4C03-AEE2-B27BF460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0E3F-6867-47EE-9AFC-DEAB53FF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C4952-0FA4-4D7E-8FF3-BF4C08B91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4E2E-28D8-4791-AB55-9E933BD3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C2F1-A5F4-4C21-AF66-C4285E01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874E-EBF3-4836-AD26-919BC7C2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4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82B59-7046-401D-B3C4-6D2209491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D081C-8C29-4925-A279-F6686277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CAB72-C059-4AC3-8C21-A05D22BA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B4DC-0206-4537-8BAC-7D14A1D5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AF58-984A-405B-A879-3A4AEE55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FAC2-A33B-41E6-B722-6629B3B9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C257-0585-443C-948F-5C6D7AB3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C16C-40DB-4E62-AB79-E4DE1B35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BB74C-16F8-4FDB-9A60-051F617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0AF1-1C92-44D5-BDF6-41C9C22B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298C-50C0-4990-9E2E-4899DADD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28D1-9851-4093-A28B-CEF7A4550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0028E-7525-42D5-A67C-5CB8B52F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A03B-581E-4D52-8DAC-9995CCCF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D68C-A4BA-40BD-8C05-8E8C391F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6A38-5281-4814-85AF-01F1F65E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657C-9123-4159-9113-A1CF32292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D3B5-FDB8-4AD5-A153-469FE50D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82EDB-F1FC-4B46-AD98-86B99BC6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D4301-F070-4F84-B4C9-269CBFC8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CF55D-07EB-4A39-B276-CA27A342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5E5A-825A-4ADC-BD5B-7D14C0CC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239D5-A466-4F2F-BA2B-D6F2F222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55F11-502D-4F14-B985-809C66895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F7616-2A6A-44B0-8689-A3A4EF998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A185F-0016-4414-8A05-817232DFB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AADB2-83CF-4708-BB6D-8238910E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456E1-9ECD-4AD7-A957-6B87C988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284C6-7775-425E-8B75-BF351A7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AC5E-A854-4564-974C-A0EF8CAC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A87E6-CA27-49B3-8ABD-5796A46E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54328-326F-4061-BB92-55583C37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80F11-E8CB-4F01-8544-31362C27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7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8FF0B-AE8E-4AFF-9AF4-BE53CCBC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E6461-1DFA-432C-80DA-344FB309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EA052-06AE-4E88-9E7E-79B1731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1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0577-8A55-4F98-A9D3-DC07983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191B-E363-4684-94DE-851666D0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94D0-817E-4C37-BAAC-7255C1E7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32F05-B532-439C-A1E4-A37896D4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9606-24F8-482B-9A28-3BE21C0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13A1E-27D9-4623-9DC8-988E26A0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3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0516-516F-4ABD-AD56-201075B0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020F5-7AF6-4411-9F03-B6CB3E8E2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3AF44-5053-4486-A957-0A9DE885A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87EA-7C99-4564-A31A-BFDEF6FC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4A864-1E43-4402-9C7B-D2E697D4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B82DE-F24C-4C5F-9430-5E9D68A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02DAF-0BD9-4114-AAC9-08B8B957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7A9C6-1F3D-4EB1-AC2F-75199DD9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3AF3-51AD-490C-A4A5-63F19DD06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59C2-32D7-442A-9290-AFD27DD6E9A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0496-4656-4C48-9B11-0DAC3C04E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8E77-98A5-4837-9BD4-48FC7CD8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CDED-2B29-430F-A4BB-A1B12B9B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F775-44B8-46D8-A7AD-DDC404594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19 – Bed Occupancy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39528-083A-477C-9423-8988D04B4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Jeyaraman Ramalingam</a:t>
            </a:r>
          </a:p>
        </p:txBody>
      </p:sp>
    </p:spTree>
    <p:extLst>
      <p:ext uri="{BB962C8B-B14F-4D97-AF65-F5344CB8AC3E}">
        <p14:creationId xmlns:p14="http://schemas.microsoft.com/office/powerpoint/2010/main" val="327340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D602-935E-479F-845E-8A4E22DA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1F79-39FF-4E4A-B5C0-40D0E25F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Onset of COVID 19 Pandemic , It is essential for a hospital to estimate when the maximum bed occupancy will be reached. This could be impacted by several parameters like below. </a:t>
            </a:r>
          </a:p>
          <a:p>
            <a:pPr lvl="1"/>
            <a:r>
              <a:rPr lang="en-US" dirty="0"/>
              <a:t>1. Number of Admissions per day </a:t>
            </a:r>
          </a:p>
          <a:p>
            <a:pPr lvl="1"/>
            <a:r>
              <a:rPr lang="en-US" dirty="0"/>
              <a:t>2. Number of Recoveries per day </a:t>
            </a:r>
          </a:p>
          <a:p>
            <a:pPr lvl="1"/>
            <a:r>
              <a:rPr lang="en-US" dirty="0"/>
              <a:t>3. Total Number of Beds available</a:t>
            </a:r>
          </a:p>
        </p:txBody>
      </p:sp>
    </p:spTree>
    <p:extLst>
      <p:ext uri="{BB962C8B-B14F-4D97-AF65-F5344CB8AC3E}">
        <p14:creationId xmlns:p14="http://schemas.microsoft.com/office/powerpoint/2010/main" val="281882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CC-5394-4EC6-8070-031F91C3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4D06-DE18-4630-B107-136F8F9F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311"/>
            <a:ext cx="10044269" cy="40672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Maximum bed occupancy can be calculated by running simulation keeping all the above factors as variables for n days. </a:t>
            </a:r>
          </a:p>
          <a:p>
            <a:r>
              <a:rPr lang="en-US" dirty="0"/>
              <a:t>We can adjust the timelines (number of days to run simulation) based on the requirements. </a:t>
            </a:r>
          </a:p>
          <a:p>
            <a:r>
              <a:rPr lang="en-US" dirty="0"/>
              <a:t>The model is built to accept the following Input Parameters and Output Parameters</a:t>
            </a:r>
          </a:p>
          <a:p>
            <a:r>
              <a:rPr lang="en-US" b="1" dirty="0"/>
              <a:t>Inputs to the Model :</a:t>
            </a:r>
          </a:p>
          <a:p>
            <a:pPr lvl="1"/>
            <a:r>
              <a:rPr lang="en-US" dirty="0"/>
              <a:t>     1. Minimum and Maximum Number of Admissions per day - This defines a range of admissions of patients into hospital including both COVID and NON COVID patients.</a:t>
            </a:r>
          </a:p>
          <a:p>
            <a:pPr lvl="1"/>
            <a:r>
              <a:rPr lang="en-US" dirty="0"/>
              <a:t>     2. Minimum and Maximum Number of Discharges per day - This defines a range of patients who are discharged from hospital including both COVID and NON COVID patients.</a:t>
            </a:r>
          </a:p>
          <a:p>
            <a:pPr lvl="1"/>
            <a:r>
              <a:rPr lang="en-US" dirty="0"/>
              <a:t>     3. Number of days  - This defines number of days the results need to be simulated</a:t>
            </a:r>
          </a:p>
          <a:p>
            <a:pPr lvl="1"/>
            <a:r>
              <a:rPr lang="en-US" dirty="0"/>
              <a:t>     4. Number of Available Beds - This input marks baseline number of beds available for COVID and NON COVID patients.</a:t>
            </a:r>
          </a:p>
          <a:p>
            <a:r>
              <a:rPr lang="en-US" b="1" dirty="0"/>
              <a:t>Outputs from the Model :</a:t>
            </a:r>
          </a:p>
          <a:p>
            <a:pPr lvl="1"/>
            <a:r>
              <a:rPr lang="en-US" dirty="0"/>
              <a:t>    1. Total Free Beds for COVID and NON COVID</a:t>
            </a:r>
          </a:p>
          <a:p>
            <a:pPr lvl="1"/>
            <a:r>
              <a:rPr lang="en-US" dirty="0"/>
              <a:t>    2. Cumulative Number of COVID and NON COVID patients</a:t>
            </a:r>
          </a:p>
        </p:txBody>
      </p:sp>
    </p:spTree>
    <p:extLst>
      <p:ext uri="{BB962C8B-B14F-4D97-AF65-F5344CB8AC3E}">
        <p14:creationId xmlns:p14="http://schemas.microsoft.com/office/powerpoint/2010/main" val="308532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DFFD-D3C1-4003-9E9D-7ED11AF3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47F4B-A738-4A4F-8C67-90BAAACA8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051"/>
            <a:ext cx="10515600" cy="4310485"/>
          </a:xfrm>
        </p:spPr>
      </p:pic>
    </p:spTree>
    <p:extLst>
      <p:ext uri="{BB962C8B-B14F-4D97-AF65-F5344CB8AC3E}">
        <p14:creationId xmlns:p14="http://schemas.microsoft.com/office/powerpoint/2010/main" val="193022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3620-7234-4316-87B6-DB9EB8F7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by varying Model Inputs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D8CA6-B85B-4CCB-BA1E-4C939C185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54" y="1727675"/>
            <a:ext cx="2805246" cy="18525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C9E9F-2DC2-45D7-ABC0-CC6DB3475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54" y="4281490"/>
            <a:ext cx="2920624" cy="1928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08BAD-4ACB-43AD-B64D-9971EE8FF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25" y="1690688"/>
            <a:ext cx="2920624" cy="1928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2E69BE-D0F6-4A5D-8161-39585E652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24" y="4256853"/>
            <a:ext cx="2920624" cy="19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9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8A58-6264-4DC7-BEC6-CD5B8ABB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Max Beds Needed Vs Case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9C363-A9C4-436F-BF0A-5D7C6015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866" y="1856421"/>
            <a:ext cx="2790825" cy="395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339F0-73F4-405F-8724-C1230446E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907" y="1837371"/>
            <a:ext cx="2943225" cy="402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F2AED-4860-4B1C-A064-B8645B9C6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575" y="1759811"/>
            <a:ext cx="2314575" cy="3933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BEC2A-A1E9-40B4-8AE0-59AE04682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57" y="1837371"/>
            <a:ext cx="22193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7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73F9-DA2A-4304-ACD1-4C54614D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BF82-C265-4477-AB1F-3AB456D1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Bed Occupancy saturation is improved by holding the discharge rate around 50% and by increasing the Bed count. </a:t>
            </a:r>
          </a:p>
          <a:p>
            <a:r>
              <a:rPr lang="en-US" dirty="0"/>
              <a:t>We can run simulation by varying all the other parameters and let the hospital management take better decision to make sure the sufficient number of beds available for the patients.</a:t>
            </a:r>
          </a:p>
        </p:txBody>
      </p:sp>
    </p:spTree>
    <p:extLst>
      <p:ext uri="{BB962C8B-B14F-4D97-AF65-F5344CB8AC3E}">
        <p14:creationId xmlns:p14="http://schemas.microsoft.com/office/powerpoint/2010/main" val="67801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321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COVID 19 – Bed Occupancy Model</vt:lpstr>
      <vt:lpstr>Problem Statement</vt:lpstr>
      <vt:lpstr>Significance of Model</vt:lpstr>
      <vt:lpstr>Flow Chart</vt:lpstr>
      <vt:lpstr>Analysis by varying Model Inputs</vt:lpstr>
      <vt:lpstr>Metrics – Max Beds Needed Vs Case Count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– Bed Occupancy Model</dc:title>
  <dc:creator>Jeyaraman Ramalingam</dc:creator>
  <cp:lastModifiedBy>Jeyaraman Ramalingam</cp:lastModifiedBy>
  <cp:revision>2</cp:revision>
  <dcterms:created xsi:type="dcterms:W3CDTF">2020-07-20T00:25:08Z</dcterms:created>
  <dcterms:modified xsi:type="dcterms:W3CDTF">2020-07-20T00:35:48Z</dcterms:modified>
</cp:coreProperties>
</file>