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34161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0" name="对象"/>
          <p:cNvSpPr>
            <a:spLocks noGrp="1"/>
          </p:cNvSpPr>
          <p:nvPr>
            <p:ph type="sldImg"/>
          </p:nvPr>
        </p:nvSpPr>
        <p:spPr>
          <a:xfrm rot="0">
            <a:off x="685800" y="1143000"/>
            <a:ext cx="5486400" cy="3086100"/>
          </a:xfrm>
          <a:prstGeom prst="rect"/>
          <a:noFill/>
          <a:ln w="12700" cmpd="sng" cap="flat">
            <a:noFill/>
            <a:prstDash val="solid"/>
            <a:miter/>
          </a:ln>
        </p:spPr>
      </p:sp>
      <p:sp>
        <p:nvSpPr>
          <p:cNvPr id="3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046281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08960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685800" y="1143000"/>
            <a:ext cx="5486400" cy="3086100"/>
          </a:xfrm>
          <a:prstGeom prst="rect"/>
          <a:noFill/>
          <a:ln w="12700" cmpd="sng" cap="flat">
            <a:noFill/>
            <a:prstDash val="solid"/>
            <a:miter/>
          </a:ln>
        </p:spPr>
      </p:sp>
      <p:sp>
        <p:nvSpPr>
          <p:cNvPr id="8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09816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1" name="对象"/>
          <p:cNvSpPr>
            <a:spLocks noGrp="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54011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5" name="对象"/>
          <p:cNvSpPr>
            <a:spLocks noGrp="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44170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20385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04544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65616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422915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37764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753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828668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3109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71437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6"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897825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826101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3154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68241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89142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9323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339681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74931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9893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61769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70573321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0"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rgbClr val="1481AC"/>
                </a:solidFill>
                <a:latin typeface="Arial" pitchFamily="34" charset="0"/>
                <a:ea typeface="华文中宋" pitchFamily="0" charset="0"/>
                <a:cs typeface="Arial" pitchFamily="34" charset="0"/>
              </a:rPr>
              <a:t>M.Jeyabharathi</a:t>
            </a:r>
            <a:endParaRPr lang="en-US" altLang="zh-CN" sz="2000" b="0"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en-US" altLang="zh-CN" sz="2000" b="0"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rgbClr val="1481AC"/>
                </a:solidFill>
                <a:latin typeface="Arial" pitchFamily="34" charset="0"/>
                <a:ea typeface="华文中宋" pitchFamily="0" charset="0"/>
                <a:cs typeface="Arial" pitchFamily="34" charset="0"/>
              </a:rPr>
              <a:t>Mount Zion college of Engineering and Technolog</a:t>
            </a:r>
            <a:r>
              <a:rPr lang="en-US" altLang="zh-CN" sz="2000" b="0" i="0" u="none" strike="noStrike" kern="1200" cap="none" spc="0" baseline="0">
                <a:solidFill>
                  <a:srgbClr val="1481AC"/>
                </a:solidFill>
                <a:latin typeface="Arial" pitchFamily="34" charset="0"/>
                <a:ea typeface="华文中宋" pitchFamily="0" charset="0"/>
                <a:cs typeface="Arial" pitchFamily="34" charset="0"/>
              </a:rPr>
              <a:t>y</a:t>
            </a:r>
            <a:endParaRPr lang="zh-CN" altLang="en-US" sz="2000" b="0" i="0" u="none" strike="noStrike" kern="1200" cap="none" spc="0" baseline="0">
              <a:solidFill>
                <a:srgbClr val="1481AC"/>
              </a:solidFill>
              <a:latin typeface="Arial" pitchFamily="34" charset="0"/>
              <a:ea typeface="华文中宋" pitchFamily="0" charset="0"/>
              <a:cs typeface="Arial" pitchFamily="34" charset="0"/>
            </a:endParaRPr>
          </a:p>
        </p:txBody>
      </p:sp>
      <p:sp>
        <p:nvSpPr>
          <p:cNvPr id="29" name="矩形"/>
          <p:cNvSpPr>
            <a:spLocks/>
          </p:cNvSpPr>
          <p:nvPr/>
        </p:nvSpPr>
        <p:spPr>
          <a:xfrm rot="0">
            <a:off x="5118718" y="2514451"/>
            <a:ext cx="1828800" cy="1828800"/>
          </a:xfrm>
          <a:prstGeom prst="rect"/>
          <a:noFill/>
          <a:ln w="12700" cmpd="sng" cap="flat">
            <a:noFill/>
            <a:prstDash val="solid"/>
            <a:miter/>
          </a:ln>
        </p:spPr>
      </p:sp>
    </p:spTree>
    <p:extLst>
      <p:ext uri="{BB962C8B-B14F-4D97-AF65-F5344CB8AC3E}">
        <p14:creationId xmlns:p14="http://schemas.microsoft.com/office/powerpoint/2010/main" val="53732640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263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988604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0"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999372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4"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96054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8"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787163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1086488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9907949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593016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9663769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786571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24</cp:revision>
  <dcterms:created xsi:type="dcterms:W3CDTF">2021-05-26T16:50:10Z</dcterms:created>
  <dcterms:modified xsi:type="dcterms:W3CDTF">2024-04-06T10:25:03Z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