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96" r:id="rId2"/>
    <p:sldMasterId id="2147483708" r:id="rId3"/>
  </p:sldMasterIdLst>
  <p:sldIdLst>
    <p:sldId id="263" r:id="rId4"/>
    <p:sldId id="265" r:id="rId5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00"/>
    <a:srgbClr val="207245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3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992968"/>
            <a:ext cx="13716000" cy="63669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1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5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6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0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08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67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22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09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AC8A6BF0-B5B2-4863-9527-8906B9AB76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2480D07B-3893-499A-ACF4-F008065BE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55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23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48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72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0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82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62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4559303"/>
            <a:ext cx="15773400" cy="760729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12238569"/>
            <a:ext cx="15773400" cy="4000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678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42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39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68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4483101"/>
            <a:ext cx="7736681" cy="21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6680200"/>
            <a:ext cx="773668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4483101"/>
            <a:ext cx="7774782" cy="21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5"/>
            <a:ext cx="9258300" cy="12996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486400"/>
            <a:ext cx="5898356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2633135"/>
            <a:ext cx="9258300" cy="129963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486400"/>
            <a:ext cx="5898356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68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68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68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68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147-0E44-4133-97BA-A7F256A3258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8" Type="http://schemas.openxmlformats.org/officeDocument/2006/relationships/tags" Target="../tags/tag238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39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80" y="5715000"/>
            <a:ext cx="12178441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1811168" y="6677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u="sng" dirty="0">
                <a:solidFill>
                  <a:prstClr val="white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prstClr val="white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1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B5DC514-35CE-4070-953A-5084262A6E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7178654"/>
            <a:ext cx="876300" cy="52709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3400" b="1" spc="-70" dirty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27" name="OTLSHAPE_SLT_bb063b446a114c3dbd2e2e5c8da25aad_ShapePercentage" hidden="1">
            <a:extLst>
              <a:ext uri="{FF2B5EF4-FFF2-40B4-BE49-F238E27FC236}">
                <a16:creationId xmlns:a16="http://schemas.microsoft.com/office/drawing/2014/main" id="{017F5024-1990-4EFB-96DE-EF0326D7034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TLSHAPE_SLT_e18a3447498a4e838a0fbc5986cf598d_ShapePercentage" hidden="1">
            <a:extLst>
              <a:ext uri="{FF2B5EF4-FFF2-40B4-BE49-F238E27FC236}">
                <a16:creationId xmlns:a16="http://schemas.microsoft.com/office/drawing/2014/main" id="{A6AAF907-0795-48C4-8237-F412F1AB05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TLSHAPE_SLT_4ba3082b69fd4dd3b22433b804034d74_ShapePercentage" hidden="1">
            <a:extLst>
              <a:ext uri="{FF2B5EF4-FFF2-40B4-BE49-F238E27FC236}">
                <a16:creationId xmlns:a16="http://schemas.microsoft.com/office/drawing/2014/main" id="{99702E44-3EA0-42B1-9F56-4336DCB5DC9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TLSHAPE_SLT_f17f8eb314004e1eb4f91c50637ea805_ShapePercentage" hidden="1">
            <a:extLst>
              <a:ext uri="{FF2B5EF4-FFF2-40B4-BE49-F238E27FC236}">
                <a16:creationId xmlns:a16="http://schemas.microsoft.com/office/drawing/2014/main" id="{D58B1892-E020-4902-9AA3-F4A4AE5140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TLSHAPE_SLT_956bf0c830494a6c83e78c5a7b41f57d_ShapePercentage" hidden="1">
            <a:extLst>
              <a:ext uri="{FF2B5EF4-FFF2-40B4-BE49-F238E27FC236}">
                <a16:creationId xmlns:a16="http://schemas.microsoft.com/office/drawing/2014/main" id="{3A24EA4E-3DCD-4C02-97D4-032839997A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TLSHAPE_SLT_7bc97d6c6fd04cb89339f6b0e4141bec_ShapePercentage" hidden="1">
            <a:extLst>
              <a:ext uri="{FF2B5EF4-FFF2-40B4-BE49-F238E27FC236}">
                <a16:creationId xmlns:a16="http://schemas.microsoft.com/office/drawing/2014/main" id="{0492E402-C066-4C65-AB5C-772D1A9C836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TLSHAPE_SLT_ece44dcef1134bd3886aa26a9de231da_ShapePercentage" hidden="1">
            <a:extLst>
              <a:ext uri="{FF2B5EF4-FFF2-40B4-BE49-F238E27FC236}">
                <a16:creationId xmlns:a16="http://schemas.microsoft.com/office/drawing/2014/main" id="{56974226-0A5D-4AB7-9F09-E0425D1209F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TLSHAPE_SLT_3928fb37a49142a3b24c17861a120a60_ShapePercentage" hidden="1">
            <a:extLst>
              <a:ext uri="{FF2B5EF4-FFF2-40B4-BE49-F238E27FC236}">
                <a16:creationId xmlns:a16="http://schemas.microsoft.com/office/drawing/2014/main" id="{FD4F3B25-E0EC-41E9-AA3E-933D54A070F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TLSHAPE_SLT_9157b54b85844e3c8b6bd18e4e161db6_ShapePercentage" hidden="1">
            <a:extLst>
              <a:ext uri="{FF2B5EF4-FFF2-40B4-BE49-F238E27FC236}">
                <a16:creationId xmlns:a16="http://schemas.microsoft.com/office/drawing/2014/main" id="{FDF5DC4F-FF44-403F-BF3F-EB19DDA3C2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TLSHAPE_SLT_ff8264a655824069ad66a12fe8613c24_ShapePercentage" hidden="1">
            <a:extLst>
              <a:ext uri="{FF2B5EF4-FFF2-40B4-BE49-F238E27FC236}">
                <a16:creationId xmlns:a16="http://schemas.microsoft.com/office/drawing/2014/main" id="{952EF88B-37CA-4D46-AF6D-EA130CDA39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TLSHAPE_SLT_0853c77b740542a19371ef960b092235_ShapePercentage" hidden="1">
            <a:extLst>
              <a:ext uri="{FF2B5EF4-FFF2-40B4-BE49-F238E27FC236}">
                <a16:creationId xmlns:a16="http://schemas.microsoft.com/office/drawing/2014/main" id="{BD768616-820C-4C4B-8495-DD4F29656A1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TLSHAPE_SLT_f51f6717d20540f5992a9314232ca4b7_ShapePercentage" hidden="1">
            <a:extLst>
              <a:ext uri="{FF2B5EF4-FFF2-40B4-BE49-F238E27FC236}">
                <a16:creationId xmlns:a16="http://schemas.microsoft.com/office/drawing/2014/main" id="{22B8379B-A7CA-4978-A1A5-F2B08CBB7BF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TLSHAPE_SLT_a3b34ec4bb974d679e5a11647827f872_ShapePercentage" hidden="1">
            <a:extLst>
              <a:ext uri="{FF2B5EF4-FFF2-40B4-BE49-F238E27FC236}">
                <a16:creationId xmlns:a16="http://schemas.microsoft.com/office/drawing/2014/main" id="{FC5F0747-1013-49FE-BAF9-5EB0CF5BCDC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TLSHAPE_SLT_abdfa7ca915e4be895ce18cfab27bd5f_ShapePercentage" hidden="1">
            <a:extLst>
              <a:ext uri="{FF2B5EF4-FFF2-40B4-BE49-F238E27FC236}">
                <a16:creationId xmlns:a16="http://schemas.microsoft.com/office/drawing/2014/main" id="{C3822594-824C-415C-8558-C9B6F32D94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TLSHAPE_SLT_0061fffd2c1b46a9905bd16958948640_ShapePercentage" hidden="1">
            <a:extLst>
              <a:ext uri="{FF2B5EF4-FFF2-40B4-BE49-F238E27FC236}">
                <a16:creationId xmlns:a16="http://schemas.microsoft.com/office/drawing/2014/main" id="{CF9933DD-2BEF-4690-B113-4E35BD8F9FE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TLSHAPE_SLT_120f3b399cf0461a8284922406bc925e_ShapePercentage" hidden="1">
            <a:extLst>
              <a:ext uri="{FF2B5EF4-FFF2-40B4-BE49-F238E27FC236}">
                <a16:creationId xmlns:a16="http://schemas.microsoft.com/office/drawing/2014/main" id="{D417CAF6-F832-4807-BFB6-D085721BB06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TLSHAPE_SLT_1c597053a5ab4dad90641a6f3b3b2ba0_ShapePercentage" hidden="1">
            <a:extLst>
              <a:ext uri="{FF2B5EF4-FFF2-40B4-BE49-F238E27FC236}">
                <a16:creationId xmlns:a16="http://schemas.microsoft.com/office/drawing/2014/main" id="{890FD70C-CFE3-4C00-81B2-4A8E48CD9F9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SLT_56c8a13fca7f4a93bd2f4c42e5dd4627_ShapePercentage" hidden="1">
            <a:extLst>
              <a:ext uri="{FF2B5EF4-FFF2-40B4-BE49-F238E27FC236}">
                <a16:creationId xmlns:a16="http://schemas.microsoft.com/office/drawing/2014/main" id="{62316F98-BA6F-41AB-8CDC-65D2D64682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T_a279822037864421a197d731fa063948_ShapePercentage" hidden="1">
            <a:extLst>
              <a:ext uri="{FF2B5EF4-FFF2-40B4-BE49-F238E27FC236}">
                <a16:creationId xmlns:a16="http://schemas.microsoft.com/office/drawing/2014/main" id="{3AC7F09C-F1A2-4D2D-BEB5-E2397CBC552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8b2ecae8ebdf4f6b986a022a0cda52a7_ShapePercentage" hidden="1">
            <a:extLst>
              <a:ext uri="{FF2B5EF4-FFF2-40B4-BE49-F238E27FC236}">
                <a16:creationId xmlns:a16="http://schemas.microsoft.com/office/drawing/2014/main" id="{885ADA63-3EB0-4503-8614-8104D385780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2700" y="12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SLT_bb063b446a114c3dbd2e2e5c8da25aad_Duration" hidden="1">
            <a:extLst>
              <a:ext uri="{FF2B5EF4-FFF2-40B4-BE49-F238E27FC236}">
                <a16:creationId xmlns:a16="http://schemas.microsoft.com/office/drawing/2014/main" id="{FB873920-3BEF-4AA2-AC7F-19632966915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29" name="OTLSHAPE_SLT_bb063b446a114c3dbd2e2e5c8da25aad_TextPercentage" hidden="1">
            <a:extLst>
              <a:ext uri="{FF2B5EF4-FFF2-40B4-BE49-F238E27FC236}">
                <a16:creationId xmlns:a16="http://schemas.microsoft.com/office/drawing/2014/main" id="{B2FDF13F-D23C-49D1-8068-8472AC2CB1A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30" name="OTLSHAPE_SLT_bb063b446a114c3dbd2e2e5c8da25aad_JoinedDate" hidden="1">
            <a:extLst>
              <a:ext uri="{FF2B5EF4-FFF2-40B4-BE49-F238E27FC236}">
                <a16:creationId xmlns:a16="http://schemas.microsoft.com/office/drawing/2014/main" id="{7E03FC08-97FB-4D74-9C0A-A8346DB3AC7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39" name="OTLSHAPE_SLT_e18a3447498a4e838a0fbc5986cf598d_Duration" hidden="1">
            <a:extLst>
              <a:ext uri="{FF2B5EF4-FFF2-40B4-BE49-F238E27FC236}">
                <a16:creationId xmlns:a16="http://schemas.microsoft.com/office/drawing/2014/main" id="{884445EE-F951-4EC8-A0E7-5F9DB7B77B6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0" name="OTLSHAPE_SLT_e18a3447498a4e838a0fbc5986cf598d_TextPercentage" hidden="1">
            <a:extLst>
              <a:ext uri="{FF2B5EF4-FFF2-40B4-BE49-F238E27FC236}">
                <a16:creationId xmlns:a16="http://schemas.microsoft.com/office/drawing/2014/main" id="{90C382AC-400F-4796-9F1A-F89916FF30C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1" name="OTLSHAPE_SLT_e18a3447498a4e838a0fbc5986cf598d_JoinedDate" hidden="1">
            <a:extLst>
              <a:ext uri="{FF2B5EF4-FFF2-40B4-BE49-F238E27FC236}">
                <a16:creationId xmlns:a16="http://schemas.microsoft.com/office/drawing/2014/main" id="{2069C66A-1A10-46FD-8F9D-5511C887352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7" name="OTLSHAPE_SLT_4ba3082b69fd4dd3b22433b804034d74_Duration" hidden="1">
            <a:extLst>
              <a:ext uri="{FF2B5EF4-FFF2-40B4-BE49-F238E27FC236}">
                <a16:creationId xmlns:a16="http://schemas.microsoft.com/office/drawing/2014/main" id="{11347982-0D4C-430B-BCD2-0E66C16033BA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8" name="OTLSHAPE_SLT_4ba3082b69fd4dd3b22433b804034d74_TextPercentage" hidden="1">
            <a:extLst>
              <a:ext uri="{FF2B5EF4-FFF2-40B4-BE49-F238E27FC236}">
                <a16:creationId xmlns:a16="http://schemas.microsoft.com/office/drawing/2014/main" id="{CCB933B3-BDAA-4A46-A25A-E8B2AA1E53E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9" name="OTLSHAPE_SLT_4ba3082b69fd4dd3b22433b804034d74_JoinedDate" hidden="1">
            <a:extLst>
              <a:ext uri="{FF2B5EF4-FFF2-40B4-BE49-F238E27FC236}">
                <a16:creationId xmlns:a16="http://schemas.microsoft.com/office/drawing/2014/main" id="{ABF65374-43BB-48A3-B5B3-B28BF27FB28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73" name="OTLSHAPE_SLT_f17f8eb314004e1eb4f91c50637ea805_Duration" hidden="1">
            <a:extLst>
              <a:ext uri="{FF2B5EF4-FFF2-40B4-BE49-F238E27FC236}">
                <a16:creationId xmlns:a16="http://schemas.microsoft.com/office/drawing/2014/main" id="{2F6123A1-0231-4719-8163-43251F507FA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74" name="OTLSHAPE_SLT_f17f8eb314004e1eb4f91c50637ea805_TextPercentage" hidden="1">
            <a:extLst>
              <a:ext uri="{FF2B5EF4-FFF2-40B4-BE49-F238E27FC236}">
                <a16:creationId xmlns:a16="http://schemas.microsoft.com/office/drawing/2014/main" id="{70644BF0-9136-4DD3-BF63-5E6BE491BEA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75" name="OTLSHAPE_SLT_f17f8eb314004e1eb4f91c50637ea805_StartDate" hidden="1">
            <a:extLst>
              <a:ext uri="{FF2B5EF4-FFF2-40B4-BE49-F238E27FC236}">
                <a16:creationId xmlns:a16="http://schemas.microsoft.com/office/drawing/2014/main" id="{66955956-024A-4999-979E-708467EAD2D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76" name="OTLSHAPE_SLT_f17f8eb314004e1eb4f91c50637ea805_EndDate" hidden="1">
            <a:extLst>
              <a:ext uri="{FF2B5EF4-FFF2-40B4-BE49-F238E27FC236}">
                <a16:creationId xmlns:a16="http://schemas.microsoft.com/office/drawing/2014/main" id="{706403A9-4044-4034-9340-A691A47580A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89" name="OTLSHAPE_SLT_956bf0c830494a6c83e78c5a7b41f57d_Duration" hidden="1">
            <a:extLst>
              <a:ext uri="{FF2B5EF4-FFF2-40B4-BE49-F238E27FC236}">
                <a16:creationId xmlns:a16="http://schemas.microsoft.com/office/drawing/2014/main" id="{6CF30298-6739-477B-A215-79A3489B42C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0" name="OTLSHAPE_SLT_956bf0c830494a6c83e78c5a7b41f57d_TextPercentage" hidden="1">
            <a:extLst>
              <a:ext uri="{FF2B5EF4-FFF2-40B4-BE49-F238E27FC236}">
                <a16:creationId xmlns:a16="http://schemas.microsoft.com/office/drawing/2014/main" id="{6392BF89-E405-492C-A425-2B661FD2EFC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1" name="OTLSHAPE_SLT_956bf0c830494a6c83e78c5a7b41f57d_StartDate" hidden="1">
            <a:extLst>
              <a:ext uri="{FF2B5EF4-FFF2-40B4-BE49-F238E27FC236}">
                <a16:creationId xmlns:a16="http://schemas.microsoft.com/office/drawing/2014/main" id="{954E0C98-A293-44CA-876A-C9A776FC7E9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2" name="OTLSHAPE_SLT_956bf0c830494a6c83e78c5a7b41f57d_EndDate" hidden="1">
            <a:extLst>
              <a:ext uri="{FF2B5EF4-FFF2-40B4-BE49-F238E27FC236}">
                <a16:creationId xmlns:a16="http://schemas.microsoft.com/office/drawing/2014/main" id="{F2B02E1D-5FEB-49E8-8E13-3C0EC5199D1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7" name="OTLSHAPE_SLT_7bc97d6c6fd04cb89339f6b0e4141bec_Duration" hidden="1">
            <a:extLst>
              <a:ext uri="{FF2B5EF4-FFF2-40B4-BE49-F238E27FC236}">
                <a16:creationId xmlns:a16="http://schemas.microsoft.com/office/drawing/2014/main" id="{634699F4-DDFF-4D87-98D1-450DB58DAA8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8" name="OTLSHAPE_SLT_7bc97d6c6fd04cb89339f6b0e4141bec_TextPercentage" hidden="1">
            <a:extLst>
              <a:ext uri="{FF2B5EF4-FFF2-40B4-BE49-F238E27FC236}">
                <a16:creationId xmlns:a16="http://schemas.microsoft.com/office/drawing/2014/main" id="{51147AF9-C61C-4910-9623-FF74B8A8899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99" name="OTLSHAPE_SLT_7bc97d6c6fd04cb89339f6b0e4141bec_StartDate" hidden="1">
            <a:extLst>
              <a:ext uri="{FF2B5EF4-FFF2-40B4-BE49-F238E27FC236}">
                <a16:creationId xmlns:a16="http://schemas.microsoft.com/office/drawing/2014/main" id="{C7E68162-EF61-4C98-967C-734D2A60BDE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0" name="OTLSHAPE_SLT_7bc97d6c6fd04cb89339f6b0e4141bec_EndDate" hidden="1">
            <a:extLst>
              <a:ext uri="{FF2B5EF4-FFF2-40B4-BE49-F238E27FC236}">
                <a16:creationId xmlns:a16="http://schemas.microsoft.com/office/drawing/2014/main" id="{E77E1D34-9255-4290-96AA-FCE17FABC680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5" name="OTLSHAPE_SLT_ece44dcef1134bd3886aa26a9de231da_Duration" hidden="1">
            <a:extLst>
              <a:ext uri="{FF2B5EF4-FFF2-40B4-BE49-F238E27FC236}">
                <a16:creationId xmlns:a16="http://schemas.microsoft.com/office/drawing/2014/main" id="{06FE6044-CB55-44A3-97A9-999BFA9B9EA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6" name="OTLSHAPE_SLT_ece44dcef1134bd3886aa26a9de231da_TextPercentage" hidden="1">
            <a:extLst>
              <a:ext uri="{FF2B5EF4-FFF2-40B4-BE49-F238E27FC236}">
                <a16:creationId xmlns:a16="http://schemas.microsoft.com/office/drawing/2014/main" id="{4122BF0B-218B-44FE-B16C-F692C3B97AB3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7" name="OTLSHAPE_SLT_ece44dcef1134bd3886aa26a9de231da_StartDate" hidden="1">
            <a:extLst>
              <a:ext uri="{FF2B5EF4-FFF2-40B4-BE49-F238E27FC236}">
                <a16:creationId xmlns:a16="http://schemas.microsoft.com/office/drawing/2014/main" id="{D32B305A-B168-4CC4-9CBA-EDE3FCA1E49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8" name="OTLSHAPE_SLT_ece44dcef1134bd3886aa26a9de231da_EndDate" hidden="1">
            <a:extLst>
              <a:ext uri="{FF2B5EF4-FFF2-40B4-BE49-F238E27FC236}">
                <a16:creationId xmlns:a16="http://schemas.microsoft.com/office/drawing/2014/main" id="{E214745F-0BDF-4654-81D1-26AA51D64DD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3" name="OTLSHAPE_SLT_3928fb37a49142a3b24c17861a120a60_Duration" hidden="1">
            <a:extLst>
              <a:ext uri="{FF2B5EF4-FFF2-40B4-BE49-F238E27FC236}">
                <a16:creationId xmlns:a16="http://schemas.microsoft.com/office/drawing/2014/main" id="{D2E2F729-CD07-49D4-B08B-199C89E72587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4" name="OTLSHAPE_SLT_3928fb37a49142a3b24c17861a120a60_TextPercentage" hidden="1">
            <a:extLst>
              <a:ext uri="{FF2B5EF4-FFF2-40B4-BE49-F238E27FC236}">
                <a16:creationId xmlns:a16="http://schemas.microsoft.com/office/drawing/2014/main" id="{7EE54F50-A774-42FB-AEB6-BCDB00C7A43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5" name="OTLSHAPE_SLT_3928fb37a49142a3b24c17861a120a60_StartDate" hidden="1">
            <a:extLst>
              <a:ext uri="{FF2B5EF4-FFF2-40B4-BE49-F238E27FC236}">
                <a16:creationId xmlns:a16="http://schemas.microsoft.com/office/drawing/2014/main" id="{93A258E9-F570-4331-A044-033DAF6ED50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6" name="OTLSHAPE_SLT_3928fb37a49142a3b24c17861a120a60_EndDate" hidden="1">
            <a:extLst>
              <a:ext uri="{FF2B5EF4-FFF2-40B4-BE49-F238E27FC236}">
                <a16:creationId xmlns:a16="http://schemas.microsoft.com/office/drawing/2014/main" id="{8EE64C45-429F-4113-946F-6C96D48362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29" name="OTLSHAPE_SLT_9157b54b85844e3c8b6bd18e4e161db6_Duration" hidden="1">
            <a:extLst>
              <a:ext uri="{FF2B5EF4-FFF2-40B4-BE49-F238E27FC236}">
                <a16:creationId xmlns:a16="http://schemas.microsoft.com/office/drawing/2014/main" id="{28AD34E7-93B8-44BE-A108-FB2406D6CDF5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30" name="OTLSHAPE_SLT_9157b54b85844e3c8b6bd18e4e161db6_TextPercentage" hidden="1">
            <a:extLst>
              <a:ext uri="{FF2B5EF4-FFF2-40B4-BE49-F238E27FC236}">
                <a16:creationId xmlns:a16="http://schemas.microsoft.com/office/drawing/2014/main" id="{665A5D1D-A3D3-465F-B96D-0984ECF3C60F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31" name="OTLSHAPE_SLT_9157b54b85844e3c8b6bd18e4e161db6_StartDate" hidden="1">
            <a:extLst>
              <a:ext uri="{FF2B5EF4-FFF2-40B4-BE49-F238E27FC236}">
                <a16:creationId xmlns:a16="http://schemas.microsoft.com/office/drawing/2014/main" id="{EE72BC4F-D13A-4FA4-8DA5-8F3CA7199DA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32" name="OTLSHAPE_SLT_9157b54b85844e3c8b6bd18e4e161db6_EndDate" hidden="1">
            <a:extLst>
              <a:ext uri="{FF2B5EF4-FFF2-40B4-BE49-F238E27FC236}">
                <a16:creationId xmlns:a16="http://schemas.microsoft.com/office/drawing/2014/main" id="{E173D91C-0B14-4C19-BFDD-643FCE74442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45" name="OTLSHAPE_SLT_ff8264a655824069ad66a12fe8613c24_Duration" hidden="1">
            <a:extLst>
              <a:ext uri="{FF2B5EF4-FFF2-40B4-BE49-F238E27FC236}">
                <a16:creationId xmlns:a16="http://schemas.microsoft.com/office/drawing/2014/main" id="{6690391A-E2D6-4BCB-BED6-151410D8135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46" name="OTLSHAPE_SLT_ff8264a655824069ad66a12fe8613c24_TextPercentage" hidden="1">
            <a:extLst>
              <a:ext uri="{FF2B5EF4-FFF2-40B4-BE49-F238E27FC236}">
                <a16:creationId xmlns:a16="http://schemas.microsoft.com/office/drawing/2014/main" id="{673E6FAF-32C2-4262-BC01-38B2595EED1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47" name="OTLSHAPE_SLT_ff8264a655824069ad66a12fe8613c24_StartDate" hidden="1">
            <a:extLst>
              <a:ext uri="{FF2B5EF4-FFF2-40B4-BE49-F238E27FC236}">
                <a16:creationId xmlns:a16="http://schemas.microsoft.com/office/drawing/2014/main" id="{40C71D92-718C-4947-8DF7-D8EA52B90F9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48" name="OTLSHAPE_SLT_ff8264a655824069ad66a12fe8613c24_EndDate" hidden="1">
            <a:extLst>
              <a:ext uri="{FF2B5EF4-FFF2-40B4-BE49-F238E27FC236}">
                <a16:creationId xmlns:a16="http://schemas.microsoft.com/office/drawing/2014/main" id="{A2E0932E-FBA8-4EF5-A985-8666C0976C9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53" name="OTLSHAPE_SLT_0853c77b740542a19371ef960b092235_Duration" hidden="1">
            <a:extLst>
              <a:ext uri="{FF2B5EF4-FFF2-40B4-BE49-F238E27FC236}">
                <a16:creationId xmlns:a16="http://schemas.microsoft.com/office/drawing/2014/main" id="{E508CEF9-8A27-4AE1-9D00-C0011467CD7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54" name="OTLSHAPE_SLT_0853c77b740542a19371ef960b092235_TextPercentage" hidden="1">
            <a:extLst>
              <a:ext uri="{FF2B5EF4-FFF2-40B4-BE49-F238E27FC236}">
                <a16:creationId xmlns:a16="http://schemas.microsoft.com/office/drawing/2014/main" id="{3A80BB74-026C-4DCA-8516-170B7101F85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55" name="OTLSHAPE_SLT_0853c77b740542a19371ef960b092235_StartDate" hidden="1">
            <a:extLst>
              <a:ext uri="{FF2B5EF4-FFF2-40B4-BE49-F238E27FC236}">
                <a16:creationId xmlns:a16="http://schemas.microsoft.com/office/drawing/2014/main" id="{F8F7B4DF-3338-47D2-9746-AA51F8E9B551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56" name="OTLSHAPE_SLT_0853c77b740542a19371ef960b092235_EndDate" hidden="1">
            <a:extLst>
              <a:ext uri="{FF2B5EF4-FFF2-40B4-BE49-F238E27FC236}">
                <a16:creationId xmlns:a16="http://schemas.microsoft.com/office/drawing/2014/main" id="{644F7325-3008-4FA2-99BD-1E266A06CE3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61" name="OTLSHAPE_SLT_f51f6717d20540f5992a9314232ca4b7_Duration" hidden="1">
            <a:extLst>
              <a:ext uri="{FF2B5EF4-FFF2-40B4-BE49-F238E27FC236}">
                <a16:creationId xmlns:a16="http://schemas.microsoft.com/office/drawing/2014/main" id="{ED5E12B0-A849-45CB-93AD-B36CDF5A1F99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62" name="OTLSHAPE_SLT_f51f6717d20540f5992a9314232ca4b7_TextPercentage" hidden="1">
            <a:extLst>
              <a:ext uri="{FF2B5EF4-FFF2-40B4-BE49-F238E27FC236}">
                <a16:creationId xmlns:a16="http://schemas.microsoft.com/office/drawing/2014/main" id="{106C9676-00BD-4BAF-A24C-7556AB44E84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63" name="OTLSHAPE_SLT_f51f6717d20540f5992a9314232ca4b7_StartDate" hidden="1">
            <a:extLst>
              <a:ext uri="{FF2B5EF4-FFF2-40B4-BE49-F238E27FC236}">
                <a16:creationId xmlns:a16="http://schemas.microsoft.com/office/drawing/2014/main" id="{7377735F-BFC9-4532-AC11-CF9F13E2253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64" name="OTLSHAPE_SLT_f51f6717d20540f5992a9314232ca4b7_EndDate" hidden="1">
            <a:extLst>
              <a:ext uri="{FF2B5EF4-FFF2-40B4-BE49-F238E27FC236}">
                <a16:creationId xmlns:a16="http://schemas.microsoft.com/office/drawing/2014/main" id="{3E2FC9C3-96DC-48EA-B1E9-99721188FD3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69" name="OTLSHAPE_SLT_a3b34ec4bb974d679e5a11647827f872_Duration" hidden="1">
            <a:extLst>
              <a:ext uri="{FF2B5EF4-FFF2-40B4-BE49-F238E27FC236}">
                <a16:creationId xmlns:a16="http://schemas.microsoft.com/office/drawing/2014/main" id="{ADC59FD3-BEC7-4913-85E1-5F9CC16953B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0" name="OTLSHAPE_SLT_a3b34ec4bb974d679e5a11647827f872_TextPercentage" hidden="1">
            <a:extLst>
              <a:ext uri="{FF2B5EF4-FFF2-40B4-BE49-F238E27FC236}">
                <a16:creationId xmlns:a16="http://schemas.microsoft.com/office/drawing/2014/main" id="{C7B20563-29A1-492C-9F0D-4F20777DE934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1" name="OTLSHAPE_SLT_a3b34ec4bb974d679e5a11647827f872_StartDate" hidden="1">
            <a:extLst>
              <a:ext uri="{FF2B5EF4-FFF2-40B4-BE49-F238E27FC236}">
                <a16:creationId xmlns:a16="http://schemas.microsoft.com/office/drawing/2014/main" id="{CA63EEF0-90CF-4A57-95C0-59A620CFA45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2" name="OTLSHAPE_SLT_a3b34ec4bb974d679e5a11647827f872_EndDate" hidden="1">
            <a:extLst>
              <a:ext uri="{FF2B5EF4-FFF2-40B4-BE49-F238E27FC236}">
                <a16:creationId xmlns:a16="http://schemas.microsoft.com/office/drawing/2014/main" id="{36101A05-5725-49B0-BF78-3EBFD87F828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7" name="OTLSHAPE_SLT_abdfa7ca915e4be895ce18cfab27bd5f_Duration" hidden="1">
            <a:extLst>
              <a:ext uri="{FF2B5EF4-FFF2-40B4-BE49-F238E27FC236}">
                <a16:creationId xmlns:a16="http://schemas.microsoft.com/office/drawing/2014/main" id="{4AA1AD59-5644-48A3-B770-CD52ED26DF8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8" name="OTLSHAPE_SLT_abdfa7ca915e4be895ce18cfab27bd5f_TextPercentage" hidden="1">
            <a:extLst>
              <a:ext uri="{FF2B5EF4-FFF2-40B4-BE49-F238E27FC236}">
                <a16:creationId xmlns:a16="http://schemas.microsoft.com/office/drawing/2014/main" id="{4F6A73F5-F09D-4979-BC2C-8BC8728B166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79" name="OTLSHAPE_SLT_abdfa7ca915e4be895ce18cfab27bd5f_StartDate" hidden="1">
            <a:extLst>
              <a:ext uri="{FF2B5EF4-FFF2-40B4-BE49-F238E27FC236}">
                <a16:creationId xmlns:a16="http://schemas.microsoft.com/office/drawing/2014/main" id="{3C1A3899-9D64-468F-9453-BC28E99242B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80" name="OTLSHAPE_SLT_abdfa7ca915e4be895ce18cfab27bd5f_EndDate" hidden="1">
            <a:extLst>
              <a:ext uri="{FF2B5EF4-FFF2-40B4-BE49-F238E27FC236}">
                <a16:creationId xmlns:a16="http://schemas.microsoft.com/office/drawing/2014/main" id="{72F01C6B-F12E-49E5-A648-F176FAFE13E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85" name="OTLSHAPE_SLT_0061fffd2c1b46a9905bd16958948640_Duration" hidden="1">
            <a:extLst>
              <a:ext uri="{FF2B5EF4-FFF2-40B4-BE49-F238E27FC236}">
                <a16:creationId xmlns:a16="http://schemas.microsoft.com/office/drawing/2014/main" id="{31031A7C-6550-4F84-869B-2B52B44636A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86" name="OTLSHAPE_SLT_0061fffd2c1b46a9905bd16958948640_TextPercentage" hidden="1">
            <a:extLst>
              <a:ext uri="{FF2B5EF4-FFF2-40B4-BE49-F238E27FC236}">
                <a16:creationId xmlns:a16="http://schemas.microsoft.com/office/drawing/2014/main" id="{B81C101E-B2DA-427A-9FC6-08E45255560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87" name="OTLSHAPE_SLT_0061fffd2c1b46a9905bd16958948640_JoinedDate" hidden="1">
            <a:extLst>
              <a:ext uri="{FF2B5EF4-FFF2-40B4-BE49-F238E27FC236}">
                <a16:creationId xmlns:a16="http://schemas.microsoft.com/office/drawing/2014/main" id="{7FF595AD-F0B0-410F-B4E6-8CDB35C6A4A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93" name="OTLSHAPE_SLT_120f3b399cf0461a8284922406bc925e_Duration" hidden="1">
            <a:extLst>
              <a:ext uri="{FF2B5EF4-FFF2-40B4-BE49-F238E27FC236}">
                <a16:creationId xmlns:a16="http://schemas.microsoft.com/office/drawing/2014/main" id="{BE05F7DE-6342-4D4B-B280-8E2C754D722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94" name="OTLSHAPE_SLT_120f3b399cf0461a8284922406bc925e_TextPercentage" hidden="1">
            <a:extLst>
              <a:ext uri="{FF2B5EF4-FFF2-40B4-BE49-F238E27FC236}">
                <a16:creationId xmlns:a16="http://schemas.microsoft.com/office/drawing/2014/main" id="{1F05F515-D08A-41A9-BC84-417A297AA74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95" name="OTLSHAPE_SLT_120f3b399cf0461a8284922406bc925e_JoinedDate" hidden="1">
            <a:extLst>
              <a:ext uri="{FF2B5EF4-FFF2-40B4-BE49-F238E27FC236}">
                <a16:creationId xmlns:a16="http://schemas.microsoft.com/office/drawing/2014/main" id="{8D4C629E-0DA0-40D1-B54C-1AEEC73E453B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0" name="OTLSHAPE_SLT_1c597053a5ab4dad90641a6f3b3b2ba0_Duration" hidden="1">
            <a:extLst>
              <a:ext uri="{FF2B5EF4-FFF2-40B4-BE49-F238E27FC236}">
                <a16:creationId xmlns:a16="http://schemas.microsoft.com/office/drawing/2014/main" id="{C2C3F0A9-7B5A-4839-8EAC-CD4FFA4C937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1" name="OTLSHAPE_SLT_1c597053a5ab4dad90641a6f3b3b2ba0_TextPercentage" hidden="1">
            <a:extLst>
              <a:ext uri="{FF2B5EF4-FFF2-40B4-BE49-F238E27FC236}">
                <a16:creationId xmlns:a16="http://schemas.microsoft.com/office/drawing/2014/main" id="{9D1E6357-226A-4BFB-89A5-91DDE91D69F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2" name="OTLSHAPE_SLT_1c597053a5ab4dad90641a6f3b3b2ba0_JoinedDate" hidden="1">
            <a:extLst>
              <a:ext uri="{FF2B5EF4-FFF2-40B4-BE49-F238E27FC236}">
                <a16:creationId xmlns:a16="http://schemas.microsoft.com/office/drawing/2014/main" id="{DDC2A801-A680-4253-99DF-1ECB1F75275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OTLSHAPE_SLT_56c8a13fca7f4a93bd2f4c42e5dd4627_Duration" hidden="1">
            <a:extLst>
              <a:ext uri="{FF2B5EF4-FFF2-40B4-BE49-F238E27FC236}">
                <a16:creationId xmlns:a16="http://schemas.microsoft.com/office/drawing/2014/main" id="{50EF3286-04E5-4216-A9F7-BE7ED4BEC1E6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OTLSHAPE_SLT_56c8a13fca7f4a93bd2f4c42e5dd4627_TextPercentage" hidden="1">
            <a:extLst>
              <a:ext uri="{FF2B5EF4-FFF2-40B4-BE49-F238E27FC236}">
                <a16:creationId xmlns:a16="http://schemas.microsoft.com/office/drawing/2014/main" id="{08014925-FFB3-46A8-BDE8-FEDEE7D1300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OTLSHAPE_SLT_56c8a13fca7f4a93bd2f4c42e5dd4627_JoinedDate" hidden="1">
            <a:extLst>
              <a:ext uri="{FF2B5EF4-FFF2-40B4-BE49-F238E27FC236}">
                <a16:creationId xmlns:a16="http://schemas.microsoft.com/office/drawing/2014/main" id="{6C112AEA-DC45-4FF8-97A8-8501D04DA8E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OTLSHAPE_SLT_a279822037864421a197d731fa063948_Duration" hidden="1">
            <a:extLst>
              <a:ext uri="{FF2B5EF4-FFF2-40B4-BE49-F238E27FC236}">
                <a16:creationId xmlns:a16="http://schemas.microsoft.com/office/drawing/2014/main" id="{96041981-F00E-41C3-9B20-2770DF38C893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OTLSHAPE_SLT_a279822037864421a197d731fa063948_TextPercentage" hidden="1">
            <a:extLst>
              <a:ext uri="{FF2B5EF4-FFF2-40B4-BE49-F238E27FC236}">
                <a16:creationId xmlns:a16="http://schemas.microsoft.com/office/drawing/2014/main" id="{8ECAF28D-108F-4CDB-B5DC-A8F44FBCC40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OTLSHAPE_SLT_a279822037864421a197d731fa063948_StartDate" hidden="1">
            <a:extLst>
              <a:ext uri="{FF2B5EF4-FFF2-40B4-BE49-F238E27FC236}">
                <a16:creationId xmlns:a16="http://schemas.microsoft.com/office/drawing/2014/main" id="{211301D2-ABDD-40D1-BC54-9B2B02537972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OTLSHAPE_SLT_a279822037864421a197d731fa063948_EndDate" hidden="1">
            <a:extLst>
              <a:ext uri="{FF2B5EF4-FFF2-40B4-BE49-F238E27FC236}">
                <a16:creationId xmlns:a16="http://schemas.microsoft.com/office/drawing/2014/main" id="{60A09BBD-1CD8-4C2F-981E-726B045822F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6" name="OTLSHAPE_SLT_8b2ecae8ebdf4f6b986a022a0cda52a7_Duration" hidden="1">
            <a:extLst>
              <a:ext uri="{FF2B5EF4-FFF2-40B4-BE49-F238E27FC236}">
                <a16:creationId xmlns:a16="http://schemas.microsoft.com/office/drawing/2014/main" id="{AF598083-EF29-49A2-90C8-65431EA07EC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7" name="OTLSHAPE_SLT_8b2ecae8ebdf4f6b986a022a0cda52a7_TextPercentage" hidden="1">
            <a:extLst>
              <a:ext uri="{FF2B5EF4-FFF2-40B4-BE49-F238E27FC236}">
                <a16:creationId xmlns:a16="http://schemas.microsoft.com/office/drawing/2014/main" id="{8B687E48-11D7-431D-975C-23C72EC2116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8" name="OTLSHAPE_SLT_8b2ecae8ebdf4f6b986a022a0cda52a7_JoinedDate" hidden="1">
            <a:extLst>
              <a:ext uri="{FF2B5EF4-FFF2-40B4-BE49-F238E27FC236}">
                <a16:creationId xmlns:a16="http://schemas.microsoft.com/office/drawing/2014/main" id="{008C0C0D-1350-4253-BDD3-A8C939AA15E1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5318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46" name="OTLSHAPE_SL_dd8d04ce43c44b9da33c4564c6ca7507_BackgroundRectangle">
            <a:extLst>
              <a:ext uri="{FF2B5EF4-FFF2-40B4-BE49-F238E27FC236}">
                <a16:creationId xmlns:a16="http://schemas.microsoft.com/office/drawing/2014/main" id="{7EE77604-B749-43ED-986D-43A2F424D830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63500" y="15236910"/>
            <a:ext cx="16814800" cy="449919"/>
          </a:xfrm>
          <a:prstGeom prst="rect">
            <a:avLst/>
          </a:prstGeom>
          <a:solidFill>
            <a:srgbClr val="5E5E5E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TLSHAPE_SL_8378bf46764344c4be4865fd20b42e3c_BackgroundRectangle">
            <a:extLst>
              <a:ext uri="{FF2B5EF4-FFF2-40B4-BE49-F238E27FC236}">
                <a16:creationId xmlns:a16="http://schemas.microsoft.com/office/drawing/2014/main" id="{9F70133E-63AF-4DF8-95F2-F34C66A0987A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3500" y="6472555"/>
            <a:ext cx="16814800" cy="1324356"/>
          </a:xfrm>
          <a:prstGeom prst="rect">
            <a:avLst/>
          </a:prstGeom>
          <a:solidFill>
            <a:srgbClr val="418AB3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TLSHAPE_SL_a4b335f9b644455594f1595bc13d6f3c_BackgroundRectangle">
            <a:extLst>
              <a:ext uri="{FF2B5EF4-FFF2-40B4-BE49-F238E27FC236}">
                <a16:creationId xmlns:a16="http://schemas.microsoft.com/office/drawing/2014/main" id="{1DD45802-13C7-464E-931B-91B1BAD62C1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63500" y="7860411"/>
            <a:ext cx="16814800" cy="1761575"/>
          </a:xfrm>
          <a:prstGeom prst="rect">
            <a:avLst/>
          </a:prstGeom>
          <a:solidFill>
            <a:srgbClr val="A6B72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SL_e1e0495615044597a0a343641dda45fd_BackgroundRectangle">
            <a:extLst>
              <a:ext uri="{FF2B5EF4-FFF2-40B4-BE49-F238E27FC236}">
                <a16:creationId xmlns:a16="http://schemas.microsoft.com/office/drawing/2014/main" id="{A80782B0-541A-4BA3-9E53-FE163D5F9A35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3500" y="9685486"/>
            <a:ext cx="16814800" cy="2198793"/>
          </a:xfrm>
          <a:prstGeom prst="rect">
            <a:avLst/>
          </a:prstGeom>
          <a:solidFill>
            <a:srgbClr val="F69200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TLSHAPE_SL_607ffede652d4e90bc9e60ed649669d5_BackgroundRectangle">
            <a:extLst>
              <a:ext uri="{FF2B5EF4-FFF2-40B4-BE49-F238E27FC236}">
                <a16:creationId xmlns:a16="http://schemas.microsoft.com/office/drawing/2014/main" id="{C49B3103-3C5E-4B23-81C2-D7E529627700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3500" y="11947779"/>
            <a:ext cx="16814800" cy="1324356"/>
          </a:xfrm>
          <a:prstGeom prst="rect">
            <a:avLst/>
          </a:prstGeom>
          <a:solidFill>
            <a:srgbClr val="838383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TLSHAPE_SL_221ec1d635f3467f89a500178abf0475_BackgroundRectangle">
            <a:extLst>
              <a:ext uri="{FF2B5EF4-FFF2-40B4-BE49-F238E27FC236}">
                <a16:creationId xmlns:a16="http://schemas.microsoft.com/office/drawing/2014/main" id="{4005ADBF-9F9F-47DC-8937-7E699597A9C6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63500" y="13335636"/>
            <a:ext cx="16814800" cy="887137"/>
          </a:xfrm>
          <a:prstGeom prst="rect">
            <a:avLst/>
          </a:prstGeom>
          <a:solidFill>
            <a:srgbClr val="FEC306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SL_864c59d8f85c40e1961b1d7f50891090_BackgroundRectangle">
            <a:extLst>
              <a:ext uri="{FF2B5EF4-FFF2-40B4-BE49-F238E27FC236}">
                <a16:creationId xmlns:a16="http://schemas.microsoft.com/office/drawing/2014/main" id="{80472AC7-AAB3-4943-993D-A3501CD2B5D3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63500" y="14286272"/>
            <a:ext cx="16814800" cy="887137"/>
          </a:xfrm>
          <a:prstGeom prst="rect">
            <a:avLst/>
          </a:prstGeom>
          <a:solidFill>
            <a:srgbClr val="DF532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10489517-9AD9-4068-864E-5D1B5609025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7158546" y="5502254"/>
            <a:ext cx="876300" cy="52709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3400" b="1" spc="-70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21" name="OTLSHAPE_M_bb1b2ca9d7d841c5a5dfac0ce4fd65d7_Connector1">
            <a:extLst>
              <a:ext uri="{FF2B5EF4-FFF2-40B4-BE49-F238E27FC236}">
                <a16:creationId xmlns:a16="http://schemas.microsoft.com/office/drawing/2014/main" id="{2F9CC947-982F-42B5-BBBA-F2E409C3B12E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>
            <a:off x="11977665" y="512677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a16959aeff14b13af9802a714c1769b_Connector1">
            <a:extLst>
              <a:ext uri="{FF2B5EF4-FFF2-40B4-BE49-F238E27FC236}">
                <a16:creationId xmlns:a16="http://schemas.microsoft.com/office/drawing/2014/main" id="{32835AD7-7FC8-4800-81A8-42131B507CBA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16269280" y="512677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OTLSHAPE_M_e825d5e10b6943ce90b3651c4a20ddbb_Connector1">
            <a:extLst>
              <a:ext uri="{FF2B5EF4-FFF2-40B4-BE49-F238E27FC236}">
                <a16:creationId xmlns:a16="http://schemas.microsoft.com/office/drawing/2014/main" id="{DC1134E1-804F-4548-89A9-D6A437DEABA9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15395797" y="4661535"/>
            <a:ext cx="0" cy="9137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M_259bf2dbe9b9496689e089de25b2d94c_Connector1">
            <a:extLst>
              <a:ext uri="{FF2B5EF4-FFF2-40B4-BE49-F238E27FC236}">
                <a16:creationId xmlns:a16="http://schemas.microsoft.com/office/drawing/2014/main" id="{36797BC7-55BE-4082-93C7-1D2CE3050086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1849866" y="512677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918A6860-F089-4521-80EC-64E05BC21108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1256453" y="5575300"/>
            <a:ext cx="157861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TLSHAPE_SL_dd8d04ce43c44b9da33c4564c6ca7507_HeaderRectangle">
            <a:extLst>
              <a:ext uri="{FF2B5EF4-FFF2-40B4-BE49-F238E27FC236}">
                <a16:creationId xmlns:a16="http://schemas.microsoft.com/office/drawing/2014/main" id="{6FFBBC6B-FD8F-4288-9D12-55577614444C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63500" y="15236910"/>
            <a:ext cx="1231900" cy="449919"/>
          </a:xfrm>
          <a:prstGeom prst="rect">
            <a:avLst/>
          </a:prstGeom>
          <a:solidFill>
            <a:srgbClr val="5E5E5E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TLSHAPE_SL_8378bf46764344c4be4865fd20b42e3c_HeaderRectangle">
            <a:extLst>
              <a:ext uri="{FF2B5EF4-FFF2-40B4-BE49-F238E27FC236}">
                <a16:creationId xmlns:a16="http://schemas.microsoft.com/office/drawing/2014/main" id="{0969ECFF-D56F-4784-B1BA-DB0BF1C15274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63500" y="6472555"/>
            <a:ext cx="1231900" cy="1324356"/>
          </a:xfrm>
          <a:prstGeom prst="rect">
            <a:avLst/>
          </a:prstGeom>
          <a:solidFill>
            <a:srgbClr val="418AB3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TLSHAPE_SL_a4b335f9b644455594f1595bc13d6f3c_HeaderRectangle">
            <a:extLst>
              <a:ext uri="{FF2B5EF4-FFF2-40B4-BE49-F238E27FC236}">
                <a16:creationId xmlns:a16="http://schemas.microsoft.com/office/drawing/2014/main" id="{9D723A17-CADB-42C0-A5E1-4B1004224973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63500" y="7860411"/>
            <a:ext cx="1231900" cy="1761575"/>
          </a:xfrm>
          <a:prstGeom prst="rect">
            <a:avLst/>
          </a:prstGeom>
          <a:solidFill>
            <a:srgbClr val="A6B727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SL_e1e0495615044597a0a343641dda45fd_HeaderRectangle">
            <a:extLst>
              <a:ext uri="{FF2B5EF4-FFF2-40B4-BE49-F238E27FC236}">
                <a16:creationId xmlns:a16="http://schemas.microsoft.com/office/drawing/2014/main" id="{56C90CCF-3D23-460C-9B39-16BBD8CC65F5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63500" y="9685486"/>
            <a:ext cx="1231900" cy="2198793"/>
          </a:xfrm>
          <a:prstGeom prst="rect">
            <a:avLst/>
          </a:prstGeom>
          <a:solidFill>
            <a:srgbClr val="F69200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TLSHAPE_SL_607ffede652d4e90bc9e60ed649669d5_HeaderRectangle">
            <a:extLst>
              <a:ext uri="{FF2B5EF4-FFF2-40B4-BE49-F238E27FC236}">
                <a16:creationId xmlns:a16="http://schemas.microsoft.com/office/drawing/2014/main" id="{C95E4C3D-CEA3-49A6-8DAE-25FEFD0213D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63500" y="11947779"/>
            <a:ext cx="1231900" cy="1324356"/>
          </a:xfrm>
          <a:prstGeom prst="rect">
            <a:avLst/>
          </a:prstGeom>
          <a:solidFill>
            <a:srgbClr val="838383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TLSHAPE_SL_221ec1d635f3467f89a500178abf0475_HeaderRectangle">
            <a:extLst>
              <a:ext uri="{FF2B5EF4-FFF2-40B4-BE49-F238E27FC236}">
                <a16:creationId xmlns:a16="http://schemas.microsoft.com/office/drawing/2014/main" id="{39E8E562-AE03-4825-9AF7-817A5A935E71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63500" y="13335636"/>
            <a:ext cx="1231900" cy="887137"/>
          </a:xfrm>
          <a:prstGeom prst="rect">
            <a:avLst/>
          </a:prstGeom>
          <a:solidFill>
            <a:srgbClr val="FEC306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TLSHAPE_SL_864c59d8f85c40e1961b1d7f50891090_HeaderRectangle">
            <a:extLst>
              <a:ext uri="{FF2B5EF4-FFF2-40B4-BE49-F238E27FC236}">
                <a16:creationId xmlns:a16="http://schemas.microsoft.com/office/drawing/2014/main" id="{2636B606-DC56-46B1-B003-42607A58EE05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63500" y="14286272"/>
            <a:ext cx="1231900" cy="887137"/>
          </a:xfrm>
          <a:prstGeom prst="rect">
            <a:avLst/>
          </a:prstGeom>
          <a:solidFill>
            <a:srgbClr val="DF5327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OTLSHAPE_G_00000000000000000000000000000000_ShapeBelow0">
            <a:extLst>
              <a:ext uri="{FF2B5EF4-FFF2-40B4-BE49-F238E27FC236}">
                <a16:creationId xmlns:a16="http://schemas.microsoft.com/office/drawing/2014/main" id="{C2075744-4745-44F8-8893-9CD5914B76D3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2729727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G_00000000000000000000000000000000_ShapeBelow1">
            <a:extLst>
              <a:ext uri="{FF2B5EF4-FFF2-40B4-BE49-F238E27FC236}">
                <a16:creationId xmlns:a16="http://schemas.microsoft.com/office/drawing/2014/main" id="{F0CF1AFA-8638-4D9E-8F48-040560595F2B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4037901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G_00000000000000000000000000000000_ShapeBelow2">
            <a:extLst>
              <a:ext uri="{FF2B5EF4-FFF2-40B4-BE49-F238E27FC236}">
                <a16:creationId xmlns:a16="http://schemas.microsoft.com/office/drawing/2014/main" id="{862008E6-8D4B-4E47-9000-108094781C0E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5261677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G_00000000000000000000000000000000_ShapeBelow3">
            <a:extLst>
              <a:ext uri="{FF2B5EF4-FFF2-40B4-BE49-F238E27FC236}">
                <a16:creationId xmlns:a16="http://schemas.microsoft.com/office/drawing/2014/main" id="{60EC23B6-49E1-4B93-B2D6-3FCF12CDFA83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6569851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G_00000000000000000000000000000000_ShapeBelow4">
            <a:extLst>
              <a:ext uri="{FF2B5EF4-FFF2-40B4-BE49-F238E27FC236}">
                <a16:creationId xmlns:a16="http://schemas.microsoft.com/office/drawing/2014/main" id="{F6130E45-0820-4FF6-8422-FFD27AD9B78B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7835826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G_00000000000000000000000000000000_ShapeBelow5">
            <a:extLst>
              <a:ext uri="{FF2B5EF4-FFF2-40B4-BE49-F238E27FC236}">
                <a16:creationId xmlns:a16="http://schemas.microsoft.com/office/drawing/2014/main" id="{2F45F25B-3782-46B3-9885-34AFED9125C8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>
            <a:off x="9144000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6">
            <a:extLst>
              <a:ext uri="{FF2B5EF4-FFF2-40B4-BE49-F238E27FC236}">
                <a16:creationId xmlns:a16="http://schemas.microsoft.com/office/drawing/2014/main" id="{B807D273-CC91-48F6-B57F-CCE96636F0AC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10409975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G_00000000000000000000000000000000_ShapeBelow7">
            <a:extLst>
              <a:ext uri="{FF2B5EF4-FFF2-40B4-BE49-F238E27FC236}">
                <a16:creationId xmlns:a16="http://schemas.microsoft.com/office/drawing/2014/main" id="{F65F1D16-813A-44E1-ADAC-916B83C824E5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>
            <a:off x="11718149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G_00000000000000000000000000000000_ShapeBelow8">
            <a:extLst>
              <a:ext uri="{FF2B5EF4-FFF2-40B4-BE49-F238E27FC236}">
                <a16:creationId xmlns:a16="http://schemas.microsoft.com/office/drawing/2014/main" id="{034CE8A9-ED5F-41A8-B7F3-FEDA23ADE477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13026323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G_00000000000000000000000000000000_ShapeBelow9">
            <a:extLst>
              <a:ext uri="{FF2B5EF4-FFF2-40B4-BE49-F238E27FC236}">
                <a16:creationId xmlns:a16="http://schemas.microsoft.com/office/drawing/2014/main" id="{AF7CB4B3-D93D-4A7F-BBCA-229E98D4DEEA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14292298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G_00000000000000000000000000000000_ShapeBelow10">
            <a:extLst>
              <a:ext uri="{FF2B5EF4-FFF2-40B4-BE49-F238E27FC236}">
                <a16:creationId xmlns:a16="http://schemas.microsoft.com/office/drawing/2014/main" id="{7927E8EA-7D6D-4599-8AAD-E8F589B1AF8A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>
            <a:off x="15600471" y="5956300"/>
            <a:ext cx="0" cy="97305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TLSHAPE_SLT_bb063b446a114c3dbd2e2e5c8da25aad_Shape">
            <a:extLst>
              <a:ext uri="{FF2B5EF4-FFF2-40B4-BE49-F238E27FC236}">
                <a16:creationId xmlns:a16="http://schemas.microsoft.com/office/drawing/2014/main" id="{7D2DF3CA-8A7C-4BBD-A78F-80A1D26C8D27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1801346" y="6681174"/>
            <a:ext cx="469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TLSHAPE_SLT_e18a3447498a4e838a0fbc5986cf598d_Shape">
            <a:extLst>
              <a:ext uri="{FF2B5EF4-FFF2-40B4-BE49-F238E27FC236}">
                <a16:creationId xmlns:a16="http://schemas.microsoft.com/office/drawing/2014/main" id="{EF7C4919-00BF-43E0-8E52-F4F04688A04C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2265537" y="7118393"/>
            <a:ext cx="469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TLSHAPE_SLT_4ba3082b69fd4dd3b22433b804034d74_Shape">
            <a:extLst>
              <a:ext uri="{FF2B5EF4-FFF2-40B4-BE49-F238E27FC236}">
                <a16:creationId xmlns:a16="http://schemas.microsoft.com/office/drawing/2014/main" id="{E995ACC8-8903-46EC-BAC2-77B4F36E7D9E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2729727" y="7555611"/>
            <a:ext cx="23241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TLSHAPE_SLT_f17f8eb314004e1eb4f91c50637ea805_Shape">
            <a:extLst>
              <a:ext uri="{FF2B5EF4-FFF2-40B4-BE49-F238E27FC236}">
                <a16:creationId xmlns:a16="http://schemas.microsoft.com/office/drawing/2014/main" id="{F08D3782-658C-4C56-8937-EBE88A2FDCA3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5008482" y="8069030"/>
            <a:ext cx="88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TLSHAPE_SLT_956bf0c830494a6c83e78c5a7b41f57d_Shape">
            <a:extLst>
              <a:ext uri="{FF2B5EF4-FFF2-40B4-BE49-F238E27FC236}">
                <a16:creationId xmlns:a16="http://schemas.microsoft.com/office/drawing/2014/main" id="{1685609C-F458-401D-B391-F0061443BBB8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092881" y="8506248"/>
            <a:ext cx="88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TLSHAPE_SLT_7bc97d6c6fd04cb89339f6b0e4141bec_Shape">
            <a:extLst>
              <a:ext uri="{FF2B5EF4-FFF2-40B4-BE49-F238E27FC236}">
                <a16:creationId xmlns:a16="http://schemas.microsoft.com/office/drawing/2014/main" id="{09EFEF9E-BD48-471D-B9CB-61CD173EB925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177279" y="8943467"/>
            <a:ext cx="381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TLSHAPE_SLT_ece44dcef1134bd3886aa26a9de231da_Shape">
            <a:extLst>
              <a:ext uri="{FF2B5EF4-FFF2-40B4-BE49-F238E27FC236}">
                <a16:creationId xmlns:a16="http://schemas.microsoft.com/office/drawing/2014/main" id="{39D130B8-E67F-432D-94CB-21942D89864F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5557071" y="9380686"/>
            <a:ext cx="939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TLSHAPE_SLT_3928fb37a49142a3b24c17861a120a60_Shape">
            <a:extLst>
              <a:ext uri="{FF2B5EF4-FFF2-40B4-BE49-F238E27FC236}">
                <a16:creationId xmlns:a16="http://schemas.microsoft.com/office/drawing/2014/main" id="{EE242280-50F9-4EA0-B30C-D21C2DCAF4A5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6443254" y="9894105"/>
            <a:ext cx="431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TLSHAPE_SLT_9157b54b85844e3c8b6bd18e4e161db6_Shape">
            <a:extLst>
              <a:ext uri="{FF2B5EF4-FFF2-40B4-BE49-F238E27FC236}">
                <a16:creationId xmlns:a16="http://schemas.microsoft.com/office/drawing/2014/main" id="{DC31029E-183E-49C8-B873-A2477DF1EDF0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7498233" y="10768542"/>
            <a:ext cx="304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TLSHAPE_SLT_ff8264a655824069ad66a12fe8613c24_Shape">
            <a:extLst>
              <a:ext uri="{FF2B5EF4-FFF2-40B4-BE49-F238E27FC236}">
                <a16:creationId xmlns:a16="http://schemas.microsoft.com/office/drawing/2014/main" id="{FF7CF99D-96AF-4166-ABB6-133BE555DEAF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7793627" y="11205760"/>
            <a:ext cx="304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TLSHAPE_SLT_0853c77b740542a19371ef960b092235_Shape">
            <a:extLst>
              <a:ext uri="{FF2B5EF4-FFF2-40B4-BE49-F238E27FC236}">
                <a16:creationId xmlns:a16="http://schemas.microsoft.com/office/drawing/2014/main" id="{9844EDC7-D10D-4D64-AC1F-4E0B6FDF2D27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9101801" y="12156398"/>
            <a:ext cx="2032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TLSHAPE_SLT_f51f6717d20540f5992a9314232ca4b7_Shape">
            <a:extLst>
              <a:ext uri="{FF2B5EF4-FFF2-40B4-BE49-F238E27FC236}">
                <a16:creationId xmlns:a16="http://schemas.microsoft.com/office/drawing/2014/main" id="{6F4A3910-E514-4113-BD7D-7A0D0819AED9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11127361" y="12593617"/>
            <a:ext cx="850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TLSHAPE_SLT_a3b34ec4bb974d679e5a11647827f872_Shape">
            <a:extLst>
              <a:ext uri="{FF2B5EF4-FFF2-40B4-BE49-F238E27FC236}">
                <a16:creationId xmlns:a16="http://schemas.microsoft.com/office/drawing/2014/main" id="{4D34CF18-90CC-46BF-A33B-553384123813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14503295" y="13544254"/>
            <a:ext cx="469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TLSHAPE_SLT_abdfa7ca915e4be895ce18cfab27bd5f_Shape">
            <a:extLst>
              <a:ext uri="{FF2B5EF4-FFF2-40B4-BE49-F238E27FC236}">
                <a16:creationId xmlns:a16="http://schemas.microsoft.com/office/drawing/2014/main" id="{D0527D2E-435F-4C7E-A697-58E8A6CEE257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14967485" y="13981472"/>
            <a:ext cx="431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SLT_0061fffd2c1b46a9905bd16958948640_Shape">
            <a:extLst>
              <a:ext uri="{FF2B5EF4-FFF2-40B4-BE49-F238E27FC236}">
                <a16:creationId xmlns:a16="http://schemas.microsoft.com/office/drawing/2014/main" id="{329CA50A-B998-4FEA-B447-911252379D2F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12097941" y="14494890"/>
            <a:ext cx="3302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TLSHAPE_SLT_120f3b399cf0461a8284922406bc925e_Shape">
            <a:extLst>
              <a:ext uri="{FF2B5EF4-FFF2-40B4-BE49-F238E27FC236}">
                <a16:creationId xmlns:a16="http://schemas.microsoft.com/office/drawing/2014/main" id="{A88F3BBF-6767-425C-A81B-29C3AE544D19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15389476" y="1493211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TLSHAPE_SLT_1c597053a5ab4dad90641a6f3b3b2ba0_Shape">
            <a:extLst>
              <a:ext uri="{FF2B5EF4-FFF2-40B4-BE49-F238E27FC236}">
                <a16:creationId xmlns:a16="http://schemas.microsoft.com/office/drawing/2014/main" id="{217A0E24-080C-4D08-8194-B4F6CEB56F3B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11971344" y="13030836"/>
            <a:ext cx="25781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SLT_56c8a13fca7f4a93bd2f4c42e5dd4627_Shape">
            <a:extLst>
              <a:ext uri="{FF2B5EF4-FFF2-40B4-BE49-F238E27FC236}">
                <a16:creationId xmlns:a16="http://schemas.microsoft.com/office/drawing/2014/main" id="{8DA2411B-7013-4C6F-AFE0-242BCEDF850A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6865245" y="10331323"/>
            <a:ext cx="635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T_a279822037864421a197d731fa063948_Shape">
            <a:extLst>
              <a:ext uri="{FF2B5EF4-FFF2-40B4-BE49-F238E27FC236}">
                <a16:creationId xmlns:a16="http://schemas.microsoft.com/office/drawing/2014/main" id="{693C10BE-18B0-4743-A8D1-7C5A8D3C2E6D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8089021" y="11642979"/>
            <a:ext cx="1066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T_8b2ecae8ebdf4f6b986a022a0cda52a7_Shape">
            <a:extLst>
              <a:ext uri="{FF2B5EF4-FFF2-40B4-BE49-F238E27FC236}">
                <a16:creationId xmlns:a16="http://schemas.microsoft.com/office/drawing/2014/main" id="{E40A682B-FCD8-49E5-8FF2-EFB083192D77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1801346" y="15445529"/>
            <a:ext cx="144780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TLSHAPE_TB_00000000000000000000000000000000_ElapsedTime">
            <a:extLst>
              <a:ext uri="{FF2B5EF4-FFF2-40B4-BE49-F238E27FC236}">
                <a16:creationId xmlns:a16="http://schemas.microsoft.com/office/drawing/2014/main" id="{7D975A70-E750-4CA6-8E7B-C502573772C3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1256453" y="5575300"/>
            <a:ext cx="52832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TLSHAPE_SL_dd8d04ce43c44b9da33c4564c6ca7507_Header">
            <a:extLst>
              <a:ext uri="{FF2B5EF4-FFF2-40B4-BE49-F238E27FC236}">
                <a16:creationId xmlns:a16="http://schemas.microsoft.com/office/drawing/2014/main" id="{158420F0-6F77-4B73-B4E5-8A9B16F9446E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63500" y="15368842"/>
            <a:ext cx="1231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E1E1E"/>
                </a:solidFill>
                <a:latin typeface="Calibri" panose="020F0502020204030204" pitchFamily="34" charset="0"/>
              </a:rPr>
              <a:t>Total Duration</a:t>
            </a:r>
          </a:p>
        </p:txBody>
      </p:sp>
      <p:sp>
        <p:nvSpPr>
          <p:cNvPr id="525" name="OTLSHAPE_SL_8378bf46764344c4be4865fd20b42e3c_Header">
            <a:extLst>
              <a:ext uri="{FF2B5EF4-FFF2-40B4-BE49-F238E27FC236}">
                <a16:creationId xmlns:a16="http://schemas.microsoft.com/office/drawing/2014/main" id="{C1B88FEE-7EB3-4722-8B44-697B58EAA1F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3500" y="6948678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52E3C"/>
                </a:solidFill>
                <a:latin typeface="Calibri" panose="020F0502020204030204" pitchFamily="34" charset="0"/>
              </a:rPr>
              <a:t>Dive into the Research Domain</a:t>
            </a:r>
          </a:p>
        </p:txBody>
      </p:sp>
      <p:sp>
        <p:nvSpPr>
          <p:cNvPr id="558" name="OTLSHAPE_SL_a4b335f9b644455594f1595bc13d6f3c_Header">
            <a:extLst>
              <a:ext uri="{FF2B5EF4-FFF2-40B4-BE49-F238E27FC236}">
                <a16:creationId xmlns:a16="http://schemas.microsoft.com/office/drawing/2014/main" id="{3799CE3B-56ED-465C-AD3A-7EB426AA72AF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3500" y="8555144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373E0D"/>
                </a:solidFill>
                <a:latin typeface="Calibri" panose="020F0502020204030204" pitchFamily="34" charset="0"/>
              </a:rPr>
              <a:t>Proposal submission</a:t>
            </a:r>
          </a:p>
        </p:txBody>
      </p:sp>
      <p:sp>
        <p:nvSpPr>
          <p:cNvPr id="561" name="OTLSHAPE_SL_e1e0495615044597a0a343641dda45fd_Header">
            <a:extLst>
              <a:ext uri="{FF2B5EF4-FFF2-40B4-BE49-F238E27FC236}">
                <a16:creationId xmlns:a16="http://schemas.microsoft.com/office/drawing/2014/main" id="{2CDF36F7-F828-4453-B4C3-97E258DFD6E2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63500" y="10598827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533200"/>
                </a:solidFill>
                <a:latin typeface="Calibri" panose="020F0502020204030204" pitchFamily="34" charset="0"/>
              </a:rPr>
              <a:t>Research and Experiments</a:t>
            </a:r>
          </a:p>
        </p:txBody>
      </p:sp>
      <p:sp>
        <p:nvSpPr>
          <p:cNvPr id="564" name="OTLSHAPE_SL_607ffede652d4e90bc9e60ed649669d5_Header">
            <a:extLst>
              <a:ext uri="{FF2B5EF4-FFF2-40B4-BE49-F238E27FC236}">
                <a16:creationId xmlns:a16="http://schemas.microsoft.com/office/drawing/2014/main" id="{B05B641C-0B24-477B-96FB-E65BCD511B12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63500" y="12423902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2B2B2B"/>
                </a:solidFill>
                <a:latin typeface="Calibri" panose="020F0502020204030204" pitchFamily="34" charset="0"/>
              </a:rPr>
              <a:t>Library design and implementation</a:t>
            </a:r>
          </a:p>
        </p:txBody>
      </p:sp>
      <p:sp>
        <p:nvSpPr>
          <p:cNvPr id="567" name="OTLSHAPE_SL_221ec1d635f3467f89a500178abf0475_Header">
            <a:extLst>
              <a:ext uri="{FF2B5EF4-FFF2-40B4-BE49-F238E27FC236}">
                <a16:creationId xmlns:a16="http://schemas.microsoft.com/office/drawing/2014/main" id="{58B48544-86B0-434D-BDFC-5FA93EE525B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63500" y="13593149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574200"/>
                </a:solidFill>
                <a:latin typeface="Calibri" panose="020F0502020204030204" pitchFamily="34" charset="0"/>
              </a:rPr>
              <a:t>Library Testing and  Reimplementation</a:t>
            </a:r>
          </a:p>
        </p:txBody>
      </p:sp>
      <p:sp>
        <p:nvSpPr>
          <p:cNvPr id="570" name="OTLSHAPE_SL_864c59d8f85c40e1961b1d7f50891090_Header">
            <a:extLst>
              <a:ext uri="{FF2B5EF4-FFF2-40B4-BE49-F238E27FC236}">
                <a16:creationId xmlns:a16="http://schemas.microsoft.com/office/drawing/2014/main" id="{0CE0838C-35D8-49D5-98A4-1AF6022601A1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63500" y="14543787"/>
            <a:ext cx="123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4B1C0C"/>
                </a:solidFill>
                <a:latin typeface="Calibri" panose="020F0502020204030204" pitchFamily="34" charset="0"/>
              </a:rPr>
              <a:t>Completion and Final Report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1BAA5789-776B-45AB-B68E-6EC4BFC89D8C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73199" y="5956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08BC1B08-6E0E-4AED-8804-442477E0E91D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6347499" y="60833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F499D74-2455-473D-B1B0-43BD8558CDBB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485053" y="56727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104F248-FD65-4469-97DA-C0C345FAE515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2793227" y="56727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CE629BD-E040-4AC7-B08A-97B9F647345D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4101402" y="56727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A5741A53-508E-43B1-A015-B2F55C1E833C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5325177" y="56727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ED4A5BDA-3B11-456E-9D89-42D45A70460B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6633351" y="56727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308EF76C-D29D-4A32-B48A-97066542E26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7899326" y="56727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F4631973-454D-4738-8CF8-AB5C82647ABC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9207500" y="56727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31" name="OTLSHAPE_SLT_bb063b446a114c3dbd2e2e5c8da25aad_StartDate">
            <a:extLst>
              <a:ext uri="{FF2B5EF4-FFF2-40B4-BE49-F238E27FC236}">
                <a16:creationId xmlns:a16="http://schemas.microsoft.com/office/drawing/2014/main" id="{25DEFBB2-D59E-426B-84F5-D90F6F6243F4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397994" y="6705261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10</a:t>
            </a:r>
          </a:p>
        </p:txBody>
      </p:sp>
      <p:sp>
        <p:nvSpPr>
          <p:cNvPr id="532" name="OTLSHAPE_SLT_bb063b446a114c3dbd2e2e5c8da25aad_Title">
            <a:extLst>
              <a:ext uri="{FF2B5EF4-FFF2-40B4-BE49-F238E27FC236}">
                <a16:creationId xmlns:a16="http://schemas.microsoft.com/office/drawing/2014/main" id="{DDED1F12-B6B9-4C8B-8D66-910E486EBFF9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801346" y="6510655"/>
            <a:ext cx="283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Read and understand the context of the Problem</a:t>
            </a:r>
          </a:p>
        </p:txBody>
      </p:sp>
      <p:sp>
        <p:nvSpPr>
          <p:cNvPr id="533" name="OTLSHAPE_SLT_bb063b446a114c3dbd2e2e5c8da25aad_EndDate">
            <a:extLst>
              <a:ext uri="{FF2B5EF4-FFF2-40B4-BE49-F238E27FC236}">
                <a16:creationId xmlns:a16="http://schemas.microsoft.com/office/drawing/2014/main" id="{109419F5-6DD0-4483-A005-B17943EAC42E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2316307" y="6705261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542" name="OTLSHAPE_SLT_e18a3447498a4e838a0fbc5986cf598d_StartDate">
            <a:extLst>
              <a:ext uri="{FF2B5EF4-FFF2-40B4-BE49-F238E27FC236}">
                <a16:creationId xmlns:a16="http://schemas.microsoft.com/office/drawing/2014/main" id="{5FE70DBB-ADEA-40AF-991E-C77CBFEED4A8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862185" y="714248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21</a:t>
            </a:r>
          </a:p>
        </p:txBody>
      </p:sp>
      <p:sp>
        <p:nvSpPr>
          <p:cNvPr id="543" name="OTLSHAPE_SLT_e18a3447498a4e838a0fbc5986cf598d_Title">
            <a:extLst>
              <a:ext uri="{FF2B5EF4-FFF2-40B4-BE49-F238E27FC236}">
                <a16:creationId xmlns:a16="http://schemas.microsoft.com/office/drawing/2014/main" id="{9456C84B-CEC1-48CD-A46C-382970FC4B31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2265537" y="6947874"/>
            <a:ext cx="285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Go through previous arts and create Bibliography</a:t>
            </a:r>
          </a:p>
        </p:txBody>
      </p:sp>
      <p:sp>
        <p:nvSpPr>
          <p:cNvPr id="544" name="OTLSHAPE_SLT_e18a3447498a4e838a0fbc5986cf598d_EndDate">
            <a:extLst>
              <a:ext uri="{FF2B5EF4-FFF2-40B4-BE49-F238E27FC236}">
                <a16:creationId xmlns:a16="http://schemas.microsoft.com/office/drawing/2014/main" id="{C5A07EAF-313F-4381-B345-DAAB419E794E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2780498" y="714248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31</a:t>
            </a:r>
          </a:p>
        </p:txBody>
      </p:sp>
      <p:sp>
        <p:nvSpPr>
          <p:cNvPr id="550" name="OTLSHAPE_SLT_4ba3082b69fd4dd3b22433b804034d74_StartDate">
            <a:extLst>
              <a:ext uri="{FF2B5EF4-FFF2-40B4-BE49-F238E27FC236}">
                <a16:creationId xmlns:a16="http://schemas.microsoft.com/office/drawing/2014/main" id="{CE44D060-6506-44FA-8F10-C0AFC28309CC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2417773" y="7579699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1</a:t>
            </a:r>
          </a:p>
        </p:txBody>
      </p:sp>
      <p:sp>
        <p:nvSpPr>
          <p:cNvPr id="551" name="OTLSHAPE_SLT_4ba3082b69fd4dd3b22433b804034d74_EndDate">
            <a:extLst>
              <a:ext uri="{FF2B5EF4-FFF2-40B4-BE49-F238E27FC236}">
                <a16:creationId xmlns:a16="http://schemas.microsoft.com/office/drawing/2014/main" id="{CF0B8170-609F-40A0-8435-A652215770E0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5101452" y="757969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24</a:t>
            </a:r>
          </a:p>
        </p:txBody>
      </p:sp>
      <p:sp>
        <p:nvSpPr>
          <p:cNvPr id="552" name="OTLSHAPE_SLT_4ba3082b69fd4dd3b22433b804034d74_Title">
            <a:extLst>
              <a:ext uri="{FF2B5EF4-FFF2-40B4-BE49-F238E27FC236}">
                <a16:creationId xmlns:a16="http://schemas.microsoft.com/office/drawing/2014/main" id="{766F3B69-5B5C-4DDF-98C1-5898F6A82F8D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2729727" y="7385093"/>
            <a:ext cx="252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Go deep and Analyze selected previous arts</a:t>
            </a:r>
          </a:p>
        </p:txBody>
      </p:sp>
      <p:sp>
        <p:nvSpPr>
          <p:cNvPr id="577" name="OTLSHAPE_SLT_f17f8eb314004e1eb4f91c50637ea805_Title">
            <a:extLst>
              <a:ext uri="{FF2B5EF4-FFF2-40B4-BE49-F238E27FC236}">
                <a16:creationId xmlns:a16="http://schemas.microsoft.com/office/drawing/2014/main" id="{27ADF8EE-36EE-4712-AC0F-860EBBB5A928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5008482" y="7898511"/>
            <a:ext cx="275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Narrow down and define the Research Problem</a:t>
            </a:r>
          </a:p>
        </p:txBody>
      </p:sp>
      <p:sp>
        <p:nvSpPr>
          <p:cNvPr id="578" name="OTLSHAPE_SLT_f17f8eb314004e1eb4f91c50637ea805_JoinedDate">
            <a:extLst>
              <a:ext uri="{FF2B5EF4-FFF2-40B4-BE49-F238E27FC236}">
                <a16:creationId xmlns:a16="http://schemas.microsoft.com/office/drawing/2014/main" id="{9AF5189A-3FCB-4EB3-9E6E-6CD68B891F7C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5143651" y="809311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24 - Feb 25</a:t>
            </a:r>
          </a:p>
        </p:txBody>
      </p:sp>
      <p:sp>
        <p:nvSpPr>
          <p:cNvPr id="593" name="OTLSHAPE_SLT_956bf0c830494a6c83e78c5a7b41f57d_Title">
            <a:extLst>
              <a:ext uri="{FF2B5EF4-FFF2-40B4-BE49-F238E27FC236}">
                <a16:creationId xmlns:a16="http://schemas.microsoft.com/office/drawing/2014/main" id="{438CD33E-472C-4176-A1D6-6438C56433AB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5092881" y="8335730"/>
            <a:ext cx="246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Choose a methodology for the experiment</a:t>
            </a:r>
          </a:p>
        </p:txBody>
      </p:sp>
      <p:sp>
        <p:nvSpPr>
          <p:cNvPr id="594" name="OTLSHAPE_SLT_956bf0c830494a6c83e78c5a7b41f57d_JoinedDate">
            <a:extLst>
              <a:ext uri="{FF2B5EF4-FFF2-40B4-BE49-F238E27FC236}">
                <a16:creationId xmlns:a16="http://schemas.microsoft.com/office/drawing/2014/main" id="{0FE0694A-69CA-481F-A7A5-E1BF1210E113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5228049" y="8530336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26 - Feb 27</a:t>
            </a:r>
          </a:p>
        </p:txBody>
      </p:sp>
      <p:sp>
        <p:nvSpPr>
          <p:cNvPr id="601" name="OTLSHAPE_SLT_7bc97d6c6fd04cb89339f6b0e4141bec_Title">
            <a:extLst>
              <a:ext uri="{FF2B5EF4-FFF2-40B4-BE49-F238E27FC236}">
                <a16:creationId xmlns:a16="http://schemas.microsoft.com/office/drawing/2014/main" id="{AAB25AE9-EF21-4C1E-806C-8C4EF7A99B0C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5177279" y="8772948"/>
            <a:ext cx="289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appropriate measurements for experiment</a:t>
            </a:r>
          </a:p>
        </p:txBody>
      </p:sp>
      <p:sp>
        <p:nvSpPr>
          <p:cNvPr id="602" name="OTLSHAPE_SLT_7bc97d6c6fd04cb89339f6b0e4141bec_JoinedDate">
            <a:extLst>
              <a:ext uri="{FF2B5EF4-FFF2-40B4-BE49-F238E27FC236}">
                <a16:creationId xmlns:a16="http://schemas.microsoft.com/office/drawing/2014/main" id="{3D7D9BC0-78CF-4F06-8A82-98AFA698E4D7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5607842" y="896755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7</a:t>
            </a:r>
          </a:p>
        </p:txBody>
      </p:sp>
      <p:sp>
        <p:nvSpPr>
          <p:cNvPr id="609" name="OTLSHAPE_SLT_ece44dcef1134bd3886aa26a9de231da_Title">
            <a:extLst>
              <a:ext uri="{FF2B5EF4-FFF2-40B4-BE49-F238E27FC236}">
                <a16:creationId xmlns:a16="http://schemas.microsoft.com/office/drawing/2014/main" id="{964C14A7-A339-4E4D-83A5-E176F6C347AA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5557071" y="9210167"/>
            <a:ext cx="278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Proposal and Proposal Presentation Preparation</a:t>
            </a:r>
          </a:p>
        </p:txBody>
      </p:sp>
      <p:sp>
        <p:nvSpPr>
          <p:cNvPr id="610" name="OTLSHAPE_SLT_ece44dcef1134bd3886aa26a9de231da_JoinedDate">
            <a:extLst>
              <a:ext uri="{FF2B5EF4-FFF2-40B4-BE49-F238E27FC236}">
                <a16:creationId xmlns:a16="http://schemas.microsoft.com/office/drawing/2014/main" id="{E389B862-C05C-4886-AB5D-30FD936CE3E9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6536224" y="9404773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8 - Mar 29</a:t>
            </a:r>
          </a:p>
        </p:txBody>
      </p:sp>
      <p:sp>
        <p:nvSpPr>
          <p:cNvPr id="617" name="OTLSHAPE_SLT_3928fb37a49142a3b24c17861a120a60_Title">
            <a:extLst>
              <a:ext uri="{FF2B5EF4-FFF2-40B4-BE49-F238E27FC236}">
                <a16:creationId xmlns:a16="http://schemas.microsoft.com/office/drawing/2014/main" id="{CEEEFC78-A271-49B5-9E2D-F1105F0A910A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6443254" y="9723586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Extracting features</a:t>
            </a:r>
          </a:p>
        </p:txBody>
      </p:sp>
      <p:sp>
        <p:nvSpPr>
          <p:cNvPr id="618" name="OTLSHAPE_SLT_3928fb37a49142a3b24c17861a120a60_JoinedDate">
            <a:extLst>
              <a:ext uri="{FF2B5EF4-FFF2-40B4-BE49-F238E27FC236}">
                <a16:creationId xmlns:a16="http://schemas.microsoft.com/office/drawing/2014/main" id="{C561CB7B-F2E6-442B-AFC2-1B2C92D8C615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6916016" y="991819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29 - Apr 7</a:t>
            </a:r>
          </a:p>
        </p:txBody>
      </p:sp>
      <p:sp>
        <p:nvSpPr>
          <p:cNvPr id="633" name="OTLSHAPE_SLT_9157b54b85844e3c8b6bd18e4e161db6_Title">
            <a:extLst>
              <a:ext uri="{FF2B5EF4-FFF2-40B4-BE49-F238E27FC236}">
                <a16:creationId xmlns:a16="http://schemas.microsoft.com/office/drawing/2014/main" id="{9A875503-5707-4B3B-99AB-24844CA27F2C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7498233" y="10598023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Prioritizing features</a:t>
            </a:r>
          </a:p>
        </p:txBody>
      </p:sp>
      <p:sp>
        <p:nvSpPr>
          <p:cNvPr id="634" name="OTLSHAPE_SLT_9157b54b85844e3c8b6bd18e4e161db6_JoinedDate">
            <a:extLst>
              <a:ext uri="{FF2B5EF4-FFF2-40B4-BE49-F238E27FC236}">
                <a16:creationId xmlns:a16="http://schemas.microsoft.com/office/drawing/2014/main" id="{DACAE0F1-06E6-45B2-8546-48FB4477DC0E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7844398" y="10792630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23 - Apr 29</a:t>
            </a:r>
          </a:p>
        </p:txBody>
      </p:sp>
      <p:sp>
        <p:nvSpPr>
          <p:cNvPr id="649" name="OTLSHAPE_SLT_ff8264a655824069ad66a12fe8613c24_Title">
            <a:extLst>
              <a:ext uri="{FF2B5EF4-FFF2-40B4-BE49-F238E27FC236}">
                <a16:creationId xmlns:a16="http://schemas.microsoft.com/office/drawing/2014/main" id="{DB62033A-23DC-4E9F-9AE3-4880117A4055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793627" y="11035242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Group the features for functions</a:t>
            </a:r>
          </a:p>
        </p:txBody>
      </p:sp>
      <p:sp>
        <p:nvSpPr>
          <p:cNvPr id="650" name="OTLSHAPE_SLT_ff8264a655824069ad66a12fe8613c24_JoinedDate">
            <a:extLst>
              <a:ext uri="{FF2B5EF4-FFF2-40B4-BE49-F238E27FC236}">
                <a16:creationId xmlns:a16="http://schemas.microsoft.com/office/drawing/2014/main" id="{37403E14-89FB-4F28-81C9-97BB9FE499E2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8139792" y="1122984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Apr 30 - May 6</a:t>
            </a:r>
          </a:p>
        </p:txBody>
      </p:sp>
      <p:sp>
        <p:nvSpPr>
          <p:cNvPr id="657" name="OTLSHAPE_SLT_0853c77b740542a19371ef960b092235_Title">
            <a:extLst>
              <a:ext uri="{FF2B5EF4-FFF2-40B4-BE49-F238E27FC236}">
                <a16:creationId xmlns:a16="http://schemas.microsoft.com/office/drawing/2014/main" id="{ACA6375E-E656-4851-8020-5CACB3AABF77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9101801" y="11985879"/>
            <a:ext cx="177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the Library of functions</a:t>
            </a:r>
          </a:p>
        </p:txBody>
      </p:sp>
      <p:sp>
        <p:nvSpPr>
          <p:cNvPr id="658" name="OTLSHAPE_SLT_0853c77b740542a19371ef960b092235_JoinedDate">
            <a:extLst>
              <a:ext uri="{FF2B5EF4-FFF2-40B4-BE49-F238E27FC236}">
                <a16:creationId xmlns:a16="http://schemas.microsoft.com/office/drawing/2014/main" id="{9022F54F-003E-4866-B1EF-122F3DA5D52B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1178132" y="12180485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31 - Jul 17</a:t>
            </a:r>
          </a:p>
        </p:txBody>
      </p:sp>
      <p:sp>
        <p:nvSpPr>
          <p:cNvPr id="665" name="OTLSHAPE_SLT_f51f6717d20540f5992a9314232ca4b7_Title">
            <a:extLst>
              <a:ext uri="{FF2B5EF4-FFF2-40B4-BE49-F238E27FC236}">
                <a16:creationId xmlns:a16="http://schemas.microsoft.com/office/drawing/2014/main" id="{0CF4B100-7545-4CE5-B4DF-3FC97BD57BA5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1127361" y="12423098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the Library (mid evaluation)</a:t>
            </a:r>
          </a:p>
        </p:txBody>
      </p:sp>
      <p:sp>
        <p:nvSpPr>
          <p:cNvPr id="666" name="OTLSHAPE_SLT_f51f6717d20540f5992a9314232ca4b7_JoinedDate">
            <a:extLst>
              <a:ext uri="{FF2B5EF4-FFF2-40B4-BE49-F238E27FC236}">
                <a16:creationId xmlns:a16="http://schemas.microsoft.com/office/drawing/2014/main" id="{05B0DDE4-6D2D-4328-828E-37EFA3073CF2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022115" y="1261770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18 - Aug 6</a:t>
            </a:r>
          </a:p>
        </p:txBody>
      </p:sp>
      <p:sp>
        <p:nvSpPr>
          <p:cNvPr id="673" name="OTLSHAPE_SLT_a3b34ec4bb974d679e5a11647827f872_Title">
            <a:extLst>
              <a:ext uri="{FF2B5EF4-FFF2-40B4-BE49-F238E27FC236}">
                <a16:creationId xmlns:a16="http://schemas.microsoft.com/office/drawing/2014/main" id="{0D7C6975-F768-48A5-B0CF-63FE48368E1F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4503295" y="13373736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Evaluate the functions</a:t>
            </a:r>
          </a:p>
        </p:txBody>
      </p:sp>
      <p:sp>
        <p:nvSpPr>
          <p:cNvPr id="674" name="OTLSHAPE_SLT_a3b34ec4bb974d679e5a11647827f872_JoinedDate">
            <a:extLst>
              <a:ext uri="{FF2B5EF4-FFF2-40B4-BE49-F238E27FC236}">
                <a16:creationId xmlns:a16="http://schemas.microsoft.com/office/drawing/2014/main" id="{7A378413-B6A3-488C-96B5-9A62FB3557E4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5018255" y="1356834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6 - Oct 16</a:t>
            </a:r>
          </a:p>
        </p:txBody>
      </p:sp>
      <p:sp>
        <p:nvSpPr>
          <p:cNvPr id="681" name="OTLSHAPE_SLT_abdfa7ca915e4be895ce18cfab27bd5f_Title">
            <a:extLst>
              <a:ext uri="{FF2B5EF4-FFF2-40B4-BE49-F238E27FC236}">
                <a16:creationId xmlns:a16="http://schemas.microsoft.com/office/drawing/2014/main" id="{7829EFBC-10AD-4567-B613-0394F455BEAD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4967485" y="13810954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Reimplementation of the Library</a:t>
            </a:r>
          </a:p>
        </p:txBody>
      </p:sp>
      <p:sp>
        <p:nvSpPr>
          <p:cNvPr id="682" name="OTLSHAPE_SLT_abdfa7ca915e4be895ce18cfab27bd5f_JoinedDate">
            <a:extLst>
              <a:ext uri="{FF2B5EF4-FFF2-40B4-BE49-F238E27FC236}">
                <a16:creationId xmlns:a16="http://schemas.microsoft.com/office/drawing/2014/main" id="{776F85A5-345A-4030-BCFF-00E0F695090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5440247" y="14005561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17 - Oct 26</a:t>
            </a:r>
          </a:p>
        </p:txBody>
      </p:sp>
      <p:sp>
        <p:nvSpPr>
          <p:cNvPr id="688" name="OTLSHAPE_SLT_0061fffd2c1b46a9905bd16958948640_StartDate">
            <a:extLst>
              <a:ext uri="{FF2B5EF4-FFF2-40B4-BE49-F238E27FC236}">
                <a16:creationId xmlns:a16="http://schemas.microsoft.com/office/drawing/2014/main" id="{2EC03265-4930-49AD-B413-C742423DDB34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1689679" y="1451897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689" name="OTLSHAPE_SLT_0061fffd2c1b46a9905bd16958948640_Title">
            <a:extLst>
              <a:ext uri="{FF2B5EF4-FFF2-40B4-BE49-F238E27FC236}">
                <a16:creationId xmlns:a16="http://schemas.microsoft.com/office/drawing/2014/main" id="{5169ECEC-FEE8-4C71-A43A-5296624BCE38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097941" y="14324372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690" name="OTLSHAPE_SLT_0061fffd2c1b46a9905bd16958948640_EndDate">
            <a:extLst>
              <a:ext uri="{FF2B5EF4-FFF2-40B4-BE49-F238E27FC236}">
                <a16:creationId xmlns:a16="http://schemas.microsoft.com/office/drawing/2014/main" id="{CAB90324-927B-4A70-BC10-231124BD6D8D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5440247" y="1451897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26</a:t>
            </a:r>
          </a:p>
        </p:txBody>
      </p:sp>
      <p:sp>
        <p:nvSpPr>
          <p:cNvPr id="696" name="OTLSHAPE_SLT_120f3b399cf0461a8284922406bc925e_StartDate">
            <a:extLst>
              <a:ext uri="{FF2B5EF4-FFF2-40B4-BE49-F238E27FC236}">
                <a16:creationId xmlns:a16="http://schemas.microsoft.com/office/drawing/2014/main" id="{CC83D36E-9125-4B59-9E4A-05A6BA2ED4D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5000856" y="1495619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27</a:t>
            </a:r>
          </a:p>
        </p:txBody>
      </p:sp>
      <p:sp>
        <p:nvSpPr>
          <p:cNvPr id="697" name="OTLSHAPE_SLT_120f3b399cf0461a8284922406bc925e_Title">
            <a:extLst>
              <a:ext uri="{FF2B5EF4-FFF2-40B4-BE49-F238E27FC236}">
                <a16:creationId xmlns:a16="http://schemas.microsoft.com/office/drawing/2014/main" id="{17536E50-E174-4235-88DE-C3297CE09B36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5389476" y="1476159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Presentation</a:t>
            </a:r>
          </a:p>
        </p:txBody>
      </p:sp>
      <p:sp>
        <p:nvSpPr>
          <p:cNvPr id="698" name="OTLSHAPE_SLT_120f3b399cf0461a8284922406bc925e_EndDate">
            <a:extLst>
              <a:ext uri="{FF2B5EF4-FFF2-40B4-BE49-F238E27FC236}">
                <a16:creationId xmlns:a16="http://schemas.microsoft.com/office/drawing/2014/main" id="{B5092F01-9152-498E-834E-9B6EB4BDE605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6326430" y="1495619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713" name="OTLSHAPE_SLT_1c597053a5ab4dad90641a6f3b3b2ba0_StartDate">
            <a:extLst>
              <a:ext uri="{FF2B5EF4-FFF2-40B4-BE49-F238E27FC236}">
                <a16:creationId xmlns:a16="http://schemas.microsoft.com/office/drawing/2014/main" id="{326FA24B-4E79-4E4F-B01B-9688A349CFA2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1627471" y="1305492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7</a:t>
            </a:r>
          </a:p>
        </p:txBody>
      </p:sp>
      <p:sp>
        <p:nvSpPr>
          <p:cNvPr id="714" name="OTLSHAPE_SLT_1c597053a5ab4dad90641a6f3b3b2ba0_EndDate">
            <a:extLst>
              <a:ext uri="{FF2B5EF4-FFF2-40B4-BE49-F238E27FC236}">
                <a16:creationId xmlns:a16="http://schemas.microsoft.com/office/drawing/2014/main" id="{0FEB799C-342A-4EA4-8D2C-3C3467A23164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4596264" y="1305492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6</a:t>
            </a:r>
          </a:p>
        </p:txBody>
      </p:sp>
      <p:sp>
        <p:nvSpPr>
          <p:cNvPr id="715" name="OTLSHAPE_SLT_1c597053a5ab4dad90641a6f3b3b2ba0_Title">
            <a:extLst>
              <a:ext uri="{FF2B5EF4-FFF2-40B4-BE49-F238E27FC236}">
                <a16:creationId xmlns:a16="http://schemas.microsoft.com/office/drawing/2014/main" id="{55CC91BB-7666-4A79-B75C-6D849929C515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1971344" y="1286031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the Library (finalevaluation)</a:t>
            </a:r>
          </a:p>
        </p:txBody>
      </p:sp>
      <p:sp>
        <p:nvSpPr>
          <p:cNvPr id="18" name="OTLSHAPE_SLT_56c8a13fca7f4a93bd2f4c42e5dd4627_StartDate">
            <a:extLst>
              <a:ext uri="{FF2B5EF4-FFF2-40B4-BE49-F238E27FC236}">
                <a16:creationId xmlns:a16="http://schemas.microsoft.com/office/drawing/2014/main" id="{ED5C0D97-F8F4-4D6B-96C0-3F3ECC7C3BE2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536866" y="1035541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8</a:t>
            </a:r>
          </a:p>
        </p:txBody>
      </p:sp>
      <p:sp>
        <p:nvSpPr>
          <p:cNvPr id="19" name="OTLSHAPE_SLT_56c8a13fca7f4a93bd2f4c42e5dd4627_Title">
            <a:extLst>
              <a:ext uri="{FF2B5EF4-FFF2-40B4-BE49-F238E27FC236}">
                <a16:creationId xmlns:a16="http://schemas.microsoft.com/office/drawing/2014/main" id="{4531A7C1-2849-4CBF-8018-E52375B30963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6865245" y="10160805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Evaluating impact of the feature</a:t>
            </a:r>
          </a:p>
        </p:txBody>
      </p:sp>
      <p:sp>
        <p:nvSpPr>
          <p:cNvPr id="20" name="OTLSHAPE_SLT_56c8a13fca7f4a93bd2f4c42e5dd4627_EndDate">
            <a:extLst>
              <a:ext uri="{FF2B5EF4-FFF2-40B4-BE49-F238E27FC236}">
                <a16:creationId xmlns:a16="http://schemas.microsoft.com/office/drawing/2014/main" id="{DC096097-E5A2-4580-8D4E-CD423AF76AF8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7549004" y="1035541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22</a:t>
            </a:r>
          </a:p>
        </p:txBody>
      </p:sp>
      <p:sp>
        <p:nvSpPr>
          <p:cNvPr id="29" name="OTLSHAPE_SLT_a279822037864421a197d731fa063948_Title">
            <a:extLst>
              <a:ext uri="{FF2B5EF4-FFF2-40B4-BE49-F238E27FC236}">
                <a16:creationId xmlns:a16="http://schemas.microsoft.com/office/drawing/2014/main" id="{76B139B3-3465-4408-BE03-E403A48D35C1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8089021" y="11472460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Set the features into classes</a:t>
            </a:r>
          </a:p>
        </p:txBody>
      </p:sp>
      <p:sp>
        <p:nvSpPr>
          <p:cNvPr id="30" name="OTLSHAPE_SLT_a279822037864421a197d731fa063948_JoinedDate">
            <a:extLst>
              <a:ext uri="{FF2B5EF4-FFF2-40B4-BE49-F238E27FC236}">
                <a16:creationId xmlns:a16="http://schemas.microsoft.com/office/drawing/2014/main" id="{31F86789-2EB3-401F-8934-736F49D34CA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9194771" y="11667067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7 - May 31</a:t>
            </a:r>
          </a:p>
        </p:txBody>
      </p:sp>
      <p:sp>
        <p:nvSpPr>
          <p:cNvPr id="32" name="OTLSHAPE_TB_00000000000000000000000000000000_TimescaleInterval8">
            <a:extLst>
              <a:ext uri="{FF2B5EF4-FFF2-40B4-BE49-F238E27FC236}">
                <a16:creationId xmlns:a16="http://schemas.microsoft.com/office/drawing/2014/main" id="{34AED250-5263-41B6-A266-D0D9EF36A5AD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0473475" y="56727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34" name="OTLSHAPE_TB_00000000000000000000000000000000_TimescaleInterval9">
            <a:extLst>
              <a:ext uri="{FF2B5EF4-FFF2-40B4-BE49-F238E27FC236}">
                <a16:creationId xmlns:a16="http://schemas.microsoft.com/office/drawing/2014/main" id="{BD783CA5-A6A4-4222-BEBF-BE16E7FFDBA3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1781649" y="56727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38" name="OTLSHAPE_TB_00000000000000000000000000000000_TimescaleInterval10">
            <a:extLst>
              <a:ext uri="{FF2B5EF4-FFF2-40B4-BE49-F238E27FC236}">
                <a16:creationId xmlns:a16="http://schemas.microsoft.com/office/drawing/2014/main" id="{C53D4641-A709-4E62-87F0-4C4F5AD0BF58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3089823" y="56727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40" name="OTLSHAPE_TB_00000000000000000000000000000000_TimescaleInterval11">
            <a:extLst>
              <a:ext uri="{FF2B5EF4-FFF2-40B4-BE49-F238E27FC236}">
                <a16:creationId xmlns:a16="http://schemas.microsoft.com/office/drawing/2014/main" id="{F0114EE5-D2DB-4249-96A3-DADADD776980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14355798" y="56727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42" name="OTLSHAPE_TB_00000000000000000000000000000000_TimescaleInterval12">
            <a:extLst>
              <a:ext uri="{FF2B5EF4-FFF2-40B4-BE49-F238E27FC236}">
                <a16:creationId xmlns:a16="http://schemas.microsoft.com/office/drawing/2014/main" id="{225EEE53-C08A-4AA0-A91E-3609AB836054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5663973" y="56727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59" name="OTLSHAPE_SLT_8b2ecae8ebdf4f6b986a022a0cda52a7_StartDate">
            <a:extLst>
              <a:ext uri="{FF2B5EF4-FFF2-40B4-BE49-F238E27FC236}">
                <a16:creationId xmlns:a16="http://schemas.microsoft.com/office/drawing/2014/main" id="{2DEE1875-F985-4F3B-9BC0-790CF682BED4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397994" y="1546961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Dec 10</a:t>
            </a:r>
          </a:p>
        </p:txBody>
      </p:sp>
      <p:sp>
        <p:nvSpPr>
          <p:cNvPr id="60" name="OTLSHAPE_SLT_8b2ecae8ebdf4f6b986a022a0cda52a7_Title">
            <a:extLst>
              <a:ext uri="{FF2B5EF4-FFF2-40B4-BE49-F238E27FC236}">
                <a16:creationId xmlns:a16="http://schemas.microsoft.com/office/drawing/2014/main" id="{3EA6AC1C-286C-489D-8E18-BE11C51D1E2C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1801346" y="15275010"/>
            <a:ext cx="7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solidFill>
                  <a:schemeClr val="dk1"/>
                </a:solidFill>
                <a:latin typeface="Calibri" panose="020F0502020204030204" pitchFamily="34" charset="0"/>
              </a:rPr>
              <a:t> -</a:t>
            </a:r>
            <a:endParaRPr lang="en-US" sz="1100" b="1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8b2ecae8ebdf4f6b986a022a0cda52a7_EndDate">
            <a:extLst>
              <a:ext uri="{FF2B5EF4-FFF2-40B4-BE49-F238E27FC236}">
                <a16:creationId xmlns:a16="http://schemas.microsoft.com/office/drawing/2014/main" id="{CBDA0EF4-BDF7-4618-9DED-2299247508B8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6326430" y="1546961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cxnSp>
        <p:nvCxnSpPr>
          <p:cNvPr id="269" name="OTLSHAPE_TB_00000000000000000000000000000000_Separator1">
            <a:extLst>
              <a:ext uri="{FF2B5EF4-FFF2-40B4-BE49-F238E27FC236}">
                <a16:creationId xmlns:a16="http://schemas.microsoft.com/office/drawing/2014/main" id="{84F404D0-0182-4713-8C8F-46FF83C18BB9}"/>
              </a:ext>
            </a:extLst>
          </p:cNvPr>
          <p:cNvCxnSpPr/>
          <p:nvPr>
            <p:custDataLst>
              <p:tags r:id="rId216"/>
            </p:custDataLst>
          </p:nvPr>
        </p:nvCxnSpPr>
        <p:spPr>
          <a:xfrm>
            <a:off x="2729727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OTLSHAPE_TB_00000000000000000000000000000000_Separator2">
            <a:extLst>
              <a:ext uri="{FF2B5EF4-FFF2-40B4-BE49-F238E27FC236}">
                <a16:creationId xmlns:a16="http://schemas.microsoft.com/office/drawing/2014/main" id="{CDD323C2-82F9-46DE-B960-09B7DD0D18E5}"/>
              </a:ext>
            </a:extLst>
          </p:cNvPr>
          <p:cNvCxnSpPr/>
          <p:nvPr>
            <p:custDataLst>
              <p:tags r:id="rId217"/>
            </p:custDataLst>
          </p:nvPr>
        </p:nvCxnSpPr>
        <p:spPr>
          <a:xfrm>
            <a:off x="4037901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OTLSHAPE_TB_00000000000000000000000000000000_Separator3">
            <a:extLst>
              <a:ext uri="{FF2B5EF4-FFF2-40B4-BE49-F238E27FC236}">
                <a16:creationId xmlns:a16="http://schemas.microsoft.com/office/drawing/2014/main" id="{5D743EA8-112B-4B29-AD58-7AF82C7C19CE}"/>
              </a:ext>
            </a:extLst>
          </p:cNvPr>
          <p:cNvCxnSpPr/>
          <p:nvPr>
            <p:custDataLst>
              <p:tags r:id="rId218"/>
            </p:custDataLst>
          </p:nvPr>
        </p:nvCxnSpPr>
        <p:spPr>
          <a:xfrm>
            <a:off x="5261677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OTLSHAPE_TB_00000000000000000000000000000000_Separator4">
            <a:extLst>
              <a:ext uri="{FF2B5EF4-FFF2-40B4-BE49-F238E27FC236}">
                <a16:creationId xmlns:a16="http://schemas.microsoft.com/office/drawing/2014/main" id="{4FC37953-BE74-452F-A5D8-C0D81267756B}"/>
              </a:ext>
            </a:extLst>
          </p:cNvPr>
          <p:cNvCxnSpPr/>
          <p:nvPr>
            <p:custDataLst>
              <p:tags r:id="rId219"/>
            </p:custDataLst>
          </p:nvPr>
        </p:nvCxnSpPr>
        <p:spPr>
          <a:xfrm>
            <a:off x="6569851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OTLSHAPE_TB_00000000000000000000000000000000_Separator5">
            <a:extLst>
              <a:ext uri="{FF2B5EF4-FFF2-40B4-BE49-F238E27FC236}">
                <a16:creationId xmlns:a16="http://schemas.microsoft.com/office/drawing/2014/main" id="{2DC94661-B2E1-45E1-A3C0-C1AD0F9EFD5D}"/>
              </a:ext>
            </a:extLst>
          </p:cNvPr>
          <p:cNvCxnSpPr/>
          <p:nvPr>
            <p:custDataLst>
              <p:tags r:id="rId220"/>
            </p:custDataLst>
          </p:nvPr>
        </p:nvCxnSpPr>
        <p:spPr>
          <a:xfrm>
            <a:off x="7835826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OTLSHAPE_TB_00000000000000000000000000000000_Separator6">
            <a:extLst>
              <a:ext uri="{FF2B5EF4-FFF2-40B4-BE49-F238E27FC236}">
                <a16:creationId xmlns:a16="http://schemas.microsoft.com/office/drawing/2014/main" id="{F29CB9B2-620F-48C4-B77B-5C9F61AB8D87}"/>
              </a:ext>
            </a:extLst>
          </p:cNvPr>
          <p:cNvCxnSpPr/>
          <p:nvPr>
            <p:custDataLst>
              <p:tags r:id="rId221"/>
            </p:custDataLst>
          </p:nvPr>
        </p:nvCxnSpPr>
        <p:spPr>
          <a:xfrm>
            <a:off x="9144000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7">
            <a:extLst>
              <a:ext uri="{FF2B5EF4-FFF2-40B4-BE49-F238E27FC236}">
                <a16:creationId xmlns:a16="http://schemas.microsoft.com/office/drawing/2014/main" id="{64C40F73-3A3A-448D-B710-73EF5E5ADAEA}"/>
              </a:ext>
            </a:extLst>
          </p:cNvPr>
          <p:cNvCxnSpPr/>
          <p:nvPr>
            <p:custDataLst>
              <p:tags r:id="rId222"/>
            </p:custDataLst>
          </p:nvPr>
        </p:nvCxnSpPr>
        <p:spPr>
          <a:xfrm>
            <a:off x="10409975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B_00000000000000000000000000000000_Separator8">
            <a:extLst>
              <a:ext uri="{FF2B5EF4-FFF2-40B4-BE49-F238E27FC236}">
                <a16:creationId xmlns:a16="http://schemas.microsoft.com/office/drawing/2014/main" id="{8D76DDF4-F87C-42F8-BFD2-63064206AB54}"/>
              </a:ext>
            </a:extLst>
          </p:cNvPr>
          <p:cNvCxnSpPr/>
          <p:nvPr>
            <p:custDataLst>
              <p:tags r:id="rId223"/>
            </p:custDataLst>
          </p:nvPr>
        </p:nvCxnSpPr>
        <p:spPr>
          <a:xfrm>
            <a:off x="11718149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9">
            <a:extLst>
              <a:ext uri="{FF2B5EF4-FFF2-40B4-BE49-F238E27FC236}">
                <a16:creationId xmlns:a16="http://schemas.microsoft.com/office/drawing/2014/main" id="{2D01B711-FEE4-4F71-ADEC-C7612DAAE3E4}"/>
              </a:ext>
            </a:extLst>
          </p:cNvPr>
          <p:cNvCxnSpPr/>
          <p:nvPr>
            <p:custDataLst>
              <p:tags r:id="rId224"/>
            </p:custDataLst>
          </p:nvPr>
        </p:nvCxnSpPr>
        <p:spPr>
          <a:xfrm>
            <a:off x="13026323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B_00000000000000000000000000000000_Separator10">
            <a:extLst>
              <a:ext uri="{FF2B5EF4-FFF2-40B4-BE49-F238E27FC236}">
                <a16:creationId xmlns:a16="http://schemas.microsoft.com/office/drawing/2014/main" id="{D45B92FE-ACD8-40CB-B281-85AE085E9154}"/>
              </a:ext>
            </a:extLst>
          </p:cNvPr>
          <p:cNvCxnSpPr/>
          <p:nvPr>
            <p:custDataLst>
              <p:tags r:id="rId225"/>
            </p:custDataLst>
          </p:nvPr>
        </p:nvCxnSpPr>
        <p:spPr>
          <a:xfrm>
            <a:off x="14292298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Separator11">
            <a:extLst>
              <a:ext uri="{FF2B5EF4-FFF2-40B4-BE49-F238E27FC236}">
                <a16:creationId xmlns:a16="http://schemas.microsoft.com/office/drawing/2014/main" id="{E79F8C0D-F56F-4242-B360-0321A5F5ABCB}"/>
              </a:ext>
            </a:extLst>
          </p:cNvPr>
          <p:cNvCxnSpPr/>
          <p:nvPr>
            <p:custDataLst>
              <p:tags r:id="rId226"/>
            </p:custDataLst>
          </p:nvPr>
        </p:nvCxnSpPr>
        <p:spPr>
          <a:xfrm>
            <a:off x="15600471" y="56388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OTLSHAPE_M_bb1b2ca9d7d841c5a5dfac0ce4fd65d7_Shape">
            <a:extLst>
              <a:ext uri="{FF2B5EF4-FFF2-40B4-BE49-F238E27FC236}">
                <a16:creationId xmlns:a16="http://schemas.microsoft.com/office/drawing/2014/main" id="{5AB2BBCF-F56C-4B21-9FF8-7DFE04F32490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12003065" y="5126778"/>
            <a:ext cx="165100" cy="165100"/>
          </a:xfrm>
          <a:prstGeom prst="wav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TLSHAPE_M_e825d5e10b6943ce90b3651c4a20ddbb_Shape">
            <a:extLst>
              <a:ext uri="{FF2B5EF4-FFF2-40B4-BE49-F238E27FC236}">
                <a16:creationId xmlns:a16="http://schemas.microsoft.com/office/drawing/2014/main" id="{E07AAD30-0785-415B-8DEB-34FB3D9250FB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15421197" y="4661535"/>
            <a:ext cx="165100" cy="165100"/>
          </a:xfrm>
          <a:prstGeom prst="wav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TLSHAPE_M_ba16959aeff14b13af9802a714c1769b_Shape">
            <a:extLst>
              <a:ext uri="{FF2B5EF4-FFF2-40B4-BE49-F238E27FC236}">
                <a16:creationId xmlns:a16="http://schemas.microsoft.com/office/drawing/2014/main" id="{E94452F2-5B4F-4C77-A166-B21959003975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 rot="5400000">
            <a:off x="16078780" y="51267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TLSHAPE_M_259bf2dbe9b9496689e089de25b2d94c_Shape">
            <a:extLst>
              <a:ext uri="{FF2B5EF4-FFF2-40B4-BE49-F238E27FC236}">
                <a16:creationId xmlns:a16="http://schemas.microsoft.com/office/drawing/2014/main" id="{FCDC19F9-942D-44DD-889D-9E8482D456C0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 rot="16200000">
            <a:off x="1875266" y="51267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M_bb1b2ca9d7d841c5a5dfac0ce4fd65d7_Title">
            <a:extLst>
              <a:ext uri="{FF2B5EF4-FFF2-40B4-BE49-F238E27FC236}">
                <a16:creationId xmlns:a16="http://schemas.microsoft.com/office/drawing/2014/main" id="{1952F13F-B66E-486E-8FAD-BB42E1CDC0AD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12199915" y="500845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Mid Evaluation</a:t>
            </a:r>
          </a:p>
        </p:txBody>
      </p:sp>
      <p:sp>
        <p:nvSpPr>
          <p:cNvPr id="37" name="OTLSHAPE_M_bb1b2ca9d7d841c5a5dfac0ce4fd65d7_Date">
            <a:extLst>
              <a:ext uri="{FF2B5EF4-FFF2-40B4-BE49-F238E27FC236}">
                <a16:creationId xmlns:a16="http://schemas.microsoft.com/office/drawing/2014/main" id="{76F18480-B35A-45DF-9EAD-D7F01B342581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199915" y="52043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6</a:t>
            </a:r>
          </a:p>
        </p:txBody>
      </p:sp>
      <p:sp>
        <p:nvSpPr>
          <p:cNvPr id="45" name="OTLSHAPE_M_e825d5e10b6943ce90b3651c4a20ddbb_Title">
            <a:extLst>
              <a:ext uri="{FF2B5EF4-FFF2-40B4-BE49-F238E27FC236}">
                <a16:creationId xmlns:a16="http://schemas.microsoft.com/office/drawing/2014/main" id="{FA67685E-68CA-48B6-82F2-8E082B55F894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5618047" y="4543213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Final Evaluation</a:t>
            </a:r>
          </a:p>
        </p:txBody>
      </p:sp>
      <p:sp>
        <p:nvSpPr>
          <p:cNvPr id="46" name="OTLSHAPE_M_e825d5e10b6943ce90b3651c4a20ddbb_Date">
            <a:extLst>
              <a:ext uri="{FF2B5EF4-FFF2-40B4-BE49-F238E27FC236}">
                <a16:creationId xmlns:a16="http://schemas.microsoft.com/office/drawing/2014/main" id="{ED897130-9AB3-495A-9250-BEC158F19F29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5618047" y="473913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26</a:t>
            </a:r>
          </a:p>
        </p:txBody>
      </p:sp>
      <p:sp>
        <p:nvSpPr>
          <p:cNvPr id="48" name="OTLSHAPE_M_ba16959aeff14b13af9802a714c1769b_Title">
            <a:extLst>
              <a:ext uri="{FF2B5EF4-FFF2-40B4-BE49-F238E27FC236}">
                <a16:creationId xmlns:a16="http://schemas.microsoft.com/office/drawing/2014/main" id="{FC4D9F90-C3A3-4AA8-A9B3-5F03FC78A666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15589152" y="50084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Sign Off</a:t>
            </a:r>
          </a:p>
        </p:txBody>
      </p:sp>
      <p:sp>
        <p:nvSpPr>
          <p:cNvPr id="49" name="OTLSHAPE_M_ba16959aeff14b13af9802a714c1769b_Date">
            <a:extLst>
              <a:ext uri="{FF2B5EF4-FFF2-40B4-BE49-F238E27FC236}">
                <a16:creationId xmlns:a16="http://schemas.microsoft.com/office/drawing/2014/main" id="{2F1CE42B-61D8-48D0-A739-F2A115E12A6A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15677417" y="52043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553" name="OTLSHAPE_M_259bf2dbe9b9496689e089de25b2d94c_Title">
            <a:extLst>
              <a:ext uri="{FF2B5EF4-FFF2-40B4-BE49-F238E27FC236}">
                <a16:creationId xmlns:a16="http://schemas.microsoft.com/office/drawing/2014/main" id="{8BD955BD-6B31-4864-B1F0-F200ADB299C1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2072116" y="50084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 Off</a:t>
            </a:r>
          </a:p>
        </p:txBody>
      </p:sp>
      <p:sp>
        <p:nvSpPr>
          <p:cNvPr id="554" name="OTLSHAPE_M_259bf2dbe9b9496689e089de25b2d94c_Date">
            <a:extLst>
              <a:ext uri="{FF2B5EF4-FFF2-40B4-BE49-F238E27FC236}">
                <a16:creationId xmlns:a16="http://schemas.microsoft.com/office/drawing/2014/main" id="{3DE7C9A5-3B08-4969-9F85-DB8B97F7410D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2072116" y="52043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500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pudWxsLCJFZGl0aW9uIjoiUHJvIiwiSXNQbHVzRWRpdGlvbiI6dHJ1ZSwiSXNQcm9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M0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z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zLCJBYnNvbHV0ZVBvc2l0aW9uIjo0Mzk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E0ND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TItMTFUMjM6NTk6MDAiLCJGb3JtYXQiOiJNTU0iLCJUeXBlIjoyLCJBdXRvRGF0ZVJhbmdlIjp0cnVlLCJXb3JraW5nRGF5cyI6MzEsIlRvZGF5TWFya2VyVGV4dCI6IlRvZGF5IiwiQXV0b1NjYWxlVHlwZSI6dHJ1ZX0sIk1pbGVzdG9uZXMiOlt7IiRpZCI6IjE2MyIsIkRhdGUiOiIyMDIwLTA4LTA2VDIzOjU5OjAwWiIsIlN0eWxlIjp7IiRpZCI6IjE2NCIsIlNoYXBlIjoxOSwiQ29ubmVjdG9yTWFyZ2luIjp7IiRyZWYiOiI1NCJ9LCJDb25uZWN0b3JTdHlsZSI6eyIkaWQiOiIxNjUiLCJMaW5lQ29sb3IiOnsiJGlkIjoiMTY2IiwiJHR5cGUiOiJOTFJFLkNvbW1vbi5Eb20uU29saWRDb2xvckJydXNoLCBOTFJFLkNvbW1vbiIsIkNvbG9yIjp7IiRpZCI6IjE2NyIsIkEiOjEyNywiUiI6NzksIkciOjEyOSwiQiI6MTg5fX0sIkxpbmVXZWlnaHQiOjEuMCwiTGluZVR5cGUiOjAsIlBhcmVudFN0eWxlIjpudWxsfSwiSXNCZWxvd1RpbWViYW5kIjpmYWxzZSwiUG9zaXRpb25PblRhc2siOjAsIkhpZGVEYXRlIjpmYWxzZSwiU2hhcGVTaXplIjoxLCJTcGFjaW5nIjoyLjAsIlBhZGRpbmciOnsiJHJlZiI6IjU4In0sIlNoYXBlU3R5bGUiOnsiJGlkIjoiMTY4IiwiTWFyZ2luIjp7IiRyZWYiOiI2MCJ9LCJQYWRkaW5nIjp7IiRyZWYiOiI2MSJ9LCJCYWNrZ3JvdW5kIjp7IiRpZCI6IjE2OSIsIkNvbG9yIjp7IiRpZCI6IjE3MCIsIkEiOjI1NSwiUiI6MjYsIkciOjE3MCwiQiI6NjZ9fSwiSXNWaXNpYmxlIjp0cnVlLCJXaWR0aCI6MTMuMCwiSGVpZ2h0IjoxMy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UaXRsZVN0eWxlIjp7IiRpZCI6IjE3NCIsIkZvbnRTZXR0aW5ncyI6eyIkaWQiOiIxNzUiLCJGb250U2l6ZSI6MTEsIkZvbnROYW1lIjoiQ2FsaWJyaSIsIklzQm9sZCI6dHJ1ZSwiSXNJdGFsaWMiOmZhbHNlLCJJc1VuZGVybGluZWQiOmZhbHNlLCJQYXJlbnRTdHlsZSI6bnVsbH0sIkF1dG9TaXplIjowLCJGb3JlZ3JvdW5kIjp7IiRpZCI6IjE3NiIsIkNvbG9yIjp7IiRpZCI6IjE3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xNzgiLCJDb2xvciI6eyIkaWQiOiIxNzkiLCJBIjowLCJSIjoyNTUsIkciOjI1NSwiQiI6MjU1fX0sIklzVmlzaWJsZSI6dHJ1ZSwiV2lkdGgiOjAuMCwiSGVpZ2h0IjowLjAsIkJvcmRlclN0eWxlIjp7IiRpZCI6IjE4MCIsIkxpbmVDb2xvciI6bnVsbCwiTGluZVdlaWdodCI6MC4wLCJMaW5lVHlwZSI6MCwiUGFyZW50U3R5bGUiOm51bGx9LCJQYXJlbnRTdHlsZSI6bnVsbH0sIkRhdGVTdHlsZSI6eyIkaWQiOiIxODEiLCJGb250U2V0dGluZ3MiOnsiJGlkIjoiMTgyIiwiRm9udFNpemUiOjEwLCJGb250TmFtZSI6IkNhbGlicmkiLCJJc0JvbGQiOmZhbHNlLCJJc0l0YWxpYyI6ZmFsc2UsIklzVW5kZXJsaW5lZCI6ZmFsc2UsIlBhcmVudFN0eWxlIjpudWxsfSwiQXV0b1NpemUiOjAsIkZvcmVncm91bmQiOnsiJGlkIjoiMTgzIiwiQ29sb3IiOnsiJGlkIjoiMT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xODUiLCJDb2xvciI6eyIkaWQiOiIxODYiLCJBIjowLCJSIjoyNTUsIkciOjI1NSwiQiI6MjU1fX0sIklzVmlzaWJsZSI6dHJ1ZSwiV2lkdGgiOjAuMCwiSGVpZ2h0IjowLjAsIkJvcmRlclN0eWxlIjp7IiRpZCI6IjE4NyIsIkxpbmVDb2xvciI6bnVsbCwiTGluZVdlaWdodCI6MC4wLCJMaW5lVHlwZSI6MCwiUGFyZW50U3R5bGUiOm51bGx9LCJQYXJlbnRTdHlsZSI6bnVsbH0sIkRhdGVGb3JtYXQiOnsiJGlkIjoiMT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BlcmNlbnRhZ2VDb21wbGV0ZSI6bnVsbCwiUG9zaXRpb24iOnsiUmF0aW8iOjAuMCwiSXNDdXN0b20iOmZhbHNlfSwiRGF0ZUZvcm1hdCI6eyIkcmVmIjoiMTg4In0sIlJlbGF0ZWRUYXNrSWQiOiIwMDAwMDAwMC0wMDAwLTAwMDAtMDAwMC0wMDAwMDAwMDAwMDAiLCJJZCI6ImJiMWIyY2E5LWQ3ZDgtNDFjNS1hNWRmLWFjMGNlNGZkNjVkNyIsIkltcG9ydElkIjoiMSIsIlRpdGxlIjoiTWlkIEV2YWx1YXRpb24iLCJOb3RlIjpudWxsLCJIeXBlcmxpbmsiOnsiJGlkIjoiMTg5IiwiQWRkcmVzcyI6IiIsIlN1YkFkZHJlc3MiOiIifSwiSXNDaGFuZ2VkIjpmYWxzZSwiSXNOZXciOmZhbHNlfSx7IiRpZCI6IjE5MCIsIkRhdGUiOiIyMDIwLTEwLTI2VDIzOjU5OjAwWiIsIlN0eWxlIjp7IiRpZCI6IjE5MSIsIlNoYXBlIjoxOSwiQ29ubmVjdG9yTWFyZ2luIjp7IiRyZWYiOiI1NCJ9LCJDb25uZWN0b3JTdHlsZSI6eyIkaWQiOiIxOTIiLCJMaW5lQ29sb3IiOnsiJGlkIjoiMTkzIiwiJHR5cGUiOiJOTFJFLkNvbW1vbi5Eb20uU29saWRDb2xvckJydXNoLCBOTFJFLkNvbW1vbiIsIkNvbG9yIjp7IiRpZCI6IjE5NCIsIkEiOjEyNywiUiI6NzksIkciOjEyOSwiQiI6MTg5fX0sIkxpbmVXZWlnaHQiOjEuMCwiTGluZVR5cGUiOjAsIlBhcmVudFN0eWxlIjpudWxsfSwiSXNCZWxvd1RpbWViYW5kIjpmYWxzZSwiUG9zaXRpb25PblRhc2siOjAsIkhpZGVEYXRlIjpmYWxzZSwiU2hhcGVTaXplIjoxLCJTcGFjaW5nIjoyLjAsIlBhZGRpbmciOnsiJHJlZiI6IjU4In0sIlNoYXBlU3R5bGUiOnsiJGlkIjoiMTk1IiwiTWFyZ2luIjp7IiRyZWYiOiI2MCJ9LCJQYWRkaW5nIjp7IiRyZWYiOiI2MSJ9LCJCYWNrZ3JvdW5kIjp7IiRpZCI6IjE5NiIsIkNvbG9yIjp7IiRpZCI6IjE5NyIsIkEiOjI1NSwiUiI6MjYsIkciOjE3MCwiQiI6NjZ9fSwiSXNWaXNpYmxlIjp0cnVlLCJXaWR0aCI6MTMuMCwiSGVpZ2h0IjoxMy4wLCJCb3JkZXJTdHlsZSI6eyIkaWQiOiIxOTgiLCJMaW5lQ29sb3IiOnsiJGlkIjoiMTk5IiwiJHR5cGUiOiJOTFJFLkNvbW1vbi5Eb20uU29saWRDb2xvckJydXNoLCBOTFJFLkNvbW1vbiIsIkNvbG9yIjp7IiRpZCI6IjIwMCIsIkEiOjI1NSwiUiI6MjU1LCJHIjowLCJCIjowfX0sIkxpbmVXZWlnaHQiOjAuMCwiTGluZVR5cGUiOjAsIlBhcmVudFN0eWxlIjpudWxsfSwiUGFyZW50U3R5bGUiOm51bGx9LCJUaXRsZVN0eWxlIjp7IiRpZCI6IjIwMSIsIkZvbnRTZXR0aW5ncyI6eyIkaWQiOiIyMDIiLCJGb250U2l6ZSI6MTEsIkZvbnROYW1lIjoiQ2FsaWJyaSIsIklzQm9sZCI6dHJ1ZSwiSXNJdGFsaWMiOmZhbHNlLCJJc1VuZGVybGluZWQiOmZhbHNlLCJQYXJlbnRTdHlsZSI6bnVsbH0sIkF1dG9TaXplIjowLCJGb3JlZ3JvdW5kIjp7IiRpZCI6IjIwMyIsIkNvbG9yIjp7IiRpZCI6IjIw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MDUiLCJDb2xvciI6eyIkaWQiOiIyMDYiLCJBIjowLCJSIjoyNTUsIkciOjI1NSwiQiI6MjU1fX0sIklzVmlzaWJsZSI6dHJ1ZSwiV2lkdGgiOjAuMCwiSGVpZ2h0IjowLjAsIkJvcmRlclN0eWxlIjp7IiRpZCI6IjIwNyIsIkxpbmVDb2xvciI6bnVsbCwiTGluZVdlaWdodCI6MC4wLCJMaW5lVHlwZSI6MCwiUGFyZW50U3R5bGUiOm51bGx9LCJQYXJlbnRTdHlsZSI6bnVsbH0sIkRhdGVTdHlsZSI6eyIkaWQiOiIyMDgiLCJGb250U2V0dGluZ3MiOnsiJGlkIjoiMjA5IiwiRm9udFNpemUiOjEwLCJGb250TmFtZSI6IkNhbGlicmkiLCJJc0JvbGQiOmZhbHNlLCJJc0l0YWxpYyI6ZmFsc2UsIklzVW5kZXJsaW5lZCI6ZmFsc2UsIlBhcmVudFN0eWxlIjpudWxsfSwiQXV0b1NpemUiOjAsIkZvcmVncm91bmQiOnsiJGlkIjoiMjEwIiwiQ29sb3IiOnsiJGlkIjoiMjE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MTIiLCJDb2xvciI6eyIkaWQiOiIyMTMiLCJBIjowLCJSIjoyNTUsIkciOjI1NSwiQiI6MjU1fX0sIklzVmlzaWJsZSI6dHJ1ZSwiV2lkdGgiOjAuMCwiSGVpZ2h0IjowLjAsIkJvcmRlclN0eWxlIjp7IiRpZCI6IjIxNCIsIkxpbmVDb2xvciI6bnVsbCwiTGluZVdlaWdodCI6MC4wLCJMaW5lVHlwZSI6MCwiUGFyZW50U3R5bGUiOm51bGx9LCJQYXJlbnRTdHlsZSI6bnVsbH0sIkRhdGVGb3JtYXQiOnsiJHJlZiI6IjE4OCJ9LCJJc1Zpc2libGUiOnRydWUsIlBhcmVudFN0eWxlIjpudWxsfSwiSW5kZXgiOjEsIlBlcmNlbnRhZ2VDb21wbGV0ZSI6bnVsbCwiUG9zaXRpb24iOnsiUmF0aW8iOjAuMCwiSXNDdXN0b20iOmZhbHNlfSwiRGF0ZUZvcm1hdCI6eyIkcmVmIjoiMTg4In0sIlJlbGF0ZWRUYXNrSWQiOiIwMDAwMDAwMC0wMDAwLTAwMDAtMDAwMC0wMDAwMDAwMDAwMDAiLCJJZCI6ImU4MjVkNWUxLTBiNjktNDNjZS05MGIzLTY1MWM0YTIwZGRiYiIsIkltcG9ydElkIjoiMSIsIlRpdGxlIjoiRmluYWwgRXZhbHVhdGlvbiIsIk5vdGUiOm51bGwsIkh5cGVybGluayI6eyIkaWQiOiIyMTUiLCJBZGRyZXNzIjoiIiwiU3ViQWRkcmVzcyI6IiJ9LCJJc0NoYW5nZWQiOmZhbHNlLCJJc05ldyI6ZmFsc2V9LHsiJGlkIjoiMjE2IiwiRGF0ZSI6IjIwMjAtMTEtMTZUMjM6NTk6MDBaIiwiU3R5bGUiOnsiJGlkIjoiMjE3IiwiU2hhcGUiOjE4LCJDb25uZWN0b3JNYXJnaW4iOnsiJHJlZiI6IjU0In0sIkNvbm5lY3RvclN0eWxlIjp7IiRpZCI6IjIxOCIsIkxpbmVDb2xvciI6eyIkaWQiOiIyMTkiLCIkdHlwZSI6Ik5MUkUuQ29tbW9uLkRvbS5Tb2xpZENvbG9yQnJ1c2gsIE5MUkUuQ29tbW9uIiwiQ29sb3IiOnsiJGlkIjoiMjIwIiwiQSI6MTI3LCJSIjo3OSwiRyI6MTI5LCJCIjoxODl9fSwiTGluZVdlaWdodCI6MS4wLCJMaW5lVHlwZSI6MCwiUGFyZW50U3R5bGUiOm51bGx9LCJJc0JlbG93VGltZWJhbmQiOmZhbHNlLCJQb3NpdGlvbk9uVGFzayI6MCwiSGlkZURhdGUiOmZhbHNlLCJTaGFwZVNpemUiOjEsIlNwYWNpbmciOjIuMCwiUGFkZGluZyI6eyIkcmVmIjoiNTgifSwiU2hhcGVTdHlsZSI6eyIkaWQiOiIyMjEiLCJNYXJnaW4iOnsiJHJlZiI6IjYwIn0sIlBhZGRpbmciOnsiJHJlZiI6IjYxIn0sIkJhY2tncm91bmQiOnsiJGlkIjoiMjIyIiwiQ29sb3IiOnsiJGlkIjoiMjIzIiwiQSI6MjU1LCJSIjoyMzQsIkciOjIyLCJCIjozMH19LCJJc1Zpc2libGUiOnRydWUsIldpZHRoIjoxMy4wLCJIZWlnaHQiOjEz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lRpdGxlU3R5bGUiOnsiJGlkIjoiMjI3IiwiRm9udFNldHRpbmdzIjp7IiRpZCI6IjIyOCIsIkZvbnRTaXplIjoxMSwiRm9udE5hbWUiOiJDYWxpYnJpIiwiSXNCb2xkIjp0cnVlLCJJc0l0YWxpYyI6ZmFsc2UsIklzVW5kZXJsaW5lZCI6ZmFsc2UsIlBhcmVudFN0eWxlIjpudWxsfSwiQXV0b1NpemUiOjAsIkZvcmVncm91bmQiOnsiJGlkIjoiMjI5IiwiQ29sb3IiOnsiJGlkIjoiMj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pZCI6IjIzMSIsIkNvbG9yIjp7IiRpZCI6IjIzMiIsIkEiOjAsIlIiOjI1NSwiRyI6MjU1LCJCIjoyNTV9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IzOCIsIkNvbG9yIjp7IiRpZCI6IjIzOSIsIkEiOjAsIlIiOjI1NSwiRyI6MjU1LCJCIjoyNTV9fSwiSXNWaXNpYmxlIjp0cnVlLCJXaWR0aCI6MC4wLCJIZWlnaHQiOjAuMCwiQm9yZGVyU3R5bGUiOnsiJGlkIjoiMjQwIiwiTGluZUNvbG9yIjpudWxsLCJMaW5lV2VpZ2h0IjowLjAsIkxpbmVUeXBlIjowLCJQYXJlbnRTdHlsZSI6bnVsbH0sIlBhcmVudFN0eWxlIjpudWxsfSwiRGF0ZUZvcm1hdCI6eyIkcmVmIjoiMTg4In0sIklzVmlzaWJsZSI6dHJ1ZSwiUGFyZW50U3R5bGUiOm51bGx9LCJJbmRleCI6MiwiUGVyY2VudGFnZUNvbXBsZXRlIjpudWxsLCJQb3NpdGlvbiI6eyJSYXRpbyI6MC4wLCJJc0N1c3RvbSI6ZmFsc2V9LCJEYXRlRm9ybWF0Ijp7IiRyZWYiOiIxODgifSwiUmVsYXRlZFRhc2tJZCI6IjAwMDAwMDAwLTAwMDAtMDAwMC0wMDAwLTAwMDAwMDAwMDAwMCIsIklkIjoiYmExNjk1OWEtZWZmMS00YjEzLWFmOTgtMDJhNzE0YzE3NjliIiwiSW1wb3J0SWQiOiIxIiwiVGl0bGUiOiJTaWduIE9mZiIsIk5vdGUiOm51bGwsIkh5cGVybGluayI6eyIkaWQiOiIyNDEiLCJBZGRyZXNzIjoiIiwiU3ViQWRkcmVzcyI6IiJ9LCJJc0NoYW5nZWQiOmZhbHNlLCJJc05ldyI6ZmFsc2V9LHsiJGlkIjoiMjQyIiwiRGF0ZSI6IjIwMTktMTItMTBUMjM6NTk6MDBaIiwiU3R5bGUiOnsiJGlkIjoiMjQzIiwiU2hhcGUiOjIsIkNvbm5lY3Rvck1hcmdpbiI6eyIkaWQiOiIyNDQiLCJUb3AiOjAsIkxlZnQiOjIsIlJpZ2h0IjoyLCJCb3R0b20iOjB9LCJDb25uZWN0b3JTdHlsZSI6eyIkaWQiOiIyNDU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Q2IiwiTWFyZ2luIjp7IiRyZWYiOiI2MCJ9LCJQYWRkaW5nIjp7IiRyZWYiOiI2MSJ9LCJCYWNrZ3JvdW5kIjp7IiRpZCI6IjI0NyIsIkNvbG9yIjp7IiRpZCI6IjI0OCIsIkEiOjI1NSwiUiI6MjM0LCJHIjoyMiwiQiI6MzB9fSwiSXNWaXNpYmxlIjp0cnVlLCJXaWR0aCI6MTMuMCwiSGVpZ2h0IjoxMy4wLCJCb3JkZXJTdHlsZSI6eyIkaWQiOiIyNDkiLCJMaW5lQ29sb3IiOm51bGwsIkxpbmVXZWlnaHQiOjAuMCwiTGluZVR5cGUiOjAsIlBhcmVudFN0eWxlIjpudWxsfSwiUGFyZW50U3R5bGUiOm51bGx9LCJUaXRsZVN0eWxlIjp7IiRpZCI6IjI1MCIsIkZvbnRTZXR0aW5ncyI6eyIkaWQiOiIyNTEiLCJGb250U2l6ZSI6MTEsIkZvbnROYW1lIjoiQ2FsaWJyaSIsIklzQm9sZCI6dHJ1ZSwiSXNJdGFsaWMiOmZhbHNlLCJJc1VuZGVybGluZWQiOmZhbHNlLCJQYXJlbnRTdHlsZSI6bnVsbH0sIkF1dG9TaXplIjowLCJGb3JlZ3JvdW5kIjp7IiRpZCI6IjI1MiIsIkNvbG9yIjp7IiRpZCI6IjI1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NTQiLCJDb2xvciI6eyIkaWQiOiIyNTUiLCJBIjowLCJSIjoyNTUsIkciOjI1NSwiQiI6MjU1fX0sIklzVmlzaWJsZSI6dHJ1ZSwiV2lkdGgiOjAuMCwiSGVpZ2h0IjowLjAsIkJvcmRlclN0eWxlIjp7IiRpZCI6IjI1NiIsIkxpbmVDb2xvciI6bnVsbCwiTGluZVdlaWdodCI6MC4wLCJMaW5lVHlwZSI6MCwiUGFyZW50U3R5bGUiOm51bGx9LCJQYXJlbnRTdHlsZSI6bnVsbH0sIkRhdGVTdHlsZSI6eyIkaWQiOiIyNTciLCJGb250U2V0dGluZ3MiOnsiJGlkIjoiMjU4IiwiRm9udFNpemUiOjEwLCJGb250TmFtZSI6IkNhbGlicmkiLCJJc0JvbGQiOmZhbHNlLCJJc0l0YWxpYyI6ZmFsc2UsIklzVW5kZXJsaW5lZCI6ZmFsc2UsIlBhcmVudFN0eWxlIjpudWxsfSwiQXV0b1NpemUiOjAsIkZvcmVncm91bmQiOnsiJGlkIjoiMjU5IiwiQ29sb3IiOnsiJGlkIjoiMjY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EiLCJDb2xvciI6eyIkaWQiOiIyNjIiLCJBIjowLCJSIjoyNTUsIkciOjI1NSwiQiI6MjU1fX0sIklzVmlzaWJsZSI6dHJ1ZSwiV2lkdGgiOjAuMCwiSGVpZ2h0IjowLjAsIkJvcmRlclN0eWxlIjp7IiRpZCI6IjI2MyIsIkxpbmVDb2xvciI6bnVsbCwiTGluZVdlaWdodCI6MC4wLCJMaW5lVHlwZSI6MCwiUGFyZW50U3R5bGUiOm51bGx9LCJQYXJlbnRTdHlsZSI6bnVsbH0sIkRhdGVGb3JtYXQiOnsiJHJlZiI6IjE4OCJ9LCJJc1Zpc2libGUiOnRydWUsIlBhcmVudFN0eWxlIjpudWxsfSwiSW5kZXgiOjMsIlBlcmNlbnRhZ2VDb21wbGV0ZSI6bnVsbCwiUG9zaXRpb24iOnsiUmF0aW8iOjAuMCwiSXNDdXN0b20iOmZhbHNlfSwiRGF0ZUZvcm1hdCI6eyIkcmVmIjoiMTg4In0sIlJlbGF0ZWRUYXNrSWQiOiIwMDAwMDAwMC0wMDAwLTAwMDAtMDAwMC0wMDAwMDAwMDAwMDAiLCJJZCI6IjI1OWJmMmRiLWU5YjktNDk2Ni04OWUwLTg5ZGUyNWIyZDk0YyIsIkltcG9ydElkIjoiMSIsIlRpdGxlIjoiS2ljayBPZmYiLCJOb3RlIjpudWxsLCJIeXBlcmxpbmsiOnsiJGlkIjoiMjY0IiwiQWRkcmVzcyI6IiIsIlN1YkFkZHJlc3MiOiIifSwiSXNDaGFuZ2VkIjpmYWxzZSwiSXNOZXciOmZhbHNlfV0sIlRhc2tzIjpbXSwiU3dpbWxhbmVzIjpbeyIkaWQiOiIyNjUiLCJJZCI6IjgzNzhiZjQ2LTc2NDMtNDRjNC1iZTQ4LTY1ZmQyMGI0MmUzYyIsIkluZGV4Ijo0LCJIZWFkZXJUZXh0IjoiRGl2ZSBpbnRvIHRoZSBSZXNlYXJjaCBEb21haW4iLCJTdHlsZSI6eyIkaWQiOiIyNjYiLCJIZWFkZXJTdHlsZSI6eyIkaWQiOiIyNjciLCJUZXh0U3R5bGUiOnsiJGlkIjoiMjY4IiwiRm9udFNldHRpbmdzIjp7IiRpZCI6IjI2OSIsIkZvbnRTaXplIjoxMiwiRm9udE5hbWUiOiJDYWxpYnJpIiwiSXNCb2xkIjpmYWxzZSwiSXNJdGFsaWMiOmZhbHNlLCJJc1VuZGVybGluZWQiOmZhbHNlLCJQYXJlbnRTdHlsZSI6bnVsbH0sIkF1dG9TaXplIjowLCJGb3JlZ3JvdW5kIjp7IiRpZCI6IjI3MCIsIkNvbG9yIjp7IiRpZCI6IjI3MSIsIkEiOjI1NSwiUiI6MjEsIkciOjQ2LCJCIjo2MH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jcyIiwiTWFyZ2luIjp7IiRyZWYiOiIxNDMifSwiUGFkZGluZyI6eyIkcmVmIjoiMTQ0In0sIkJhY2tncm91bmQiOnsiJGlkIjoiMjczIiwiQ29sb3IiOnsiJGlkIjoiMjc0IiwiQSI6MTI3LCJSIjo2NSwiRyI6MTM4LCJCIjoxNzl9fSwiSXNWaXNpYmxlIjpmYWxzZSwiV2lkdGgiOjAuMCwiSGVpZ2h0IjowLjAsIkJvcmRlclN0eWxlIjp7IiRpZCI6IjI3NSIsIkxpbmVDb2xvciI6eyIkaWQiOiIyNzYiLCIkdHlwZSI6Ik5MUkUuQ29tbW9uLkRvbS5Tb2xpZENvbG9yQnJ1c2gsIE5MUkUuQ29tbW9uIiwiQ29sb3IiOnsiJGlkIjoiMjc3IiwiQSI6MjU1LCJSIjoyMSwiRyI6NDYsIkIiOjYwfX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I3OCIsIk1hcmdpbiI6eyIkcmVmIjoiMTUzIn0sIlBhZGRpbmciOnsiJHJlZiI6IjE1NCJ9LCJCYWNrZ3JvdW5kIjp7IiRpZCI6IjI3OSIsIkNvbG9yIjp7IiRpZCI6IjI4MCIsIkEiOjM4LCJSIjo2NSwiRyI6MTM4LCJCIjoxNzl9fSwiSXNWaXNpYmxlIjp0cnVlLCJXaWR0aCI6MC4wLCJIZWlnaHQiOjAuMCwiQm9yZGVyU3R5bGUiOnsiJGlkIjoiMjgxIiwiTGluZUNvbG9yIjp7IiRpZCI6IjI4MiIsIiR0eXBlIjoiTkxSRS5Db21tb24uRG9tLlNvbGlkQ29sb3JCcnVzaCwgTkxSRS5Db21tb24iLCJDb2xvciI6eyIkaWQiOiIyODMiLCJBIjoyNTUsIlIiOjIxLCJHIjo0NiwiQiI6NjB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jg0IiwiX2F0dGFjaGVkTWlsZXN0b25lcyI6W10sIlRhc2tEZWZpbml0aW9uIjp7IiRpZCI6IjI4NSIsIkdyb3VwTmFtZSI6bnVsbCwiU3RhcnREYXRlIjoiMjAxOS0xMi0xMFQwMDowMDowMFoiLCJFbmREYXRlIjoiMjAxOS0xMi0yMFQyMzo1OTowMFoiLCJQZXJjZW50YWdlQ29tcGxldGUiOm51bGwsIlN0eWxlIjp7IiRpZCI6IjI4NiIsIlNoYXBlIjoyLCJTaGFwZVRoaWNrbmVzcyI6MSwiRHVyYXRpb25Gb3JtYXQiOjA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udWxsfSwiQXV0b1NpemUiOjAsIkZvcmVncm91bmQiOnsiJGlkIjoiMjg5IiwiQ29sb3IiOnsiJGlkIjoiMjk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MjkxIiwiQ29sb3IiOnsiJGlkIjoiMjkyIiwiQSI6ODksIlIiOjAsIkciOjAsIkIiOjB9fSwiSXNWaXNpYmxlIjp0cnVlLCJXaWR0aCI6MC4wLCJIZWlnaHQiOjAuMCwiQm9yZGVyU3R5bGUiOnsiJGlkIjoiMjkzIiwiTGluZUNvbG9yIjpudWxsLCJMaW5lV2VpZ2h0IjowLjAsIkxpbmVUeXBlIjowLCJQYXJlbnRTdHlsZSI6bnVsbH0sIlBhcmVudFN0eWxlIjpudWxsfSwiRHVyYXRpb25TdHlsZSI6eyIkaWQiOiIyOTQiLCJGb250U2V0dGluZ3MiOnsiJGlkIjoiMjk1IiwiRm9udFNpemUiOjEwLCJGb250TmFtZSI6IkNhbGlicmkiLCJJc0JvbGQiOmZhbHNlLCJJc0l0YWxpYyI6ZmFsc2UsIklzVW5kZXJsaW5lZCI6ZmFsc2UsIlBhcmVudFN0eWxlIjpudWxsfSwiQXV0b1NpemUiOjAsIkZvcmVncm91bmQiOnsiJGlkIjoiMjk2IiwiQ29sb3IiOnsiJGlkIjoiMjk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Mjk4IiwiQ29sb3IiOnsiJHJlZiI6IjI5MiJ9fSwiSXNWaXNpYmxlIjp0cnVlLCJXaWR0aCI6MC4wLCJIZWlnaHQiOjAuMCwiQm9yZGVyU3R5bGUiOnsiJGlkIjoiMjk5IiwiTGluZUNvbG9yIjpudWxsLCJMaW5lV2VpZ2h0IjowLjAsIkxpbmVUeXBlIjowLCJQYXJlbnRTdHlsZSI6bnVsbH0sIlBhcmVudFN0eWxlIjpudWxsfSwiSG9yaXpvbnRhbENvbm5lY3RvclN0eWxlIjp7IiRpZCI6IjMwMCIsIkxpbmVDb2xvciI6eyIkaWQiOiIzMDEiLCIkdHlwZSI6Ik5MUkUuQ29tbW9uLkRvbS5Tb2xpZENvbG9yQnJ1c2gsIE5MUkUuQ29tbW9uIiwiQ29sb3IiOnsiJGlkIjoiMzAyIiwiQSI6MjU1LCJSIjoyMDQsIkciOjIwNCwiQiI6MjA0fX0sIkxpbmVXZWlnaHQiOjEuMCwiTGluZVR5cGUiOjAsIlBhcmVudFN0eWxlIjpudWxsfSwiVmVydGljYWxDb25uZWN0b3JTdHlsZSI6eyIkaWQiOiIzMDMiLCJMaW5lQ29sb3IiOnsiJGlkIjoiMzA0IiwiJHR5cGUiOiJOTFJFLkNvbW1vbi5Eb20uU29saWRDb2xvckJydXNoLCBOTFJFLkNvbW1vbiIsIkNvbG9yIjp7IiRpZCI6IjMw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A2IiwiTWFyZ2luIjp7IiRyZWYiOiIxMDQifSwiUGFkZGluZyI6eyIkcmVmIjoiMTA1In0sIkJhY2tncm91bmQiOnsiJGlkIjoiMzA3IiwiQ29sb3IiOnsiJGlkIjoiMzA4IiwiQSI6MjU1LCJSIjowLCJHIjoxMTQsIkIiOjE4OH19LCJJc1Zpc2libGUiOnRydWUsIldpZHRoIjowLjAsIkhlaWdodCI6MTYuMCwiQm9yZGVyU3R5bGUiOnsiJGlkIjoiMzA5IiwiTGluZUNvbG9yIjp7IiRpZCI6IjMxMCIsIiR0eXBlIjoiTkxSRS5Db21tb24uRG9tLlNvbGlkQ29sb3JCcnVzaCwgTkxSRS5Db21tb24iLCJDb2xvciI6eyIkaWQiOiIzMTEiLCJBIjoyNTUsIlIiOjI1NSwiRyI6MCwiQiI6MH19LCJMaW5lV2VpZ2h0IjowLjAsIkxpbmVUeXBlIjowLCJQYXJlbnRTdHlsZSI6bnVsbH0sIlBhcmVudFN0eWxlIjpudWxsfSwiVGl0bGVTdHlsZSI6eyIkaWQiOiIzMTIiLCJGb250U2V0dGluZ3MiOnsiJGlkIjoiMzEzIiwiRm9udFNpemUiOjExLCJGb250TmFtZSI6IkNhbGlicmkiLCJJc0JvbGQiOnRydWUsIklzSXRhbGljIjpmYWxzZSwiSXNVbmRlcmxpbmVkIjpmYWxzZSwiUGFyZW50U3R5bGUiOm51bGx9LCJBdXRvU2l6ZSI6MCwiRm9yZWdyb3VuZCI6eyIkaWQiOiIzMTQiLCJDb2xvciI6eyIkaWQiOiIzMTU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zMTYiLCJDb2xvciI6eyIkaWQiOiIzMTciLCJBIjowLCJSIjoyNTUsIkciOjI1NSwiQiI6MjU1fX0sIklzVmlzaWJsZSI6dHJ1ZSwiV2lkdGgiOjAuMCwiSGVpZ2h0IjowLjAsIkJvcmRlclN0eWxlIjp7IiRpZCI6IjMxOCIsIkxpbmVDb2xvciI6bnVsbCwiTGluZVdlaWdodCI6MC4wLCJMaW5lVHlwZSI6MCwiUGFyZW50U3R5bGUiOm51bGx9LCJQYXJlbnRTdHlsZSI6bnVsbH0sIkRhdGVTdHlsZSI6eyIkaWQiOiIzMTkiLCJGb250U2V0dGluZ3MiOnsiJGlkIjoiMzIwIiwiRm9udFNpemUiOjEwLCJGb250TmFtZSI6IkNhbGlicmkiLCJJc0JvbGQiOmZhbHNlLCJJc0l0YWxpYyI6ZmFsc2UsIklzVW5kZXJsaW5lZCI6ZmFsc2UsIlBhcmVudFN0eWxlIjpudWxsfSwiQXV0b1NpemUiOjAsIkZvcmVncm91bmQiOnsiJGlkIjoiMzIxIiwiQ29sb3IiOnsiJGlkIjoiMzI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pZCI6IjMyMyIsIkNvbG9yIjp7IiRpZCI6IjMyNCIsIkEiOjAsIlIiOjI1NSwiRyI6MjU1LCJCIjoyNTV9fSwiSXNWaXNpYmxlIjp0cnVlLCJXaWR0aCI6MC4wLCJIZWlnaHQiOjAuMCwiQm9yZGVyU3R5bGUiOnsiJGlkIjoiMzI1IiwiTGluZUNvbG9yIjpudWxsLCJMaW5lV2VpZ2h0IjowLjAsIkxpbmVUeXBlIjowLCJQYXJlbnRTdHlsZSI6bnVsbH0sIlBhcmVudFN0eWxlIjpudWxsfSwiRGF0ZUZvcm1hdCI6eyIkaWQiOiIz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yNiJ9LCJJZCI6ImJiMDYzYjQ0LTZhMTEtNGMzZC1iZDJlLTJlNWM4ZGEyNWFhZCIsIkltcG9ydElkIjoiMSIsIlRpdGxlIjoiUmVhZCBhbmQgdW5kZXJzdGFuZCB0aGUgY29udGV4dCBvZiB0aGUgUHJvYmxlbSIsIk5vdGUiOm51bGwsIkh5cGVybGluayI6eyIkaWQiOiIzMjciLCJBZGRyZXNzIjoiIiwiU3ViQWRkcmVzcyI6IiJ9LCJJc0NoYW5nZWQiOmZhbHNlLCJJc05ldyI6ZmFsc2V9LCJJbmRleCI6MH0seyIkaWQiOiIzMjgiLCJfYXR0YWNoZWRNaWxlc3RvbmVzIjpbXSwiVGFza0RlZmluaXRpb24iOnsiJGlkIjoiMzI5IiwiR3JvdXBOYW1lIjpudWxsLCJTdGFydERhdGUiOiIyMDE5LTEyLTIxVDAwOjAwOjAwWiIsIkVuZERhdGUiOiIyMDE5LTEyLTMxVDIzOjU5OjAwWiIsIlBlcmNlbnRhZ2VDb21wbGV0ZSI6bnVsbCwiU3R5bGUiOnsiJGlkIjoiMzMwIiwiU2hhcGUiOjIsIlNoYXBlVGhpY2tuZXNzIjoxLCJEdXJhdGlvbkZvcm1hdCI6MCwiSW5jbHVkZU5vbldvcmtpbmdEYXlzSW5EdXJhdGlvbiI6ZmFsc2UsIlBlcmNlbnRhZ2VDb21wbGV0ZVN0eWxlIjp7IiRpZCI6IjMzMSIsIkZvbnRTZXR0aW5ncyI6eyIkaWQiOiIzMzIiLCJGb250U2l6ZSI6MTAsIkZvbnROYW1lIjoiQ2FsaWJyaSIsIklzQm9sZCI6ZmFsc2UsIklzSXRhbGljIjpmYWxzZSwiSXNVbmRlcmxpbmVkIjpmYWxzZSwiUGFyZW50U3R5bGUiOm51bGx9LCJBdXRvU2l6ZSI6MCwiRm9yZWdyb3VuZCI6eyIkaWQiOiIzMzMiLCJDb2xvciI6eyIkaWQiOiIzMz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zMzUiLCJDb2xvciI6eyIkaWQiOiIzMzYiLCJBIjo4OSwiUiI6MCwiRyI6MCwiQiI6MH19LCJJc1Zpc2libGUiOnRydWUsIldpZHRoIjowLjAsIkhlaWdodCI6MC4wLCJCb3JkZXJTdHlsZSI6eyIkaWQiOiIzMzciLCJMaW5lQ29sb3IiOm51bGwsIkxpbmVXZWlnaHQiOjAuMCwiTGluZVR5cGUiOjAsIlBhcmVudFN0eWxlIjpudWxsfSwiUGFyZW50U3R5bGUiOm51bGx9LCJEdXJhdGlvblN0eWxlIjp7IiRpZCI6IjMzOCIsIkZvbnRTZXR0aW5ncyI6eyIkaWQiOiIzMzkiLCJGb250U2l6ZSI6MTAsIkZvbnROYW1lIjoiQ2FsaWJyaSIsIklzQm9sZCI6ZmFsc2UsIklzSXRhbGljIjpmYWxzZSwiSXNVbmRlcmxpbmVkIjpmYWxzZSwiUGFyZW50U3R5bGUiOm51bGx9LCJBdXRvU2l6ZSI6MCwiRm9yZWdyb3VuZCI6eyIkaWQiOiIzNDAiLCJDb2xvciI6eyIkaWQiOiIzND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zNDIiLCJDb2xvciI6eyIkcmVmIjoiMzM2In19LCJJc1Zpc2libGUiOnRydWUsIldpZHRoIjowLjAsIkhlaWdodCI6MC4wLCJCb3JkZXJTdHlsZSI6eyIkaWQiOiIzNDMiLCJMaW5lQ29sb3IiOm51bGwsIkxpbmVXZWlnaHQiOjAuMCwiTGluZVR5cGUiOjAsIlBhcmVudFN0eWxlIjpudWxsfSwiUGFyZW50U3R5bGUiOm51bGx9LCJIb3Jpem9udGFsQ29ubmVjdG9yU3R5bGUiOnsiJGlkIjoiMzQ0IiwiTGluZUNvbG9yIjp7IiRpZCI6IjM0NSIsIiR0eXBlIjoiTkxSRS5Db21tb24uRG9tLlNvbGlkQ29sb3JCcnVzaCwgTkxSRS5Db21tb24iLCJDb2xvciI6eyIkaWQiOiIzNDYiLCJBIjoyNTUsIlIiOjIwNCwiRyI6MjA0LCJCIjoyMDR9fSwiTGluZVdlaWdodCI6MS4wLCJMaW5lVHlwZSI6MCwiUGFyZW50U3R5bGUiOm51bGx9LCJWZXJ0aWNhbENvbm5lY3RvclN0eWxlIjp7IiRpZCI6IjM0NyIsIkxpbmVDb2xvciI6eyIkaWQiOiIzNDgiLCIkdHlwZSI6Ik5MUkUuQ29tbW9uLkRvbS5Tb2xpZENvbG9yQnJ1c2gsIE5MUkUuQ29tbW9uIiwiQ29sb3IiOnsiJGlkIjoiMzQ5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TAiLCJNYXJnaW4iOnsiJHJlZiI6IjEwNCJ9LCJQYWRkaW5nIjp7IiRyZWYiOiIxMDUifSwiQmFja2dyb3VuZCI6eyIkaWQiOiIzNTEiLCJDb2xvciI6eyIkaWQiOiIzNTIiLCJBIjoyNTUsIlIiOjAsIkciOjExNCwiQiI6MTg4fX0sIklzVmlzaWJsZSI6dHJ1ZSwiV2lkdGgiOjAuMCwiSGVpZ2h0IjoxNi4wLCJCb3JkZXJTdHlsZSI6eyIkaWQiOiIzNTMiLCJMaW5lQ29sb3IiOnsiJGlkIjoiMzU0IiwiJHR5cGUiOiJOTFJFLkNvbW1vbi5Eb20uU29saWRDb2xvckJydXNoLCBOTFJFLkNvbW1vbiIsIkNvbG9yIjp7IiRpZCI6IjM1NSIsIkEiOjI1NSwiUiI6MjU1LCJHIjowLCJCIjowfX0sIkxpbmVXZWlnaHQiOjAuMCwiTGluZVR5cGUiOjAsIlBhcmVudFN0eWxlIjpudWxsfSwiUGFyZW50U3R5bGUiOm51bGx9LCJUaXRsZVN0eWxlIjp7IiRpZCI6IjM1NiIsIkZvbnRTZXR0aW5ncyI6eyIkaWQiOiIzNTciLCJGb250U2l6ZSI6MTEsIkZvbnROYW1lIjoiQ2FsaWJyaSIsIklzQm9sZCI6dHJ1ZSwiSXNJdGFsaWMiOmZhbHNlLCJJc1VuZGVybGluZWQiOmZhbHNlLCJQYXJlbnRTdHlsZSI6bnVsbH0sIkF1dG9TaXplIjowLCJGb3JlZ3JvdW5kIjp7IiRpZCI6IjM1OCIsIkNvbG9yIjp7IiRpZCI6IjM1OS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2MCIsIkNvbG9yIjp7IiRpZCI6IjM2MSIsIkEiOjAsIlIiOjI1NSwiRyI6MjU1LCJCIjoyNTV9fSwiSXNWaXNpYmxlIjp0cnVlLCJXaWR0aCI6MC4wLCJIZWlnaHQiOjAuMCwiQm9yZGVyU3R5bGUiOnsiJGlkIjoiMzYyIiwiTGluZUNvbG9yIjpudWxsLCJMaW5lV2VpZ2h0IjowLjAsIkxpbmVUeXBlIjowLCJQYXJlbnRTdHlsZSI6bnVsbH0sIlBhcmVudFN0eWxlIjpudWxsfSwiRGF0ZVN0eWxlIjp7IiRpZCI6IjM2MyIsIkZvbnRTZXR0aW5ncyI6eyIkaWQiOiIzNjQiLCJGb250U2l6ZSI6MTAsIkZvbnROYW1lIjoiQ2FsaWJyaSIsIklzQm9sZCI6ZmFsc2UsIklzSXRhbGljIjpmYWxzZSwiSXNVbmRlcmxpbmVkIjpmYWxzZSwiUGFyZW50U3R5bGUiOm51bGx9LCJBdXRvU2l6ZSI6MCwiRm9yZWdyb3VuZCI6eyIkaWQiOiIzNjUiLCJDb2xvciI6eyIkaWQiOiIzNj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GlkIjoiMzY3IiwiQ29sb3IiOnsiJGlkIjoiMzY4IiwiQSI6MCwiUiI6MjU1LCJHIjoyNTUsIkIiOjI1NX19LCJJc1Zpc2libGUiOnRydWUsIldpZHRoIjowLjAsIkhlaWdodCI6MC4wLCJCb3JkZXJTdHlsZSI6eyIkaWQiOiIzNjkiLCJMaW5lQ29sb3IiOm51bGwsIkxpbmVXZWlnaHQiOjAuMCwiTGluZVR5cGUiOjAsIlBhcmVudFN0eWxlIjpudWxsfSwiUGFyZW50U3R5bGUiOm51bGx9LCJEYXRlRm9ybWF0Ijp7IiRyZWYiOiIzMjYifSwiSXNWaXNpYmxlIjp0cnVlLCJQYXJlbnRTdHlsZSI6bnVsbH0sIkluZGV4Ijo2LCJTbWFydER1cmF0aW9uQWN0aXZhdGVkIjpmYWxzZSwiRGF0ZUZvcm1hdCI6eyIkcmVmIjoiMzI2In0sIklkIjoiZTE4YTM0NDctNDk4YS00ZTgzLThhMGYtYmM1OTg2Y2Y1OThkIiwiSW1wb3J0SWQiOiIxIiwiVGl0bGUiOiJHbyB0aHJvdWdoIHByZXZpb3VzIGFydHMgYW5kIGNyZWF0ZSBCaWJsaW9ncmFwaHkiLCJOb3RlIjpudWxsLCJIeXBlcmxpbmsiOnsiJGlkIjoiMzcwIiwiQWRkcmVzcyI6IiIsIlN1YkFkZHJlc3MiOiIifSwiSXNDaGFuZ2VkIjpmYWxzZSwiSXNOZXciOmZhbHNlfSwiSW5kZXgiOjB9LHsiJGlkIjoiMzcxIiwiX2F0dGFjaGVkTWlsZXN0b25lcyI6W10sIlRhc2tEZWZpbml0aW9uIjp7IiRpZCI6IjM3MiIsIkdyb3VwTmFtZSI6bnVsbCwiU3RhcnREYXRlIjoiMjAyMC0wMS0wMVQwMDowMDowMFoiLCJFbmREYXRlIjoiMjAyMC0wMi0yNFQyMzo1OTowMFoiLCJQZXJjZW50YWdlQ29tcGxldGUiOm51bGwsIlN0eWxlIjp7IiRpZCI6IjM3MyIsIlNoYXBlIjoyLCJTaGFwZVRoaWNrbmVzcyI6MSwiRHVyYXRpb25Gb3JtYXQiOjAsIkluY2x1ZGVOb25Xb3JraW5nRGF5c0luRHVyYXRpb24iOmZhbHNlLCJQZXJjZW50YWdlQ29tcGxldGVTdHlsZSI6eyIkaWQiOiIzNzQiLCJGb250U2V0dGluZ3MiOnsiJGlkIjoiMzc1IiwiRm9udFNpemUiOjEwLCJGb250TmFtZSI6IkNhbGlicmkiLCJJc0JvbGQiOmZhbHNlLCJJc0l0YWxpYyI6ZmFsc2UsIklzVW5kZXJsaW5lZCI6ZmFsc2UsIlBhcmVudFN0eWxlIjpudWxsfSwiQXV0b1NpemUiOjAsIkZvcmVncm91bmQiOnsiJGlkIjoiMzc2IiwiQ29sb3IiOnsiJGlkIjoiMzc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Mzc4IiwiQ29sb3IiOnsiJGlkIjoiMzc5IiwiQSI6ODksIlIiOjAsIkciOjAsIkIiOjB9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GlkIjoiMz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Mzg1IiwiQ29sb3IiOnsiJHJlZiI6IjM3OSJ9fSwiSXNWaXNpYmxlIjp0cnVlLCJXaWR0aCI6MC4wLCJIZWlnaHQiOjAuMCwiQm9yZGVyU3R5bGUiOnsiJGlkIjoiMzg2IiwiTGluZUNvbG9yIjpudWxsLCJMaW5lV2VpZ2h0IjowLjAsIkxpbmVUeXBlIjowLCJQYXJlbnRTdHlsZSI6bnVsbH0sIlBhcmVudFN0eWxlIjpudWxsfSwiSG9yaXpvbnRhbENvbm5lY3RvclN0eWxlIjp7IiRpZCI6IjM4NyIsIkxpbmVDb2xvciI6eyIkaWQiOiIzODgiLCIkdHlwZSI6Ik5MUkUuQ29tbW9uLkRvbS5Tb2xpZENvbG9yQnJ1c2gsIE5MUkUuQ29tbW9uIiwiQ29sb3IiOnsiJGlkIjoiMzg5IiwiQSI6MjU1LCJSIjoyMDQsIkciOjIwNCwiQiI6MjA0fX0sIkxpbmVXZWlnaHQiOjAuMCwiTGluZVR5cGUiOjAsIlBhcmVudFN0eWxlIjpudWxsfSwiVmVydGljYWxDb25uZWN0b3JTdHlsZSI6eyIkaWQiOiIzOTAiLCJMaW5lQ29sb3IiOnsiJGlkIjoiMzkxIiwiJHR5cGUiOiJOTFJFLkNvbW1vbi5Eb20uU29saWRDb2xvckJydXNoLCBOTFJFLkNvbW1vbiIsIkNvbG9yIjp7IiRpZCI6IjM5Mi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kzIiwiTWFyZ2luIjp7IiRyZWYiOiIxMDQifSwiUGFkZGluZyI6eyIkcmVmIjoiMTA1In0sIkJhY2tncm91bmQiOnsiJGlkIjoiMzk0IiwiQ29sb3IiOnsiJGlkIjoiMzk1IiwiQSI6MjU1LCJSIjowLCJHIjoxMTQsIkIiOjE4OH19LCJJc1Zpc2libGUiOnRydWUsIldpZHRoIjowLjAsIkhlaWdodCI6MTYuMCwiQm9yZGVyU3R5bGUiOnsiJGlkIjoiMzk2IiwiTGluZUNvbG9yIjp7IiRpZCI6IjM5NyIsIiR0eXBlIjoiTkxSRS5Db21tb24uRG9tLlNvbGlkQ29sb3JCcnVzaCwgTkxSRS5Db21tb24iLCJDb2xvciI6eyIkaWQiOiIzOTgiLCJBIjoyNTUsIlIiOjI1NSwiRyI6MCwiQiI6MH19LCJMaW5lV2VpZ2h0IjowLjAsIkxpbmVUeXBlIjowLCJQYXJlbnRTdHlsZSI6bnVsbH0sIlBhcmVudFN0eWxlIjpudWxsfSwiVGl0bGVTdHlsZSI6eyIkaWQiOiIzOTkiLCJGb250U2V0dGluZ3MiOnsiJGlkIjoiNDAwIiwiRm9udFNpemUiOjExLCJGb250TmFtZSI6IkNhbGlicmkiLCJJc0JvbGQiOnRydWUsIklzSXRhbGljIjpmYWxzZSwiSXNVbmRlcmxpbmVkIjpmYWxzZSwiUGFyZW50U3R5bGUiOm51bGx9LCJBdXRvU2l6ZSI6MCwiRm9yZWdyb3VuZCI6eyIkaWQiOiI0MDEiLCJDb2xvciI6eyIkaWQiOiI0MDI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0MDMiLCJDb2xvciI6eyIkaWQiOiI0MDQiLCJBIjowLCJSIjoyNTUsIkciOjI1NSwiQiI6MjU1fX0sIklzVmlzaWJsZSI6dHJ1ZSwiV2lkdGgiOjAuMCwiSGVpZ2h0IjowLjAsIkJvcmRlclN0eWxlIjp7IiRpZCI6IjQwNSIsIkxpbmVDb2xvciI6bnVsbCwiTGluZVdlaWdodCI6MC4wLCJMaW5lVHlwZSI6MCwiUGFyZW50U3R5bGUiOm51bGx9LCJQYXJlbnRTdHlsZSI6bnVsbH0sIkRhdGV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UZvcm1hdCI6eyIkcmVmIjoiMzI2In0sIklzVmlzaWJsZSI6dHJ1ZSwiUGFyZW50U3R5bGUiOm51bGx9LCJJbmRleCI6NywiU21hcnREdXJhdGlvbkFjdGl2YXRlZCI6ZmFsc2UsIkRhdGVGb3JtYXQiOnsiJHJlZiI6IjMyNiJ9LCJJZCI6IjRiYTMwODJiLTY5ZmQtNGRkMy1iMjI0LTMzYjgwNDAzNGQ3NCIsIkltcG9ydElkIjoiMSIsIlRpdGxlIjoiR28gZGVlcCBhbmQgQW5hbHl6ZSBzZWxlY3RlZCBwcmV2aW91cyBhcnRzIiwiTm90ZSI6bnVsbCwiSHlwZXJsaW5rIjp7IiRpZCI6IjQxMyIsIkFkZHJlc3MiOiIiLCJTdWJBZGRyZXNzIjoiIn0sIklzQ2hhbmdlZCI6ZmFsc2UsIklzTmV3IjpmYWxzZX0sIkluZGV4IjowfV0sIk1pbGVzdG9uZXMiOltdfSx7IiRpZCI6IjQxNCIsIklkIjoiYTRiMzM1ZjktYjY0NC00NTU1LTk0ZjEtNTk1YmMxM2Q2ZjNjIiwiSW5kZXgiOjgsIkhlYWRlclRleHQiOiJQcm9wb3NhbCBzdWJtaXNzaW9uIiwiU3R5bGUiOnsiJGlkIjoiNDE1IiwiSGVhZGVyU3R5bGUiOnsiJGlkIjoiNDE2IiwiVGV4dFN0eWxlIjp7IiRpZCI6IjQxNyIsIkZvbnRTZXR0aW5ncyI6eyIkaWQiOiI0MTgiLCJGb250U2l6ZSI6MTIsIkZvbnROYW1lIjoiQ2FsaWJyaSIsIklzQm9sZCI6ZmFsc2UsIklzSXRhbGljIjpmYWxzZSwiSXNVbmRlcmxpbmVkIjpmYWxzZSwiUGFyZW50U3R5bGUiOm51bGx9LCJBdXRvU2l6ZSI6MCwiRm9yZWdyb3VuZCI6eyIkaWQiOiI0MTkiLCJDb2xvciI6eyIkaWQiOiI0MjAiLCJBIjoyNTUsIlIiOjU1LCJHIjo2MiwiQiI6MTN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QyMSIsIk1hcmdpbiI6eyIkcmVmIjoiMTQzIn0sIlBhZGRpbmciOnsiJHJlZiI6IjE0NCJ9LCJCYWNrZ3JvdW5kIjp7IiRpZCI6IjQyMiIsIkNvbG9yIjp7IiRpZCI6IjQyMyIsIkEiOjEyNywiUiI6MTY2LCJHIjoxODMsIkIiOjM5fX0sIklzVmlzaWJsZSI6ZmFsc2UsIldpZHRoIjowLjAsIkhlaWdodCI6MC4wLCJCb3JkZXJTdHlsZSI6eyIkaWQiOiI0MjQiLCJMaW5lQ29sb3IiOnsiJGlkIjoiNDI1IiwiJHR5cGUiOiJOTFJFLkNvbW1vbi5Eb20uU29saWRDb2xvckJydXNoLCBOTFJFLkNvbW1vbiIsIkNvbG9yIjp7IiRpZCI6IjQyNiIsIkEiOjI1NSwiUiI6NTUsIkciOjYyLCJCIjoxM3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0MjciLCJNYXJnaW4iOnsiJHJlZiI6IjE1MyJ9LCJQYWRkaW5nIjp7IiRyZWYiOiIxNTQifSwiQmFja2dyb3VuZCI6eyIkaWQiOiI0MjgiLCJDb2xvciI6eyIkaWQiOiI0MjkiLCJBIjozOCwiUiI6MTY2LCJHIjoxODMsIkIiOjM5fX0sIklzVmlzaWJsZSI6dHJ1ZSwiV2lkdGgiOjAuMCwiSGVpZ2h0IjowLjAsIkJvcmRlclN0eWxlIjp7IiRpZCI6IjQzMCIsIkxpbmVDb2xvciI6eyIkaWQiOiI0MzEiLCIkdHlwZSI6Ik5MUkUuQ29tbW9uLkRvbS5Tb2xpZENvbG9yQnJ1c2gsIE5MUkUuQ29tbW9uIiwiQ29sb3IiOnsiJGlkIjoiNDMyIiwiQSI6MjU1LCJSIjo1NSwiRyI6NjIsIkIiOjEz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QzMyIsIl9hdHRhY2hlZE1pbGVzdG9uZXMiOltdLCJUYXNrRGVmaW5pdGlvbiI6eyIkaWQiOiI0MzQiLCJHcm91cE5hbWUiOm51bGwsIlN0YXJ0RGF0ZSI6IjIwMjAtMDItMjRUMDA6MDA6MDBaIiwiRW5kRGF0ZSI6IjIwMjAtMDItMjVUMjM6NTk6MDBaIiwiUGVyY2VudGFnZUNvbXBsZXRlIjpudWxsLCJTdHlsZSI6eyIkaWQiOiI0MzUiLCJTaGFwZSI6MiwiU2hhcGVUaGlja25lc3MiOjEsIkR1cmF0aW9uRm9ybWF0IjowLCJJbmNsdWRlTm9uV29ya2luZ0RheXNJbkR1cmF0aW9uIjpmYWxzZSwiUGVyY2VudGFnZUNvbXBsZXRl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pZCI6IjQ0MCIsIkNvbG9yIjp7IiRpZCI6IjQ0MSIsIkEiOjg5LCJSIjowLCJHIjowLCJCIjowfX0sIklzVmlzaWJsZSI6dHJ1ZSwiV2lkdGgiOjAuMCwiSGVpZ2h0IjowLjAsIkJvcmRlclN0eWxlIjp7IiRpZCI6IjQ0MiIsIkxpbmVDb2xvciI6bnVsbCwiTGluZVdlaWdodCI6MC4wLCJMaW5lVHlwZSI6MCwiUGFyZW50U3R5bGUiOm51bGx9LCJQYXJlbnRTdHlsZSI6bnVsbH0sIkR1cmF0aW9uU3R5bGUiOnsiJGlkIjoiNDQzIiwiRm9udFNldHRpbmdzIjp7IiRpZCI6IjQ0NCIsIkZvbnRTaXplIjoxMCwiRm9udE5hbWUiOiJDYWxpYnJpIiwiSXNCb2xkIjpmYWxzZSwiSXNJdGFsaWMiOmZhbHNlLCJJc1VuZGVybGluZWQiOmZhbHNlLCJQYXJlbnRTdHlsZSI6bnVsbH0sIkF1dG9TaXplIjowLCJGb3JlZ3JvdW5kIjp7IiRpZCI6IjQ0NSIsIkNvbG9yIjp7IiRpZCI6IjQ0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pZCI6IjQ0NyIsIkNvbG9yIjp7IiRyZWYiOiI0NDEifX0sIklzVmlzaWJsZSI6dHJ1ZSwiV2lkdGgiOjAuMCwiSGVpZ2h0IjowLjAsIkJvcmRlclN0eWxlIjp7IiRpZCI6IjQ0OCIsIkxpbmVDb2xvciI6bnVsbCwiTGluZVdlaWdodCI6MC4wLCJMaW5lVHlwZSI6MCwiUGFyZW50U3R5bGUiOm51bGx9LCJQYXJlbnRTdHlsZSI6bnVsbH0sIkhvcml6b250YWxDb25uZWN0b3JTdHlsZSI6eyIkaWQiOiI0NDkiLCJMaW5lQ29sb3IiOnsiJGlkIjoiNDUwIiwiJHR5cGUiOiJOTFJFLkNvbW1vbi5Eb20uU29saWRDb2xvckJydXNoLCBOTFJFLkNvbW1vbiIsIkNvbG9yIjp7IiRpZCI6IjQ1MSIsIkEiOjI1NSwiUiI6MjA0LCJHIjoyMDQsIkIiOjIwNH19LCJMaW5lV2VpZ2h0IjoxLjAsIkxpbmVUeXBlIjowLCJQYXJlbnRTdHlsZSI6bnVsbH0sIlZlcnRpY2FsQ29ubmVjdG9yU3R5bGUiOnsiJGlkIjoiNDUyIiwiTGluZUNvbG9yIjp7IiRpZCI6IjQ1MyIsIiR0eXBlIjoiTkxSRS5Db21tb24uRG9tLlNvbGlkQ29sb3JCcnVzaCwgTkxSRS5Db21tb24iLCJDb2xvciI6eyIkaWQiOiI0NTQiLCJBIjoyNTUsIlIiOjIwNCwiRyI6MjA0LCJCIjoyMDR9fSwiTGluZVdlaWdodCI6MC4wLCJMaW5lVHlwZSI6MCwiUGFyZW50U3R5bGUiOm51bGx9LCJNYXJnaW4iOm51bGwsIlN0YXJ0RGF0ZVBvc2l0aW9uIjo0LCJFbmREYXRlUG9zaXRpb24iOjQsIkRhdGVJc1Zpc2libGUiOnRydWUsIlRpdGxlUG9zaXRpb24iOjAsIkR1cmF0aW9uUG9zaXRpb24iOjYsIlBlcmNlbnRhZ2VDb21wbGV0ZWRQb3NpdGlvbiI6NiwiU3BhY2luZyI6NSwiSXNCZWxvd1RpbWViYW5kIjp0cnVlLCJQZXJjZW50YWdlQ29tcGxldGVTaGFwZU9wYWNpdHkiOjM1LCJTaGFwZVN0eWxlIjp7IiRpZCI6IjQ1NSIsIk1hcmdpbiI6eyIkcmVmIjoiMTA0In0sIlBhZGRpbmciOnsiJHJlZiI6IjEwNSJ9LCJCYWNrZ3JvdW5kIjp7IiRpZCI6IjQ1NiIsIkNvbG9yIjp7IiRpZCI6IjQ1NyIsIkEiOjI1NSwiUiI6MCwiRyI6MTE0LCJCIjoxODh9fSwiSXNWaXNpYmxlIjp0cnVlLCJXaWR0aCI6MC4wLCJIZWlnaHQiOjE2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bnVsbH0sIlRpdGxlU3R5bGUiOnsiJGlkIjoiNDYxIiwiRm9udFNldHRpbmdzIjp7IiRpZCI6IjQ2MiIsIkZvbnRTaXplIjoxMSwiRm9udE5hbWUiOiJDYWxpYnJpIiwiSXNCb2xkIjp0cnVlLCJJc0l0YWxpYyI6ZmFsc2UsIklzVW5kZXJsaW5lZCI6ZmFsc2UsIlBhcmVudFN0eWxlIjpudWxsfSwiQXV0b1NpemUiOjAsIkZvcmVncm91bmQiOnsiJGlkIjoiNDYzIiwiQ29sb3IiOnsiJGlkIjoiNDY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NDY1IiwiQ29sb3IiOnsiJGlkIjoiNDY2IiwiQSI6MCwiUiI6MjU1LCJHIjoyNTUsIkIiOjI1NX19LCJJc1Zpc2libGUiOnRydWUsIldpZHRoIjowLjAsIkhlaWdodCI6MC4wLCJCb3JkZXJTdHlsZSI6eyIkaWQiOiI0NjciLCJMaW5lQ29sb3IiOm51bGwsIkxpbmVXZWlnaHQiOjAuMCwiTGluZVR5cGUiOjAsIlBhcmVudFN0eWxlIjpudWxsfSwiUGFyZW50U3R5bGUiOm51bGx9LCJEYXRlU3R5bGUiOnsiJGlkIjoiNDY4IiwiRm9udFNldHRpbmdzIjp7IiRpZCI6IjQ2OSIsIkZvbnRTaXplIjoxMCwiRm9udE5hbWUiOiJDYWxpYnJpIiwiSXNCb2xkIjpmYWxzZSwiSXNJdGFsaWMiOmZhbHNlLCJJc1VuZGVybGluZWQiOmZhbHNlLCJQYXJlbnRTdHlsZSI6bnVsbH0sIkF1dG9TaXplIjowLCJGb3JlZ3JvdW5kIjp7IiRpZCI6IjQ3MCIsIkNvbG9yIjp7IiRpZCI6IjQ3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0NzIiLCJDb2xvciI6eyIkaWQiOiI0NzMiLCJBIjowLCJSIjoyNTUsIkciOjI1NSwiQiI6MjU1fX0sIklzVmlzaWJsZSI6dHJ1ZSwiV2lkdGgiOjAuMCwiSGVpZ2h0IjowLjAsIkJvcmRlclN0eWxlIjp7IiRpZCI6IjQ3NCIsIkxpbmVDb2xvciI6bnVsbCwiTGluZVdlaWdodCI6MC4wLCJMaW5lVHlwZSI6MCwiUGFyZW50U3R5bGUiOm51bGx9LCJQYXJlbnRTdHlsZSI6bnVsbH0sIkRhdGVGb3JtYXQiOnsiJHJlZiI6IjMyNiJ9LCJJc1Zpc2libGUiOnRydWUsIlBhcmVudFN0eWxlIjpudWxsfSwiSW5kZXgiOjksIlNtYXJ0RHVyYXRpb25BY3RpdmF0ZWQiOmZhbHNlLCJEYXRlRm9ybWF0Ijp7IiRyZWYiOiIzMjYifSwiSWQiOiJmMTdmOGViMy0xNDAwLTRlMWUtYjRmOS0xYzUwNjM3ZWE4MDUiLCJJbXBvcnRJZCI6IjEiLCJUaXRsZSI6Ik5hcnJvdyBkb3duIGFuZCBkZWZpbmUgdGhlIFJlc2VhcmNoIFByb2JsZW0iLCJOb3RlIjpudWxsLCJIeXBlcmxpbmsiOnsiJGlkIjoiNDc1IiwiQWRkcmVzcyI6IiIsIlN1YkFkZHJlc3MiOiIifSwiSXNDaGFuZ2VkIjpmYWxzZSwiSXNOZXciOmZhbHNlfSwiSW5kZXgiOjB9LHsiJGlkIjoiNDc2IiwiX2F0dGFjaGVkTWlsZXN0b25lcyI6W10sIlRhc2tEZWZpbml0aW9uIjp7IiRpZCI6IjQ3NyIsIkdyb3VwTmFtZSI6bnVsbCwiU3RhcnREYXRlIjoiMjAyMC0wMi0yNlQwMDowMDowMFoiLCJFbmREYXRlIjoiMjAyMC0wMi0yN1QyMzo1OTowMFoiLCJQZXJjZW50YWdlQ29tcGxldGUiOm51bGwsIlN0eWxlIjp7IiRpZCI6IjQ3OCIsIlNoYXBlIjoyLCJTaGFwZVRoaWNrbmVzcyI6MSwiRHVyYXRpb25Gb3JtYXQiOjAsIkluY2x1ZGVOb25Xb3JraW5nRGF5c0luRHVyYXRpb24iOmZhbHNlLCJQZXJjZW50YWdlQ29tcGxldGVTdHlsZSI6eyIkaWQiOiI0NzkiLCJGb250U2V0dGluZ3MiOnsiJGlkIjoiNDgwIiwiRm9udFNpemUiOjEwLCJGb250TmFtZSI6IkNhbGlicmkiLCJJc0JvbGQiOmZhbHNlLCJJc0l0YWxpYyI6ZmFsc2UsIklzVW5kZXJsaW5lZCI6ZmFsc2UsIlBhcmVudFN0eWxlIjpudWxsfSwiQXV0b1NpemUiOjAsIkZvcmVncm91bmQiOnsiJGlkIjoiNDgxIiwiQ29sb3IiOnsiJGlkIjoiND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NDgzIiwiQ29sb3IiOnsiJGlkIjoiNDg0IiwiQSI6ODksIlIiOjAsIkciOjAsIkIiOjB9fSwiSXNWaXNpYmxlIjp0cnVlLCJXaWR0aCI6MC4wLCJIZWlnaHQiOjAuMCwiQm9yZGVyU3R5bGUiOnsiJGlkIjoiNDg1IiwiTGluZUNvbG9yIjpudWxsLCJMaW5lV2VpZ2h0IjowLjAsIkxpbmVUeXBlIjowLCJQYXJlbnRTdHlsZSI6bnVsbH0sIlBhcmVudFN0eWxlIjpudWxsfSwiRHVyYXRpb25TdHlsZSI6eyIkaWQiOiI0ODYiLCJGb250U2V0dGluZ3MiOnsiJGlkIjoiNDg3IiwiRm9udFNpemUiOjEwLCJGb250TmFtZSI6IkNhbGlicmkiLCJJc0JvbGQiOmZhbHNlLCJJc0l0YWxpYyI6ZmFsc2UsIklzVW5kZXJsaW5lZCI6ZmFsc2UsIlBhcmVudFN0eWxlIjpudWxsfSwiQXV0b1NpemUiOjAsIkZvcmVncm91bmQiOnsiJGlkIjoiNDg4IiwiQ29sb3IiOnsiJGlkIjoiNDg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NDkwIiwiQ29sb3IiOnsiJHJlZiI6IjQ4NCJ9fSwiSXNWaXNpYmxlIjp0cnVlLCJXaWR0aCI6MC4wLCJIZWlnaHQiOjAuMCwiQm9yZGVyU3R5bGUiOnsiJGlkIjoiNDkxIiwiTGluZUNvbG9yIjpudWxsLCJMaW5lV2VpZ2h0IjowLjAsIkxpbmVUeXBlIjowLCJQYXJlbnRTdHlsZSI6bnVsbH0sIlBhcmVudFN0eWxlIjpudWxsfSwiSG9yaXpvbnRhbENvbm5lY3RvclN0eWxlIjp7IiRpZCI6IjQ5MiIsIkxpbmVDb2xvciI6eyIkaWQiOiI0OTMiLCIkdHlwZSI6Ik5MUkUuQ29tbW9uLkRvbS5Tb2xpZENvbG9yQnJ1c2gsIE5MUkUuQ29tbW9uIiwiQ29sb3IiOnsiJGlkIjoiNDk0IiwiQSI6MjU1LCJSIjoyMDQsIkciOjIwNCwiQiI6MjA0fX0sIkxpbmVXZWlnaHQiOjEuMCwiTGluZVR5cGUiOjAsIlBhcmVudFN0eWxlIjpudWxsfSwiVmVydGljYWxDb25uZWN0b3JTdHlsZSI6eyIkaWQiOiI0OTUiLCJMaW5lQ29sb3IiOnsiJGlkIjoiNDk2IiwiJHR5cGUiOiJOTFJFLkNvbW1vbi5Eb20uU29saWRDb2xvckJydXNoLCBOTFJFLkNvbW1vbiIsIkNvbG9yIjp7IiRpZCI6IjQ5NyIsIkEiOjI1NSwiUiI6MjA0LCJHIjoyMDQsIkIiOjIwNH1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nRydWUsIlBlcmNlbnRhZ2VDb21wbGV0ZVNoYXBlT3BhY2l0eSI6MzUsIlNoYXBlU3R5bGUiOnsiJGlkIjoiNDk4IiwiTWFyZ2luIjp7IiRyZWYiOiIxMDQifSwiUGFkZGluZyI6eyIkcmVmIjoiMTA1In0sIkJhY2tncm91bmQiOnsiJGlkIjoiNDk5IiwiQ29sb3IiOnsiJGlkIjoiNTAwIiwiQSI6MjU1LCJSIjowLCJHIjoxMTQsIkIiOjE4OH19LCJJc1Zpc2libGUiOnRydWUsIldpZHRoIjowLjAsIkhlaWdodCI6MTYuMCwiQm9yZGVyU3R5bGUiOnsiJGlkIjoiNTAxIiwiTGluZUNvbG9yIjp7IiRpZCI6IjUwMiIsIiR0eXBlIjoiTkxSRS5Db21tb24uRG9tLlNvbGlkQ29sb3JCcnVzaCwgTkxSRS5Db21tb24iLCJDb2xvciI6eyIkaWQiOiI1MDMiLCJBIjoyNTUsIlIiOjI1NSwiRyI6MCwiQiI6MH19LCJMaW5lV2VpZ2h0IjowLjAsIkxpbmVUeXBlIjowLCJQYXJlbnRTdHlsZSI6bnVsbH0sIlBhcmVudFN0eWxlIjpudWxsfSwiVGl0bGVTdHlsZSI6eyIkaWQiOiI1MDQiLCJGb250U2V0dGluZ3MiOnsiJGlkIjoiNTA1IiwiRm9udFNpemUiOjExLCJGb250TmFtZSI6IkNhbGlicmkiLCJJc0JvbGQiOnRydWUsIklzSXRhbGljIjpmYWxzZSwiSXNVbmRlcmxpbmVkIjpmYWxzZSwiUGFyZW50U3R5bGUiOm51bGx9LCJBdXRvU2l6ZSI6MCwiRm9yZWdyb3VuZCI6eyIkaWQiOiI1MDYiLCJDb2xvciI6eyIkaWQiOiI1MDc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1MDgiLCJDb2xvciI6eyIkaWQiOiI1MDkiLCJBIjowLCJSIjoyNTUsIkciOjI1NSwiQiI6MjU1fX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EwLCJGb250TmFtZSI6IkNhbGlicmkiLCJJc0JvbGQiOmZhbHNlLCJJc0l0YWxpYyI6ZmFsc2UsIklzVW5kZXJsaW5lZCI6ZmFsc2UsIlBhcmVudFN0eWxlIjpudWxsfSwiQXV0b1NpemUiOjAsIkZvcmVncm91bmQiOnsiJGlkIjoiNTEzIiwiQ29sb3IiOnsiJGlkIjoiNTE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pZCI6IjUxNSIsIkNvbG9yIjp7IiRpZCI6IjUxNiIsIkEiOjAsIlIiOjI1NSwiRyI6MjU1LCJCIjoyNTV9fSwiSXNWaXNpYmxlIjp0cnVlLCJXaWR0aCI6MC4wLCJIZWlnaHQiOjAuMCwiQm9yZGVyU3R5bGUiOnsiJGlkIjoiNTE3IiwiTGluZUNvbG9yIjpudWxsLCJMaW5lV2VpZ2h0IjowLjAsIkxpbmVUeXBlIjowLCJQYXJlbnRTdHlsZSI6bnVsbH0sIlBhcmVudFN0eWxlIjpudWxsfSwiRGF0ZUZvcm1hdCI6eyIkcmVmIjoiMzI2In0sIklzVmlzaWJsZSI6dHJ1ZSwiUGFyZW50U3R5bGUiOm51bGx9LCJJbmRleCI6MTAsIlNtYXJ0RHVyYXRpb25BY3RpdmF0ZWQiOmZhbHNlLCJEYXRlRm9ybWF0Ijp7IiRyZWYiOiIzMjYifSwiSWQiOiI5NTZiZjBjOC0zMDQ5LTRhNmMtODNlNy04YzVhN2I0MWY1N2QiLCJJbXBvcnRJZCI6IjEiLCJUaXRsZSI6IkNob29zZSBhIG1ldGhvZG9sb2d5IGZvciB0aGUgZXhwZXJpbWVudCIsIk5vdGUiOm51bGwsIkh5cGVybGluayI6eyIkaWQiOiI1MTgiLCJBZGRyZXNzIjoiIiwiU3ViQWRkcmVzcyI6IiJ9LCJJc0NoYW5nZWQiOmZhbHNlLCJJc05ldyI6ZmFsc2V9LCJJbmRleCI6MH0seyIkaWQiOiI1MTkiLCJfYXR0YWNoZWRNaWxlc3RvbmVzIjpbXSwiVGFza0RlZmluaXRpb24iOnsiJGlkIjoiNTIwIiwiR3JvdXBOYW1lIjpudWxsLCJTdGFydERhdGUiOiIyMDIwLTAyLTI4VDAwOjAwOjAwWiIsIkVuZERhdGUiOiIyMDIwLTAzLTA3VDIzOjU5OjAwWiIsIlBlcmNlbnRhZ2VDb21wbGV0ZSI6bnVsbCwiU3R5bGUiOnsiJGlkIjoiNTIxIiwiU2hhcGUiOjI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1MjYiLCJDb2xvciI6eyIkaWQiOiI1MjciLCJBIjo4OSwiUiI6MCwiRyI6MCwiQiI6MH19LCJJc1Zpc2libGUiOnRydWUsIldpZHRoIjowLjAsIkhlaWdodCI6MC4wLCJCb3JkZXJTdHlsZSI6eyIkaWQiOiI1MjgiLCJMaW5lQ29sb3IiOm51bGwsIkxpbmVXZWlnaHQiOjAuMCwiTGluZVR5cGUiOjAsIlBhcmVudFN0eWxlIjpudWxsfSwiUGFyZW50U3R5bGUiOm51bGx9LCJEdXJhdGlvblN0eWxlIjp7IiRpZCI6IjUyOSIsIkZvbnRTZXR0aW5ncyI6eyIkaWQiOiI1MzAiLCJGb250U2l6ZSI6MTAsIkZvbnROYW1lIjoiQ2FsaWJyaSIsIklzQm9sZCI6ZmFsc2UsIklzSXRhbGljIjpmYWxzZSwiSXNVbmRlcmxpbmVkIjpmYWxzZSwiUGFyZW50U3R5bGUiOm51bGx9LCJBdXRvU2l6ZSI6MCwiRm9yZWdyb3VuZCI6eyIkaWQiOiI1MzEiLCJDb2xvciI6eyIkaWQiOiI1M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1MzMiLCJDb2xvciI6eyIkcmVmIjoiNTI3In19LCJJc1Zpc2libGUiOnRydWUsIldpZHRoIjowLjAsIkhlaWdodCI6MC4wLCJCb3JkZXJTdHlsZSI6eyIkaWQiOiI1MzQiLCJMaW5lQ29sb3IiOm51bGwsIkxpbmVXZWlnaHQiOjAuMCwiTGluZVR5cGUiOjAsIlBhcmVudFN0eWxlIjpudWxsfSwiUGFyZW50U3R5bGUiOm51bGx9LCJIb3Jpem9udGFsQ29ubmVjdG9yU3R5bGUiOnsiJGlkIjoiNTM1IiwiTGluZUNvbG9yIjp7IiRpZCI6IjUzNiIsIiR0eXBlIjoiTkxSRS5Db21tb24uRG9tLlNvbGlkQ29sb3JCcnVzaCwgTkxSRS5Db21tb24iLCJDb2xvciI6eyIkaWQiOiI1MzciLCJBIjoyNTUsIlIiOjIwNCwiRyI6MjA0LCJCIjoyMDR9fSwiTGluZVdlaWdodCI6MC4wLCJMaW5lVHlwZSI6MCwiUGFyZW50U3R5bGUiOm51bGx9LCJWZXJ0aWNhbENvbm5lY3RvclN0eWxlIjp7IiRpZCI6IjUzOCIsIkxpbmVDb2xvciI6eyIkaWQiOiI1MzkiLCIkdHlwZSI6Ik5MUkUuQ29tbW9uLkRvbS5Tb2xpZENvbG9yQnJ1c2gsIE5MUkUuQ29tbW9uIiwiQ29sb3IiOnsiJGlkIjoiNTQw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1NDEiLCJNYXJnaW4iOnsiJHJlZiI6IjEwNCJ9LCJQYWRkaW5nIjp7IiRyZWYiOiIxMDUifSwiQmFja2dyb3VuZCI6eyIkaWQiOiI1NDIiLCJDb2xvciI6eyIkaWQiOiI1NDMiLCJBIjoyNTUsIlIiOjAsIkciOjExNCwiQiI6MTg4fX0sIklzVmlzaWJsZSI6dHJ1ZSwiV2lkdGgiOjAuMCwiSGVpZ2h0IjoxNi4wLCJCb3JkZXJTdHlsZSI6eyIkaWQiOiI1NDQiLCJMaW5lQ29sb3IiOnsiJGlkIjoiNTQ1IiwiJHR5cGUiOiJOTFJFLkNvbW1vbi5Eb20uU29saWRDb2xvckJydXNoLCBOTFJFLkNvbW1vbiIsIkNvbG9yIjp7IiRpZCI6IjU0NiIsIkEiOjI1NSwiUiI6MjU1LCJHIjowLCJCIjowfX0sIkxpbmVXZWlnaHQiOjAuMCwiTGluZVR5cGUiOjAsIlBhcmVudFN0eWxlIjpudWxsfSwiUGFyZW50U3R5bGUiOm51bGx9LCJUaXRsZVN0eWxlIjp7IiRpZCI6IjU0NyIsIkZvbnRTZXR0aW5ncyI6eyIkaWQiOiI1NDgiLCJGb250U2l6ZSI6MTEsIkZvbnROYW1lIjoiQ2FsaWJyaSIsIklzQm9sZCI6dHJ1ZSwiSXNJdGFsaWMiOmZhbHNlLCJJc1VuZGVybGluZWQiOmZhbHNlLCJQYXJlbnRTdHlsZSI6bnVsbH0sIkF1dG9TaXplIjowLCJGb3JlZ3JvdW5kIjp7IiRpZCI6IjU0OSIsIkNvbG9yIjp7IiRpZCI6IjU1MC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U1MSIsIkNvbG9yIjp7IiRpZCI6IjU1MiIsIkEiOjAsIlIiOjI1NSwiRyI6MjU1LCJCIjoyNTV9fSwiSXNWaXNpYmxlIjp0cnVlLCJXaWR0aCI6MC4wLCJIZWlnaHQiOjAuMCwiQm9yZGVyU3R5bGUiOnsiJGlkIjoiNTUzIiwiTGluZUNvbG9yIjpudWxsLCJMaW5lV2VpZ2h0IjowLjAsIkxpbmVUeXBlIjowLCJQYXJlbnRTdHlsZSI6bnVsbH0sIlBhcmVudFN0eWxlIjpudWxsfSwiRGF0ZVN0eWxlIjp7IiRpZCI6IjU1NCIsIkZvbnRTZXR0aW5ncyI6eyIkaWQiOiI1NTUiLCJGb250U2l6ZSI6MTAsIkZvbnROYW1lIjoiQ2FsaWJyaSIsIklzQm9sZCI6ZmFsc2UsIklzSXRhbGljIjpmYWxzZSwiSXNVbmRlcmxpbmVkIjpmYWxzZSwiUGFyZW50U3R5bGUiOm51bGx9LCJBdXRvU2l6ZSI6MCwiRm9yZWdyb3VuZCI6eyIkaWQiOiI1NTYiLCJDb2xvciI6eyIkaWQiOiI1N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NTU4IiwiQ29sb3IiOnsiJGlkIjoiNTU5IiwiQSI6MCwiUiI6MjU1LCJHIjoyNTUsIkIiOjI1NX19LCJJc1Zpc2libGUiOnRydWUsIldpZHRoIjowLjAsIkhlaWdodCI6MC4wLCJCb3JkZXJTdHlsZSI6eyIkaWQiOiI1NjAiLCJMaW5lQ29sb3IiOm51bGwsIkxpbmVXZWlnaHQiOjAuMCwiTGluZVR5cGUiOjAsIlBhcmVudFN0eWxlIjpudWxsfSwiUGFyZW50U3R5bGUiOm51bGx9LCJEYXRlRm9ybWF0Ijp7IiRyZWYiOiIzMjYifSwiSXNWaXNpYmxlIjp0cnVlLCJQYXJlbnRTdHlsZSI6bnVsbH0sIkluZGV4IjoxMSwiU21hcnREdXJhdGlvbkFjdGl2YXRlZCI6ZmFsc2UsIkRhdGVGb3JtYXQiOnsiJHJlZiI6IjMyNiJ9LCJJZCI6IjdiYzk3ZDZjLTZmZDAtNGNiOC05MzM5LWY2YjBlNDE0MWJlYyIsIkltcG9ydElkIjoiMSIsIlRpdGxlIjoiRGVmaW5lIGFwcHJvcHJpYXRlIG1lYXN1cmVtZW50cyBmb3IgZXhwZXJpbWVudCIsIk5vdGUiOm51bGwsIkh5cGVybGluayI6eyIkaWQiOiI1NjEiLCJBZGRyZXNzIjoiIiwiU3ViQWRkcmVzcyI6IiJ9LCJJc0NoYW5nZWQiOmZhbHNlLCJJc05ldyI6ZmFsc2V9LCJJbmRleCI6MH0seyIkaWQiOiI1NjIiLCJfYXR0YWNoZWRNaWxlc3RvbmVzIjpbXSwiVGFza0RlZmluaXRpb24iOnsiJGlkIjoiNTYzIiwiR3JvdXBOYW1lIjpudWxsLCJTdGFydERhdGUiOiIyMDIwLTAzLTA4VDAwOjAwOjAwWiIsIkVuZERhdGUiOiIyMDIwLTAzLTI5VDIzOjU5OjAwWiIsIlBlcmNlbnRhZ2VDb21wbGV0ZSI6bnVsbCwiU3R5bGUiOnsiJGlkIjoiNTY0IiwiU2hhcGUiOjIsIlNoYXBlVGhpY2tuZXNzIjoxLCJEdXJhdGlvbkZvcm1hdCI6MCwiSW5jbHVkZU5vbldvcmtpbmdEYXlzSW5EdXJhdGlvbiI6ZmFsc2UsIlBlcmNlbnRhZ2VDb21wbGV0ZVN0eWxlIjp7IiRpZCI6IjU2NSIsIkZvbnRTZXR0aW5ncyI6eyIkaWQiOiI1NjYiLCJGb250U2l6ZSI6MTAsIkZvbnROYW1lIjoiQ2FsaWJyaSIsIklzQm9sZCI6ZmFsc2UsIklzSXRhbGljIjpmYWxzZSwiSXNVbmRlcmxpbmVkIjpmYWxzZSwiUGFyZW50U3R5bGUiOm51bGx9LCJBdXRvU2l6ZSI6MCwiRm9yZWdyb3VuZCI6eyIkaWQiOiI1NjciLCJDb2xvciI6eyIkaWQiOiI1N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1NjkiLCJDb2xvciI6eyIkaWQiOiI1NzAiLCJBIjo4OSwiUiI6MCwiRyI6MCwiQiI6MH19LCJJc1Zpc2libGUiOnRydWUsIldpZHRoIjowLjAsIkhlaWdodCI6MC4wLCJCb3JkZXJTdHlsZSI6eyIkaWQiOiI1NzEiLCJMaW5lQ29sb3IiOm51bGwsIkxpbmVXZWlnaHQiOjAuMCwiTGluZVR5cGUiOjAsIlBhcmVudFN0eWxlIjpudWxsfSwiUGFyZW50U3R5bGUiOm51bGx9LCJEdXJhdGlvblN0eWxlIjp7IiRpZCI6IjU3MiIsIkZvbnRTZXR0aW5ncyI6eyIkaWQiOiI1NzMiLCJGb250U2l6ZSI6MTAsIkZvbnROYW1lIjoiQ2FsaWJyaSIsIklzQm9sZCI6ZmFsc2UsIklzSXRhbGljIjpmYWxzZSwiSXNVbmRlcmxpbmVkIjpmYWxzZSwiUGFyZW50U3R5bGUiOm51bGx9LCJBdXRvU2l6ZSI6MCwiRm9yZWdyb3VuZCI6eyIkaWQiOiI1NzQiLCJDb2xvciI6eyIkaWQiOiI1N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1NzYiLCJDb2xvciI6eyIkcmVmIjoiNTcwIn19LCJJc1Zpc2libGUiOnRydWUsIldpZHRoIjowLjAsIkhlaWdodCI6MC4wLCJCb3JkZXJTdHlsZSI6eyIkaWQiOiI1NzciLCJMaW5lQ29sb3IiOm51bGwsIkxpbmVXZWlnaHQiOjAuMCwiTGluZVR5cGUiOjAsIlBhcmVudFN0eWxlIjpudWxsfSwiUGFyZW50U3R5bGUiOm51bGx9LCJIb3Jpem9udGFsQ29ubmVjdG9yU3R5bGUiOnsiJGlkIjoiNTc4IiwiTGluZUNvbG9yIjp7IiRpZCI6IjU3OSIsIiR0eXBlIjoiTkxSRS5Db21tb24uRG9tLlNvbGlkQ29sb3JCcnVzaCwgTkxSRS5Db21tb24iLCJDb2xvciI6eyIkaWQiOiI1ODAiLCJBIjoyNTUsIlIiOjIwNCwiRyI6MjA0LCJCIjoyMDR9fSwiTGluZVdlaWdodCI6MS4wLCJMaW5lVHlwZSI6MCwiUGFyZW50U3R5bGUiOm51bGx9LCJWZXJ0aWNhbENvbm5lY3RvclN0eWxlIjp7IiRpZCI6IjU4MSIsIkxpbmVDb2xvciI6eyIkaWQiOiI1ODIiLCIkdHlwZSI6Ik5MUkUuQ29tbW9uLkRvbS5Tb2xpZENvbG9yQnJ1c2gsIE5MUkUuQ29tbW9uIiwiQ29sb3IiOnsiJGlkIjoiNTgz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1ODQiLCJNYXJnaW4iOnsiJHJlZiI6IjEwNCJ9LCJQYWRkaW5nIjp7IiRyZWYiOiIxMDUifSwiQmFja2dyb3VuZCI6eyIkaWQiOiI1ODUiLCJDb2xvciI6eyIkaWQiOiI1ODYiLCJBIjoyNTUsIlIiOjAsIkciOjExNCwiQiI6MTg4fX0sIklzVmlzaWJsZSI6dHJ1ZSwiV2lkdGgiOjAuMCwiSGVpZ2h0IjoxNi4wLCJCb3JkZXJTdHlsZSI6eyIkaWQiOiI1ODciLCJMaW5lQ29sb3IiOnsiJGlkIjoiNTg4IiwiJHR5cGUiOiJOTFJFLkNvbW1vbi5Eb20uU29saWRDb2xvckJydXNoLCBOTFJFLkNvbW1vbiIsIkNvbG9yIjp7IiRpZCI6IjU4OSIsIkEiOjI1NSwiUiI6MjU1LCJHIjowLCJCIjowfX0sIkxpbmVXZWlnaHQiOjAuMCwiTGluZVR5cGUiOjAsIlBhcmVudFN0eWxlIjpudWxsfSwiUGFyZW50U3R5bGUiOm51bGx9LCJUaXRsZVN0eWxlIjp7IiRpZCI6IjU5MCIsIkZvbnRTZXR0aW5ncyI6eyIkaWQiOiI1OTEiLCJGb250U2l6ZSI6MTEsIkZvbnROYW1lIjoiQ2FsaWJyaSIsIklzQm9sZCI6dHJ1ZSwiSXNJdGFsaWMiOmZhbHNlLCJJc1VuZGVybGluZWQiOmZhbHNlLCJQYXJlbnRTdHlsZSI6bnVsbH0sIkF1dG9TaXplIjowLCJGb3JlZ3JvdW5kIjp7IiRpZCI6IjU5MiIsIkNvbG9yIjp7IiRpZCI6IjU5My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U5NCIsIkNvbG9yIjp7IiRpZCI6IjU5NSIsIkEiOjAsIlIiOjI1NSwiRyI6MjU1LCJCIjoyNTV9fSwiSXNWaXNpYmxlIjp0cnVlLCJXaWR0aCI6MC4wLCJIZWlnaHQiOjAuMCwiQm9yZGVyU3R5bGUiOnsiJGlkIjoiNTk2IiwiTGluZUNvbG9yIjpudWxsLCJMaW5lV2VpZ2h0IjowLjAsIkxpbmVUeXBlIjowLCJQYXJlbnRTdHlsZSI6bnVsbH0sIlBhcmVudFN0eWxlIjpudWxsfSwiRGF0ZVN0eWxlIjp7IiRpZCI6IjU5NyIsIkZvbnRTZXR0aW5ncyI6eyIkaWQiOiI1OTgiLCJGb250U2l6ZSI6MTAsIkZvbnROYW1lIjoiQ2FsaWJyaSIsIklzQm9sZCI6ZmFsc2UsIklzSXRhbGljIjpmYWxzZSwiSXNVbmRlcmxpbmVkIjpmYWxzZSwiUGFyZW50U3R5bGUiOm51bGx9LCJBdXRvU2l6ZSI6MCwiRm9yZWdyb3VuZCI6eyIkaWQiOiI1OTkiLCJDb2xvciI6eyIkaWQiOiI2M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NjAxIiwiQ29sb3IiOnsiJGlkIjoiNjAyIiwiQSI6MCwiUiI6MjU1LCJHIjoyNTUsIkIiOjI1NX19LCJJc1Zpc2libGUiOnRydWUsIldpZHRoIjowLjAsIkhlaWdodCI6MC4wLCJCb3JkZXJTdHlsZSI6eyIkaWQiOiI2MDMiLCJMaW5lQ29sb3IiOm51bGwsIkxpbmVXZWlnaHQiOjAuMCwiTGluZVR5cGUiOjAsIlBhcmVudFN0eWxlIjpudWxsfSwiUGFyZW50U3R5bGUiOm51bGx9LCJEYXRlRm9ybWF0Ijp7IiRyZWYiOiIzMjYifSwiSXNWaXNpYmxlIjp0cnVlLCJQYXJlbnRTdHlsZSI6bnVsbH0sIkluZGV4IjoxMiwiU21hcnREdXJhdGlvbkFjdGl2YXRlZCI6ZmFsc2UsIkRhdGVGb3JtYXQiOnsiJHJlZiI6IjMyNiJ9LCJJZCI6ImVjZTQ0ZGNlLWYxMTMtNGJkMy04ODZhLWEyNmE5ZGUyMzFkYSIsIkltcG9ydElkIjoiMSIsIlRpdGxlIjoiUHJvcG9zYWwgYW5kIFByb3Bvc2FsIFByZXNlbnRhdGlvbiBQcmVwYXJhdGlvbiIsIk5vdGUiOm51bGwsIkh5cGVybGluayI6eyIkaWQiOiI2MDQiLCJBZGRyZXNzIjoiIiwiU3ViQWRkcmVzcyI6IiJ9LCJJc0NoYW5nZWQiOmZhbHNlLCJJc05ldyI6ZmFsc2V9LCJJbmRleCI6MH1dLCJNaWxlc3RvbmVzIjpbXX0seyIkaWQiOiI2MDUiLCJJZCI6ImUxZTA0OTU2LTE1MDQtNDU5Ny1hMGEzLTQzNjQxZGRhNDVmZCIsIkluZGV4IjoxMywiSGVhZGVyVGV4dCI6IlJlc2VhcmNoIGFuZCBFeHBlcmltZW50cyIsIlN0eWxlIjp7IiRpZCI6IjYwNiIsIkhlYWRlclN0eWxlIjp7IiRpZCI6IjYwNyIsIlRleHRTdHlsZSI6eyIkaWQiOiI2MDgiLCJGb250U2V0dGluZ3MiOnsiJGlkIjoiNjA5IiwiRm9udFNpemUiOjEyLCJGb250TmFtZSI6IkNhbGlicmkiLCJJc0JvbGQiOmZhbHNlLCJJc0l0YWxpYyI6ZmFsc2UsIklzVW5kZXJsaW5lZCI6ZmFsc2UsIlBhcmVudFN0eWxlIjpudWxsfSwiQXV0b1NpemUiOjAsIkZvcmVncm91bmQiOnsiJGlkIjoiNjEwIiwiQ29sb3IiOnsiJGlkIjoiNjExIiwiQSI6MjU1LCJSIjo4MywiRyI6NTA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YxMiIsIk1hcmdpbiI6eyIkcmVmIjoiMTQzIn0sIlBhZGRpbmciOnsiJHJlZiI6IjE0NCJ9LCJCYWNrZ3JvdW5kIjp7IiRpZCI6IjYxMyIsIkNvbG9yIjp7IiRpZCI6IjYxNCIsIkEiOjEyNywiUiI6MjQ2LCJHIjoxNDYsIkIiOjB9fSwiSXNWaXNpYmxlIjpmYWxzZSwiV2lkdGgiOjAuMCwiSGVpZ2h0IjowLjAsIkJvcmRlclN0eWxlIjp7IiRpZCI6IjYxNSIsIkxpbmVDb2xvciI6eyIkaWQiOiI2MTYiLCIkdHlwZSI6Ik5MUkUuQ29tbW9uLkRvbS5Tb2xpZENvbG9yQnJ1c2gsIE5MUkUuQ29tbW9uIiwiQ29sb3IiOnsiJGlkIjoiNjE3IiwiQSI6MjU1LCJSIjo4MywiRyI6NTAsIkIiOjB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jE4IiwiTWFyZ2luIjp7IiRyZWYiOiIxNTMifSwiUGFkZGluZyI6eyIkcmVmIjoiMTU0In0sIkJhY2tncm91bmQiOnsiJGlkIjoiNjE5IiwiQ29sb3IiOnsiJGlkIjoiNjIwIiwiQSI6MzgsIlIiOjI0NiwiRyI6MTQ2LCJCIjowfX0sIklzVmlzaWJsZSI6dHJ1ZSwiV2lkdGgiOjAuMCwiSGVpZ2h0IjowLjAsIkJvcmRlclN0eWxlIjp7IiRpZCI6IjYyMSIsIkxpbmVDb2xvciI6eyIkaWQiOiI2MjIiLCIkdHlwZSI6Ik5MUkUuQ29tbW9uLkRvbS5Tb2xpZENvbG9yQnJ1c2gsIE5MUkUuQ29tbW9uIiwiQ29sb3IiOnsiJGlkIjoiNjIzIiwiQSI6MjU1LCJSIjo4MywiRyI6NTAsIkIiOjB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jI0IiwiX2F0dGFjaGVkTWlsZXN0b25lcyI6W10sIlRhc2tEZWZpbml0aW9uIjp7IiRpZCI6IjYyNSIsIkdyb3VwTmFtZSI6bnVsbCwiU3RhcnREYXRlIjoiMjAyMC0wMy0yOVQwMDowMDowMFoiLCJFbmREYXRlIjoiMjAyMC0wNC0wN1QyMzo1OTowMFoiLCJQZXJjZW50YWdlQ29tcGxldGUiOm51bGwsIlN0eWxlIjp7IiRpZCI6IjYyNiIsIlNoYXBlIjoyLCJTaGFwZVRoaWNrbmVzcyI6MSwiRHVyYXRpb25Gb3JtYXQiOjAsIkluY2x1ZGVOb25Xb3JraW5nRGF5c0luRHVyYXRpb24iOmZhbHNlLCJQZXJjZW50YWdlQ29tcGxldGVTdHlsZSI6eyIkaWQiOiI2MjciLCJGb250U2V0dGluZ3MiOnsiJGlkIjoiNjI4IiwiRm9udFNpemUiOjEwLCJGb250TmFtZSI6IkNhbGlicmkiLCJJc0JvbGQiOmZhbHNlLCJJc0l0YWxpYyI6ZmFsc2UsIklzVW5kZXJsaW5lZCI6ZmFsc2UsIlBhcmVudFN0eWxlIjpudWxsfSwiQXV0b1NpemUiOjAsIkZvcmVncm91bmQiOnsiJGlkIjoiNjI5IiwiQ29sb3IiOnsiJGlkIjoiNjM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NjMxIiwiQ29sb3IiOnsiJGlkIjoiNjMyIiwiQSI6ODksIlIiOjAsIkciOjAsIkIiOjB9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GlkIjoiNjM2IiwiQ29sb3IiOnsiJGlkIjoiNjM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NjM4IiwiQ29sb3IiOnsiJHJlZiI6IjYzMiJ9fSwiSXNWaXNpYmxlIjp0cnVlLCJXaWR0aCI6MC4wLCJIZWlnaHQiOjAuMCwiQm9yZGVyU3R5bGUiOnsiJGlkIjoiNjM5IiwiTGluZUNvbG9yIjpudWxsLCJMaW5lV2VpZ2h0IjowLjAsIkxpbmVUeXBlIjowLCJQYXJlbnRTdHlsZSI6bnVsbH0sIlBhcmVudFN0eWxlIjpudWxsfSwiSG9yaXpvbnRhbENvbm5lY3RvclN0eWxlIjp7IiRpZCI6IjY0MCIsIkxpbmVDb2xvciI6eyIkaWQiOiI2NDEiLCIkdHlwZSI6Ik5MUkUuQ29tbW9uLkRvbS5Tb2xpZENvbG9yQnJ1c2gsIE5MUkUuQ29tbW9uIiwiQ29sb3IiOnsiJGlkIjoiNjQyIiwiQSI6MjU1LCJSIjoyMDQsIkciOjIwNCwiQiI6MjA0fX0sIkxpbmVXZWlnaHQiOjEuMCwiTGluZVR5cGUiOjAsIlBhcmVudFN0eWxlIjpudWxsfSwiVmVydGljYWxDb25uZWN0b3JTdHlsZSI6eyIkaWQiOiI2NDMiLCJMaW5lQ29sb3IiOnsiJGlkIjoiNjQ0IiwiJHR5cGUiOiJOTFJFLkNvbW1vbi5Eb20uU29saWRDb2xvckJydXNoLCBOTFJFLkNvbW1vbiIsIkNvbG9yIjp7IiRpZCI6IjY0NSIsIkEiOjI1NSwiUiI6MjA0LCJHIjoyMDQsIkIiOjIwNH1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nRydWUsIlBlcmNlbnRhZ2VDb21wbGV0ZVNoYXBlT3BhY2l0eSI6MzUsIlNoYXBlU3R5bGUiOnsiJGlkIjoiNjQ2IiwiTWFyZ2luIjp7IiRyZWYiOiIxMDQifSwiUGFkZGluZyI6eyIkcmVmIjoiMTA1In0sIkJhY2tncm91bmQiOnsiJGlkIjoiNjQ3IiwiQ29sb3IiOnsiJGlkIjoiNjQ4IiwiQSI6MjU1LCJSIjowLCJHIjoxMTQsIkIiOjE4OH19LCJJc1Zpc2libGUiOnRydWUsIldpZHRoIjowLjAsIkhlaWdodCI6MTYuMCwiQm9yZGVyU3R5bGUiOnsiJGlkIjoiNjQ5IiwiTGluZUNvbG9yIjp7IiRpZCI6IjY1MCIsIiR0eXBlIjoiTkxSRS5Db21tb24uRG9tLlNvbGlkQ29sb3JCcnVzaCwgTkxSRS5Db21tb24iLCJDb2xvciI6eyIkaWQiOiI2NTEiLCJBIjoyNTUsIlIiOjI1NSwiRyI6MCwiQiI6MH19LCJMaW5lV2VpZ2h0IjowLjAsIkxpbmVUeXBlIjowLCJQYXJlbnRTdHlsZSI6bnVsbH0sIlBhcmVudFN0eWxlIjpudWxsfSwiVGl0bGVTdHlsZSI6eyIkaWQiOiI2NTIiLCJGb250U2V0dGluZ3MiOnsiJGlkIjoiNjUzIiwiRm9udFNpemUiOjExLCJGb250TmFtZSI6IkNhbGlicmkiLCJJc0JvbGQiOnRydWUsIklzSXRhbGljIjpmYWxzZSwiSXNVbmRlcmxpbmVkIjpmYWxzZSwiUGFyZW50U3R5bGUiOm51bGx9LCJBdXRvU2l6ZSI6MCwiRm9yZWdyb3VuZCI6eyIkaWQiOiI2NTQiLCJDb2xvciI6eyIkaWQiOiI2NTU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2NTYiLCJDb2xvciI6eyIkaWQiOiI2NTciLCJBIjowLCJSIjoyNTUsIkciOjI1NSwiQiI6MjU1fX0sIklzVmlzaWJsZSI6dHJ1ZSwiV2lkdGgiOjAuMCwiSGVpZ2h0IjowLjAsIkJvcmRlclN0eWxlIjp7IiRpZCI6IjY1OCIsIkxpbmVDb2xvciI6bnVsbCwiTGluZVdlaWdodCI6MC4wLCJMaW5lVHlwZSI6MCwiUGFyZW50U3R5bGUiOm51bGx9LCJQYXJlbnRTdHlsZSI6bnVsbH0sIkRhdGVTdHlsZSI6eyIkaWQiOiI2NTkiLCJGb250U2V0dGluZ3MiOnsiJGlkIjoiNjYwIiwiRm9udFNpemUiOjEwLCJGb250TmFtZSI6IkNhbGlicmkiLCJJc0JvbGQiOmZhbHNlLCJJc0l0YWxpYyI6ZmFsc2UsIklzVW5kZXJsaW5lZCI6ZmFsc2UsIlBhcmVudFN0eWxlIjpudWxsfSwiQXV0b1NpemUiOjAsIkZvcmVncm91bmQiOnsiJGlkIjoiNjYxIiwiQ29sb3IiOnsiJGlkIjoiNjY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pZCI6IjY2MyIsIkNvbG9yIjp7IiRpZCI6IjY2NCIsIkEiOjAsIlIiOjI1NSwiRyI6MjU1LCJCIjoyNTV9fSwiSXNWaXNpYmxlIjp0cnVlLCJXaWR0aCI6MC4wLCJIZWlnaHQiOjAuMCwiQm9yZGVyU3R5bGUiOnsiJGlkIjoiNjY1IiwiTGluZUNvbG9yIjpudWxsLCJMaW5lV2VpZ2h0IjowLjAsIkxpbmVUeXBlIjowLCJQYXJlbnRTdHlsZSI6bnVsbH0sIlBhcmVudFN0eWxlIjpudWxsfSwiRGF0ZUZvcm1hdCI6eyIkcmVmIjoiMzI2In0sIklzVmlzaWJsZSI6dHJ1ZSwiUGFyZW50U3R5bGUiOm51bGx9LCJJbmRleCI6MTQsIlNtYXJ0RHVyYXRpb25BY3RpdmF0ZWQiOmZhbHNlLCJEYXRlRm9ybWF0Ijp7IiRyZWYiOiIzMjYifSwiSWQiOiIzOTI4ZmIzNy1hNDkxLTQyYTMtYjI0Yy0xNzg2MWExMjBhNjAiLCJJbXBvcnRJZCI6IjEiLCJUaXRsZSI6IkV4dHJhY3RpbmcgZmVhdHVyZXMiLCJOb3RlIjpudWxsLCJIeXBlcmxpbmsiOnsiJGlkIjoiNjY2IiwiQWRkcmVzcyI6IiIsIlN1YkFkZHJlc3MiOiIifSwiSXNDaGFuZ2VkIjpmYWxzZSwiSXNOZXciOmZhbHNlfSwiSW5kZXgiOjB9LHsiJGlkIjoiNjY3IiwiX2F0dGFjaGVkTWlsZXN0b25lcyI6W10sIlRhc2tEZWZpbml0aW9uIjp7IiRpZCI6IjY2OCIsIkdyb3VwTmFtZSI6bnVsbCwiU3RhcnREYXRlIjoiMjAyMC0wNC0wOFQwMDowMDowMFoiLCJFbmREYXRlIjoiMjAyMC0wNC0yMlQyMzo1OTowMFoiLCJQZXJjZW50YWdlQ29tcGxldGUiOm51bGwsIlN0eWxlIjp7IiRpZCI6IjY2OSIsIlNoYXBlIjoyLCJTaGFwZVRoaWNrbmVzcyI6MSwiRHVyYXRpb25Gb3JtYXQiOjAsIkluY2x1ZGVOb25Xb3JraW5nRGF5c0luRHVyYXRpb24iOmZhbHNlLCJQZXJjZW50YWdlQ29tcGxldGVTdHlsZSI6eyIkaWQiOiI2NzAiLCJGb250U2V0dGluZ3MiOnsiJGlkIjoiN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3NSIsIkxpbmVDb2xvciI6bnVsbCwiTGluZVdlaWdodCI6MC4wLCJMaW5lVHlwZSI6MCwiUGFyZW50U3R5bGUiOm51bGx9LCJQYXJlbnRTdHlsZSI6bnVsbH0sIkhvcml6b250YWxDb25uZWN0b3JTdHlsZSI6eyIkaWQiOiI2NzYiLCJMaW5lQ29sb3IiOnsiJHJlZiI6Ijk4In0sIkxpbmVXZWlnaHQiOjEuMCwiTGluZVR5cGUiOjAsIlBhcmVudFN0eWxlIjpudWxsfSwiVmVydGljYWxDb25uZWN0b3JTdHlsZSI6eyIkaWQiOiI2NzciLCJMaW5lQ29sb3IiOnsiJHJlZiI6IjEwMSJ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Njc4IiwiTWFyZ2luIjp7IiRyZWYiOiIxMDQifSwiUGFkZGluZyI6eyIkcmVmIjoiMTA1In0sIkJhY2tncm91bmQiOnsiJGlkIjoiNjc5IiwiQ29sb3IiOnsiJGlkIjoiNjgwIiwiQSI6MjU1LCJSIjowLCJHIjoxMTQsIkIiOjE4OH19LCJJc1Zpc2libGUiOnRydWUsIldpZHRoIjowLjAsIkhlaWdodCI6MTYuMCwiQm9yZGVyU3R5bGUiOnsiJGlkIjoiNjgxIiwiTGluZUNvbG9yIjp7IiRpZCI6IjY4MiIsIiR0eXBlIjoiTkxSRS5Db21tb24uRG9tLlNvbGlkQ29sb3JCcnVzaCwgTkxSRS5Db21tb24iLCJDb2xvciI6eyIkaWQiOiI2ODMiLCJBIjoyNTUsIlIiOjI1NSwiRyI6MCwiQiI6MH19LCJMaW5lV2VpZ2h0IjowLjAsIkxpbmVUeXBlIjowLCJQYXJlbnRTdHlsZSI6bnVsbH0sIlBhcmVudFN0eWxlIjpudWxsfSwiVGl0bGVTdHlsZSI6eyIkaWQiOiI2ODQiLCJGb250U2V0dGluZ3MiOnsiJGlkIjoiNjg1IiwiRm9udFNpemUiOjExLCJGb250TmFtZSI6IkNhbGlicmkiLCJJc0JvbGQiOnRydWUsIklzSXRhbGljIjpmYWxzZSwiSXNVbmRlcmxpbmVkIjpmYWxzZSwiUGFyZW50U3R5bGUiOm51bGx9LCJBdXRvU2l6ZSI6MCwiRm9yZWdyb3VuZCI6eyIkaWQiOiI2ODYiLCJDb2xvciI6eyIkaWQiOiI2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2ODgiLCJDb2xvciI6eyIkaWQiOiI2ODkiLCJBIjowLCJSIjoyNTUsIkciOjI1NSwiQiI6MjU1fX0sIklzVmlzaWJsZSI6dHJ1ZSwiV2lkdGgiOjAuMCwiSGVpZ2h0IjowLjAsIkJvcmRlclN0eWxlIjp7IiRpZCI6IjY5MCIsIkxpbmVDb2xvciI6bnVsbCwiTGluZVdlaWdodCI6MC4wLCJMaW5lVHlwZSI6MCwiUGFyZW50U3R5bGUiOm51bGx9LCJQYXJlbnRTdHlsZSI6bnVsbH0sIkRhdGVTdHlsZSI6eyIkaWQiOiI2OTEiLCJGb250U2V0dGluZ3MiOnsiJGlkIjoiNjkyIiwiRm9udFNpemUiOjEwLCJGb250TmFtZSI6IkNhbGlicmkiLCJJc0JvbGQiOmZhbHNlLCJJc0l0YWxpYyI6ZmFsc2UsIklzVW5kZXJsaW5lZCI6ZmFsc2UsIlBhcmVudFN0eWxlIjpudWxsfSwiQXV0b1NpemUiOjAsIkZvcmVncm91bmQiOnsiJGlkIjoiNjkzIiwiQ29sb3IiOnsiJGlkIjoiNjk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pZCI6IjY5NSIsIkNvbG9yIjp7IiRpZCI6IjY5NiIsIkEiOjAsIlIiOjI1NSwiRyI6MjU1LCJCIjoyNTV9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UsIlNtYXJ0RHVyYXRpb25BY3RpdmF0ZWQiOmZhbHNlLCJEYXRlRm9ybWF0Ijp7IiRyZWYiOiI2OTgifSwiSWQiOiI1NmM4YTEzZi1jYTdmLTRhOTMtYmQyZi00YzQyZTVkZDQ2MjciLCJJbXBvcnRJZCI6bnVsbCwiVGl0bGUiOiJFdmFsdWF0aW5nIGltcGFjdCBvZiB0aGUgZmVhdHVyZSIsIk5vdGUiOm51bGwsIkh5cGVybGluayI6eyIkaWQiOiI2OTkiLCJBZGRyZXNzIjoiIiwiU3ViQWRkcmVzcyI6IiJ9LCJJc0NoYW5nZWQiOmZhbHNlLCJJc05ldyI6ZmFsc2V9LCJJbmRleCI6MH0seyIkaWQiOiI3MDAiLCJfYXR0YWNoZWRNaWxlc3RvbmVzIjpbXSwiVGFza0RlZmluaXRpb24iOnsiJGlkIjoiNzAxIiwiR3JvdXBOYW1lIjpudWxsLCJTdGFydERhdGUiOiIyMDIwLTA0LTIzVDAwOjAwOjAwWiIsIkVuZERhdGUiOiIyMDIwLTA0LTI5VDIzOjU5OjAwWiIsIlBlcmNlbnRhZ2VDb21wbGV0ZSI6bnVsbCwiU3R5bGUiOnsiJGlkIjoiNzAyIiwiU2hhcGUiOjIsIlNoYXBlVGhpY2tuZXNzIjoxLCJEdXJhdGlvbkZvcm1hdCI6MCwiSW5jbHVkZU5vbldvcmtpbmdEYXlzSW5EdXJhdGlvbiI6ZmFsc2UsIlBlcmNlbnRhZ2VDb21wbGV0ZVN0eWxlIjp7IiRpZCI6IjcwMyIsIkZvbnRTZXR0aW5ncyI6eyIkaWQiOiI3MDQiLCJGb250U2l6ZSI6MTAsIkZvbnROYW1lIjoiQ2FsaWJyaSIsIklzQm9sZCI6ZmFsc2UsIklzSXRhbGljIjpmYWxzZSwiSXNVbmRlcmxpbmVkIjpmYWxzZSwiUGFyZW50U3R5bGUiOm51bGx9LCJBdXRvU2l6ZSI6MCwiRm9yZWdyb3VuZCI6eyIkaWQiOiI3MDUiLCJDb2xvciI6eyIkaWQiOiI3M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3MDciLCJDb2xvciI6eyIkaWQiOiI3MDgiLCJBIjo4OSwiUiI6MCwiRyI6MCwiQiI6MH19LCJJc1Zpc2libGUiOnRydWUsIldpZHRoIjowLjAsIkhlaWdodCI6MC4wLCJCb3JkZXJTdHlsZSI6eyIkaWQiOiI3MDkiLCJMaW5lQ29sb3IiOm51bGwsIkxpbmVXZWlnaHQiOjAuMCwiTGluZVR5cGUiOjAsIlBhcmVudFN0eWxlIjpudWxsfSwiUGFyZW50U3R5bGUiOm51bGx9LCJEdXJhdGlvblN0eWxlIjp7IiRpZCI6IjcxMCIsIkZvbnRTZXR0aW5ncyI6eyIkaWQiOiI3MTEiLCJGb250U2l6ZSI6MTAsIkZvbnROYW1lIjoiQ2FsaWJyaSIsIklzQm9sZCI6ZmFsc2UsIklzSXRhbGljIjpmYWxzZSwiSXNVbmRlcmxpbmVkIjpmYWxzZSwiUGFyZW50U3R5bGUiOm51bGx9LCJBdXRvU2l6ZSI6MCwiRm9yZWdyb3VuZCI6eyIkaWQiOiI3MTIiLCJDb2xvciI6eyIkaWQiOiI3M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3MTQiLCJDb2xvciI6eyIkcmVmIjoiNzA4In19LCJJc1Zpc2libGUiOnRydWUsIldpZHRoIjowLjAsIkhlaWdodCI6MC4wLCJCb3JkZXJTdHlsZSI6eyIkaWQiOiI3MTUiLCJMaW5lQ29sb3IiOm51bGwsIkxpbmVXZWlnaHQiOjAuMCwiTGluZVR5cGUiOjAsIlBhcmVudFN0eWxlIjpudWxsfSwiUGFyZW50U3R5bGUiOm51bGx9LCJIb3Jpem9udGFsQ29ubmVjdG9yU3R5bGUiOnsiJGlkIjoiNzE2IiwiTGluZUNvbG9yIjp7IiRpZCI6IjcxNyIsIiR0eXBlIjoiTkxSRS5Db21tb24uRG9tLlNvbGlkQ29sb3JCcnVzaCwgTkxSRS5Db21tb24iLCJDb2xvciI6eyIkaWQiOiI3MTgiLCJBIjoyNTUsIlIiOjIwNCwiRyI6MjA0LCJCIjoyMDR9fSwiTGluZVdlaWdodCI6MS4wLCJMaW5lVHlwZSI6MCwiUGFyZW50U3R5bGUiOm51bGx9LCJWZXJ0aWNhbENvbm5lY3RvclN0eWxlIjp7IiRpZCI6IjcxOSIsIkxpbmVDb2xvciI6eyIkaWQiOiI3MjAiLCIkdHlwZSI6Ik5MUkUuQ29tbW9uLkRvbS5Tb2xpZENvbG9yQnJ1c2gsIE5MUkUuQ29tbW9uIiwiQ29sb3IiOnsiJGlkIjoiNzIx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3MjIiLCJNYXJnaW4iOnsiJHJlZiI6IjEwNCJ9LCJQYWRkaW5nIjp7IiRyZWYiOiIxMDUifSwiQmFja2dyb3VuZCI6eyIkaWQiOiI3MjMiLCJDb2xvciI6eyIkaWQiOiI3MjQiLCJBIjoyNTUsIlIiOjAsIkciOjExNCwiQiI6MTg4fX0sIklzVmlzaWJsZSI6dHJ1ZSwiV2lkdGgiOjAuMCwiSGVpZ2h0IjoxNi4wLCJCb3JkZXJTdHlsZSI6eyIkaWQiOiI3MjUiLCJMaW5lQ29sb3IiOnsiJGlkIjoiNzI2IiwiJHR5cGUiOiJOTFJFLkNvbW1vbi5Eb20uU29saWRDb2xvckJydXNoLCBOTFJFLkNvbW1vbiIsIkNvbG9yIjp7IiRpZCI6IjcyNyIsIkEiOjI1NSwiUiI6MjU1LCJHIjowLCJCIjowfX0sIkxpbmVXZWlnaHQiOjAuMCwiTGluZVR5cGUiOjAsIlBhcmVudFN0eWxlIjpudWxsfSwiUGFyZW50U3R5bGUiOm51bGx9LCJUaXRsZV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czMiIsIkNvbG9yIjp7IiRpZCI6IjczMyIsIkEiOjAsIlIiOjI1NSwiRyI6MjU1LCJCIjoyNTV9fSwiSXNWaXNpYmxlIjp0cnVlLCJXaWR0aCI6MC4wLCJIZWlnaHQiOjAuMCwiQm9yZGVyU3R5bGUiOnsiJGlkIjoiNzM0IiwiTGluZUNvbG9yIjpudWxsLCJMaW5lV2VpZ2h0IjowLjAsIkxpbmVUeXBlIjowLCJQYXJlbnRTdHlsZSI6bnVsbH0sIlBhcmVudFN0eWxlIjpudWxsfSwiRGF0ZVN0eWxlIjp7IiRpZCI6IjczNSIsIkZvbnRTZXR0aW5ncyI6eyIkaWQiOiI3MzYiLCJGb250U2l6ZSI6MTAsIkZvbnROYW1lIjoiQ2FsaWJyaSIsIklzQm9sZCI6ZmFsc2UsIklzSXRhbGljIjpmYWxzZSwiSXNVbmRlcmxpbmVkIjpmYWxzZSwiUGFyZW50U3R5bGUiOm51bGx9LCJBdXRvU2l6ZSI6MCwiRm9yZWdyb3VuZCI6eyIkaWQiOiI3MzciLCJDb2xvciI6eyIkaWQiOiI3M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NzM5IiwiQ29sb3IiOnsiJGlkIjoiNzQwIiwiQSI6MCwiUiI6MjU1LCJHIjoyNTUsIkIiOjI1NX19LCJJc1Zpc2libGUiOnRydWUsIldpZHRoIjowLjAsIkhlaWdodCI6MC4wLCJCb3JkZXJTdHlsZSI6eyIkaWQiOiI3NDEiLCJMaW5lQ29sb3IiOm51bGwsIkxpbmVXZWlnaHQiOjAuMCwiTGluZVR5cGUiOjAsIlBhcmVudFN0eWxlIjpudWxsfSwiUGFyZW50U3R5bGUiOm51bGx9LCJEYXRlRm9ybWF0Ijp7IiRyZWYiOiIzMjYifSwiSXNWaXNpYmxlIjp0cnVlLCJQYXJlbnRTdHlsZSI6bnVsbH0sIkluZGV4IjoxNiwiU21hcnREdXJhdGlvbkFjdGl2YXRlZCI6ZmFsc2UsIkRhdGVGb3JtYXQiOnsiJHJlZiI6IjMyNiJ9LCJJZCI6IjkxNTdiNTRiLTg1ODQtNGUzYy04YjZiLWQxOGU0ZTE2MWRiNiIsIkltcG9ydElkIjoiMSIsIlRpdGxlIjoiUHJpb3JpdGl6aW5nIGZlYXR1cmVzIiwiTm90ZSI6bnVsbCwiSHlwZXJsaW5rIjp7IiRpZCI6Ijc0MiIsIkFkZHJlc3MiOiIiLCJTdWJBZGRyZXNzIjoiIn0sIklzQ2hhbmdlZCI6ZmFsc2UsIklzTmV3IjpmYWxzZX0sIkluZGV4IjowfSx7IiRpZCI6Ijc0MyIsIl9hdHRhY2hlZE1pbGVzdG9uZXMiOltdLCJUYXNrRGVmaW5pdGlvbiI6eyIkaWQiOiI3NDQiLCJHcm91cE5hbWUiOm51bGwsIlN0YXJ0RGF0ZSI6IjIwMjAtMDQtMzBUMDA6MDA6MDBaIiwiRW5kRGF0ZSI6IjIwMjAtMDUtMDZUMjM6NTk6MDBaIiwiUGVyY2VudGFnZUNvbXBsZXRlIjpudWxsLCJTdHlsZSI6eyIkaWQiOiI3NDUiLCJTaGFwZSI6MiwiU2hhcGVUaGlja25lc3MiOjEsIkR1cmF0aW9uRm9ybWF0IjowLCJJbmNsdWRlTm9uV29ya2luZ0RheXNJbkR1cmF0aW9uIjpmYWxzZSwiUGVyY2VudGFnZUNvbXBsZXRlU3R5bGUiOnsiJGlkIjoiNzQ2IiwiRm9udFNldHRpbmdzIjp7IiRpZCI6Ijc0NyIsIkZvbnRTaXplIjoxMCwiRm9udE5hbWUiOiJDYWxpYnJpIiwiSXNCb2xkIjpmYWxzZSwiSXNJdGFsaWMiOmZhbHNlLCJJc1VuZGVybGluZWQiOmZhbHNlLCJQYXJlbnRTdHlsZSI6bnVsbH0sIkF1dG9TaXplIjowLCJGb3JlZ3JvdW5kIjp7IiRpZCI6Ijc0OCIsIkNvbG9yIjp7IiRpZCI6Ijc0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pZCI6Ijc1MCIsIkNvbG9yIjp7IiRpZCI6Ijc1MSIsIkEiOjg5LCJSIjowLCJHIjowLCJCIjowfX0sIklzVmlzaWJsZSI6dHJ1ZSwiV2lkdGgiOjAuMCwiSGVpZ2h0IjowLjAsIkJvcmRlclN0eWxlIjp7IiRpZCI6Ijc1MiIsIkxpbmVDb2xvciI6bnVsbCwiTGluZVdlaWdodCI6MC4wLCJMaW5lVHlwZSI6MCwiUGFyZW50U3R5bGUiOm51bGx9LCJQYXJlbnRTdHlsZSI6bnVsbH0sIkR1cmF0aW9uU3R5bGUiOnsiJGlkIjoiNzUzIiwiRm9udFNldHRpbmdzIjp7IiRpZCI6Ijc1NCIsIkZvbnRTaXplIjoxMCwiRm9udE5hbWUiOiJDYWxpYnJpIiwiSXNCb2xkIjpmYWxzZSwiSXNJdGFsaWMiOmZhbHNlLCJJc1VuZGVybGluZWQiOmZhbHNlLCJQYXJlbnRTdHlsZSI6bnVsbH0sIkF1dG9TaXplIjowLCJGb3JlZ3JvdW5kIjp7IiRpZCI6Ijc1NSIsIkNvbG9yIjp7IiRpZCI6Ijc1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pZCI6Ijc1NyIsIkNvbG9yIjp7IiRyZWYiOiI3NTEifX0sIklzVmlzaWJsZSI6dHJ1ZSwiV2lkdGgiOjAuMCwiSGVpZ2h0IjowLjAsIkJvcmRlclN0eWxlIjp7IiRpZCI6Ijc1OCIsIkxpbmVDb2xvciI6bnVsbCwiTGluZVdlaWdodCI6MC4wLCJMaW5lVHlwZSI6MCwiUGFyZW50U3R5bGUiOm51bGx9LCJQYXJlbnRTdHlsZSI6bnVsbH0sIkhvcml6b250YWxDb25uZWN0b3JTdHlsZSI6eyIkaWQiOiI3NTkiLCJMaW5lQ29sb3IiOnsiJGlkIjoiNzYwIiwiJHR5cGUiOiJOTFJFLkNvbW1vbi5Eb20uU29saWRDb2xvckJydXNoLCBOTFJFLkNvbW1vbiIsIkNvbG9yIjp7IiRpZCI6Ijc2MSIsIkEiOjI1NSwiUiI6MjA0LCJHIjoyMDQsIkIiOjIwNH19LCJMaW5lV2VpZ2h0IjoxLjAsIkxpbmVUeXBlIjowLCJQYXJlbnRTdHlsZSI6bnVsbH0sIlZlcnRpY2FsQ29ubmVjdG9yU3R5bGUiOnsiJGlkIjoiNzYyIiwiTGluZUNvbG9yIjp7IiRpZCI6Ijc2MyIsIiR0eXBlIjoiTkxSRS5Db21tb24uRG9tLlNvbGlkQ29sb3JCcnVzaCwgTkxSRS5Db21tb24iLCJDb2xvciI6eyIkaWQiOiI3NjQiLCJBIjoyNTUsIlIiOjIwNCwiRyI6MjA0LCJCIjoyMDR9fSwiTGluZVdlaWdodCI6MC4wLCJMaW5lVHlwZSI6MCwiUGFyZW50U3R5bGUiOm51bGx9LCJNYXJnaW4iOm51bGwsIlN0YXJ0RGF0ZVBvc2l0aW9uIjo0LCJFbmREYXRlUG9zaXRpb24iOjQsIkRhdGVJc1Zpc2libGUiOnRydWUsIlRpdGxlUG9zaXRpb24iOjAsIkR1cmF0aW9uUG9zaXRpb24iOjYsIlBlcmNlbnRhZ2VDb21wbGV0ZWRQb3NpdGlvbiI6NiwiU3BhY2luZyI6NSwiSXNCZWxvd1RpbWViYW5kIjp0cnVlLCJQZXJjZW50YWdlQ29tcGxldGVTaGFwZU9wYWNpdHkiOjM1LCJTaGFwZVN0eWxlIjp7IiRpZCI6Ijc2NSIsIk1hcmdpbiI6eyIkcmVmIjoiMTA0In0sIlBhZGRpbmciOnsiJHJlZiI6IjEwNSJ9LCJCYWNrZ3JvdW5kIjp7IiRpZCI6Ijc2NiIsIkNvbG9yIjp7IiRpZCI6Ijc2NyIsIkEiOjI1NSwiUiI6MCwiRyI6MTE0LCJCIjoxODh9fSwiSXNWaXNpYmxlIjp0cnVlLCJXaWR0aCI6MC4wLCJIZWlnaHQiOjE2LjAsIkJvcmRlclN0eWxlIjp7IiRpZCI6Ijc2OCIsIkxpbmVDb2xvciI6eyIkaWQiOiI3NjkiLCIkdHlwZSI6Ik5MUkUuQ29tbW9uLkRvbS5Tb2xpZENvbG9yQnJ1c2gsIE5MUkUuQ29tbW9uIiwiQ29sb3IiOnsiJGlkIjoiNzcwIiwiQSI6MjU1LCJSIjoyNTUsIkciOjAsIkIiOjB9fSwiTGluZVdlaWdodCI6MC4wLCJMaW5lVHlwZSI6MCwiUGFyZW50U3R5bGUiOm51bGx9LCJQYXJlbnRTdHlsZSI6bnVsbH0sIlRpdGxlU3R5bGUiOnsiJGlkIjoiNzcxIiwiRm9udFNldHRpbmdzIjp7IiRpZCI6Ijc3MiIsIkZvbnRTaXplIjoxMSwiRm9udE5hbWUiOiJDYWxpYnJpIiwiSXNCb2xkIjp0cnVlLCJJc0l0YWxpYyI6ZmFsc2UsIklzVW5kZXJsaW5lZCI6ZmFsc2UsIlBhcmVudFN0eWxlIjpudWxsfSwiQXV0b1NpemUiOjAsIkZvcmVncm91bmQiOnsiJGlkIjoiNzczIiwiQ29sb3IiOnsiJGlkIjoiNzc0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Nzc1IiwiQ29sb3IiOnsiJGlkIjoiNzc2IiwiQSI6MCwiUiI6MjU1LCJHIjoyNTUsIkIiOjI1NX1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MCwiRm9udE5hbWUiOiJDYWxpYnJpIiwiSXNCb2xkIjpmYWxzZSwiSXNJdGFsaWMiOmZhbHNlLCJJc1VuZGVybGluZWQiOmZhbHNlLCJQYXJlbnRTdHlsZSI6bnVsbH0sIkF1dG9TaXplIjowLCJGb3JlZ3JvdW5kIjp7IiRpZCI6Ijc4MCIsIkNvbG9yIjp7IiRpZCI6Ijc4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3ODIiLCJDb2xvciI6eyIkaWQiOiI3ODMiLCJBIjowLCJSIjoyNTUsIkciOjI1NSwiQiI6MjU1fX0sIklzVmlzaWJsZSI6dHJ1ZSwiV2lkdGgiOjAuMCwiSGVpZ2h0IjowLjAsIkJvcmRlclN0eWxlIjp7IiRpZCI6Ijc4NCIsIkxpbmVDb2xvciI6bnVsbCwiTGluZVdlaWdodCI6MC4wLCJMaW5lVHlwZSI6MCwiUGFyZW50U3R5bGUiOm51bGx9LCJQYXJlbnRTdHlsZSI6bnVsbH0sIkRhdGVGb3JtYXQiOnsiJHJlZiI6IjMyNiJ9LCJJc1Zpc2libGUiOnRydWUsIlBhcmVudFN0eWxlIjpudWxsfSwiSW5kZXgiOjE3LCJTbWFydER1cmF0aW9uQWN0aXZhdGVkIjpmYWxzZSwiRGF0ZUZvcm1hdCI6eyIkcmVmIjoiMzI2In0sIklkIjoiZmY4MjY0YTYtNTU4Mi00MDY5LWFkNjYtYTEyZmU4NjEzYzI0IiwiSW1wb3J0SWQiOiIxIiwiVGl0bGUiOiJHcm91cCB0aGUgZmVhdHVyZXMgZm9yIGZ1bmN0aW9ucyIsIk5vdGUiOm51bGwsIkh5cGVybGluayI6eyIkaWQiOiI3ODUiLCJBZGRyZXNzIjoiIiwiU3ViQWRkcmVzcyI6IiJ9LCJJc0NoYW5nZWQiOmZhbHNlLCJJc05ldyI6ZmFsc2V9LCJJbmRleCI6MH0seyIkaWQiOiI3ODYiLCJfYXR0YWNoZWRNaWxlc3RvbmVzIjpbXSwiVGFza0RlZmluaXRpb24iOnsiJGlkIjoiNzg3IiwiR3JvdXBOYW1lIjpudWxsLCJTdGFydERhdGUiOiIyMDIwLTA1LTA3VDAwOjAwOjAwWiIsIkVuZERhdGUiOiIyMDIwLTA1LTMxVDIzOjU5OjAwWiIsIlBlcmNlbnRhZ2VDb21wbGV0ZSI6bnVsbCwiU3R5bGUiOnsiJGlkIjoiNzg4IiwiU2hhcGUiOjIsIlNoYXBlVGhpY2tuZXNzIjoxLCJEdXJhdGlvbkZvcm1hdCI6MCwiSW5jbHVkZU5vbldvcmtpbmdEYXlzSW5EdXJhdGlvbiI6ZmFsc2UsIlBlcmNlbnRhZ2VDb21wbGV0ZVN0eWxlIjp7IiRpZCI6Ijc4OSIsIkZvbnRTZXR0aW5ncyI6eyIkaWQiOiI3OTAiLCJGb250U2l6ZSI6MTAsIkZvbnROYW1lIjoiQ2FsaWJyaSIsIklzQm9sZCI6ZmFsc2UsIklzSXRhbGljIjpmYWxzZSwiSXNVbmRlcmxpbmVkIjpmYWxzZSwiUGFyZW50U3R5bGUiOm51bGx9LCJBdXRvU2l6ZSI6MCwiRm9yZWdyb3VuZCI6eyIkaWQiOiI3OTEiLCJDb2xvciI6eyIkaWQiOiI3O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3OTMiLCJDb2xvciI6eyIkaWQiOiI3OTQiLCJBIjo4OSwiUiI6MCwiRyI6MCwiQiI6MH19LCJJc1Zpc2libGUiOnRydWUsIldpZHRoIjowLjAsIkhlaWdodCI6MC4wLCJCb3JkZXJTdHlsZSI6eyIkaWQiOiI3OTUiLCJMaW5lQ29sb3IiOm51bGwsIkxpbmVXZWlnaHQiOjAuMCwiTGluZVR5cGUiOjAsIlBhcmVudFN0eWxlIjpudWxsfSwiUGFyZW50U3R5bGUiOm51bGx9LCJEdXJhdGlvblN0eWxlIjp7IiRpZCI6Ijc5NiIsIkZvbnRTZXR0aW5ncyI6eyIkaWQiOiI3OTciLCJGb250U2l6ZSI6MTAsIkZvbnROYW1lIjoiQ2FsaWJyaSIsIklzQm9sZCI6ZmFsc2UsIklzSXRhbGljIjpmYWxzZSwiSXNVbmRlcmxpbmVkIjpmYWxzZSwiUGFyZW50U3R5bGUiOm51bGx9LCJBdXRvU2l6ZSI6MCwiRm9yZWdyb3VuZCI6eyIkaWQiOiI3OTgiLCJDb2xvciI6eyIkaWQiOiI3OT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4MDAiLCJDb2xvciI6eyIkcmVmIjoiNzk0In19LCJJc1Zpc2libGUiOnRydWUsIldpZHRoIjowLjAsIkhlaWdodCI6MC4wLCJCb3JkZXJTdHlsZSI6eyIkaWQiOiI4MDEiLCJMaW5lQ29sb3IiOm51bGwsIkxpbmVXZWlnaHQiOjAuMCwiTGluZVR5cGUiOjAsIlBhcmVudFN0eWxlIjpudWxsfSwiUGFyZW50U3R5bGUiOm51bGx9LCJIb3Jpem9udGFsQ29ubmVjdG9yU3R5bGUiOnsiJGlkIjoiODAyIiwiTGluZUNvbG9yIjp7IiRpZCI6IjgwMyIsIiR0eXBlIjoiTkxSRS5Db21tb24uRG9tLlNvbGlkQ29sb3JCcnVzaCwgTkxSRS5Db21tb24iLCJDb2xvciI6eyIkaWQiOiI4MDQiLCJBIjoyNTUsIlIiOjIwNCwiRyI6MjA0LCJCIjoyMDR9fSwiTGluZVdlaWdodCI6MS4wLCJMaW5lVHlwZSI6MCwiUGFyZW50U3R5bGUiOm51bGx9LCJWZXJ0aWNhbENvbm5lY3RvclN0eWxlIjp7IiRpZCI6IjgwNSIsIkxpbmVDb2xvciI6eyIkaWQiOiI4MDYiLCIkdHlwZSI6Ik5MUkUuQ29tbW9uLkRvbS5Tb2xpZENvbG9yQnJ1c2gsIE5MUkUuQ29tbW9uIiwiQ29sb3IiOnsiJGlkIjoiODA3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4MDgiLCJNYXJnaW4iOnsiJHJlZiI6IjEwNCJ9LCJQYWRkaW5nIjp7IiRyZWYiOiIxMDUifSwiQmFja2dyb3VuZCI6eyIkaWQiOiI4MDkiLCJDb2xvciI6eyIkaWQiOiI4MTAiLCJBIjoyNTUsIlIiOjAsIkciOjExNCwiQiI6MTg4fX0sIklzVmlzaWJsZSI6dHJ1ZSwiV2lkdGgiOjAuMCwiSGVpZ2h0IjoxNi4wLCJCb3JkZXJTdHlsZSI6eyIkaWQiOiI4MTEiLCJMaW5lQ29sb3IiOnsiJGlkIjoiODEyIiwiJHR5cGUiOiJOTFJFLkNvbW1vbi5Eb20uU29saWRDb2xvckJydXNoLCBOTFJFLkNvbW1vbiIsIkNvbG9yIjp7IiRpZCI6IjgxMyIsIkEiOjI1NSwiUiI6MjU1LCJHIjowLCJCIjowfX0sIkxpbmVXZWlnaHQiOjAuMCwiTGluZVR5cGUiOjAsIlBhcmVudFN0eWxlIjpudWxsfSwiUGFyZW50U3R5bGUiOm51bGx9LCJUaXRsZVN0eWxlIjp7IiRpZCI6IjgxNCIsIkZvbnRTZXR0aW5ncyI6eyIkaWQiOiI4MTUiLCJGb250U2l6ZSI6MTEsIkZvbnROYW1lIjoiQ2FsaWJyaSIsIklzQm9sZCI6dHJ1ZSwiSXNJdGFsaWMiOmZhbHNlLCJJc1VuZGVybGluZWQiOmZhbHNlLCJQYXJlbnRTdHlsZSI6bnVsbH0sIkF1dG9TaXplIjowLCJGb3JlZ3JvdW5kIjp7IiRpZCI6IjgxNiIsIkNvbG9yIjp7IiRpZCI6IjgxNy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gxOCIsIkNvbG9yIjp7IiRpZCI6IjgxOSIsIkEiOjAsIlIiOjI1NSwiRyI6MjU1LCJCIjoyNTV9fSwiSXNWaXNpYmxlIjp0cnVlLCJXaWR0aCI6MC4wLCJIZWlnaHQiOjAuMCwiQm9yZGVyU3R5bGUiOnsiJGlkIjoiODIwIiwiTGluZUNvbG9yIjpudWxsLCJMaW5lV2VpZ2h0IjowLjAsIkxpbmVUeXBlIjowLCJQYXJlbnRTdHlsZSI6bnVsbH0sIlBhcmVudFN0eWxlIjpudWxsfSwiRGF0ZVN0eWxlIjp7IiRpZCI6IjgyMSIsIkZvbnRTZXR0aW5ncyI6eyIkaWQiOiI4MjIiLCJGb250U2l6ZSI6MTAsIkZvbnROYW1lIjoiQ2FsaWJyaSIsIklzQm9sZCI6ZmFsc2UsIklzSXRhbGljIjpmYWxzZSwiSXNVbmRlcmxpbmVkIjpmYWxzZSwiUGFyZW50U3R5bGUiOm51bGx9LCJBdXRvU2l6ZSI6MCwiRm9yZWdyb3VuZCI6eyIkaWQiOiI4MjMiLCJDb2xvciI6eyIkaWQiOiI4M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ODI1IiwiQ29sb3IiOnsiJGlkIjoiODI2IiwiQSI6MCwiUiI6MjU1LCJHIjoyNTUsIkIiOjI1NX19LCJJc1Zpc2libGUiOnRydWUsIldpZHRoIjowLjAsIkhlaWdodCI6MC4wLCJCb3JkZXJTdHlsZSI6eyIkaWQiOiI4MjciLCJMaW5lQ29sb3IiOm51bGwsIkxpbmVXZWlnaHQiOjAuMCwiTGluZVR5cGUiOjAsIlBhcmVudFN0eWxlIjpudWxsfSwiUGFyZW50U3R5bGUiOm51bGx9LCJEYXRlRm9ybWF0Ijp7IiRpZCI6Ijgy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OCwiU21hcnREdXJhdGlvbkFjdGl2YXRlZCI6ZmFsc2UsIkRhdGVGb3JtYXQiOnsiJHJlZiI6IjgyOCJ9LCJJZCI6ImEyNzk4MjIwLTM3ODYtNDQyMS1hMTk3LWQ3MzFmYTA2Mzk0OCIsIkltcG9ydElkIjoiMSIsIlRpdGxlIjoiU2V0IHRoZSBmZWF0dXJlcyBpbnRvIGNsYXNzZXMiLCJOb3RlIjpudWxsLCJIeXBlcmxpbmsiOnsiJGlkIjoiODI5IiwiQWRkcmVzcyI6IiIsIlN1YkFkZHJlc3MiOiIifSwiSXNDaGFuZ2VkIjpmYWxzZSwiSXNOZXciOmZhbHNlfSwiSW5kZXgiOjB9XSwiTWlsZXN0b25lcyI6W119LHsiJGlkIjoiODMwIiwiSWQiOiI2MDdmZmVkZS02NTJkLTRlOTAtYmM5ZS02MGVkNjQ5NjY5ZDUiLCJJbmRleCI6MTksIkhlYWRlclRleHQiOiJMaWJyYXJ5IGRlc2lnbiBhbmQgaW1wbGVtZW50YXRpb24iLCJTdHlsZSI6eyIkaWQiOiI4MzEiLCJIZWFkZXJTdHlsZSI6eyIkaWQiOiI4MzIiLCJUZXh0U3R5bGUiOnsiJGlkIjoiODMzIiwiRm9udFNldHRpbmdzIjp7IiRpZCI6IjgzNCIsIkZvbnRTaXplIjoxMiwiRm9udE5hbWUiOiJDYWxpYnJpIiwiSXNCb2xkIjpmYWxzZSwiSXNJdGFsaWMiOmZhbHNlLCJJc1VuZGVybGluZWQiOmZhbHNlLCJQYXJlbnRTdHlsZSI6bnVsbH0sIkF1dG9TaXplIjowLCJGb3JlZ3JvdW5kIjp7IiRpZCI6IjgzNSIsIkNvbG9yIjp7IiRpZCI6IjgzNiIsIkEiOjI1NSwiUiI6NDMsIkciOjQzLCJCIjo0M3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ODM3IiwiTWFyZ2luIjp7IiRyZWYiOiIxNDMifSwiUGFkZGluZyI6eyIkcmVmIjoiMTQ0In0sIkJhY2tncm91bmQiOnsiJGlkIjoiODM4IiwiQ29sb3IiOnsiJGlkIjoiODM5IiwiQSI6MTI3LCJSIjoxMzEsIkciOjEzMSwiQiI6MTMxfX0sIklzVmlzaWJsZSI6ZmFsc2UsIldpZHRoIjowLjAsIkhlaWdodCI6MC4wLCJCb3JkZXJTdHlsZSI6eyIkaWQiOiI4NDAiLCJMaW5lQ29sb3IiOnsiJGlkIjoiODQxIiwiJHR5cGUiOiJOTFJFLkNvbW1vbi5Eb20uU29saWRDb2xvckJydXNoLCBOTFJFLkNvbW1vbiIsIkNvbG9yIjp7IiRpZCI6Ijg0MiIsIkEiOjI1NSwiUiI6NDMsIkciOjQzLCJCIjo0M3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4NDMiLCJNYXJnaW4iOnsiJHJlZiI6IjE1MyJ9LCJQYWRkaW5nIjp7IiRyZWYiOiIxNTQifSwiQmFja2dyb3VuZCI6eyIkaWQiOiI4NDQiLCJDb2xvciI6eyIkaWQiOiI4NDUiLCJBIjozOCwiUiI6MTMxLCJHIjoxMzEsIkIiOjEzMX19LCJJc1Zpc2libGUiOnRydWUsIldpZHRoIjowLjAsIkhlaWdodCI6MC4wLCJCb3JkZXJTdHlsZSI6eyIkaWQiOiI4NDYiLCJMaW5lQ29sb3IiOnsiJGlkIjoiODQ3IiwiJHR5cGUiOiJOTFJFLkNvbW1vbi5Eb20uU29saWRDb2xvckJydXNoLCBOTFJFLkNvbW1vbiIsIkNvbG9yIjp7IiRpZCI6Ijg0OCIsIkEiOjI1NSwiUiI6NDMsIkciOjQzLCJCIjo0M3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4NDkiLCJfYXR0YWNoZWRNaWxlc3RvbmVzIjpbXSwiVGFza0RlZmluaXRpb24iOnsiJGlkIjoiODUwIiwiR3JvdXBOYW1lIjpudWxsLCJTdGFydERhdGUiOiIyMDIwLTA1LTMxVDAwOjAwOjAwWiIsIkVuZERhdGUiOiIyMDIwLTA3LTE3VDIzOjU5OjAwWiIsIlBlcmNlbnRhZ2VDb21wbGV0ZSI6bnVsbCwiU3R5bGUiOnsiJGlkIjoiODUxIiwiU2hhcGUiOjIsIlNoYXBlVGhpY2tuZXNzIjoxLCJEdXJhdGlvbkZvcm1hdCI6MCwiSW5jbHVkZU5vbldvcmtpbmdEYXlzSW5EdXJhdGlvbiI6ZmFsc2UsIlBlcmNlbnRhZ2VDb21wbGV0ZVN0eWxlIjp7IiRpZCI6Ijg1MiIsIkZvbnRTZXR0aW5ncyI6eyIkaWQiOiI4NTMiLCJGb250U2l6ZSI6MTAsIkZvbnROYW1lIjoiQ2FsaWJyaSIsIklzQm9sZCI6ZmFsc2UsIklzSXRhbGljIjpmYWxzZSwiSXNVbmRlcmxpbmVkIjpmYWxzZSwiUGFyZW50U3R5bGUiOm51bGx9LCJBdXRvU2l6ZSI6MCwiRm9yZWdyb3VuZCI6eyIkaWQiOiI4NTQiLCJDb2xvciI6eyIkaWQiOiI4N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4NTYiLCJDb2xvciI6eyIkaWQiOiI4NTciLCJBIjo4OSwiUiI6MCwiRyI6MCwiQiI6MH19LCJJc1Zpc2libGUiOnRydWUsIldpZHRoIjowLjAsIkhlaWdodCI6MC4wLCJCb3JkZXJTdHlsZSI6eyIkaWQiOiI4NTgiLCJMaW5lQ29sb3IiOm51bGwsIkxpbmVXZWlnaHQiOjAuMCwiTGluZVR5cGUiOjAsIlBhcmVudFN0eWxlIjpudWxsfS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4NjMiLCJDb2xvciI6eyIkcmVmIjoiODU3In19LCJJc1Zpc2libGUiOnRydWUsIldpZHRoIjowLjAsIkhlaWdodCI6MC4wLCJCb3JkZXJTdHlsZSI6eyIkaWQiOiI4NjQiLCJMaW5lQ29sb3IiOm51bGwsIkxpbmVXZWlnaHQiOjAuMCwiTGluZVR5cGUiOjAsIlBhcmVudFN0eWxlIjpudWxsfSwiUGFyZW50U3R5bGUiOm51bGx9LCJIb3Jpem9udGFsQ29ubmVjdG9yU3R5bGUiOnsiJGlkIjoiODY1IiwiTGluZUNvbG9yIjp7IiRpZCI6Ijg2NiIsIiR0eXBlIjoiTkxSRS5Db21tb24uRG9tLlNvbGlkQ29sb3JCcnVzaCwgTkxSRS5Db21tb24iLCJDb2xvciI6eyIkaWQiOiI4NjciLCJBIjoyNTUsIlIiOjIwNCwiRyI6MjA0LCJCIjoyMDR9fSwiTGluZVdlaWdodCI6MS4wLCJMaW5lVHlwZSI6MCwiUGFyZW50U3R5bGUiOm51bGx9LCJWZXJ0aWNhbENvbm5lY3RvclN0eWxlIjp7IiRpZCI6Ijg2OCIsIkxpbmVDb2xvciI6eyIkaWQiOiI4NjkiLCIkdHlwZSI6Ik5MUkUuQ29tbW9uLkRvbS5Tb2xpZENvbG9yQnJ1c2gsIE5MUkUuQ29tbW9uIiwiQ29sb3IiOnsiJGlkIjoiODcw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4NzEiLCJNYXJnaW4iOnsiJHJlZiI6IjEwNCJ9LCJQYWRkaW5nIjp7IiRyZWYiOiIxMDUifSwiQmFja2dyb3VuZCI6eyIkaWQiOiI4NzIiLCJDb2xvciI6eyIkaWQiOiI4NzMiLCJBIjoyNTUsIlIiOjAsIkciOjExNCwiQiI6MTg4fX0sIklzVmlzaWJsZSI6dHJ1ZSwiV2lkdGgiOjAuMCwiSGVpZ2h0IjoxNi4wLCJCb3JkZXJTdHlsZSI6eyIkaWQiOiI4NzQiLCJMaW5lQ29sb3IiOnsiJGlkIjoiODc1IiwiJHR5cGUiOiJOTFJFLkNvbW1vbi5Eb20uU29saWRDb2xvckJydXNoLCBOTFJFLkNvbW1vbiIsIkNvbG9yIjp7IiRpZCI6Ijg3NiIsIkEiOjI1NSwiUiI6MjU1LCJHIjowLCJCIjowfX0sIkxpbmVXZWlnaHQiOjAuMCwiTGluZVR5cGUiOjAsIlBhcmVudFN0eWxlIjpudWxsfSwiUGFyZW50U3R5bGUiOm51bGx9LCJUaXRsZVN0eWxlIjp7IiRpZCI6Ijg3NyIsIkZvbnRTZXR0aW5ncyI6eyIkaWQiOiI4NzgiLCJGb250U2l6ZSI6MTEsIkZvbnROYW1lIjoiQ2FsaWJyaSIsIklzQm9sZCI6dHJ1ZSwiSXNJdGFsaWMiOmZhbHNlLCJJc1VuZGVybGluZWQiOmZhbHNlLCJQYXJlbnRTdHlsZSI6bnVsbH0sIkF1dG9TaXplIjowLCJGb3JlZ3JvdW5kIjp7IiRpZCI6Ijg3OSIsIkNvbG9yIjp7IiRpZCI6Ijg4MC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g4MSIsIkNvbG9yIjp7IiRpZCI6Ijg4MiIsIkEiOjAsIlIiOjI1NSwiRyI6MjU1LCJCIjoyNTV9fSwiSXNWaXNpYmxlIjp0cnVlLCJXaWR0aCI6MC4wLCJIZWlnaHQiOjAuMCwiQm9yZGVyU3R5bGUiOnsiJGlkIjoiODgzIiwiTGluZUNvbG9yIjpudWxsLCJMaW5lV2VpZ2h0IjowLjAsIkxpbmVUeXBlIjowLCJQYXJlbnRTdHlsZSI6bnVsbH0sIlBhcmVudFN0eWxlIjpudWxsfSwiRGF0ZVN0eWxlIjp7IiRpZCI6Ijg4NCIsIkZvbnRTZXR0aW5ncyI6eyIkaWQiOiI4ODUiLCJGb250U2l6ZSI6MTAsIkZvbnROYW1lIjoiQ2FsaWJyaSIsIklzQm9sZCI6ZmFsc2UsIklzSXRhbGljIjpmYWxzZSwiSXNVbmRlcmxpbmVkIjpmYWxzZSwiUGFyZW50U3R5bGUiOm51bGx9LCJBdXRvU2l6ZSI6MCwiRm9yZWdyb3VuZCI6eyIkaWQiOiI4ODYiLCJDb2xvciI6eyIkaWQiOiI4O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ODg4IiwiQ29sb3IiOnsiJGlkIjoiODg5IiwiQSI6MCwiUiI6MjU1LCJHIjoyNTUsIkIiOjI1NX19LCJJc1Zpc2libGUiOnRydWUsIldpZHRoIjowLjAsIkhlaWdodCI6MC4wLCJCb3JkZXJTdHlsZSI6eyIkaWQiOiI4OTAiLCJMaW5lQ29sb3IiOm51bGwsIkxpbmVXZWlnaHQiOjAuMCwiTGluZVR5cGUiOjAsIlBhcmVudFN0eWxlIjpudWxsfSwiUGFyZW50U3R5bGUiOm51bGx9LCJEYXRlRm9ybWF0Ijp7IiRyZWYiOiIzMjYifSwiSXNWaXNpYmxlIjp0cnVlLCJQYXJlbnRTdHlsZSI6bnVsbH0sIkluZGV4IjoyMCwiU21hcnREdXJhdGlvbkFjdGl2YXRlZCI6ZmFsc2UsIkRhdGVGb3JtYXQiOnsiJHJlZiI6IjMyNiJ9LCJJZCI6IjA4NTNjNzdiLTc0MDUtNDJhMS05MzcxLWVmOTYwYjA5MjIzNSIsIkltcG9ydElkIjoiMSIsIlRpdGxlIjoiRGVzaWduIHRoZSBMaWJyYXJ5IG9mIGZ1bmN0aW9ucyIsIk5vdGUiOm51bGwsIkh5cGVybGluayI6eyIkaWQiOiI4OTEiLCJBZGRyZXNzIjoiIiwiU3ViQWRkcmVzcyI6IiJ9LCJJc0NoYW5nZWQiOmZhbHNlLCJJc05ldyI6ZmFsc2V9LCJJbmRleCI6MH0seyIkaWQiOiI4OTIiLCJfYXR0YWNoZWRNaWxlc3RvbmVzIjpbXSwiVGFza0RlZmluaXRpb24iOnsiJGlkIjoiODkzIiwiR3JvdXBOYW1lIjpudWxsLCJTdGFydERhdGUiOiIyMDIwLTA3LTE4VDAwOjAwOjAwWiIsIkVuZERhdGUiOiIyMDIwLTA4LTA2VDIzOjU5OjAwWiIsIlBlcmNlbnRhZ2VDb21wbGV0ZSI6bnVsbCwiU3R5bGUiOnsiJGlkIjoiODk0IiwiU2hhcGUiOjIsIlNoYXBlVGhpY2tuZXNzIjoxLCJEdXJhdGlvbkZvcm1hdCI6MCwiSW5jbHVkZU5vbldvcmtpbmdEYXlzSW5EdXJhdGlvbiI6ZmFsc2UsIlBlcmNlbnRhZ2VDb21wbGV0ZVN0eWxlIjp7IiRpZCI6Ijg5NSIsIkZvbnRTZXR0aW5ncyI6eyIkaWQiOiI4OTYiLCJGb250U2l6ZSI6MTAsIkZvbnROYW1lIjoiQ2FsaWJyaSIsIklzQm9sZCI6ZmFsc2UsIklzSXRhbGljIjpmYWxzZSwiSXNVbmRlcmxpbmVkIjpmYWxzZSwiUGFyZW50U3R5bGUiOm51bGx9LCJBdXRvU2l6ZSI6MCwiRm9yZWdyb3VuZCI6eyIkaWQiOiI4OTciLCJDb2xvciI6eyIkaWQiOiI4OT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4OTkiLCJDb2xvciI6eyIkaWQiOiI5MDAiLCJBIjo4OSwiUiI6MCwiRyI6MCwiQiI6MH19LCJJc1Zpc2libGUiOnRydWUsIldpZHRoIjowLjAsIkhlaWdodCI6MC4wLCJCb3JkZXJTdHlsZSI6eyIkaWQiOiI5MDEiLCJMaW5lQ29sb3IiOm51bGwsIkxpbmVXZWlnaHQiOjAuMCwiTGluZVR5cGUiOjAsIlBhcmVudFN0eWxlIjpudWxsfSwiUGFyZW50U3R5bGUiOm51bGx9LCJEdXJhdGlvblN0eWxlIjp7IiRpZCI6IjkwMiIsIkZvbnRTZXR0aW5ncyI6eyIkaWQiOiI5MDMiLCJGb250U2l6ZSI6MTAsIkZvbnROYW1lIjoiQ2FsaWJyaSIsIklzQm9sZCI6ZmFsc2UsIklzSXRhbGljIjpmYWxzZSwiSXNVbmRlcmxpbmVkIjpmYWxzZSwiUGFyZW50U3R5bGUiOm51bGx9LCJBdXRvU2l6ZSI6MCwiRm9yZWdyb3VuZCI6eyIkaWQiOiI5MDQiLCJDb2xvciI6eyIkaWQiOiI5M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5MDYiLCJDb2xvciI6eyIkcmVmIjoiOTAwIn19LCJJc1Zpc2libGUiOnRydWUsIldpZHRoIjowLjAsIkhlaWdodCI6MC4wLCJCb3JkZXJTdHlsZSI6eyIkaWQiOiI5MDciLCJMaW5lQ29sb3IiOm51bGwsIkxpbmVXZWlnaHQiOjAuMCwiTGluZVR5cGUiOjAsIlBhcmVudFN0eWxlIjpudWxsfSwiUGFyZW50U3R5bGUiOm51bGx9LCJIb3Jpem9udGFsQ29ubmVjdG9yU3R5bGUiOnsiJGlkIjoiOTA4IiwiTGluZUNvbG9yIjp7IiRpZCI6IjkwOSIsIiR0eXBlIjoiTkxSRS5Db21tb24uRG9tLlNvbGlkQ29sb3JCcnVzaCwgTkxSRS5Db21tb24iLCJDb2xvciI6eyIkaWQiOiI5MTAiLCJBIjoyNTUsIlIiOjIwNCwiRyI6MjA0LCJCIjoyMDR9fSwiTGluZVdlaWdodCI6MS4wLCJMaW5lVHlwZSI6MCwiUGFyZW50U3R5bGUiOm51bGx9LCJWZXJ0aWNhbENvbm5lY3RvclN0eWxlIjp7IiRpZCI6IjkxMSIsIkxpbmVDb2xvciI6eyIkaWQiOiI5MTIiLCIkdHlwZSI6Ik5MUkUuQ29tbW9uLkRvbS5Tb2xpZENvbG9yQnJ1c2gsIE5MUkUuQ29tbW9uIiwiQ29sb3IiOnsiJGlkIjoiOTEz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5MTQiLCJNYXJnaW4iOnsiJHJlZiI6IjEwNCJ9LCJQYWRkaW5nIjp7IiRyZWYiOiIxMDUifSwiQmFja2dyb3VuZCI6eyIkaWQiOiI5MTUiLCJDb2xvciI6eyIkaWQiOiI5MTYiLCJBIjoyNTUsIlIiOjAsIkciOjExNCwiQiI6MTg4fX0sIklzVmlzaWJsZSI6dHJ1ZSwiV2lkdGgiOjAuMCwiSGVpZ2h0IjoxNi4wLCJCb3JkZXJTdHlsZSI6eyIkaWQiOiI5MTciLCJMaW5lQ29sb3IiOnsiJGlkIjoiOTE4IiwiJHR5cGUiOiJOTFJFLkNvbW1vbi5Eb20uU29saWRDb2xvckJydXNoLCBOTFJFLkNvbW1vbiIsIkNvbG9yIjp7IiRpZCI6IjkxOSIsIkEiOjI1NSwiUiI6MjU1LCJHIjowLCJCIjowfX0sIkxpbmVXZWlnaHQiOjAuMCwiTGluZVR5cGUiOjAsIlBhcmVudFN0eWxlIjpudWxsfSwiUGFyZW50U3R5bGUiOm51bGx9LCJUaXRsZVN0eWxlIjp7IiRpZCI6IjkyMCIsIkZvbnRTZXR0aW5ncyI6eyIkaWQiOiI5MjEiLCJGb250U2l6ZSI6MTEsIkZvbnROYW1lIjoiQ2FsaWJyaSIsIklzQm9sZCI6dHJ1ZSwiSXNJdGFsaWMiOmZhbHNlLCJJc1VuZGVybGluZWQiOmZhbHNlLCJQYXJlbnRTdHlsZSI6bnVsbH0sIkF1dG9TaXplIjowLCJGb3JlZ3JvdW5kIjp7IiRpZCI6IjkyMiIsIkNvbG9yIjp7IiRpZCI6Ijky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kyNCIsIkNvbG9yIjp7IiRpZCI6IjkyNSIsIkEiOjAsIlIiOjI1NSwiRyI6MjU1LCJCIjoyNTV9fSwiSXNWaXNpYmxlIjp0cnVlLCJXaWR0aCI6MC4wLCJIZWlnaHQiOjAuMCwiQm9yZGVyU3R5bGUiOnsiJGlkIjoiOTI2IiwiTGluZUNvbG9yIjpudWxsLCJMaW5lV2VpZ2h0IjowLjAsIkxpbmVUeXBlIjowLCJQYXJlbnRTdHlsZSI6bnVsbH0sIlBhcmVudFN0eWxlIjpudWxsfSwiRGF0ZVN0eWxlIjp7IiRpZCI6IjkyNyIsIkZvbnRTZXR0aW5ncyI6eyIkaWQiOiI5MjgiLCJGb250U2l6ZSI6MTAsIkZvbnROYW1lIjoiQ2FsaWJyaSIsIklzQm9sZCI6ZmFsc2UsIklzSXRhbGljIjpmYWxzZSwiSXNVbmRlcmxpbmVkIjpmYWxzZSwiUGFyZW50U3R5bGUiOm51bGx9LCJBdXRvU2l6ZSI6MCwiRm9yZWdyb3VuZCI6eyIkaWQiOiI5MjkiLCJDb2xvciI6eyIkaWQiOiI5Mz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Rm9ybWF0Ijp7IiRyZWYiOiIzMjYifSwiSXNWaXNpYmxlIjp0cnVlLCJQYXJlbnRTdHlsZSI6bnVsbH0sIkluZGV4IjoyMSwiU21hcnREdXJhdGlvbkFjdGl2YXRlZCI6ZmFsc2UsIkRhdGVGb3JtYXQiOnsiJHJlZiI6IjMyNiJ9LCJJZCI6ImY1MWY2NzE3LWQyMDUtNDBmNS05OTJhLTkzMTQyMzJjYTRiNyIsIkltcG9ydElkIjoiMSIsIlRpdGxlIjoiSW1wbGVtZW50IHRoZSBMaWJyYXJ5IChtaWQgZXZhbHVhdGlvbikiLCJOb3RlIjpudWxsLCJIeXBlcmxpbmsiOnsiJGlkIjoiOTM0IiwiQWRkcmVzcyI6IiIsIlN1YkFkZHJlc3MiOiIifSwiSXNDaGFuZ2VkIjpmYWxzZSwiSXNOZXciOmZhbHNlfSwiSW5kZXgiOjB9LHsiJGlkIjoiOTM1IiwiX2F0dGFjaGVkTWlsZXN0b25lcyI6W10sIlRhc2tEZWZpbml0aW9uIjp7IiRpZCI6IjkzNiIsIkdyb3VwTmFtZSI6bnVsbCwiU3RhcnREYXRlIjoiMjAyMC0wOC0wN1QwMDowMDowMFoiLCJFbmREYXRlIjoiMjAyMC0xMC0wNlQyMzo1OTowMFoiLCJQZXJjZW50YWdlQ29tcGxldGUiOm51bGwsIlN0eWxlIjp7IiRpZCI6IjkzNyIsIlNoYXBlIjoyLCJTaGFwZVRoaWNrbmVzcyI6MSwiRHVyYXRpb25Gb3JtYXQiOjAsIkluY2x1ZGVOb25Xb3JraW5nRGF5c0luRHVyYXRpb24iOmZhbHNlLCJQZXJjZW50YWdlQ29tcGxldGVTdHlsZSI6eyIkaWQiOiI5MzgiLCJGb250U2V0dGluZ3MiOnsiJGlkIjoiOTM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DAiLCJMaW5lQ29sb3IiOm51bGwsIkxpbmVXZWlnaHQiOjAuMCwiTGluZVR5cGUiOjAsIlBhcmVudFN0eWxlIjpudWxsfSwiUGFyZW50U3R5bGUiOm51bGx9LCJEdXJhdGlvblN0eWxlIjp7IiRpZCI6Ijk0MSIsIkZvbnRTZXR0aW5ncyI6eyIkaWQiOiI5ND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0MyIsIkxpbmVDb2xvciI6bnVsbCwiTGluZVdlaWdodCI6MC4wLCJMaW5lVHlwZSI6MCwiUGFyZW50U3R5bGUiOm51bGx9LCJQYXJlbnRTdHlsZSI6bnVsbH0sIkhvcml6b250YWxDb25uZWN0b3JTdHlsZSI6eyIkaWQiOiI5NDQiLCJMaW5lQ29sb3IiOnsiJHJlZiI6Ijk4In0sIkxpbmVXZWlnaHQiOjEuMCwiTGluZVR5cGUiOjAsIlBhcmVudFN0eWxlIjpudWxsfSwiVmVydGljYWxDb25uZWN0b3JTdHlsZSI6eyIkaWQiOiI5NDUiLCJMaW5lQ29sb3IiOnsiJHJlZiI6IjEwMSJ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TQ2IiwiTWFyZ2luIjp7IiRyZWYiOiIxMDQifSwiUGFkZGluZyI6eyIkcmVmIjoiMTA1In0sIkJhY2tncm91bmQiOnsiJGlkIjoiOTQ3IiwiQ29sb3IiOnsiJGlkIjoiOTQ4IiwiQSI6MjU1LCJSIjowLCJHIjoxMTQsIkIiOjE4OH19LCJJc1Zpc2libGUiOnRydWUsIldpZHRoIjowLjAsIkhlaWdodCI6MTYuMCwiQm9yZGVyU3R5bGUiOnsiJGlkIjoiOTQ5IiwiTGluZUNvbG9yIjp7IiRpZCI6Ijk1MCIsIiR0eXBlIjoiTkxSRS5Db21tb24uRG9tLlNvbGlkQ29sb3JCcnVzaCwgTkxSRS5Db21tb24iLCJDb2xvciI6eyIkaWQiOiI5NTEiLCJBIjoyNTUsIlIiOjI1NSwiRyI6MCwiQiI6MH19LCJMaW5lV2VpZ2h0IjowLjAsIkxpbmVUeXBlIjowLCJQYXJlbnRTdHlsZSI6bnVsbH0sIlBhcmVudFN0eWxlIjpudWxsfSwiVGl0bGVTdHlsZSI6eyIkaWQiOiI5NTIiLCJGb250U2V0dGluZ3MiOnsiJGlkIjoiOTUzIiwiRm9udFNpemUiOjExLCJGb250TmFtZSI6IkNhbGlicmkiLCJJc0JvbGQiOnRydWUsIklzSXRhbGljIjpmYWxzZSwiSXNVbmRlcmxpbmVkIjpmYWxzZSwiUGFyZW50U3R5bGUiOm51bGx9LCJBdXRvU2l6ZSI6MCwiRm9yZWdyb3VuZCI6eyIkaWQiOiI5NTQiLCJDb2xvciI6eyIkaWQiOiI5NT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5NTYiLCJDb2xvciI6eyIkaWQiOiI5NTciLCJBIjowLCJSIjoyNTUsIkciOjI1NSwiQiI6MjU1fX0sIklzVmlzaWJsZSI6dHJ1ZSwiV2lkdGgiOjAuMCwiSGVpZ2h0IjowLjAsIkJvcmRlclN0eWxlIjp7IiRpZCI6Ijk1OCIsIkxpbmVDb2xvciI6bnVsbCwiTGluZVdlaWdodCI6MC4wLCJMaW5lVHlwZSI6MCwiUGFyZW50U3R5bGUiOm51bGx9LCJQYXJlbnRTdHlsZSI6bnVsbH0sIkRhdGVTdHlsZSI6eyIkaWQiOiI5NTkiLCJGb250U2V0dGluZ3MiOnsiJGlkIjoiOTYwIiwiRm9udFNpemUiOjEwLCJGb250TmFtZSI6IkNhbGlicmkiLCJJc0JvbGQiOmZhbHNlLCJJc0l0YWxpYyI6ZmFsc2UsIklzVW5kZXJsaW5lZCI6ZmFsc2UsIlBhcmVudFN0eWxlIjpudWxsfSwiQXV0b1NpemUiOjAsIkZvcmVncm91bmQiOnsiJGlkIjoiOTYxIiwiQ29sb3IiOnsiJGlkIjoiOTY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pZCI6Ijk2MyIsIkNvbG9yIjp7IiRpZCI6Ijk2NCIsIkEiOjAsIlIiOjI1NSwiRyI6MjU1LCJCIjoyNTV9fSwiSXNWaXNpYmxlIjp0cnVlLCJXaWR0aCI6MC4wLCJIZWlnaHQiOjAuMCwiQm9yZGVyU3R5bGUiOnsiJGlkIjoiOTY1IiwiTGluZUNvbG9yIjpudWxsLCJMaW5lV2VpZ2h0IjowLjAsIkxpbmVUeXBlIjowLCJQYXJlbnRTdHlsZSI6bnVsbH0sIlBhcmVudFN0eWxlIjpudWxsfSwiRGF0ZUZvcm1hdCI6eyIkaWQiOiI5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IsIlNtYXJ0RHVyYXRpb25BY3RpdmF0ZWQiOmZhbHNlLCJEYXRlRm9ybWF0Ijp7IiRyZWYiOiI5NjYifSwiSWQiOiIxYzU5NzA1My1hNWFiLTRkYWQtOTA2NC0xYTZmM2IzYjJiYTAiLCJJbXBvcnRJZCI6bnVsbCwiVGl0bGUiOiJJbXBsZW1lbnQgdGhlIExpYnJhcnkgKGZpbmFsZXZhbHVhdGlvbikiLCJOb3RlIjpudWxsLCJIeXBlcmxpbmsiOnsiJGlkIjoiOTY3IiwiQWRkcmVzcyI6IiIsIlN1YkFkZHJlc3MiOiIifSwiSXNDaGFuZ2VkIjpmYWxzZSwiSXNOZXciOmZhbHNlfSwiSW5kZXgiOjB9XSwiTWlsZXN0b25lcyI6W119LHsiJGlkIjoiOTY4IiwiSWQiOiIyMjFlYzFkNi0zNWYzLTQ2N2YtODlhNS0wMDE3OGFiZjA0NzUiLCJJbmRleCI6MjMsIkhlYWRlclRleHQiOiJMaWJyYXJ5IFRlc3RpbmcgYW5kICBSZWltcGxlbWVudGF0aW9uIiwiU3R5bGUiOnsiJGlkIjoiOTY5IiwiSGVhZGVyU3R5bGUiOnsiJGlkIjoiOTcwIiwiVGV4dFN0eWxlIjp7IiRpZCI6Ijk3MSIsIkZvbnRTZXR0aW5ncyI6eyIkaWQiOiI5NzIiLCJGb250U2l6ZSI6MTIsIkZvbnROYW1lIjoiQ2FsaWJyaSIsIklzQm9sZCI6ZmFsc2UsIklzSXRhbGljIjpmYWxzZSwiSXNVbmRlcmxpbmVkIjpmYWxzZSwiUGFyZW50U3R5bGUiOm51bGx9LCJBdXRvU2l6ZSI6MCwiRm9yZWdyb3VuZCI6eyIkaWQiOiI5NzMiLCJDb2xvciI6eyIkaWQiOiI5NzQiLCJBIjoyNTUsIlIiOjg3LCJHIjo2NiwiQiI6MH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OTc1IiwiTWFyZ2luIjp7IiRyZWYiOiIxNDMifSwiUGFkZGluZyI6eyIkcmVmIjoiMTQ0In0sIkJhY2tncm91bmQiOnsiJGlkIjoiOTc2IiwiQ29sb3IiOnsiJGlkIjoiOTc3IiwiQSI6MTI3LCJSIjoyNTQsIkciOjE5NSwiQiI6Nn19LCJJc1Zpc2libGUiOmZhbHNlLCJXaWR0aCI6MC4wLCJIZWlnaHQiOjAuMCwiQm9yZGVyU3R5bGUiOnsiJGlkIjoiOTc4IiwiTGluZUNvbG9yIjp7IiRpZCI6Ijk3OSIsIiR0eXBlIjoiTkxSRS5Db21tb24uRG9tLlNvbGlkQ29sb3JCcnVzaCwgTkxSRS5Db21tb24iLCJDb2xvciI6eyIkaWQiOiI5ODAiLCJBIjoyNTUsIlIiOjg3LCJHIjo2NiwiQiI6MH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5ODEiLCJNYXJnaW4iOnsiJHJlZiI6IjE1MyJ9LCJQYWRkaW5nIjp7IiRyZWYiOiIxNTQifSwiQmFja2dyb3VuZCI6eyIkaWQiOiI5ODIiLCJDb2xvciI6eyIkaWQiOiI5ODMiLCJBIjozOCwiUiI6MjU0LCJHIjoxOTUsIkIiOjZ9fSwiSXNWaXNpYmxlIjp0cnVlLCJXaWR0aCI6MC4wLCJIZWlnaHQiOjAuMCwiQm9yZGVyU3R5bGUiOnsiJGlkIjoiOTg0IiwiTGluZUNvbG9yIjp7IiRpZCI6Ijk4NSIsIiR0eXBlIjoiTkxSRS5Db21tb24uRG9tLlNvbGlkQ29sb3JCcnVzaCwgTkxSRS5Db21tb24iLCJDb2xvciI6eyIkaWQiOiI5ODYiLCJBIjoyNTUsIlIiOjg3LCJHIjo2NiwiQiI6MH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5ODciLCJfYXR0YWNoZWRNaWxlc3RvbmVzIjpbXSwiVGFza0RlZmluaXRpb24iOnsiJGlkIjoiOTg4IiwiR3JvdXBOYW1lIjpudWxsLCJTdGFydERhdGUiOiIyMDIwLTEwLTA2VDAwOjAwOjAwWiIsIkVuZERhdGUiOiIyMDIwLTEwLTE2VDIzOjU5OjAwWiIsIlBlcmNlbnRhZ2VDb21wbGV0ZSI6bnVsbCwiU3R5bGUiOnsiJGlkIjoiOTg5IiwiU2hhcGUiOjIsIlNoYXBlVGhpY2tuZXNzIjoxLCJEdXJhdGlvbkZvcm1hdCI6MCwiSW5jbHVkZU5vbldvcmtpbmdEYXlzSW5EdXJhdGlvbiI6ZmFsc2UsIlBlcmNlbnRhZ2VDb21wbGV0ZVN0eWxlIjp7IiRpZCI6Ijk5MCIsIkZvbnRTZXR0aW5ncyI6eyIkaWQiOiI5OTEiLCJGb250U2l6ZSI6MTAsIkZvbnROYW1lIjoiQ2FsaWJyaSIsIklzQm9sZCI6ZmFsc2UsIklzSXRhbGljIjpmYWxzZSwiSXNVbmRlcmxpbmVkIjpmYWxzZSwiUGFyZW50U3R5bGUiOm51bGx9LCJBdXRvU2l6ZSI6MCwiRm9yZWdyb3VuZCI6eyIkaWQiOiI5OTIiLCJDb2xvciI6eyIkaWQiOiI5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5OTQiLCJDb2xvciI6eyIkaWQiOiI5OTUiLCJBIjo4OSwiUiI6MCwiRyI6MCwiQiI6MH19LCJJc1Zpc2libGUiOnRydWUsIldpZHRoIjowLjAsIkhlaWdodCI6MC4wLCJCb3JkZXJTdHlsZSI6eyIkaWQiOiI5OTYiLCJMaW5lQ29sb3IiOm51bGwsIkxpbmVXZWlnaHQiOjAuMCwiTGluZVR5cGUiOjAsIlBhcmVudFN0eWxlIjpudWxsfSwiUGFyZW50U3R5bGUiOm51bGx9LCJEdXJhdGlvblN0eWxlIjp7IiRpZCI6Ijk5NyIsIkZvbnRTZXR0aW5ncyI6eyIkaWQiOiI5OTgiLCJGb250U2l6ZSI6MTAsIkZvbnROYW1lIjoiQ2FsaWJyaSIsIklzQm9sZCI6ZmFsc2UsIklzSXRhbGljIjpmYWxzZSwiSXNVbmRlcmxpbmVkIjpmYWxzZSwiUGFyZW50U3R5bGUiOm51bGx9LCJBdXRvU2l6ZSI6MCwiRm9yZWdyb3VuZCI6eyIkaWQiOiI5OTkiLCJDb2xvciI6eyIkaWQiOiIxMDA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MTAwMSIsIkNvbG9yIjp7IiRyZWYiOiI5OTUifX0sIklzVmlzaWJsZSI6dHJ1ZSwiV2lkdGgiOjAuMCwiSGVpZ2h0IjowLjAsIkJvcmRlclN0eWxlIjp7IiRpZCI6IjEwMDIiLCJMaW5lQ29sb3IiOm51bGwsIkxpbmVXZWlnaHQiOjAuMCwiTGluZVR5cGUiOjAsIlBhcmVudFN0eWxlIjpudWxsfSwiUGFyZW50U3R5bGUiOm51bGx9LCJIb3Jpem9udGFsQ29ubmVjdG9yU3R5bGUiOnsiJGlkIjoiMTAwMyIsIkxpbmVDb2xvciI6eyIkaWQiOiIxMDA0IiwiJHR5cGUiOiJOTFJFLkNvbW1vbi5Eb20uU29saWRDb2xvckJydXNoLCBOTFJFLkNvbW1vbiIsIkNvbG9yIjp7IiRpZCI6IjEwMDUiLCJBIjoyNTUsIlIiOjIwNCwiRyI6MjA0LCJCIjoyMDR9fSwiTGluZVdlaWdodCI6MS4wLCJMaW5lVHlwZSI6MCwiUGFyZW50U3R5bGUiOm51bGx9LCJWZXJ0aWNhbENvbm5lY3RvclN0eWxlIjp7IiRpZCI6IjEwMDYiLCJMaW5lQ29sb3IiOnsiJGlkIjoiMTAwNyIsIiR0eXBlIjoiTkxSRS5Db21tb24uRG9tLlNvbGlkQ29sb3JCcnVzaCwgTkxSRS5Db21tb24iLCJDb2xvciI6eyIkaWQiOiIxMDA4IiwiQSI6MjU1LCJSIjoyMDQsIkciOjIwNCwiQiI6MjA0fX0sIkxpbmVXZWlnaHQiOjAuMCwiTGluZVR5cGUiOjAsIlBhcmVudFN0eWxlIjpudWxsfSwiTWFyZ2luIjpudWxsLCJTdGFydERhdGVQb3NpdGlvbiI6NCwiRW5kRGF0ZVBvc2l0aW9uIjo0LCJEYXRlSXNWaXNpYmxlIjp0cnVlLCJUaXRsZVBvc2l0aW9uIjowLCJEdXJhdGlvblBvc2l0aW9uIjo2LCJQZXJjZW50YWdlQ29tcGxldGVkUG9zaXRpb24iOjYsIlNwYWNpbmciOjUsIklzQmVsb3dUaW1lYmFuZCI6dHJ1ZSwiUGVyY2VudGFnZUNvbXBsZXRlU2hhcGVPcGFjaXR5IjozNSwiU2hhcGVTdHlsZSI6eyIkaWQiOiIxMDA5IiwiTWFyZ2luIjp7IiRyZWYiOiIxMDQifSwiUGFkZGluZyI6eyIkcmVmIjoiMTA1In0sIkJhY2tncm91bmQiOnsiJGlkIjoiMTAxMCIsIkNvbG9yIjp7IiRpZCI6IjEwMTEiLCJBIjoyNTUsIlIiOjAsIkciOjExNCwiQiI6MTg4fX0sIklzVmlzaWJsZSI6dHJ1ZSwiV2lkdGgiOjAuMCwiSGVpZ2h0IjoxNi4wLCJCb3JkZXJTdHlsZSI6eyIkaWQiOiIxMDEyIiwiTGluZUNvbG9yIjp7IiRpZCI6IjEwMTMiLCIkdHlwZSI6Ik5MUkUuQ29tbW9uLkRvbS5Tb2xpZENvbG9yQnJ1c2gsIE5MUkUuQ29tbW9uIiwiQ29sb3IiOnsiJGlkIjoiMTAxNCIsIkEiOjI1NSwiUiI6MjU1LCJHIjowLCJCIjowfX0sIkxpbmVXZWlnaHQiOjAuMCwiTGluZVR5cGUiOjAsIlBhcmVudFN0eWxlIjpudWxsfSwiUGFyZW50U3R5bGUiOm51bGx9LCJUaXRsZVN0eWxlIjp7IiRpZCI6IjEwMTUiLCJGb250U2V0dGluZ3MiOnsiJGlkIjoiMTAxNiIsIkZvbnRTaXplIjoxMSwiRm9udE5hbWUiOiJDYWxpYnJpIiwiSXNCb2xkIjp0cnVlLCJJc0l0YWxpYyI6ZmFsc2UsIklzVW5kZXJsaW5lZCI6ZmFsc2UsIlBhcmVudFN0eWxlIjpudWxsfSwiQXV0b1NpemUiOjAsIkZvcmVncm91bmQiOnsiJGlkIjoiMTAxNyIsIkNvbG9yIjp7IiRpZCI6IjEwMT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xMDE5IiwiQ29sb3IiOnsiJGlkIjoiMTAyMCIsIkEiOjAsIlIiOjI1NSwiRyI6MjU1LCJCIjoyNTV9fSwiSXNWaXNpYmxlIjp0cnVlLCJXaWR0aCI6MC4wLCJIZWlnaHQiOjAuMCwiQm9yZGVyU3R5bGUiOnsiJGlkIjoiMTAyMSIsIkxpbmVDb2xvciI6bnVsbCwiTGluZVdlaWdodCI6MC4wLCJMaW5lVHlwZSI6MCwiUGFyZW50U3R5bGUiOm51bGx9LCJQYXJlbnRTdHlsZSI6bnVsbH0sIkRh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xMDI2IiwiQ29sb3IiOnsiJGlkIjoiMTAyNyIsIkEiOjAsIlIiOjI1NSwiRyI6MjU1LCJCIjoyNTV9fSwiSXNWaXNpYmxlIjp0cnVlLCJXaWR0aCI6MC4wLCJIZWlnaHQiOjAuMCwiQm9yZGVyU3R5bGUiOnsiJGlkIjoiMTAyOCIsIkxpbmVDb2xvciI6bnVsbCwiTGluZVdlaWdodCI6MC4wLCJMaW5lVHlwZSI6MCwiUGFyZW50U3R5bGUiOm51bGx9LCJQYXJlbnRTdHlsZSI6bnVsbH0sIkRhdGVGb3JtYXQiOnsiJHJlZiI6IjMyNiJ9LCJJc1Zpc2libGUiOnRydWUsIlBhcmVudFN0eWxlIjpudWxsfSwiSW5kZXgiOjI0LCJTbWFydER1cmF0aW9uQWN0aXZhdGVkIjpmYWxzZSwiRGF0ZUZvcm1hdCI6eyIkcmVmIjoiMzI2In0sIklkIjoiYTNiMzRlYzQtYmI5Ny00ZDY3LTllNWEtMTE2NDc4MjdmODcyIiwiSW1wb3J0SWQiOiIxIiwiVGl0bGUiOiJFdmFsdWF0ZSB0aGUgZnVuY3Rpb25zIiwiTm90ZSI6bnVsbCwiSHlwZXJsaW5rIjp7IiRpZCI6IjEwMjkiLCJBZGRyZXNzIjoiIiwiU3ViQWRkcmVzcyI6IiJ9LCJJc0NoYW5nZWQiOmZhbHNlLCJJc05ldyI6ZmFsc2V9LCJJbmRleCI6MH0seyIkaWQiOiIxMDMwIiwiX2F0dGFjaGVkTWlsZXN0b25lcyI6W10sIlRhc2tEZWZpbml0aW9uIjp7IiRpZCI6IjEwMzEiLCJHcm91cE5hbWUiOm51bGwsIlN0YXJ0RGF0ZSI6IjIwMjAtMTAtMTdUMDA6MDA6MDBaIiwiRW5kRGF0ZSI6IjIwMjAtMTAtMjZUMjM6NTk6MDBaIiwiUGVyY2VudGFnZUNvbXBsZXRlIjpudWxsLCJTdHlsZSI6eyIkaWQiOiIxMDMyIiwiU2hhcGUiOjIsIlNoYXBlVGhpY2tuZXNzIjoxLCJEdXJhdGlvbkZvcm1hdCI6MCwiSW5jbHVkZU5vbldvcmtpbmdEYXlzSW5EdXJhdGlvbiI6ZmFsc2UsIlBlcmNlbnRhZ2VDb21wbGV0ZVN0eWxlIjp7IiRpZCI6IjEwMzMiLCJGb250U2V0dGluZ3MiOnsiJGlkIjoiMTAzNCIsIkZvbnRTaXplIjoxMCwiRm9udE5hbWUiOiJDYWxpYnJpIiwiSXNCb2xkIjpmYWxzZSwiSXNJdGFsaWMiOmZhbHNlLCJJc1VuZGVybGluZWQiOmZhbHNlLCJQYXJlbnRTdHlsZSI6bnVsbH0sIkF1dG9TaXplIjowLCJGb3JlZ3JvdW5kIjp7IiRpZCI6IjEwMzUiLCJDb2xvciI6eyIkaWQiOiIxMDM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MTAzNyIsIkNvbG9yIjp7IiRpZCI6IjEwMzgiLCJBIjo4OSwiUiI6MCwiRyI6MCwiQiI6MH19LCJJc1Zpc2libGUiOnRydWUsIldpZHRoIjowLjAsIkhlaWdodCI6MC4wLCJCb3JkZXJTdHlsZSI6eyIkaWQiOiIxMDM5IiwiTGluZUNvbG9yIjpudWxsLCJMaW5lV2VpZ2h0IjowLjAsIkxpbmVUeXBlIjowLCJQYXJlbnRTdHlsZSI6bnVsbH0sIlBhcmVudFN0eWxlIjpudWxsfSwiRHVyYXRpb25TdHlsZSI6eyIkaWQiOiIxMDQwIiwiRm9udFNldHRpbmdzIjp7IiRpZCI6IjEwNDEiLCJGb250U2l6ZSI6MTAsIkZvbnROYW1lIjoiQ2FsaWJyaSIsIklzQm9sZCI6ZmFsc2UsIklzSXRhbGljIjpmYWxzZSwiSXNVbmRlcmxpbmVkIjpmYWxzZSwiUGFyZW50U3R5bGUiOm51bGx9LCJBdXRvU2l6ZSI6MCwiRm9yZWdyb3VuZCI6eyIkaWQiOiIxMDQyIiwiQ29sb3IiOnsiJGlkIjoiMTA0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pZCI6IjEwNDQiLCJDb2xvciI6eyIkcmVmIjoiMTAzOCJ9fSwiSXNWaXNpYmxlIjp0cnVlLCJXaWR0aCI6MC4wLCJIZWlnaHQiOjAuMCwiQm9yZGVyU3R5bGUiOnsiJGlkIjoiMTA0NSIsIkxpbmVDb2xvciI6bnVsbCwiTGluZVdlaWdodCI6MC4wLCJMaW5lVHlwZSI6MCwiUGFyZW50U3R5bGUiOm51bGx9LCJQYXJlbnRTdHlsZSI6bnVsbH0sIkhvcml6b250YWxDb25uZWN0b3JTdHlsZSI6eyIkaWQiOiIxMDQ2IiwiTGluZUNvbG9yIjp7IiRpZCI6IjEwNDciLCIkdHlwZSI6Ik5MUkUuQ29tbW9uLkRvbS5Tb2xpZENvbG9yQnJ1c2gsIE5MUkUuQ29tbW9uIiwiQ29sb3IiOnsiJGlkIjoiMTA0OCIsIkEiOjI1NSwiUiI6MjA0LCJHIjoyMDQsIkIiOjIwNH19LCJMaW5lV2VpZ2h0IjoxLjAsIkxpbmVUeXBlIjowLCJQYXJlbnRTdHlsZSI6bnVsbH0sIlZlcnRpY2FsQ29ubmVjdG9yU3R5bGUiOnsiJGlkIjoiMTA0OSIsIkxpbmVDb2xvciI6eyIkaWQiOiIxMDUwIiwiJHR5cGUiOiJOTFJFLkNvbW1vbi5Eb20uU29saWRDb2xvckJydXNoLCBOTFJFLkNvbW1vbiIsIkNvbG9yIjp7IiRpZCI6IjEwNTEiLCJBIjoyNTUsIlIiOjIwNCwiRyI6MjA0LCJCIjoyMDR9fSwiTGluZVdlaWdodCI6MC4wLCJMaW5lVHlwZSI6MCwiUGFyZW50U3R5bGUiOm51bGx9LCJNYXJnaW4iOm51bGwsIlN0YXJ0RGF0ZVBvc2l0aW9uIjo0LCJFbmREYXRlUG9zaXRpb24iOjQsIkRhdGVJc1Zpc2libGUiOnRydWUsIlRpdGxlUG9zaXRpb24iOjAsIkR1cmF0aW9uUG9zaXRpb24iOjYsIlBlcmNlbnRhZ2VDb21wbGV0ZWRQb3NpdGlvbiI6NiwiU3BhY2luZyI6NSwiSXNCZWxvd1RpbWViYW5kIjp0cnVlLCJQZXJjZW50YWdlQ29tcGxldGVTaGFwZU9wYWNpdHkiOjM1LCJTaGFwZVN0eWxlIjp7IiRpZCI6IjEwNTIiLCJNYXJnaW4iOnsiJHJlZiI6IjEwNCJ9LCJQYWRkaW5nIjp7IiRyZWYiOiIxMDUifSwiQmFja2dyb3VuZCI6eyIkaWQiOiIxMDUzIiwiQ29sb3IiOnsiJGlkIjoiMTA1NCIsIkEiOjI1NSwiUiI6MCwiRyI6MTE0LCJCIjoxODh9fSwiSXNWaXNpYmxlIjp0cnVlLCJXaWR0aCI6MC4wLCJIZWlnaHQiOjE2LjAsIkJvcmRlclN0eWxlIjp7IiRpZCI6IjEwNTUiLCJMaW5lQ29sb3IiOnsiJGlkIjoiMTA1NiIsIiR0eXBlIjoiTkxSRS5Db21tb24uRG9tLlNvbGlkQ29sb3JCcnVzaCwgTkxSRS5Db21tb24iLCJDb2xvciI6eyIkaWQiOiIxMDU3IiwiQSI6MjU1LCJSIjoyNTUsIkciOjAsIkIiOjB9fSwiTGluZVdlaWdodCI6MC4wLCJMaW5lVHlwZSI6MCwiUGFyZW50U3R5bGUiOm51bGx9LCJQYXJlbnRTdHlsZSI6bnVsbH0sIlRpdGxlU3R5bGUiOnsiJGlkIjoiMTA1OCIsIkZvbnRTZXR0aW5ncyI6eyIkaWQiOiIxMDU5IiwiRm9udFNpemUiOjExLCJGb250TmFtZSI6IkNhbGlicmkiLCJJc0JvbGQiOnRydWUsIklzSXRhbGljIjpmYWxzZSwiSXNVbmRlcmxpbmVkIjpmYWxzZSwiUGFyZW50U3R5bGUiOm51bGx9LCJBdXRvU2l6ZSI6MCwiRm9yZWdyb3VuZCI6eyIkaWQiOiIxMDYwIiwiQ29sb3IiOnsiJGlkIjoiMTA2MS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EwNjIiLCJDb2xvciI6eyIkaWQiOiIxMDYzIiwiQSI6MCwiUiI6MjU1LCJHIjoyNTUsIkIiOjI1NX19LCJJc1Zpc2libGUiOnRydWUsIldpZHRoIjowLjAsIkhlaWdodCI6MC4wLCJCb3JkZXJTdHlsZSI6eyIkaWQiOiIxMDY0IiwiTGluZUNvbG9yIjpudWxsLCJMaW5lV2VpZ2h0IjowLjAsIkxpbmVUeXBlIjowLCJQYXJlbnRTdHlsZSI6bnVsbH0sIlBhcmVudFN0eWxlIjpudWxsfSwiRGF0ZVN0eWxlIjp7IiRpZCI6IjEwNjUiLCJGb250U2V0dGluZ3MiOnsiJGlkIjoiMTA2NiIsIkZvbnRTaXplIjoxMCwiRm9udE5hbWUiOiJDYWxpYnJpIiwiSXNCb2xkIjpmYWxzZSwiSXNJdGFsaWMiOmZhbHNlLCJJc1VuZGVybGluZWQiOmZhbHNlLCJQYXJlbnRTdHlsZSI6bnVsbH0sIkF1dG9TaXplIjowLCJGb3JlZ3JvdW5kIjp7IiRpZCI6IjEwNjciLCJDb2xvciI6eyIkaWQiOiIxMDY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pZCI6IjEwNjkiLCJDb2xvciI6eyIkaWQiOiIxMDcwIiwiQSI6MCwiUiI6MjU1LCJHIjoyNTUsIkIiOjI1NX19LCJJc1Zpc2libGUiOnRydWUsIldpZHRoIjowLjAsIkhlaWdodCI6MC4wLCJCb3JkZXJTdHlsZSI6eyIkaWQiOiIxMDcxIiwiTGluZUNvbG9yIjpudWxsLCJMaW5lV2VpZ2h0IjowLjAsIkxpbmVUeXBlIjowLCJQYXJlbnRTdHlsZSI6bnVsbH0sIlBhcmVudFN0eWxlIjpudWxsfSwiRGF0ZUZvcm1hdCI6eyIkcmVmIjoiMzI2In0sIklzVmlzaWJsZSI6dHJ1ZSwiUGFyZW50U3R5bGUiOm51bGx9LCJJbmRleCI6MjUsIlNtYXJ0RHVyYXRpb25BY3RpdmF0ZWQiOmZhbHNlLCJEYXRlRm9ybWF0Ijp7IiRyZWYiOiIzMjYifSwiSWQiOiJhYmRmYTdjYS05MTVlLTRiZTgtOTVjZS0xOGNmYWIyN2JkNWYiLCJJbXBvcnRJZCI6IjEiLCJUaXRsZSI6IlJlaW1wbGVtZW50YXRpb24gb2YgdGhlIExpYnJhcnkiLCJOb3RlIjpudWxsLCJIeXBlcmxpbmsiOnsiJGlkIjoiMTA3MiIsIkFkZHJlc3MiOiIiLCJTdWJBZGRyZXNzIjoiIn0sIklzQ2hhbmdlZCI6ZmFsc2UsIklzTmV3IjpmYWxzZX0sIkluZGV4IjowfV0sIk1pbGVzdG9uZXMiOltdfSx7IiRpZCI6IjEwNzMiLCJJZCI6Ijg2NGM1OWQ4LWY4NWMtNDBlMS05NjFiLTFkN2Y1MDg5MTA5MCIsIkluZGV4IjoyNiwiSGVhZGVyVGV4dCI6IkNvbXBsZXRpb24gYW5kIEZpbmFsIFJlcG9ydCIsIlN0eWxlIjp7IiRpZCI6IjEwNzQiLCJIZWFkZXJTdHlsZSI6eyIkaWQiOiIxMDc1IiwiVGV4dFN0eWxlIjp7IiRpZCI6IjEwNzYiLCJGb250U2V0dGluZ3MiOnsiJGlkIjoiMTA3NyIsIkZvbnRTaXplIjoxMiwiRm9udE5hbWUiOiJDYWxpYnJpIiwiSXNCb2xkIjpmYWxzZSwiSXNJdGFsaWMiOmZhbHNlLCJJc1VuZGVybGluZWQiOmZhbHNlLCJQYXJlbnRTdHlsZSI6bnVsbH0sIkF1dG9TaXplIjowLCJGb3JlZ3JvdW5kIjp7IiRpZCI6IjEwNzgiLCJDb2xvciI6eyIkaWQiOiIxMDc5IiwiQSI6MjU1LCJSIjo3NSwiRyI6MjgsIkIiOjEy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xMDgwIiwiTWFyZ2luIjp7IiRyZWYiOiIxNDMifSwiUGFkZGluZyI6eyIkcmVmIjoiMTQ0In0sIkJhY2tncm91bmQiOnsiJGlkIjoiMTA4MSIsIkNvbG9yIjp7IiRpZCI6IjEwODIiLCJBIjoxMjcsIlIiOjIyMywiRyI6ODMsIkIiOjM5fX0sIklzVmlzaWJsZSI6ZmFsc2UsIldpZHRoIjowLjAsIkhlaWdodCI6MC4wLCJCb3JkZXJTdHlsZSI6eyIkaWQiOiIxMDgzIiwiTGluZUNvbG9yIjp7IiRpZCI6IjEwODQiLCIkdHlwZSI6Ik5MUkUuQ29tbW9uLkRvbS5Tb2xpZENvbG9yQnJ1c2gsIE5MUkUuQ29tbW9uIiwiQ29sb3IiOnsiJGlkIjoiMTA4NSIsIkEiOjI1NSwiUiI6NzUsIkciOjI4LCJCIjoxMn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xMDg2IiwiTWFyZ2luIjp7IiRyZWYiOiIxNTMifSwiUGFkZGluZyI6eyIkcmVmIjoiMTU0In0sIkJhY2tncm91bmQiOnsiJGlkIjoiMTA4NyIsIkNvbG9yIjp7IiRpZCI6IjEwODgiLCJBIjozOCwiUiI6MjIzLCJHIjo4MywiQiI6Mzl9fSwiSXNWaXNpYmxlIjp0cnVlLCJXaWR0aCI6MC4wLCJIZWlnaHQiOjAuMCwiQm9yZGVyU3R5bGUiOnsiJGlkIjoiMTA4OSIsIkxpbmVDb2xvciI6eyIkaWQiOiIxMDkwIiwiJHR5cGUiOiJOTFJFLkNvbW1vbi5Eb20uU29saWRDb2xvckJydXNoLCBOTFJFLkNvbW1vbiIsIkNvbG9yIjp7IiRpZCI6IjEwOTEiLCJBIjoyNTUsIlIiOjc1LCJHIjoyOCwiQiI6MTJ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TA5MiIsIl9hdHRhY2hlZE1pbGVzdG9uZXMiOltdLCJUYXNrRGVmaW5pdGlvbiI6eyIkaWQiOiIxMDkzIiwiR3JvdXBOYW1lIjpudWxsLCJTdGFydERhdGUiOiIyMDIwLTA4LTEwVDAwOjAwOjAwWiIsIkVuZERhdGUiOiIyMDIwLTEwLTI2VDIzOjU5OjAwWiIsIlBlcmNlbnRhZ2VDb21wbGV0ZSI6bnVsbCwiU3R5bGUiOnsiJGlkIjoiMTA5NCIsIlNoYXBlIjoyLCJTaGFwZVRoaWNrbmVzcyI6MSwiRHVyYXRpb25Gb3JtYXQiOjAsIkluY2x1ZGVOb25Xb3JraW5nRGF5c0luRHVyYXRpb24iOmZhbHNlLCJQZXJjZW50YWdlQ29tcGxldGVTdHlsZSI6eyIkaWQiOiIxMDk1IiwiRm9udFNldHRpbmdzIjp7IiRpZCI6IjEwOTYiLCJGb250U2l6ZSI6MTAsIkZvbnROYW1lIjoiQ2FsaWJyaSIsIklzQm9sZCI6ZmFsc2UsIklzSXRhbGljIjpmYWxzZSwiSXNVbmRlcmxpbmVkIjpmYWxzZSwiUGFyZW50U3R5bGUiOm51bGx9LCJBdXRvU2l6ZSI6MCwiRm9yZWdyb3VuZCI6eyIkaWQiOiIxMDk3IiwiQ29sb3IiOnsiJGlkIjoiMTA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pZCI6IjEwOTkiLCJDb2xvciI6eyIkaWQiOiIxMTAwIiwiQSI6ODksIlIiOjAsIkciOjAsIkIiOjB9fSwiSXNWaXNpYmxlIjp0cnVlLCJXaWR0aCI6MC4wLCJIZWlnaHQiOjAuMCwiQm9yZGVyU3R5bGUiOnsiJGlkIjoiMTEwMSIsIkxpbmVDb2xvciI6bnVsbCwiTGluZVdlaWdodCI6MC4wLCJMaW5lVHlwZSI6MCwiUGFyZW50U3R5bGUiOm51bGx9LCJQYXJlbnRTdHlsZSI6bnVsbH0sIkR1cmF0aW9uU3R5bGUiOnsiJGlkIjoiMTEwMiIsIkZvbnRTZXR0aW5ncyI6eyIkaWQiOiIxMTAzIiwiRm9udFNpemUiOjEwLCJGb250TmFtZSI6IkNhbGlicmkiLCJJc0JvbGQiOmZhbHNlLCJJc0l0YWxpYyI6ZmFsc2UsIklzVW5kZXJsaW5lZCI6ZmFsc2UsIlBhcmVudFN0eWxlIjpudWxsfSwiQXV0b1NpemUiOjAsIkZvcmVncm91bmQiOnsiJGlkIjoiMTEwNCIsIkNvbG9yIjp7IiRpZCI6IjExM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aWQiOiIxMTA2IiwiQ29sb3IiOnsiJHJlZiI6IjExMDAifX0sIklzVmlzaWJsZSI6dHJ1ZSwiV2lkdGgiOjAuMCwiSGVpZ2h0IjowLjAsIkJvcmRlclN0eWxlIjp7IiRpZCI6IjExMDciLCJMaW5lQ29sb3IiOm51bGwsIkxpbmVXZWlnaHQiOjAuMCwiTGluZVR5cGUiOjAsIlBhcmVudFN0eWxlIjpudWxsfSwiUGFyZW50U3R5bGUiOm51bGx9LCJIb3Jpem9udGFsQ29ubmVjdG9yU3R5bGUiOnsiJGlkIjoiMTEwOCIsIkxpbmVDb2xvciI6eyIkaWQiOiIxMTA5IiwiJHR5cGUiOiJOTFJFLkNvbW1vbi5Eb20uU29saWRDb2xvckJydXNoLCBOTFJFLkNvbW1vbiIsIkNvbG9yIjp7IiRpZCI6IjExMTAiLCJBIjoyNTUsIlIiOjIwNCwiRyI6MjA0LCJCIjoyMDR9fSwiTGluZVdlaWdodCI6MS4wLCJMaW5lVHlwZSI6MCwiUGFyZW50U3R5bGUiOm51bGx9LCJWZXJ0aWNhbENvbm5lY3RvclN0eWxlIjp7IiRpZCI6IjExMTEiLCJMaW5lQ29sb3IiOnsiJGlkIjoiMTExMiIsIiR0eXBlIjoiTkxSRS5Db21tb24uRG9tLlNvbGlkQ29sb3JCcnVzaCwgTkxSRS5Db21tb24iLCJDb2xvciI6eyIkaWQiOiIxMTEz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xMTE0IiwiTWFyZ2luIjp7IiRyZWYiOiIxMDQifSwiUGFkZGluZyI6eyIkcmVmIjoiMTA1In0sIkJhY2tncm91bmQiOnsiJGlkIjoiMTExNSIsIkNvbG9yIjp7IiRpZCI6IjExMTYiLCJBIjoyNTUsIlIiOjAsIkciOjExNCwiQiI6MTg4fX0sIklzVmlzaWJsZSI6dHJ1ZSwiV2lkdGgiOjAuMCwiSGVpZ2h0IjoxNi4wLCJCb3JkZXJTdHlsZSI6eyIkaWQiOiIxMTE3IiwiTGluZUNvbG9yIjp7IiRpZCI6IjExMTgiLCIkdHlwZSI6Ik5MUkUuQ29tbW9uLkRvbS5Tb2xpZENvbG9yQnJ1c2gsIE5MUkUuQ29tbW9uIiwiQ29sb3IiOnsiJGlkIjoiMTExOSIsIkEiOjI1NSwiUiI6MjU1LCJHIjowLCJCIjowfX0sIkxpbmVXZWlnaHQiOjAuMCwiTGluZVR5cGUiOjAsIlBhcmVudFN0eWxlIjpudWxsfSwiUGFyZW50U3R5bGUiOm51bGx9LCJUaXRsZVN0eWxlIjp7IiRpZCI6IjExMjAiLCJGb250U2V0dGluZ3MiOnsiJGlkIjoiMTEyMSIsIkZvbnRTaXplIjoxMSwiRm9udE5hbWUiOiJDYWxpYnJpIiwiSXNCb2xkIjp0cnVlLCJJc0l0YWxpYyI6ZmFsc2UsIklzVW5kZXJsaW5lZCI6ZmFsc2UsIlBhcmVudFN0eWxlIjpudWxsfSwiQXV0b1NpemUiOjAsIkZvcmVncm91bmQiOnsiJGlkIjoiMTEyMiIsIkNvbG9yIjp7IiRpZCI6IjExMjM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xMTI0IiwiQ29sb3IiOnsiJGlkIjoiMTEyNSIsIkEiOjAsIlIiOjI1NSwiRyI6MjU1LCJCIjoyNTV9fSwiSXNWaXNpYmxlIjp0cnVlLCJXaWR0aCI6MC4wLCJIZWlnaHQiOjAuMCwiQm9yZGVyU3R5bGUiOnsiJGlkIjoiMTEyNiIsIkxpbmVDb2xvciI6bnVsbCwiTGluZVdlaWdodCI6MC4wLCJMaW5lVHlwZSI6MCwiUGFyZW50U3R5bGUiOm51bGx9LCJQYXJlbnRTdHlsZSI6bnVsbH0sIkRhdGVTdHlsZSI6eyIkaWQiOiIxMTI3IiwiRm9udFNldHRpbmdzIjp7IiRpZCI6IjExMjgiLCJGb250U2l6ZSI6MTAsIkZvbnROYW1lIjoiQ2FsaWJyaSIsIklzQm9sZCI6ZmFsc2UsIklzSXRhbGljIjpmYWxzZSwiSXNVbmRlcmxpbmVkIjpmYWxzZSwiUGFyZW50U3R5bGUiOm51bGx9LCJBdXRvU2l6ZSI6MCwiRm9yZWdyb3VuZCI6eyIkaWQiOiIxMTI5IiwiQ29sb3IiOnsiJGlkIjoiMTEz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aWQiOiIxMTMxIiwiQ29sb3IiOnsiJGlkIjoiMTEzMiIsIkEiOjAsIlIiOjI1NSwiRyI6MjU1LCJCIjoyNTV9fSwiSXNWaXNpYmxlIjp0cnVlLCJXaWR0aCI6MC4wLCJIZWlnaHQiOjAuMCwiQm9yZGVyU3R5bGUiOnsiJGlkIjoiMTEzMyIsIkxpbmVDb2xvciI6bnVsbCwiTGluZVdlaWdodCI6MC4wLCJMaW5lVHlwZSI6MCwiUGFyZW50U3R5bGUiOm51bGx9LCJQYXJlbnRTdHlsZSI6bnVsbH0sIkRhdGVGb3JtYXQiOnsiJHJlZiI6IjMyNiJ9LCJJc1Zpc2libGUiOnRydWUsIlBhcmVudFN0eWxlIjpudWxsfSwiSW5kZXgiOjI3LCJTbWFydER1cmF0aW9uQWN0aXZhdGVkIjpmYWxzZSwiRGF0ZUZvcm1hdCI6eyIkcmVmIjoiMzI2In0sIklkIjoiMDA2MWZmZmQtMmMxYi00NmE5LTkwNWItZDE2OTU4OTQ4NjQwIiwiSW1wb3J0SWQiOiIxIiwiVGl0bGUiOiJGaW5hbCBSZXBvcnQiLCJOb3RlIjpudWxsLCJIeXBlcmxpbmsiOnsiJGlkIjoiMTEzNCIsIkFkZHJlc3MiOiIiLCJTdWJBZGRyZXNzIjoiIn0sIklzQ2hhbmdlZCI6ZmFsc2UsIklzTmV3IjpmYWxzZX0sIkluZGV4IjowfSx7IiRpZCI6IjExMzUiLCJfYXR0YWNoZWRNaWxlc3RvbmVzIjpbXSwiVGFza0RlZmluaXRpb24iOnsiJGlkIjoiMTEzNiIsIkdyb3VwTmFtZSI6bnVsbCwiU3RhcnREYXRlIjoiMjAyMC0xMC0yN1QwMDowMDowMFoiLCJFbmREYXRlIjoiMjAyMC0xMS0xNlQyMzo1OTowMFoiLCJQZXJjZW50YWdlQ29tcGxldGUiOm51bGwsIlN0eWxlIjp7IiRpZCI6IjExMzciLCJTaGFwZSI6MiwiU2hhcGVUaGlja25lc3MiOjEsIkR1cmF0aW9uRm9ybWF0IjowLCJJbmNsdWRlTm9uV29ya2luZ0RheXNJbkR1cmF0aW9uIjpmYWxzZSwiUGVyY2VudGFnZUNvbXBsZXRlU3R5bGUiOnsiJGlkIjoiMTEzOCIsIkZvbnRTZXR0aW5ncyI6eyIkaWQiOiIxMTM5IiwiRm9udFNpemUiOjEwLCJGb250TmFtZSI6IkNhbGlicmkiLCJJc0JvbGQiOmZhbHNlLCJJc0l0YWxpYyI6ZmFsc2UsIklzVW5kZXJsaW5lZCI6ZmFsc2UsIlBhcmVudFN0eWxlIjpudWxsfSwiQXV0b1NpemUiOjAsIkZvcmVncm91bmQiOnsiJGlkIjoiMTE0MCIsIkNvbG9yIjp7IiRpZCI6IjExND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xMTQyIiwiQ29sb3IiOnsiJGlkIjoiMTE0MyIsIkEiOjg5LCJSIjowLCJHIjowLCJCIjowfX0sIklzVmlzaWJsZSI6dHJ1ZSwiV2lkdGgiOjAuMCwiSGVpZ2h0IjowLjAsIkJvcmRlclN0eWxlIjp7IiRpZCI6IjExNDQiLCJMaW5lQ29sb3IiOm51bGwsIkxpbmVXZWlnaHQiOjAuMCwiTGluZVR5cGUiOjAsIlBhcmVudFN0eWxlIjpudWxsfSwiUGFyZW50U3R5bGUiOm51bGx9LCJEdXJhdGlvblN0eWxlIjp7IiRpZCI6IjExNDUiLCJGb250U2V0dGluZ3MiOnsiJGlkIjoiMTE0NiIsIkZvbnRTaXplIjoxMCwiRm9udE5hbWUiOiJDYWxpYnJpIiwiSXNCb2xkIjpmYWxzZSwiSXNJdGFsaWMiOmZhbHNlLCJJc1VuZGVybGluZWQiOmZhbHNlLCJQYXJlbnRTdHlsZSI6bnVsbH0sIkF1dG9TaXplIjowLCJGb3JlZ3JvdW5kIjp7IiRpZCI6IjExNDciLCJDb2xvciI6eyIkaWQiOiIxMTQ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MTE0OSIsIkNvbG9yIjp7IiRyZWYiOiIxMTQzIn19LCJJc1Zpc2libGUiOnRydWUsIldpZHRoIjowLjAsIkhlaWdodCI6MC4wLCJCb3JkZXJTdHlsZSI6eyIkaWQiOiIxMTUwIiwiTGluZUNvbG9yIjpudWxsLCJMaW5lV2VpZ2h0IjowLjAsIkxpbmVUeXBlIjowLCJQYXJlbnRTdHlsZSI6bnVsbH0sIlBhcmVudFN0eWxlIjpudWxsfSwiSG9yaXpvbnRhbENvbm5lY3RvclN0eWxlIjp7IiRpZCI6IjExNTEiLCJMaW5lQ29sb3IiOnsiJGlkIjoiMTE1MiIsIiR0eXBlIjoiTkxSRS5Db21tb24uRG9tLlNvbGlkQ29sb3JCcnVzaCwgTkxSRS5Db21tb24iLCJDb2xvciI6eyIkaWQiOiIxMTUzIiwiQSI6MjU1LCJSIjoyMDQsIkciOjIwNCwiQiI6MjA0fX0sIkxpbmVXZWlnaHQiOjEuMCwiTGluZVR5cGUiOjAsIlBhcmVudFN0eWxlIjpudWxsfSwiVmVydGljYWxDb25uZWN0b3JTdHlsZSI6eyIkaWQiOiIxMTU0IiwiTGluZUNvbG9yIjp7IiRpZCI6IjExNTUiLCIkdHlwZSI6Ik5MUkUuQ29tbW9uLkRvbS5Tb2xpZENvbG9yQnJ1c2gsIE5MUkUuQ29tbW9uIiwiQ29sb3IiOnsiJGlkIjoiMTE1Ni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TE1NyIsIk1hcmdpbiI6eyIkcmVmIjoiMTA0In0sIlBhZGRpbmciOnsiJHJlZiI6IjEwNSJ9LCJCYWNrZ3JvdW5kIjp7IiRpZCI6IjExNTgiLCJDb2xvciI6eyIkaWQiOiIxMTU5IiwiQSI6MjU1LCJSIjowLCJHIjoxMTQsIkIiOjE4OH19LCJJc1Zpc2libGUiOnRydWUsIldpZHRoIjowLjAsIkhlaWdodCI6MTYuMCwiQm9yZGVyU3R5bGUiOnsiJGlkIjoiMTE2MCIsIkxpbmVDb2xvciI6eyIkaWQiOiIxMTYxIiwiJHR5cGUiOiJOTFJFLkNvbW1vbi5Eb20uU29saWRDb2xvckJydXNoLCBOTFJFLkNvbW1vbiIsIkNvbG9yIjp7IiRpZCI6IjExNjIiLCJBIjoyNTUsIlIiOjI1NSwiRyI6MCwiQiI6MH19LCJMaW5lV2VpZ2h0IjowLjAsIkxpbmVUeXBlIjowLCJQYXJlbnRTdHlsZSI6bnVsbH0sIlBhcmVudFN0eWxlIjpudWxsfSwiVGl0bGVTdHlsZSI6eyIkaWQiOiIxMTYzIiwiRm9udFNldHRpbmdzIjp7IiRpZCI6IjExNjQiLCJGb250U2l6ZSI6MTEsIkZvbnROYW1lIjoiQ2FsaWJyaSIsIklzQm9sZCI6dHJ1ZSwiSXNJdGFsaWMiOmZhbHNlLCJJc1VuZGVybGluZWQiOmZhbHNlLCJQYXJlbnRTdHlsZSI6bnVsbH0sIkF1dG9TaXplIjowLCJGb3JlZ3JvdW5kIjp7IiRpZCI6IjExNjUiLCJDb2xvciI6eyIkaWQiOiIxMTY2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TE2NyIsIkNvbG9yIjp7IiRpZCI6IjExNjgiLCJBIjowLCJSIjoyNTUsIkciOjI1NSwiQiI6MjU1fX0sIklzVmlzaWJsZSI6dHJ1ZSwiV2lkdGgiOjAuMCwiSGVpZ2h0IjowLjAsIkJvcmRlclN0eWxlIjp7IiRpZCI6IjExNjkiLCJMaW5lQ29sb3IiOm51bGwsIkxpbmVXZWlnaHQiOjAuMCwiTGluZVR5cGUiOjAsIlBhcmVudFN0eWxlIjpudWxsfSwiUGFyZW50U3R5bGUiOm51bGx9LCJEYXRlU3R5bGUiOnsiJGlkIjoiMTE3MCIsIkZvbnRTZXR0aW5ncyI6eyIkaWQiOiIxMTcxIiwiRm9udFNpemUiOjEwLCJGb250TmFtZSI6IkNhbGlicmkiLCJJc0JvbGQiOmZhbHNlLCJJc0l0YWxpYyI6ZmFsc2UsIklzVW5kZXJsaW5lZCI6ZmFsc2UsIlBhcmVudFN0eWxlIjpudWxsfSwiQXV0b1NpemUiOjAsIkZvcmVncm91bmQiOnsiJGlkIjoiMTE3MiIsIkNvbG9yIjp7IiRpZCI6IjExNz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GlkIjoiMTE3NCIsIkNvbG9yIjp7IiRpZCI6IjExNzUiLCJBIjowLCJSIjoyNTUsIkciOjI1NSwiQiI6MjU1fX0sIklzVmlzaWJsZSI6dHJ1ZSwiV2lkdGgiOjAuMCwiSGVpZ2h0IjowLjAsIkJvcmRlclN0eWxlIjp7IiRpZCI6IjExNzYiLCJMaW5lQ29sb3IiOm51bGwsIkxpbmVXZWlnaHQiOjAuMCwiTGluZVR5cGUiOjAsIlBhcmVudFN0eWxlIjpudWxsfSwiUGFyZW50U3R5bGUiOm51bGx9LCJEYXRlRm9ybWF0Ijp7IiRyZWYiOiIzMjYifSwiSXNWaXNpYmxlIjp0cnVlLCJQYXJlbnRTdHlsZSI6bnVsbH0sIkluZGV4IjoyOCwiU21hcnREdXJhdGlvbkFjdGl2YXRlZCI6ZmFsc2UsIkRhdGVGb3JtYXQiOnsiJHJlZiI6IjMyNiJ9LCJJZCI6IjEyMGYzYjM5LTljZjAtNDYxYS04Mjg0LTkyMjQwNmJjOTI1ZSIsIkltcG9ydElkIjoiMSIsIlRpdGxlIjoiRmluYWwgUHJlc2VudGF0aW9uIiwiTm90ZSI6bnVsbCwiSHlwZXJsaW5rIjp7IiRpZCI6IjExNzciLCJBZGRyZXNzIjoiIiwiU3ViQWRkcmVzcyI6IiJ9LCJJc0NoYW5nZWQiOmZhbHNlLCJJc05ldyI6ZmFsc2V9LCJJbmRleCI6MH1dLCJNaWxlc3RvbmVzIjpbXX0seyIkaWQiOiIxMTc4IiwiSWQiOiJkZDhkMDRjZS00M2M0LTRiOWQtYTMzYy00NTY0YzZjYTc1MDciLCJJbmRleCI6MjksIkhlYWRlclRleHQiOiJUb3RhbCBEdXJhdGlvbiIsIlN0eWxlIjp7IiRpZCI6IjExNzkiLCJIZWFkZXJTdHlsZSI6eyIkaWQiOiIxMTgwIiwiVGV4dFN0eWxlIjp7IiRpZCI6IjExODEiLCJGb250U2V0dGluZ3MiOnsiJGlkIjoiMTE4MiIsIkZvbnRTaXplIjoxMiwiRm9udE5hbWUiOiJDYWxpYnJpIiwiSXNCb2xkIjpmYWxzZSwiSXNJdGFsaWMiOmZhbHNlLCJJc1VuZGVybGluZWQiOmZhbHNlLCJQYXJlbnRTdHlsZSI6bnVsbH0sIkF1dG9TaXplIjowLCJGb3JlZ3JvdW5kIjp7IiRpZCI6IjExODMiLCJDb2xvciI6eyIkaWQiOiIxMTg0IiwiQSI6MjU1LCJSIjozMCwiRyI6MzAsIkIiOjM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xMTg1IiwiTWFyZ2luIjp7IiRyZWYiOiIxNDMifSwiUGFkZGluZyI6eyIkcmVmIjoiMTQ0In0sIkJhY2tncm91bmQiOnsiJGlkIjoiMTE4NiIsIkNvbG9yIjp7IiRpZCI6IjExODciLCJBIjoxMjcsIlIiOjk0LCJHIjo5NCwiQiI6OTR9fSwiSXNWaXNpYmxlIjpmYWxzZSwiV2lkdGgiOjAuMCwiSGVpZ2h0IjowLjAsIkJvcmRlclN0eWxlIjp7IiRpZCI6IjExODgiLCJMaW5lQ29sb3IiOnsiJGlkIjoiMTE4OSIsIiR0eXBlIjoiTkxSRS5Db21tb24uRG9tLlNvbGlkQ29sb3JCcnVzaCwgTkxSRS5Db21tb24iLCJDb2xvciI6eyIkaWQiOiIxMTkwIiwiQSI6MjU1LCJSIjozMCwiRyI6MzAsIkIiOjMwfX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ExOTEiLCJNYXJnaW4iOnsiJHJlZiI6IjE1MyJ9LCJQYWRkaW5nIjp7IiRyZWYiOiIxNTQifSwiQmFja2dyb3VuZCI6eyIkaWQiOiIxMTkyIiwiQ29sb3IiOnsiJGlkIjoiMTE5MyIsIkEiOjM4LCJSIjo5NCwiRyI6OTQsIkIiOjk0fX0sIklzVmlzaWJsZSI6dHJ1ZSwiV2lkdGgiOjAuMCwiSGVpZ2h0IjowLjAsIkJvcmRlclN0eWxlIjp7IiRpZCI6IjExOTQiLCJMaW5lQ29sb3IiOnsiJGlkIjoiMTE5NSIsIiR0eXBlIjoiTkxSRS5Db21tb24uRG9tLlNvbGlkQ29sb3JCcnVzaCwgTkxSRS5Db21tb24iLCJDb2xvciI6eyIkaWQiOiIxMTk2IiwiQSI6MjU1LCJSIjozMCwiRyI6MzAsIkIiOjMw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ExOTciLCJfYXR0YWNoZWRNaWxlc3RvbmVzIjpbXSwiVGFza0RlZmluaXRpb24iOnsiJGlkIjoiMTE5OCIsIkdyb3VwTmFtZSI6bnVsbCwiU3RhcnREYXRlIjoiMjAxOS0xMi0xMFQwMDowMDowMFoiLCJFbmREYXRlIjoiMjAyMC0xMS0xNlQyMzo1OTowMFoiLCJQZXJjZW50YWdlQ29tcGxldGUiOm51bGwsIlN0eWxlIjp7IiRpZCI6IjExOTkiLCJTaGFwZSI6NiwiU2hhcGVUaGlja25lc3MiOjEsIkR1cmF0aW9uRm9ybWF0IjowLCJJbmNsdWRlTm9uV29ya2luZ0RheXNJbkR1cmF0aW9uIjpmYWxzZSwiUGVyY2VudGFnZUNvbXBsZXRlU3R5bGUiOnsiJGlkIjoiMTIwMCIsIkZvbnRTZXR0aW5ncyI6eyIkaWQiOiIxMjAxIiwiRm9udFNpemUiOjEwLCJGb250TmFtZSI6IkNhbGlicmkiLCJJc0JvbGQiOmZhbHNlLCJJc0l0YWxpYyI6ZmFsc2UsIklzVW5kZXJsaW5lZCI6ZmFsc2UsIlBhcmVudFN0eWxlIjpudWxsfSwiQXV0b1NpemUiOjAsIkZvcmVncm91bmQiOnsiJGlkIjoiMTIwMiIsIkNvbG9yIjp7IiRpZCI6IjEyMD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xMjA0IiwiQ29sb3IiOnsiJGlkIjoiMTIwNSIsIkEiOjg5LCJSIjowLCJHIjowLCJCIjowfX0sIklzVmlzaWJsZSI6dHJ1ZSwiV2lkdGgiOjAuMCwiSGVpZ2h0IjowLjAsIkJvcmRlclN0eWxlIjp7IiRpZCI6IjEyMDYiLCJMaW5lQ29sb3IiOm51bGwsIkxpbmVXZWlnaHQiOjAuMCwiTGluZVR5cGUiOjAsIlBhcmVudFN0eWxlIjpudWxsfSwiUGFyZW50U3R5bGUiOm51bGx9LCJEdXJhdGlvblN0eWxlIjp7IiRpZCI6IjEyMDciLCJGb250U2V0dGluZ3MiOnsiJGlkIjoiMTIwOCIsIkZvbnRTaXplIjoxMCwiRm9udE5hbWUiOiJDYWxpYnJpIiwiSXNCb2xkIjpmYWxzZSwiSXNJdGFsaWMiOmZhbHNlLCJJc1VuZGVybGluZWQiOmZhbHNlLCJQYXJlbnRTdHlsZSI6bnVsbH0sIkF1dG9TaXplIjowLCJGb3JlZ3JvdW5kIjp7IiRpZCI6IjEyMDkiLCJDb2xvciI6eyIkaWQiOiIxMjE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GlkIjoiMTIxMSIsIkNvbG9yIjp7IiRyZWYiOiIxMjA1In19LCJJc1Zpc2libGUiOnRydWUsIldpZHRoIjowLjAsIkhlaWdodCI6MC4wLCJCb3JkZXJTdHlsZSI6eyIkaWQiOiIxMjEyIiwiTGluZUNvbG9yIjpudWxsLCJMaW5lV2VpZ2h0IjowLjAsIkxpbmVUeXBlIjowLCJQYXJlbnRTdHlsZSI6bnVsbH0sIlBhcmVudFN0eWxlIjpudWxsfSwiSG9yaXpvbnRhbENvbm5lY3RvclN0eWxlIjp7IiRpZCI6IjEyMTMiLCJMaW5lQ29sb3IiOnsiJGlkIjoiMTIxNCIsIiR0eXBlIjoiTkxSRS5Db21tb24uRG9tLlNvbGlkQ29sb3JCcnVzaCwgTkxSRS5Db21tb24iLCJDb2xvciI6eyIkaWQiOiIxMjE1IiwiQSI6MjU1LCJSIjoyMDQsIkciOjIwNCwiQiI6MjA0fX0sIkxpbmVXZWlnaHQiOjEuMCwiTGluZVR5cGUiOjAsIlBhcmVudFN0eWxlIjpudWxsfSwiVmVydGljYWxDb25uZWN0b3JTdHlsZSI6eyIkaWQiOiIxMjE2IiwiTGluZUNvbG9yIjp7IiRpZCI6IjEyMTciLCIkdHlwZSI6Ik5MUkUuQ29tbW9uLkRvbS5Tb2xpZENvbG9yQnJ1c2gsIE5MUkUuQ29tbW9uIiwiQ29sb3IiOnsiJGlkIjoiMTIxO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TIxOSIsIk1hcmdpbiI6eyIkcmVmIjoiMTA0In0sIlBhZGRpbmciOnsiJHJlZiI6IjEwNSJ9LCJCYWNrZ3JvdW5kIjp7IiRpZCI6IjEyMjAiLCJDb2xvciI6eyIkaWQiOiIxMjIxIiwiQSI6MjU1LCJSIjoyMzQsIkciOjIyLCJCIjozMH19LCJJc1Zpc2libGUiOnRydWUsIldpZHRoIjowLjAsIkhlaWdodCI6MTYuMCwiQm9yZGVyU3R5bGUiOnsiJGlkIjoiMTIyMiIsIkxpbmVDb2xvciI6eyIkaWQiOiIxMjIzIiwiJHR5cGUiOiJOTFJFLkNvbW1vbi5Eb20uU29saWRDb2xvckJydXNoLCBOTFJFLkNvbW1vbiIsIkNvbG9yIjp7IiRpZCI6IjEyMjQiLCJBIjoyNTUsIlIiOjI1NSwiRyI6MCwiQiI6MH19LCJMaW5lV2VpZ2h0IjowLjAsIkxpbmVUeXBlIjowLCJQYXJlbnRTdHlsZSI6bnVsbH0sIlBhcmVudFN0eWxlIjpudWxsfSwiVGl0bGVTdHlsZSI6eyIkaWQiOiIxMjI1IiwiRm9udFNldHRpbmdzIjp7IiRpZCI6IjEyMjYiLCJGb250U2l6ZSI6MTEsIkZvbnROYW1lIjoiQ2FsaWJyaSIsIklzQm9sZCI6dHJ1ZSwiSXNJdGFsaWMiOmZhbHNlLCJJc1VuZGVybGluZWQiOmZhbHNlLCJQYXJlbnRTdHlsZSI6bnVsbH0sIkF1dG9TaXplIjowLCJGb3JlZ3JvdW5kIjp7IiRpZCI6IjEyMjciLCJDb2xvciI6eyIkaWQiOiIxMjI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TIyOSIsIkNvbG9yIjp7IiRpZCI6IjEyMzAiLCJBIjowLCJSIjoyNTUsIkciOjI1NSwiQiI6MjU1fX0sIklzVmlzaWJsZSI6dHJ1ZSwiV2lkdGgiOjAuMCwiSGVpZ2h0IjowLjAsIkJvcmRlclN0eWxlIjp7IiRpZCI6IjEyMzEiLCJMaW5lQ29sb3IiOm51bGwsIkxpbmVXZWlnaHQiOjAuMCwiTGluZVR5cGUiOjAsIlBhcmVudFN0eWxlIjpudWxsfSwiUGFyZW50U3R5bGUiOm51bGx9LCJEYXRlU3R5bGUiOnsiJGlkIjoiMTIzMiIsIkZvbnRTZXR0aW5ncyI6eyIkaWQiOiIxMjMzIiwiRm9udFNpemUiOjEwLCJGb250TmFtZSI6IkNhbGlicmkiLCJJc0JvbGQiOmZhbHNlLCJJc0l0YWxpYyI6ZmFsc2UsIklzVW5kZXJsaW5lZCI6ZmFsc2UsIlBhcmVudFN0eWxlIjpudWxsfSwiQXV0b1NpemUiOjAsIkZvcmVncm91bmQiOnsiJGlkIjoiMTIzNCIsIkNvbG9yIjp7IiRpZCI6IjEyMz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GlkIjoiMTIzNiIsIkNvbG9yIjp7IiRpZCI6IjEyMzciLCJBIjowLCJSIjoyNTUsIkciOjI1NSwiQiI6MjU1fX0sIklzVmlzaWJsZSI6dHJ1ZSwiV2lkdGgiOjAuMCwiSGVpZ2h0IjowLjAsIkJvcmRlclN0eWxlIjp7IiRpZCI6IjEyMzgiLCJMaW5lQ29sb3IiOm51bGwsIkxpbmVXZWlnaHQiOjAuMCwiTGluZVR5cGUiOjAsIlBhcmVudFN0eWxlIjpudWxsfSwiUGFyZW50U3R5bGUiOm51bGx9LCJEYXRlRm9ybWF0Ijp7IiRyZWYiOiIzMjYifSwiSXNWaXNpYmxlIjp0cnVlLCJQYXJlbnRTdHlsZSI6bnVsbH0sIkluZGV4IjozMCwiU21hcnREdXJhdGlvbkFjdGl2YXRlZCI6ZmFsc2UsIkRhdGVGb3JtYXQiOnsiJHJlZiI6IjMyNiJ9LCJJZCI6IjhiMmVjYWU4LWViZGYtNGY2Yi05ODZhLTAyMmEwY2RhNTJhNyIsIkltcG9ydElkIjoiMSIsIlRpdGxlIjoiIC0iLCJOb3RlIjpudWxsLCJIeXBlcmxpbmsiOnsiJGlkIjoiMTIzOSIsIkFkZHJlc3MiOiIiLCJTdWJBZGRyZXNzIjoiIn0sIklzQ2hhbmdlZCI6ZmFsc2UsIklzTmV3IjpmYWxzZX0sIkluZGV4IjowfV0sIk1pbGVzdG9uZXMiOltdfV0sIk1zUHJvamVjdEl0ZW1zVHJlZSI6eyIkaWQiOiIxMjQwIiwiUm9vdCI6eyJJbXBvcnRJZCI6bnVsbCwiSXNJbXBvcnRlZCI6ZmFsc2UsIkNoaWxkcmVuIjpbXX19LCJNZXRhZGF0YSI6eyIkaWQiOiIxMjQxIiwiRXhjZWxTaGVldE5hbWUiOiJUaW1lbGluZSBEYXRhIiwiSXRlbXNUaXRsZXMiOiJbXCJUaXRsZVwiLFwiS2ljayBPZmZcIixcIk1pbGVzdG9uZSAjMVwiLFwiTWlsZXN0b25lICMyXCIsXCJDaGVja3BvaW50IEFcIixcIk1pbGVzdG9uZSAjM1wiLFwiTWlsZXN0b25lICM1XCIsXCJDaGVja3BvaW50IEJcIixcIlNpZ24gT2ZmXCIsXCJEaXZlIGludG8gdGhlIFJlc2VhcmNoIERvbWFpblwiLFwiUmVhZCBhbmQgdW5kZXJzdGFuZCB0aGUgY29udGV4dCBvZiB0aGUgUHJvYmxlbVwiLFwiR28gdGhyb3VnaCBwcmV2aW91cyBhcnRzIGFuZCBjcmVhdGUgQmlibGlvZ3JhcGh5XCIsXCJHbyBkZWVwIGFuZCBBbmFseXplIHNlbGVjdGVkIHByZXZpb3VzIGFydHNcIixcIlByb3Bvc2FsIHN1Ym1pc3Npb25cIixcIk5hcnJvdyBkb3duIGFuZCBkZWZpbmUgdGhlIFByb2JsZW0gYW5kIE1vdGl2YXRpb25cIixcIkRlZmluZSBhbmQgbmFycm93IHRoZSBzY29wZSBhbmQgdGhlIGNvbnRyaWJ1dGlvblwiLFwiQ2hvb3NlIGEgbWV0aG9kb2xvZ3kgZm9yIHRoZSBleHBlcmltZW50XCIsXCJEZWZpbmUgYXBwcm9wcmlhdGUgbWVhc3VyZW1lbnRzIGZvciBleHBlcmltZW50XCIsXCJQcm9wb3NhbCBhbmQgUHJvcG9zYWwgUHJlc2VudGF0aW9uIFByZXBhcmF0aW9uXCIsXCJSZXNlYXJjaCBhbmQgRXhwZXJpbWVudHNcIixcIkV4dHJhY3RpbmcgZmVhdHVyZXNcIixcIkV2YWx1YXRpbmcgaW1wYWN0IG9mIHRoZSBmZWF0dXJlc1wiLFwiUHJpb3JpdGl6aW5nIGZlYXR1cmVzXCIsXCJTZXQgdGhlIGZlYXR1cmVzIGludG8gY2xhc3Nlc1wiLFwiR3JvdXAgdGhlIGZlYXR1cmVzIGZvciBmdW5jdGlvbnNcIixcIkxpYnJhcnkgZGVzaWduIGFuZCBpbXBsZW1lbnRhdGlvblwiLFwiRGVzaWduIHRoZSBMaWJyYXJ5IG9mIGZ1bmN0aW9uc1wiLFwiSW1wbGVtZW50IGFuZCBjb2RlIHRoZSBMaWJyYXJ5ICBmb3IgbWlkIGV2YWx1dGlvbiAgZm9yIGZpbmFsIGV2YWx1dGlvblwiLFwiTGlicmFyeSBFdmFsdWF0aW9uXCIsXCJFeHBlcmltZW50IHRoZSBmdW5jdGlvbnNcIixcIlJlaW1wbGVtZW50YXRpb24gb2YgdGhlIExpYnJhcnlcIixcIkNvbXBsZXRpb24gYW5kIEZpbmFsIFJlcG9ydFwiLFwiRmluYWwgUmVwb3J0XCIsXCJGaW5hbCBQcmVzZW50YXRpb25cIixcIlRlc3RpbmcgUGhhc2VcIixcIkRlbGl2ZXJ5IFBoYXNlXCJdIiwiSXRlbXNTd2ltbGFuZXMiOiJbXSIsIkNvbHVtbnNNYXBwaW5nIjoie1wiJGlkXCI6XCIxXCIsXCJTd2ltbGFuZVRpdGxlQ29sdW1uTmFtZVwiOm51bGwsXCJTd2ltbGFuZVRpdGxlRnJpZW5kbHlDb2x1bW5OYW1lXCI6bnVsbCxcIlRpdGxlQ29sdW1uTmFtZVwiOlwiQ29sdW1uMFwiLFwiVGl0bGVGcmllbmRseUNvbHVtbk5hbWVcIjpcIlRpdGxlXCIsXCJTdGFydERhdGVDb2x1bW5OYW1lXCI6XCJDb2x1bW4xXCIsXCJTdGFydERhdGVGcmllbmRseUNvbHVtbk5hbWVcIjpcIlN0YXJ0IGRhdGVcIixcIkVuZERhdGVDb2x1bW5OYW1lXCI6XCJDb2x1bW4yXCIsXCJFbmREYXRlRnJpZW5kbHlDb2x1bW5OYW1lXCI6XCJFbmQgZGF0ZVwiLFwiUGVyY2VudGFnZUNvbHVtbk5hbWVcIjpcIkNvbHVtbjRcIixcIlBlcmNlbnRhZ2VGcmllbmRseUNvbHVtbk5hbWVcIjpcIiUgQ29tcGxldGVkXCIsXCJOb3RlQ29sdW1uTmFtZVwiOm51bGwsXCJOb3RlRnJpZW5kbHlDb2x1bW5OYW1lXCI6bnVsbCxcIkhlYWRlclJvd0luZGV4XCI6MH0iLCJIZWFkZXJSb3ciOiJbXCJUaXRsZVwiLFwiU3RhcnQgZGF0ZVwiLFwiRW5kIGRhdGVcIixcIkR1cmF0aW9uIChkYXlzKVwiLFwiJSBDb21wbGV0ZWRcIixcIk5vdGVcIl0iLCJSZWNlbnRDb2xvcnNDb2xsZWN0aW9uIjoiW1wiI0ZGMDA3MkJDXCIsXCIjRkYxQUFBNDJcIixcIiNGRkVBMTYxRVwiLFwiI0ZGMDAwMDAwXCIsXCIjRkY5QzgzMjRcIixcIiNGRkZGRkZGRlwiLFwiI0ZGQjIwRTEyXCJdIn0sIlNldHRpbmdzIjp7IiRpZCI6IjEyNDIiLCJJbXBhT3B0aW9ucyI6eyIkaWQiOiIxMjQz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0LCJGaWxlUGF0aCI6IkM6XFxVc2Vyc1xcSktcXERvd25sb2Fkc1xcVGltZWxpbmUgRGF0YS54bHN4IiwiVGltZUNvbmZpZ3VyYXRpb24iOnsiJGlkIjoiMTI0NC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</vt:lpstr>
      <vt:lpstr>Office Theme</vt:lpstr>
      <vt:lpstr>2_Office Theme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2015-08-03T18:17:59Z</dcterms:created>
  <dcterms:modified xsi:type="dcterms:W3CDTF">2020-03-29T11:48:08Z</dcterms:modified>
</cp:coreProperties>
</file>