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11"/>
  </p:notesMasterIdLst>
  <p:sldIdLst>
    <p:sldId id="8884" r:id="rId5"/>
    <p:sldId id="8889" r:id="rId6"/>
    <p:sldId id="8894" r:id="rId7"/>
    <p:sldId id="8895" r:id="rId8"/>
    <p:sldId id="8896" r:id="rId9"/>
    <p:sldId id="889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3F1E2D-8616-49D9-BDA0-B4968D165B47}">
          <p14:sldIdLst>
            <p14:sldId id="8884"/>
            <p14:sldId id="8889"/>
            <p14:sldId id="8894"/>
            <p14:sldId id="8895"/>
            <p14:sldId id="8896"/>
            <p14:sldId id="88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F2D63-410D-4975-A8C3-F73D4086A05D}" type="datetimeFigureOut">
              <a:rPr lang="en-IN" smtClean="0"/>
              <a:t>20-03-2023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31A4E-4E2B-40E6-A95E-5F151A058AD4}" type="slidenum">
              <a:rPr lang="en-IN" smtClean="0"/>
              <a:t>‹#›</a:t>
            </a:fld>
            <a:endParaRPr lang="en-IN"/>
          </a:p>
        </p:txBody>
      </p:sp>
    </p:spTree>
    <p:extLst>
      <p:ext uri="{BB962C8B-B14F-4D97-AF65-F5344CB8AC3E}">
        <p14:creationId xmlns:p14="http://schemas.microsoft.com/office/powerpoint/2010/main" val="4056948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www.ramco.com/" TargetMode="External"/><Relationship Id="rId2" Type="http://schemas.openxmlformats.org/officeDocument/2006/relationships/hyperlink" Target="mailto:contact@ramco.com" TargetMode="External"/><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amco_Systems_Blank_Slide_Blue_Logo">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610235"/>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6"/>
            <a:ext cx="269241" cy="1155363"/>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59" cy="1155362"/>
          </a:xfrm>
          <a:prstGeom prst="rect">
            <a:avLst/>
          </a:prstGeom>
        </p:spPr>
        <p:txBody>
          <a:bodyPr vert="horz" wrap="square" lIns="91440" tIns="0" rIns="0" bIns="36000" rtlCol="0" anchor="ctr">
            <a:noAutofit/>
          </a:bodyPr>
          <a:lstStyle>
            <a:lvl1pPr>
              <a:defRPr lang="en-US" sz="3200" dirty="0"/>
            </a:lvl1pPr>
          </a:lstStyle>
          <a:p>
            <a:pPr lvl="0"/>
            <a:r>
              <a:rPr lang="en-US" dirty="0"/>
              <a:t>Two line Header</a:t>
            </a:r>
            <a:br>
              <a:rPr lang="en-US" dirty="0"/>
            </a:br>
            <a:r>
              <a:rPr lang="en-US" dirty="0"/>
              <a:t>Two line Header</a:t>
            </a:r>
          </a:p>
        </p:txBody>
      </p:sp>
      <p:sp>
        <p:nvSpPr>
          <p:cNvPr id="13" name="Text Placeholder 2">
            <a:extLst>
              <a:ext uri="{FF2B5EF4-FFF2-40B4-BE49-F238E27FC236}">
                <a16:creationId xmlns:a16="http://schemas.microsoft.com/office/drawing/2014/main" id="{D113AE45-19D8-46F0-BFF8-67D47B3DA3FC}"/>
              </a:ext>
            </a:extLst>
          </p:cNvPr>
          <p:cNvSpPr>
            <a:spLocks noGrp="1"/>
          </p:cNvSpPr>
          <p:nvPr>
            <p:ph type="body" sz="quarter" idx="10"/>
          </p:nvPr>
        </p:nvSpPr>
        <p:spPr>
          <a:xfrm>
            <a:off x="269239" y="1310638"/>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4" name="Text Placeholder 9">
            <a:extLst>
              <a:ext uri="{FF2B5EF4-FFF2-40B4-BE49-F238E27FC236}">
                <a16:creationId xmlns:a16="http://schemas.microsoft.com/office/drawing/2014/main" id="{89AC794A-F803-450D-B520-9E3C3D9ED9C4}"/>
              </a:ext>
            </a:extLst>
          </p:cNvPr>
          <p:cNvSpPr>
            <a:spLocks noGrp="1"/>
          </p:cNvSpPr>
          <p:nvPr>
            <p:ph type="body" sz="quarter" idx="11"/>
          </p:nvPr>
        </p:nvSpPr>
        <p:spPr>
          <a:xfrm>
            <a:off x="269242" y="1827527"/>
            <a:ext cx="11655839" cy="423237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9860954"/>
      </p:ext>
    </p:extLst>
  </p:cSld>
  <p:clrMapOvr>
    <a:overrideClrMapping bg1="lt1" tx1="dk1" bg2="lt2" tx2="dk2" accent1="accent1" accent2="accent2" accent3="accent3" accent4="accent4" accent5="accent5" accent6="accent6" hlink="hlink" folHlink="folHlink"/>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60" cy="638474"/>
          </a:xfrm>
          <a:prstGeom prst="rect">
            <a:avLst/>
          </a:prstGeom>
        </p:spPr>
        <p:txBody>
          <a:bodyPr vert="horz" wrap="square" lIns="91440" tIns="0" rIns="0" bIns="36000" rtlCol="0" anchor="ctr">
            <a:noAutofit/>
          </a:bodyPr>
          <a:lstStyle>
            <a:lvl1pPr>
              <a:defRPr lang="en-US" sz="3200" dirty="0"/>
            </a:lvl1pPr>
          </a:lstStyle>
          <a:p>
            <a:pPr lvl="0"/>
            <a:r>
              <a:rPr lang="en-US" dirty="0"/>
              <a:t>One line Header</a:t>
            </a:r>
          </a:p>
        </p:txBody>
      </p:sp>
      <p:sp>
        <p:nvSpPr>
          <p:cNvPr id="3" name="Text Placeholder 2">
            <a:extLst>
              <a:ext uri="{FF2B5EF4-FFF2-40B4-BE49-F238E27FC236}">
                <a16:creationId xmlns:a16="http://schemas.microsoft.com/office/drawing/2014/main" id="{1B1F4E35-3FEB-4302-9213-0B8A66FA90AE}"/>
              </a:ext>
            </a:extLst>
          </p:cNvPr>
          <p:cNvSpPr>
            <a:spLocks noGrp="1"/>
          </p:cNvSpPr>
          <p:nvPr>
            <p:ph type="body" sz="quarter" idx="10"/>
          </p:nvPr>
        </p:nvSpPr>
        <p:spPr>
          <a:xfrm>
            <a:off x="267338" y="798103"/>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3" name="Text Placeholder 9">
            <a:extLst>
              <a:ext uri="{FF2B5EF4-FFF2-40B4-BE49-F238E27FC236}">
                <a16:creationId xmlns:a16="http://schemas.microsoft.com/office/drawing/2014/main" id="{2660902B-53EF-44ED-BD59-F3F05E394F26}"/>
              </a:ext>
            </a:extLst>
          </p:cNvPr>
          <p:cNvSpPr>
            <a:spLocks noGrp="1"/>
          </p:cNvSpPr>
          <p:nvPr>
            <p:ph type="body" sz="quarter" idx="11"/>
          </p:nvPr>
        </p:nvSpPr>
        <p:spPr>
          <a:xfrm>
            <a:off x="269242" y="1300550"/>
            <a:ext cx="11655839" cy="4759347"/>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287874"/>
      </p:ext>
    </p:extLst>
  </p:cSld>
  <p:clrMapOvr>
    <a:overrideClrMapping bg1="lt1" tx1="dk1" bg2="lt2" tx2="dk2" accent1="accent1" accent2="accent2" accent3="accent3" accent4="accent4" accent5="accent5" accent6="accent6" hlink="hlink" folHlink="folHlink"/>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amco_Systems_Left_Title_Blue">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0B11B499-9D06-4E16-85C3-04C490C7B733}"/>
              </a:ext>
            </a:extLst>
          </p:cNvPr>
          <p:cNvSpPr/>
          <p:nvPr userDrawn="1"/>
        </p:nvSpPr>
        <p:spPr bwMode="auto">
          <a:xfrm>
            <a:off x="0" y="6171487"/>
            <a:ext cx="5775960" cy="6865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A063EA49-EEA1-4C37-BEB6-1D51CF1678B7}"/>
              </a:ext>
            </a:extLst>
          </p:cNvPr>
          <p:cNvSpPr txBox="1"/>
          <p:nvPr userDrawn="1"/>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bg1"/>
                </a:solidFill>
                <a:latin typeface="Calibri Light" panose="020F0302020204030204" pitchFamily="34" charset="0"/>
                <a:cs typeface="Calibri Light" panose="020F0302020204030204" pitchFamily="34" charset="0"/>
              </a:rPr>
              <a:t>Copyright 2022, Ramco Systems Limited. </a:t>
            </a:r>
          </a:p>
          <a:p>
            <a:r>
              <a:rPr lang="en-US" sz="1078" b="0" i="0" dirty="0">
                <a:solidFill>
                  <a:schemeClr val="bg1"/>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gradFill>
                  <a:gsLst>
                    <a:gs pos="1250">
                      <a:schemeClr val="bg1"/>
                    </a:gs>
                    <a:gs pos="100000">
                      <a:schemeClr val="bg1"/>
                    </a:gs>
                  </a:gsLst>
                  <a:lin ang="5400000" scaled="0"/>
                </a:gra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3F001A6-D84C-4D76-B960-1DC4F0539594}"/>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58564"/>
      </p:ext>
    </p:extLst>
  </p:cSld>
  <p:clrMapOvr>
    <a:overrideClrMapping bg1="lt1" tx1="dk1" bg2="lt2" tx2="dk2" accent1="accent1" accent2="accent2" accent3="accent3" accent4="accent4" accent5="accent5" accent6="accent6" hlink="hlink" folHlink="folHlink"/>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Ramco_Systems_Left_Title_Black">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DBD24-E6D7-429C-8110-97743515451B}"/>
              </a:ext>
            </a:extLst>
          </p:cNvPr>
          <p:cNvSpPr/>
          <p:nvPr userDrawn="1"/>
        </p:nvSpPr>
        <p:spPr bwMode="auto">
          <a:xfrm>
            <a:off x="0" y="6171486"/>
            <a:ext cx="6339840" cy="6865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Copyright 2022, Ramco Systems Limited. </a:t>
            </a:r>
          </a:p>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solidFill>
                  <a:schemeClr val="accent1"/>
                </a:soli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7" name="Text Placeholder 9">
            <a:extLst>
              <a:ext uri="{FF2B5EF4-FFF2-40B4-BE49-F238E27FC236}">
                <a16:creationId xmlns:a16="http://schemas.microsoft.com/office/drawing/2014/main" id="{86165590-B270-4457-B034-54E78E3242E1}"/>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91162"/>
      </p:ext>
    </p:extLst>
  </p:cSld>
  <p:clrMapOvr>
    <a:overrideClrMapping bg1="lt1" tx1="dk1" bg2="lt2" tx2="dk2" accent1="accent1" accent2="accent2" accent3="accent3" accent4="accent4" accent5="accent5" accent6="accent6" hlink="hlink" folHlink="folHlink"/>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257300"/>
            <a:ext cx="11664950" cy="4280452"/>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7" name="Title Placeholder 1">
            <a:extLst>
              <a:ext uri="{FF2B5EF4-FFF2-40B4-BE49-F238E27FC236}">
                <a16:creationId xmlns:a16="http://schemas.microsoft.com/office/drawing/2014/main" id="{6B7B6386-887A-4DF8-83C7-D9A3655B4AD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8" name="Text Placeholder 11">
            <a:extLst>
              <a:ext uri="{FF2B5EF4-FFF2-40B4-BE49-F238E27FC236}">
                <a16:creationId xmlns:a16="http://schemas.microsoft.com/office/drawing/2014/main" id="{F917CD42-3FD2-462C-ABD0-22929AF0E072}"/>
              </a:ext>
            </a:extLst>
          </p:cNvPr>
          <p:cNvSpPr>
            <a:spLocks noGrp="1"/>
          </p:cNvSpPr>
          <p:nvPr>
            <p:ph type="body" sz="quarter" idx="30"/>
          </p:nvPr>
        </p:nvSpPr>
        <p:spPr bwMode="gray">
          <a:xfrm>
            <a:off x="263525" y="902107"/>
            <a:ext cx="1166495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grpSp>
        <p:nvGrpSpPr>
          <p:cNvPr id="6" name="Group 5">
            <a:extLst>
              <a:ext uri="{FF2B5EF4-FFF2-40B4-BE49-F238E27FC236}">
                <a16:creationId xmlns:a16="http://schemas.microsoft.com/office/drawing/2014/main" id="{6842914C-5D13-4933-9A90-1A50BF3981F1}"/>
              </a:ext>
            </a:extLst>
          </p:cNvPr>
          <p:cNvGrpSpPr/>
          <p:nvPr userDrawn="1"/>
        </p:nvGrpSpPr>
        <p:grpSpPr>
          <a:xfrm>
            <a:off x="0" y="155276"/>
            <a:ext cx="269241" cy="1155363"/>
            <a:chOff x="-3" y="794367"/>
            <a:chExt cx="10423283" cy="88389"/>
          </a:xfrm>
        </p:grpSpPr>
        <p:sp>
          <p:nvSpPr>
            <p:cNvPr id="7" name="正方形/長方形 11">
              <a:extLst>
                <a:ext uri="{FF2B5EF4-FFF2-40B4-BE49-F238E27FC236}">
                  <a16:creationId xmlns:a16="http://schemas.microsoft.com/office/drawing/2014/main" id="{CC85440F-1542-44FC-B58B-8E44DA88A3E5}"/>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8" name="グループ化 62">
              <a:extLst>
                <a:ext uri="{FF2B5EF4-FFF2-40B4-BE49-F238E27FC236}">
                  <a16:creationId xmlns:a16="http://schemas.microsoft.com/office/drawing/2014/main" id="{C504929B-ADC8-4673-957A-9D76E09DCB2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762F67F0-8479-4946-9AE8-56A553723EF3}"/>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70">
                <a:extLst>
                  <a:ext uri="{FF2B5EF4-FFF2-40B4-BE49-F238E27FC236}">
                    <a16:creationId xmlns:a16="http://schemas.microsoft.com/office/drawing/2014/main" id="{FC8BB684-31B1-46EF-B352-8D0E23A85C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08300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0" name="Content Placeholder 25">
            <a:extLst>
              <a:ext uri="{FF2B5EF4-FFF2-40B4-BE49-F238E27FC236}">
                <a16:creationId xmlns:a16="http://schemas.microsoft.com/office/drawing/2014/main" id="{C39E376B-2415-4B14-BD91-C4FA90DBA3C6}"/>
              </a:ext>
            </a:extLst>
          </p:cNvPr>
          <p:cNvSpPr>
            <a:spLocks noGrp="1"/>
          </p:cNvSpPr>
          <p:nvPr>
            <p:ph sz="quarter" idx="29"/>
          </p:nvPr>
        </p:nvSpPr>
        <p:spPr>
          <a:xfrm>
            <a:off x="6306185" y="1340770"/>
            <a:ext cx="5489576"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73243494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6226957"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6226957"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33405049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3988435"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3988435"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4422530" y="1257300"/>
            <a:ext cx="7676517"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4422530" y="902107"/>
            <a:ext cx="7676517"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405788462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7" name="Text Placeholder 11">
            <a:extLst>
              <a:ext uri="{FF2B5EF4-FFF2-40B4-BE49-F238E27FC236}">
                <a16:creationId xmlns:a16="http://schemas.microsoft.com/office/drawing/2014/main" id="{A3B3DCC3-11F2-45EB-BCFD-9E4F34DFF345}"/>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8" name="Content Placeholder 3">
            <a:extLst>
              <a:ext uri="{FF2B5EF4-FFF2-40B4-BE49-F238E27FC236}">
                <a16:creationId xmlns:a16="http://schemas.microsoft.com/office/drawing/2014/main" id="{B144C60B-5AAE-4656-97CF-266FB87F090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24">
            <a:extLst>
              <a:ext uri="{FF2B5EF4-FFF2-40B4-BE49-F238E27FC236}">
                <a16:creationId xmlns:a16="http://schemas.microsoft.com/office/drawing/2014/main" id="{717920DE-E60C-4141-B4F3-29A5D85B001E}"/>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6" name="Content Placeholder 25">
            <a:extLst>
              <a:ext uri="{FF2B5EF4-FFF2-40B4-BE49-F238E27FC236}">
                <a16:creationId xmlns:a16="http://schemas.microsoft.com/office/drawing/2014/main" id="{B72AC394-F1EA-4701-AE43-2A6628C6CE85}"/>
              </a:ext>
            </a:extLst>
          </p:cNvPr>
          <p:cNvSpPr>
            <a:spLocks noGrp="1"/>
          </p:cNvSpPr>
          <p:nvPr>
            <p:ph sz="quarter" idx="29"/>
          </p:nvPr>
        </p:nvSpPr>
        <p:spPr>
          <a:xfrm>
            <a:off x="4097809" y="1149757"/>
            <a:ext cx="75542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8360244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10364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amco_Systems_P.Title_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spc="-98"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chemeClr val="bg1"/>
                </a:solidFill>
                <a:latin typeface="Calibri Light" panose="020F0302020204030204" pitchFamily="34" charset="0"/>
                <a:cs typeface="Calibri Light" panose="020F0302020204030204" pitchFamily="34" charset="0"/>
              </a:defRPr>
            </a:lvl1pPr>
          </a:lstStyle>
          <a:p>
            <a:pPr lvl="0"/>
            <a:r>
              <a:rPr lang="en-US" dirty="0"/>
              <a:t>Speaker Name</a:t>
            </a:r>
          </a:p>
        </p:txBody>
      </p:sp>
      <p:pic>
        <p:nvPicPr>
          <p:cNvPr id="7" name="Picture 6">
            <a:extLst>
              <a:ext uri="{FF2B5EF4-FFF2-40B4-BE49-F238E27FC236}">
                <a16:creationId xmlns:a16="http://schemas.microsoft.com/office/drawing/2014/main" id="{FDFA5C05-BA94-544D-961C-C2ED158C64F9}"/>
              </a:ext>
            </a:extLst>
          </p:cNvPr>
          <p:cNvPicPr>
            <a:picLocks noChangeAspect="1"/>
          </p:cNvPicPr>
          <p:nvPr userDrawn="1"/>
        </p:nvPicPr>
        <p:blipFill>
          <a:blip r:embed="rId2" cstate="screen">
            <a:biLevel thresh="50000"/>
            <a:extLst>
              <a:ext uri="{28A0092B-C50C-407E-A947-70E740481C1C}">
                <a14:useLocalDpi xmlns:a14="http://schemas.microsoft.com/office/drawing/2010/main"/>
              </a:ext>
            </a:extLst>
          </a:blip>
          <a:stretch>
            <a:fillRect/>
          </a:stretch>
        </p:blipFill>
        <p:spPr>
          <a:xfrm>
            <a:off x="10448952" y="6268192"/>
            <a:ext cx="1419339" cy="303674"/>
          </a:xfrm>
          <a:prstGeom prst="rect">
            <a:avLst/>
          </a:prstGeom>
        </p:spPr>
      </p:pic>
      <p:sp>
        <p:nvSpPr>
          <p:cNvPr id="2" name="Rectangle 1">
            <a:extLst>
              <a:ext uri="{FF2B5EF4-FFF2-40B4-BE49-F238E27FC236}">
                <a16:creationId xmlns:a16="http://schemas.microsoft.com/office/drawing/2014/main" id="{390B330D-4C6B-4D77-B8A5-0C73314467DA}"/>
              </a:ext>
            </a:extLst>
          </p:cNvPr>
          <p:cNvSpPr/>
          <p:nvPr userDrawn="1"/>
        </p:nvSpPr>
        <p:spPr bwMode="auto">
          <a:xfrm>
            <a:off x="0" y="6268192"/>
            <a:ext cx="6257109" cy="589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00A60039-8FDC-4131-9AA6-A86F81C3FBFD}"/>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bg1"/>
                </a:solidFill>
                <a:latin typeface="Calibri Light" panose="020F0302020204030204" pitchFamily="34" charset="0"/>
                <a:cs typeface="Calibri Light" panose="020F0302020204030204" pitchFamily="34" charset="0"/>
              </a:rPr>
              <a:t>Copyright 2022, Ramco Systems Limited. Information subject to change. All rights acknowledged.</a:t>
            </a:r>
          </a:p>
        </p:txBody>
      </p:sp>
    </p:spTree>
    <p:extLst>
      <p:ext uri="{BB962C8B-B14F-4D97-AF65-F5344CB8AC3E}">
        <p14:creationId xmlns:p14="http://schemas.microsoft.com/office/powerpoint/2010/main" val="81399468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2" name="Text Placeholder 7">
            <a:extLst>
              <a:ext uri="{FF2B5EF4-FFF2-40B4-BE49-F238E27FC236}">
                <a16:creationId xmlns:a16="http://schemas.microsoft.com/office/drawing/2014/main" id="{D98EB806-E075-4A10-A43A-4D170A529437}"/>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3" name="Picture Placeholder 24">
            <a:extLst>
              <a:ext uri="{FF2B5EF4-FFF2-40B4-BE49-F238E27FC236}">
                <a16:creationId xmlns:a16="http://schemas.microsoft.com/office/drawing/2014/main" id="{EFADC4A7-A099-4D5A-821C-EFCE87CA6BA0}"/>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B10D1BB3-D0B3-4C96-A584-C0E8B7A5E8E6}"/>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206ABE8F-9B65-4D29-A1EA-C7196F292C4E}"/>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3873743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5" name="Text Placeholder 11">
            <a:extLst>
              <a:ext uri="{FF2B5EF4-FFF2-40B4-BE49-F238E27FC236}">
                <a16:creationId xmlns:a16="http://schemas.microsoft.com/office/drawing/2014/main" id="{58823AE4-411E-480C-B3BF-2CB37DB968B2}"/>
              </a:ext>
            </a:extLst>
          </p:cNvPr>
          <p:cNvSpPr>
            <a:spLocks noGrp="1"/>
          </p:cNvSpPr>
          <p:nvPr>
            <p:ph type="body" sz="quarter" idx="22"/>
          </p:nvPr>
        </p:nvSpPr>
        <p:spPr bwMode="gray">
          <a:xfrm>
            <a:off x="267018"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9" name="Text Placeholder 11">
            <a:extLst>
              <a:ext uri="{FF2B5EF4-FFF2-40B4-BE49-F238E27FC236}">
                <a16:creationId xmlns:a16="http://schemas.microsoft.com/office/drawing/2014/main" id="{081AA7A6-E6CE-4A7E-8047-A79864FA8158}"/>
              </a:ext>
            </a:extLst>
          </p:cNvPr>
          <p:cNvSpPr>
            <a:spLocks noGrp="1"/>
          </p:cNvSpPr>
          <p:nvPr>
            <p:ph type="body" sz="quarter" idx="23"/>
          </p:nvPr>
        </p:nvSpPr>
        <p:spPr bwMode="gray">
          <a:xfrm>
            <a:off x="4259881" y="5692954"/>
            <a:ext cx="3672235" cy="252000"/>
          </a:xfrm>
          <a:prstGeom prst="rect">
            <a:avLst/>
          </a:prstGeom>
        </p:spPr>
        <p:txBody>
          <a:bodyPr lIns="0" tIns="0" rIns="0" anchor="ctr"/>
          <a:lstStyle>
            <a:lvl1pPr>
              <a:defRPr lang="en-US" sz="2000" b="1" dirty="0">
                <a:solidFill>
                  <a:schemeClr val="tx1"/>
                </a:solidFill>
              </a:defRPr>
            </a:lvl1pPr>
            <a:lvl2pPr>
              <a:defRPr lang="en-US" b="1" dirty="0">
                <a:solidFill>
                  <a:schemeClr val="accent1"/>
                </a:solidFill>
              </a:defRPr>
            </a:lvl2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A306D2FD-9A36-4C87-8516-5AB3F22B324F}"/>
              </a:ext>
            </a:extLst>
          </p:cNvPr>
          <p:cNvSpPr>
            <a:spLocks noGrp="1"/>
          </p:cNvSpPr>
          <p:nvPr>
            <p:ph type="body" sz="quarter" idx="25"/>
          </p:nvPr>
        </p:nvSpPr>
        <p:spPr bwMode="gray">
          <a:xfrm>
            <a:off x="8252743"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Picture Placeholder 24">
            <a:extLst>
              <a:ext uri="{FF2B5EF4-FFF2-40B4-BE49-F238E27FC236}">
                <a16:creationId xmlns:a16="http://schemas.microsoft.com/office/drawing/2014/main" id="{3C50ECC9-EB5B-43F8-9581-9291BC005B4D}"/>
              </a:ext>
            </a:extLst>
          </p:cNvPr>
          <p:cNvSpPr>
            <a:spLocks noGrp="1"/>
          </p:cNvSpPr>
          <p:nvPr>
            <p:ph type="pic" sz="quarter" idx="33" hasCustomPrompt="1"/>
          </p:nvPr>
        </p:nvSpPr>
        <p:spPr>
          <a:xfrm>
            <a:off x="268525" y="5523706"/>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BC792832-94F9-44EF-A6E0-2203EF590CEE}"/>
              </a:ext>
            </a:extLst>
          </p:cNvPr>
          <p:cNvSpPr>
            <a:spLocks noGrp="1"/>
          </p:cNvSpPr>
          <p:nvPr>
            <p:ph type="pic" sz="quarter" idx="34" hasCustomPrompt="1"/>
          </p:nvPr>
        </p:nvSpPr>
        <p:spPr>
          <a:xfrm>
            <a:off x="4260000" y="5523706"/>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6F408A36-A312-4CC6-A914-7729E8D5A501}"/>
              </a:ext>
            </a:extLst>
          </p:cNvPr>
          <p:cNvSpPr>
            <a:spLocks noGrp="1"/>
          </p:cNvSpPr>
          <p:nvPr>
            <p:ph type="pic" sz="quarter" idx="35" hasCustomPrompt="1"/>
          </p:nvPr>
        </p:nvSpPr>
        <p:spPr>
          <a:xfrm>
            <a:off x="8253098" y="5523706"/>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9" name="Content Placeholder 25">
            <a:extLst>
              <a:ext uri="{FF2B5EF4-FFF2-40B4-BE49-F238E27FC236}">
                <a16:creationId xmlns:a16="http://schemas.microsoft.com/office/drawing/2014/main" id="{DDAD4576-D18C-4B03-93E3-F228BBE02BFD}"/>
              </a:ext>
            </a:extLst>
          </p:cNvPr>
          <p:cNvSpPr>
            <a:spLocks noGrp="1"/>
          </p:cNvSpPr>
          <p:nvPr>
            <p:ph sz="quarter" idx="29"/>
          </p:nvPr>
        </p:nvSpPr>
        <p:spPr>
          <a:xfrm>
            <a:off x="266902" y="843089"/>
            <a:ext cx="3672000" cy="4680617"/>
          </a:xfrm>
          <a:prstGeom prst="rect">
            <a:avLst/>
          </a:prstGeom>
        </p:spPr>
        <p:txBody>
          <a:bodyPr/>
          <a:lstStyle/>
          <a:p>
            <a:pPr lvl="0"/>
            <a:r>
              <a:rPr lang="en-US"/>
              <a:t>Click to edit Master text styles</a:t>
            </a:r>
          </a:p>
        </p:txBody>
      </p:sp>
      <p:sp>
        <p:nvSpPr>
          <p:cNvPr id="10" name="Content Placeholder 25">
            <a:extLst>
              <a:ext uri="{FF2B5EF4-FFF2-40B4-BE49-F238E27FC236}">
                <a16:creationId xmlns:a16="http://schemas.microsoft.com/office/drawing/2014/main" id="{F614BC76-C2D5-4B1A-A4D5-86A77C35C22C}"/>
              </a:ext>
            </a:extLst>
          </p:cNvPr>
          <p:cNvSpPr>
            <a:spLocks noGrp="1"/>
          </p:cNvSpPr>
          <p:nvPr>
            <p:ph sz="quarter" idx="36"/>
          </p:nvPr>
        </p:nvSpPr>
        <p:spPr>
          <a:xfrm>
            <a:off x="4259881" y="843089"/>
            <a:ext cx="3672000" cy="4680617"/>
          </a:xfrm>
          <a:prstGeom prst="rect">
            <a:avLst/>
          </a:prstGeom>
        </p:spPr>
        <p:txBody>
          <a:bodyPr/>
          <a:lstStyle/>
          <a:p>
            <a:pPr lvl="0"/>
            <a:r>
              <a:rPr lang="en-US"/>
              <a:t>Click to edit Master text styles</a:t>
            </a:r>
          </a:p>
        </p:txBody>
      </p:sp>
      <p:sp>
        <p:nvSpPr>
          <p:cNvPr id="11" name="Content Placeholder 25">
            <a:extLst>
              <a:ext uri="{FF2B5EF4-FFF2-40B4-BE49-F238E27FC236}">
                <a16:creationId xmlns:a16="http://schemas.microsoft.com/office/drawing/2014/main" id="{317F55E8-42E3-410C-8F3E-3B076BF18680}"/>
              </a:ext>
            </a:extLst>
          </p:cNvPr>
          <p:cNvSpPr>
            <a:spLocks noGrp="1"/>
          </p:cNvSpPr>
          <p:nvPr>
            <p:ph sz="quarter" idx="37"/>
          </p:nvPr>
        </p:nvSpPr>
        <p:spPr>
          <a:xfrm>
            <a:off x="8251237" y="818728"/>
            <a:ext cx="3672000"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278460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8" name="Text Placeholder 11">
            <a:extLst>
              <a:ext uri="{FF2B5EF4-FFF2-40B4-BE49-F238E27FC236}">
                <a16:creationId xmlns:a16="http://schemas.microsoft.com/office/drawing/2014/main" id="{5D8205A2-1EAB-4DA1-BAEE-2414383034C1}"/>
              </a:ext>
            </a:extLst>
          </p:cNvPr>
          <p:cNvSpPr>
            <a:spLocks noGrp="1"/>
          </p:cNvSpPr>
          <p:nvPr>
            <p:ph type="body" sz="quarter" idx="22"/>
          </p:nvPr>
        </p:nvSpPr>
        <p:spPr bwMode="gray">
          <a:xfrm>
            <a:off x="267018"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9" name="Text Placeholder 11">
            <a:extLst>
              <a:ext uri="{FF2B5EF4-FFF2-40B4-BE49-F238E27FC236}">
                <a16:creationId xmlns:a16="http://schemas.microsoft.com/office/drawing/2014/main" id="{3A059590-AA0A-47DB-84B5-A5219251D14E}"/>
              </a:ext>
            </a:extLst>
          </p:cNvPr>
          <p:cNvSpPr>
            <a:spLocks noGrp="1"/>
          </p:cNvSpPr>
          <p:nvPr>
            <p:ph type="body" sz="quarter" idx="23"/>
          </p:nvPr>
        </p:nvSpPr>
        <p:spPr bwMode="gray">
          <a:xfrm>
            <a:off x="4259881"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0" name="Text Placeholder 11">
            <a:extLst>
              <a:ext uri="{FF2B5EF4-FFF2-40B4-BE49-F238E27FC236}">
                <a16:creationId xmlns:a16="http://schemas.microsoft.com/office/drawing/2014/main" id="{D5219B46-0117-43C2-891F-21D3B3C5C00F}"/>
              </a:ext>
            </a:extLst>
          </p:cNvPr>
          <p:cNvSpPr>
            <a:spLocks noGrp="1"/>
          </p:cNvSpPr>
          <p:nvPr>
            <p:ph type="body" sz="quarter" idx="28"/>
          </p:nvPr>
        </p:nvSpPr>
        <p:spPr bwMode="gray">
          <a:xfrm>
            <a:off x="8252743"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1" name="Text Placeholder 11">
            <a:extLst>
              <a:ext uri="{FF2B5EF4-FFF2-40B4-BE49-F238E27FC236}">
                <a16:creationId xmlns:a16="http://schemas.microsoft.com/office/drawing/2014/main" id="{EBF992C0-ABDC-4FED-A186-564550E5A47B}"/>
              </a:ext>
            </a:extLst>
          </p:cNvPr>
          <p:cNvSpPr>
            <a:spLocks noGrp="1"/>
          </p:cNvSpPr>
          <p:nvPr>
            <p:ph type="body" sz="quarter" idx="29"/>
          </p:nvPr>
        </p:nvSpPr>
        <p:spPr bwMode="gray">
          <a:xfrm>
            <a:off x="267018"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2" name="Text Placeholder 11">
            <a:extLst>
              <a:ext uri="{FF2B5EF4-FFF2-40B4-BE49-F238E27FC236}">
                <a16:creationId xmlns:a16="http://schemas.microsoft.com/office/drawing/2014/main" id="{9789ACA6-63DD-4E34-8300-0A17DA182F6C}"/>
              </a:ext>
            </a:extLst>
          </p:cNvPr>
          <p:cNvSpPr>
            <a:spLocks noGrp="1"/>
          </p:cNvSpPr>
          <p:nvPr>
            <p:ph type="body" sz="quarter" idx="30"/>
          </p:nvPr>
        </p:nvSpPr>
        <p:spPr bwMode="gray">
          <a:xfrm>
            <a:off x="4259881"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3" name="Text Placeholder 11">
            <a:extLst>
              <a:ext uri="{FF2B5EF4-FFF2-40B4-BE49-F238E27FC236}">
                <a16:creationId xmlns:a16="http://schemas.microsoft.com/office/drawing/2014/main" id="{41B99C74-D812-40CC-94BA-A5A265C3EBEB}"/>
              </a:ext>
            </a:extLst>
          </p:cNvPr>
          <p:cNvSpPr>
            <a:spLocks noGrp="1"/>
          </p:cNvSpPr>
          <p:nvPr>
            <p:ph type="body" sz="quarter" idx="31"/>
          </p:nvPr>
        </p:nvSpPr>
        <p:spPr bwMode="gray">
          <a:xfrm>
            <a:off x="8252743"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1" name="Picture Placeholder 24">
            <a:extLst>
              <a:ext uri="{FF2B5EF4-FFF2-40B4-BE49-F238E27FC236}">
                <a16:creationId xmlns:a16="http://schemas.microsoft.com/office/drawing/2014/main" id="{77EA91CA-094A-4C5C-8A1D-F0CEC0AED9A6}"/>
              </a:ext>
            </a:extLst>
          </p:cNvPr>
          <p:cNvSpPr>
            <a:spLocks noGrp="1"/>
          </p:cNvSpPr>
          <p:nvPr>
            <p:ph type="pic" sz="quarter" idx="33" hasCustomPrompt="1"/>
          </p:nvPr>
        </p:nvSpPr>
        <p:spPr>
          <a:xfrm>
            <a:off x="263525" y="312099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3AA5B48B-5A38-4C51-9875-0DD7B3D1ABCC}"/>
              </a:ext>
            </a:extLst>
          </p:cNvPr>
          <p:cNvSpPr>
            <a:spLocks noGrp="1"/>
          </p:cNvSpPr>
          <p:nvPr>
            <p:ph type="pic" sz="quarter" idx="34" hasCustomPrompt="1"/>
          </p:nvPr>
        </p:nvSpPr>
        <p:spPr>
          <a:xfrm>
            <a:off x="4255000" y="3120990"/>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B1CB8AEE-2135-47AC-9082-7AEDC546F219}"/>
              </a:ext>
            </a:extLst>
          </p:cNvPr>
          <p:cNvSpPr>
            <a:spLocks noGrp="1"/>
          </p:cNvSpPr>
          <p:nvPr>
            <p:ph type="pic" sz="quarter" idx="35" hasCustomPrompt="1"/>
          </p:nvPr>
        </p:nvSpPr>
        <p:spPr>
          <a:xfrm>
            <a:off x="8248098" y="312099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40" name="Picture Placeholder 24">
            <a:extLst>
              <a:ext uri="{FF2B5EF4-FFF2-40B4-BE49-F238E27FC236}">
                <a16:creationId xmlns:a16="http://schemas.microsoft.com/office/drawing/2014/main" id="{D28AC15B-59BC-4EFB-93B3-81E728DC1F4D}"/>
              </a:ext>
            </a:extLst>
          </p:cNvPr>
          <p:cNvSpPr>
            <a:spLocks noGrp="1"/>
          </p:cNvSpPr>
          <p:nvPr>
            <p:ph type="pic" sz="quarter" idx="36" hasCustomPrompt="1"/>
          </p:nvPr>
        </p:nvSpPr>
        <p:spPr>
          <a:xfrm>
            <a:off x="268525" y="5843725"/>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41" name="Picture Placeholder 24">
            <a:extLst>
              <a:ext uri="{FF2B5EF4-FFF2-40B4-BE49-F238E27FC236}">
                <a16:creationId xmlns:a16="http://schemas.microsoft.com/office/drawing/2014/main" id="{5170E39D-AD12-446E-9AEA-4C3845118F7E}"/>
              </a:ext>
            </a:extLst>
          </p:cNvPr>
          <p:cNvSpPr>
            <a:spLocks noGrp="1"/>
          </p:cNvSpPr>
          <p:nvPr>
            <p:ph type="pic" sz="quarter" idx="37" hasCustomPrompt="1"/>
          </p:nvPr>
        </p:nvSpPr>
        <p:spPr>
          <a:xfrm>
            <a:off x="4260000" y="5843725"/>
            <a:ext cx="3672000" cy="82663"/>
          </a:xfrm>
          <a:prstGeom prst="rect">
            <a:avLst/>
          </a:prstGeom>
          <a:solidFill>
            <a:srgbClr val="00B0F0"/>
          </a:solidFill>
          <a:ln>
            <a:noFill/>
          </a:ln>
        </p:spPr>
        <p:txBody>
          <a:bodyPr/>
          <a:lstStyle>
            <a:lvl1pPr>
              <a:defRPr sz="100"/>
            </a:lvl1pPr>
          </a:lstStyle>
          <a:p>
            <a:r>
              <a:rPr lang="en-US" dirty="0"/>
              <a:t>.</a:t>
            </a:r>
          </a:p>
        </p:txBody>
      </p:sp>
      <p:sp>
        <p:nvSpPr>
          <p:cNvPr id="42" name="Picture Placeholder 24">
            <a:extLst>
              <a:ext uri="{FF2B5EF4-FFF2-40B4-BE49-F238E27FC236}">
                <a16:creationId xmlns:a16="http://schemas.microsoft.com/office/drawing/2014/main" id="{14D0AA94-9833-41C0-A2E3-2C59290557AB}"/>
              </a:ext>
            </a:extLst>
          </p:cNvPr>
          <p:cNvSpPr>
            <a:spLocks noGrp="1"/>
          </p:cNvSpPr>
          <p:nvPr>
            <p:ph type="pic" sz="quarter" idx="38" hasCustomPrompt="1"/>
          </p:nvPr>
        </p:nvSpPr>
        <p:spPr>
          <a:xfrm>
            <a:off x="8253098" y="5843725"/>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5" name="Content Placeholder 25">
            <a:extLst>
              <a:ext uri="{FF2B5EF4-FFF2-40B4-BE49-F238E27FC236}">
                <a16:creationId xmlns:a16="http://schemas.microsoft.com/office/drawing/2014/main" id="{A671C2FB-11A5-43F8-BF6C-EC367FA6ABB1}"/>
              </a:ext>
            </a:extLst>
          </p:cNvPr>
          <p:cNvSpPr>
            <a:spLocks noGrp="1"/>
          </p:cNvSpPr>
          <p:nvPr>
            <p:ph sz="quarter" idx="39"/>
          </p:nvPr>
        </p:nvSpPr>
        <p:spPr>
          <a:xfrm>
            <a:off x="271902" y="1088691"/>
            <a:ext cx="3662000" cy="2032299"/>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2BB5869D-3B47-4FCC-BE24-AD1A2AFFC0B3}"/>
              </a:ext>
            </a:extLst>
          </p:cNvPr>
          <p:cNvSpPr>
            <a:spLocks noGrp="1"/>
          </p:cNvSpPr>
          <p:nvPr>
            <p:ph sz="quarter" idx="40"/>
          </p:nvPr>
        </p:nvSpPr>
        <p:spPr>
          <a:xfrm>
            <a:off x="4253377" y="1088691"/>
            <a:ext cx="3662000" cy="2032299"/>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4A3D98C9-742E-49C2-87AC-C512A692393A}"/>
              </a:ext>
            </a:extLst>
          </p:cNvPr>
          <p:cNvSpPr>
            <a:spLocks noGrp="1"/>
          </p:cNvSpPr>
          <p:nvPr>
            <p:ph sz="quarter" idx="41"/>
          </p:nvPr>
        </p:nvSpPr>
        <p:spPr>
          <a:xfrm>
            <a:off x="8233229" y="1088691"/>
            <a:ext cx="3662000" cy="2032299"/>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CD4273A5-383B-4BAB-A606-B7798E8BDA3B}"/>
              </a:ext>
            </a:extLst>
          </p:cNvPr>
          <p:cNvSpPr>
            <a:spLocks noGrp="1"/>
          </p:cNvSpPr>
          <p:nvPr>
            <p:ph sz="quarter" idx="42"/>
          </p:nvPr>
        </p:nvSpPr>
        <p:spPr>
          <a:xfrm>
            <a:off x="278525" y="3815900"/>
            <a:ext cx="3662000" cy="2032299"/>
          </a:xfrm>
          <a:prstGeom prst="rect">
            <a:avLst/>
          </a:prstGeom>
        </p:spPr>
        <p:txBody>
          <a:bodyPr/>
          <a:lstStyle/>
          <a:p>
            <a:pPr lvl="0"/>
            <a:r>
              <a:rPr lang="en-US"/>
              <a:t>Click to edit Master text styles</a:t>
            </a:r>
          </a:p>
        </p:txBody>
      </p:sp>
      <p:sp>
        <p:nvSpPr>
          <p:cNvPr id="20" name="Content Placeholder 25">
            <a:extLst>
              <a:ext uri="{FF2B5EF4-FFF2-40B4-BE49-F238E27FC236}">
                <a16:creationId xmlns:a16="http://schemas.microsoft.com/office/drawing/2014/main" id="{F4631C1E-F7A5-4FEE-A65E-9CFD67756177}"/>
              </a:ext>
            </a:extLst>
          </p:cNvPr>
          <p:cNvSpPr>
            <a:spLocks noGrp="1"/>
          </p:cNvSpPr>
          <p:nvPr>
            <p:ph sz="quarter" idx="43"/>
          </p:nvPr>
        </p:nvSpPr>
        <p:spPr>
          <a:xfrm>
            <a:off x="4260000" y="3815900"/>
            <a:ext cx="3662000" cy="2032299"/>
          </a:xfrm>
          <a:prstGeom prst="rect">
            <a:avLst/>
          </a:prstGeom>
        </p:spPr>
        <p:txBody>
          <a:bodyPr/>
          <a:lstStyle/>
          <a:p>
            <a:pPr lvl="0"/>
            <a:r>
              <a:rPr lang="en-US"/>
              <a:t>Click to edit Master text styles</a:t>
            </a:r>
          </a:p>
        </p:txBody>
      </p:sp>
      <p:sp>
        <p:nvSpPr>
          <p:cNvPr id="22" name="Content Placeholder 25">
            <a:extLst>
              <a:ext uri="{FF2B5EF4-FFF2-40B4-BE49-F238E27FC236}">
                <a16:creationId xmlns:a16="http://schemas.microsoft.com/office/drawing/2014/main" id="{1EB653AC-52E2-43B2-8A0D-ECD7F6BD5504}"/>
              </a:ext>
            </a:extLst>
          </p:cNvPr>
          <p:cNvSpPr>
            <a:spLocks noGrp="1"/>
          </p:cNvSpPr>
          <p:nvPr>
            <p:ph sz="quarter" idx="44"/>
          </p:nvPr>
        </p:nvSpPr>
        <p:spPr>
          <a:xfrm>
            <a:off x="8239852" y="3815900"/>
            <a:ext cx="3662000" cy="2032299"/>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79814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1" name="Text Placeholder 11">
            <a:extLst>
              <a:ext uri="{FF2B5EF4-FFF2-40B4-BE49-F238E27FC236}">
                <a16:creationId xmlns:a16="http://schemas.microsoft.com/office/drawing/2014/main" id="{344812D8-3ABE-4A40-AE38-931E4F9DD77B}"/>
              </a:ext>
            </a:extLst>
          </p:cNvPr>
          <p:cNvSpPr>
            <a:spLocks noGrp="1"/>
          </p:cNvSpPr>
          <p:nvPr>
            <p:ph type="body" sz="quarter" idx="25"/>
          </p:nvPr>
        </p:nvSpPr>
        <p:spPr bwMode="gray">
          <a:xfrm>
            <a:off x="269243" y="4642112"/>
            <a:ext cx="2952153"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3" name="Text Placeholder 11">
            <a:extLst>
              <a:ext uri="{FF2B5EF4-FFF2-40B4-BE49-F238E27FC236}">
                <a16:creationId xmlns:a16="http://schemas.microsoft.com/office/drawing/2014/main" id="{F57BE622-0CA4-4053-99D8-C01322AE5982}"/>
              </a:ext>
            </a:extLst>
          </p:cNvPr>
          <p:cNvSpPr>
            <a:spLocks noGrp="1"/>
          </p:cNvSpPr>
          <p:nvPr>
            <p:ph type="body" sz="quarter" idx="23"/>
          </p:nvPr>
        </p:nvSpPr>
        <p:spPr bwMode="gray">
          <a:xfrm>
            <a:off x="269243" y="1130699"/>
            <a:ext cx="2952156"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5" name="Text Placeholder 11">
            <a:extLst>
              <a:ext uri="{FF2B5EF4-FFF2-40B4-BE49-F238E27FC236}">
                <a16:creationId xmlns:a16="http://schemas.microsoft.com/office/drawing/2014/main" id="{46B39F78-48F0-4B03-BF51-0EC848C9D399}"/>
              </a:ext>
            </a:extLst>
          </p:cNvPr>
          <p:cNvSpPr>
            <a:spLocks noGrp="1"/>
          </p:cNvSpPr>
          <p:nvPr>
            <p:ph type="body" sz="quarter" idx="24"/>
          </p:nvPr>
        </p:nvSpPr>
        <p:spPr bwMode="gray">
          <a:xfrm>
            <a:off x="269241" y="2897401"/>
            <a:ext cx="2952155"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40" name="Content Placeholder 3">
            <a:extLst>
              <a:ext uri="{FF2B5EF4-FFF2-40B4-BE49-F238E27FC236}">
                <a16:creationId xmlns:a16="http://schemas.microsoft.com/office/drawing/2014/main" id="{28449F5E-45CA-4F52-9F50-E37710D8CB6A}"/>
              </a:ext>
            </a:extLst>
          </p:cNvPr>
          <p:cNvSpPr>
            <a:spLocks noGrp="1"/>
          </p:cNvSpPr>
          <p:nvPr>
            <p:ph sz="quarter" idx="26"/>
          </p:nvPr>
        </p:nvSpPr>
        <p:spPr bwMode="gray">
          <a:xfrm>
            <a:off x="269243" y="1501926"/>
            <a:ext cx="2952153"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1" name="Content Placeholder 3">
            <a:extLst>
              <a:ext uri="{FF2B5EF4-FFF2-40B4-BE49-F238E27FC236}">
                <a16:creationId xmlns:a16="http://schemas.microsoft.com/office/drawing/2014/main" id="{1FC9E2CA-DB68-47A3-8744-97312CFF35D0}"/>
              </a:ext>
            </a:extLst>
          </p:cNvPr>
          <p:cNvSpPr>
            <a:spLocks noGrp="1"/>
          </p:cNvSpPr>
          <p:nvPr>
            <p:ph sz="quarter" idx="27"/>
          </p:nvPr>
        </p:nvSpPr>
        <p:spPr bwMode="gray">
          <a:xfrm>
            <a:off x="269243" y="3257631"/>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2" name="Content Placeholder 3">
            <a:extLst>
              <a:ext uri="{FF2B5EF4-FFF2-40B4-BE49-F238E27FC236}">
                <a16:creationId xmlns:a16="http://schemas.microsoft.com/office/drawing/2014/main" id="{7AE07EE7-309F-4593-887A-5A069D45C850}"/>
              </a:ext>
            </a:extLst>
          </p:cNvPr>
          <p:cNvSpPr>
            <a:spLocks noGrp="1"/>
          </p:cNvSpPr>
          <p:nvPr>
            <p:ph sz="quarter" idx="28"/>
          </p:nvPr>
        </p:nvSpPr>
        <p:spPr bwMode="gray">
          <a:xfrm>
            <a:off x="269243" y="5020008"/>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13" name="Picture Placeholder 24">
            <a:extLst>
              <a:ext uri="{FF2B5EF4-FFF2-40B4-BE49-F238E27FC236}">
                <a16:creationId xmlns:a16="http://schemas.microsoft.com/office/drawing/2014/main" id="{449246C0-F3C7-4CA5-9066-DFB9094CEE1F}"/>
              </a:ext>
            </a:extLst>
          </p:cNvPr>
          <p:cNvSpPr>
            <a:spLocks noGrp="1"/>
          </p:cNvSpPr>
          <p:nvPr>
            <p:ph type="pic" sz="quarter" idx="33" hasCustomPrompt="1"/>
          </p:nvPr>
        </p:nvSpPr>
        <p:spPr>
          <a:xfrm>
            <a:off x="264913" y="984250"/>
            <a:ext cx="292608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F5B7D0C9-A94C-42C1-A3B8-199559543ED6}"/>
              </a:ext>
            </a:extLst>
          </p:cNvPr>
          <p:cNvSpPr>
            <a:spLocks noGrp="1"/>
          </p:cNvSpPr>
          <p:nvPr>
            <p:ph type="pic" sz="quarter" idx="34" hasCustomPrompt="1"/>
          </p:nvPr>
        </p:nvSpPr>
        <p:spPr>
          <a:xfrm>
            <a:off x="264913" y="2756170"/>
            <a:ext cx="292608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EFD7CF2E-9AFE-4C9A-97B6-C35F63EDAB81}"/>
              </a:ext>
            </a:extLst>
          </p:cNvPr>
          <p:cNvSpPr>
            <a:spLocks noGrp="1"/>
          </p:cNvSpPr>
          <p:nvPr>
            <p:ph type="pic" sz="quarter" idx="35" hasCustomPrompt="1"/>
          </p:nvPr>
        </p:nvSpPr>
        <p:spPr>
          <a:xfrm>
            <a:off x="264913" y="4515456"/>
            <a:ext cx="292608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2" name="Content Placeholder 25">
            <a:extLst>
              <a:ext uri="{FF2B5EF4-FFF2-40B4-BE49-F238E27FC236}">
                <a16:creationId xmlns:a16="http://schemas.microsoft.com/office/drawing/2014/main" id="{C2B50777-AC11-4BC6-9ECA-884E8996AD4A}"/>
              </a:ext>
            </a:extLst>
          </p:cNvPr>
          <p:cNvSpPr>
            <a:spLocks noGrp="1"/>
          </p:cNvSpPr>
          <p:nvPr>
            <p:ph sz="quarter" idx="29"/>
          </p:nvPr>
        </p:nvSpPr>
        <p:spPr>
          <a:xfrm>
            <a:off x="3340163" y="1130699"/>
            <a:ext cx="84686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820899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3" name="Text Placeholder 11">
            <a:extLst>
              <a:ext uri="{FF2B5EF4-FFF2-40B4-BE49-F238E27FC236}">
                <a16:creationId xmlns:a16="http://schemas.microsoft.com/office/drawing/2014/main" id="{3ED367E8-516C-4B12-BC14-C2782E026CD7}"/>
              </a:ext>
            </a:extLst>
          </p:cNvPr>
          <p:cNvSpPr>
            <a:spLocks noGrp="1"/>
          </p:cNvSpPr>
          <p:nvPr>
            <p:ph type="body" sz="quarter" idx="23"/>
          </p:nvPr>
        </p:nvSpPr>
        <p:spPr bwMode="gray">
          <a:xfrm>
            <a:off x="263524" y="2617805"/>
            <a:ext cx="352821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4" name="Text Placeholder 11">
            <a:extLst>
              <a:ext uri="{FF2B5EF4-FFF2-40B4-BE49-F238E27FC236}">
                <a16:creationId xmlns:a16="http://schemas.microsoft.com/office/drawing/2014/main" id="{4F5690E4-7B06-4A54-9DDF-21B8319A5F46}"/>
              </a:ext>
            </a:extLst>
          </p:cNvPr>
          <p:cNvSpPr>
            <a:spLocks noGrp="1"/>
          </p:cNvSpPr>
          <p:nvPr>
            <p:ph type="body" sz="quarter" idx="24"/>
          </p:nvPr>
        </p:nvSpPr>
        <p:spPr bwMode="gray">
          <a:xfrm>
            <a:off x="4325749" y="2617805"/>
            <a:ext cx="3528036"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5" name="Text Placeholder 11">
            <a:extLst>
              <a:ext uri="{FF2B5EF4-FFF2-40B4-BE49-F238E27FC236}">
                <a16:creationId xmlns:a16="http://schemas.microsoft.com/office/drawing/2014/main" id="{50D1C627-1029-4E01-A3AA-A2BFCDD06EAF}"/>
              </a:ext>
            </a:extLst>
          </p:cNvPr>
          <p:cNvSpPr>
            <a:spLocks noGrp="1"/>
          </p:cNvSpPr>
          <p:nvPr>
            <p:ph type="body" sz="quarter" idx="25"/>
          </p:nvPr>
        </p:nvSpPr>
        <p:spPr bwMode="gray">
          <a:xfrm>
            <a:off x="8381696" y="2617805"/>
            <a:ext cx="354677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Content Placeholder 3">
            <a:extLst>
              <a:ext uri="{FF2B5EF4-FFF2-40B4-BE49-F238E27FC236}">
                <a16:creationId xmlns:a16="http://schemas.microsoft.com/office/drawing/2014/main" id="{36A09F17-2BF7-471D-A778-512CCAA98C96}"/>
              </a:ext>
            </a:extLst>
          </p:cNvPr>
          <p:cNvSpPr>
            <a:spLocks noGrp="1"/>
          </p:cNvSpPr>
          <p:nvPr>
            <p:ph sz="quarter" idx="26"/>
          </p:nvPr>
        </p:nvSpPr>
        <p:spPr bwMode="gray">
          <a:xfrm>
            <a:off x="4325750" y="2989024"/>
            <a:ext cx="3528034"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07460A67-F8B5-4B6F-B495-C93847643C26}"/>
              </a:ext>
            </a:extLst>
          </p:cNvPr>
          <p:cNvSpPr>
            <a:spLocks noGrp="1"/>
          </p:cNvSpPr>
          <p:nvPr>
            <p:ph sz="quarter" idx="27"/>
          </p:nvPr>
        </p:nvSpPr>
        <p:spPr bwMode="gray">
          <a:xfrm>
            <a:off x="8381697" y="2989024"/>
            <a:ext cx="354677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A2E285A5-A9B5-47A5-95F4-06CD0646FAD5}"/>
              </a:ext>
            </a:extLst>
          </p:cNvPr>
          <p:cNvSpPr>
            <a:spLocks noGrp="1"/>
          </p:cNvSpPr>
          <p:nvPr>
            <p:ph sz="quarter" idx="28"/>
          </p:nvPr>
        </p:nvSpPr>
        <p:spPr bwMode="gray">
          <a:xfrm>
            <a:off x="263524" y="2989024"/>
            <a:ext cx="352821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6">
            <a:extLst>
              <a:ext uri="{FF2B5EF4-FFF2-40B4-BE49-F238E27FC236}">
                <a16:creationId xmlns:a16="http://schemas.microsoft.com/office/drawing/2014/main" id="{D450699A-B15D-4C5D-8B05-492CA844BBD3}"/>
              </a:ext>
            </a:extLst>
          </p:cNvPr>
          <p:cNvSpPr>
            <a:spLocks noGrp="1"/>
          </p:cNvSpPr>
          <p:nvPr>
            <p:ph sz="quarter" idx="43" hasCustomPrompt="1"/>
          </p:nvPr>
        </p:nvSpPr>
        <p:spPr>
          <a:xfrm>
            <a:off x="263526"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2" name="Content Placeholder 6">
            <a:extLst>
              <a:ext uri="{FF2B5EF4-FFF2-40B4-BE49-F238E27FC236}">
                <a16:creationId xmlns:a16="http://schemas.microsoft.com/office/drawing/2014/main" id="{664EEF1D-D127-4BD6-89CC-8A7C45BE3075}"/>
              </a:ext>
            </a:extLst>
          </p:cNvPr>
          <p:cNvSpPr>
            <a:spLocks noGrp="1"/>
          </p:cNvSpPr>
          <p:nvPr>
            <p:ph sz="quarter" idx="44" hasCustomPrompt="1"/>
          </p:nvPr>
        </p:nvSpPr>
        <p:spPr>
          <a:xfrm>
            <a:off x="4325561"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24" name="Content Placeholder 6">
            <a:extLst>
              <a:ext uri="{FF2B5EF4-FFF2-40B4-BE49-F238E27FC236}">
                <a16:creationId xmlns:a16="http://schemas.microsoft.com/office/drawing/2014/main" id="{D4B2858C-4214-4D01-A686-1AC4ADEACD88}"/>
              </a:ext>
            </a:extLst>
          </p:cNvPr>
          <p:cNvSpPr>
            <a:spLocks noGrp="1"/>
          </p:cNvSpPr>
          <p:nvPr>
            <p:ph sz="quarter" idx="45" hasCustomPrompt="1"/>
          </p:nvPr>
        </p:nvSpPr>
        <p:spPr>
          <a:xfrm>
            <a:off x="8381692"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21" name="Picture Placeholder 24">
            <a:extLst>
              <a:ext uri="{FF2B5EF4-FFF2-40B4-BE49-F238E27FC236}">
                <a16:creationId xmlns:a16="http://schemas.microsoft.com/office/drawing/2014/main" id="{1B98D88F-3539-441C-81BD-7AF53F9EE1CD}"/>
              </a:ext>
            </a:extLst>
          </p:cNvPr>
          <p:cNvSpPr>
            <a:spLocks noGrp="1"/>
          </p:cNvSpPr>
          <p:nvPr>
            <p:ph type="pic" sz="quarter" idx="33" hasCustomPrompt="1"/>
          </p:nvPr>
        </p:nvSpPr>
        <p:spPr>
          <a:xfrm>
            <a:off x="263524" y="2466404"/>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AAEF6786-2471-4A46-B07F-28F5780D7EAD}"/>
              </a:ext>
            </a:extLst>
          </p:cNvPr>
          <p:cNvSpPr>
            <a:spLocks noGrp="1"/>
          </p:cNvSpPr>
          <p:nvPr>
            <p:ph type="pic" sz="quarter" idx="34" hasCustomPrompt="1"/>
          </p:nvPr>
        </p:nvSpPr>
        <p:spPr>
          <a:xfrm>
            <a:off x="4325561" y="2466404"/>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D816624B-EA95-46E6-9FC5-8E3B52E24729}"/>
              </a:ext>
            </a:extLst>
          </p:cNvPr>
          <p:cNvSpPr>
            <a:spLocks noGrp="1"/>
          </p:cNvSpPr>
          <p:nvPr>
            <p:ph type="pic" sz="quarter" idx="35" hasCustomPrompt="1"/>
          </p:nvPr>
        </p:nvSpPr>
        <p:spPr>
          <a:xfrm>
            <a:off x="8381692" y="2466404"/>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65808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42" name="Text Placeholder 11">
            <a:extLst>
              <a:ext uri="{FF2B5EF4-FFF2-40B4-BE49-F238E27FC236}">
                <a16:creationId xmlns:a16="http://schemas.microsoft.com/office/drawing/2014/main" id="{A04223E7-D0E3-4887-82CC-E0FF68E0739F}"/>
              </a:ext>
            </a:extLst>
          </p:cNvPr>
          <p:cNvSpPr>
            <a:spLocks noGrp="1"/>
          </p:cNvSpPr>
          <p:nvPr>
            <p:ph type="body" sz="quarter" idx="47"/>
          </p:nvPr>
        </p:nvSpPr>
        <p:spPr bwMode="gray">
          <a:xfrm>
            <a:off x="26352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3" name="Content Placeholder 3">
            <a:extLst>
              <a:ext uri="{FF2B5EF4-FFF2-40B4-BE49-F238E27FC236}">
                <a16:creationId xmlns:a16="http://schemas.microsoft.com/office/drawing/2014/main" id="{16D79A06-9966-4C60-96C2-50822478075E}"/>
              </a:ext>
            </a:extLst>
          </p:cNvPr>
          <p:cNvSpPr>
            <a:spLocks noGrp="1"/>
          </p:cNvSpPr>
          <p:nvPr>
            <p:ph sz="quarter" idx="48"/>
          </p:nvPr>
        </p:nvSpPr>
        <p:spPr bwMode="gray">
          <a:xfrm>
            <a:off x="26352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11">
            <a:extLst>
              <a:ext uri="{FF2B5EF4-FFF2-40B4-BE49-F238E27FC236}">
                <a16:creationId xmlns:a16="http://schemas.microsoft.com/office/drawing/2014/main" id="{47F7E8AE-5806-4F8B-9A5E-CEF15A2BF1F9}"/>
              </a:ext>
            </a:extLst>
          </p:cNvPr>
          <p:cNvSpPr>
            <a:spLocks noGrp="1"/>
          </p:cNvSpPr>
          <p:nvPr>
            <p:ph type="body" sz="quarter" idx="29"/>
          </p:nvPr>
        </p:nvSpPr>
        <p:spPr bwMode="gray">
          <a:xfrm>
            <a:off x="3251840"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5" name="Content Placeholder 3">
            <a:extLst>
              <a:ext uri="{FF2B5EF4-FFF2-40B4-BE49-F238E27FC236}">
                <a16:creationId xmlns:a16="http://schemas.microsoft.com/office/drawing/2014/main" id="{1AB598B4-0092-4CA2-93DA-89A435055BC7}"/>
              </a:ext>
            </a:extLst>
          </p:cNvPr>
          <p:cNvSpPr>
            <a:spLocks noGrp="1"/>
          </p:cNvSpPr>
          <p:nvPr>
            <p:ph sz="quarter" idx="30"/>
          </p:nvPr>
        </p:nvSpPr>
        <p:spPr bwMode="gray">
          <a:xfrm>
            <a:off x="3251840"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11">
            <a:extLst>
              <a:ext uri="{FF2B5EF4-FFF2-40B4-BE49-F238E27FC236}">
                <a16:creationId xmlns:a16="http://schemas.microsoft.com/office/drawing/2014/main" id="{2176AC04-5C5A-4818-9B14-4A883106F1DC}"/>
              </a:ext>
            </a:extLst>
          </p:cNvPr>
          <p:cNvSpPr>
            <a:spLocks noGrp="1"/>
          </p:cNvSpPr>
          <p:nvPr>
            <p:ph type="body" sz="quarter" idx="31"/>
          </p:nvPr>
        </p:nvSpPr>
        <p:spPr bwMode="gray">
          <a:xfrm>
            <a:off x="6240157"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7" name="Content Placeholder 3">
            <a:extLst>
              <a:ext uri="{FF2B5EF4-FFF2-40B4-BE49-F238E27FC236}">
                <a16:creationId xmlns:a16="http://schemas.microsoft.com/office/drawing/2014/main" id="{F3F9EB46-2FA1-442F-A8D4-AAB76ADDBF6F}"/>
              </a:ext>
            </a:extLst>
          </p:cNvPr>
          <p:cNvSpPr>
            <a:spLocks noGrp="1"/>
          </p:cNvSpPr>
          <p:nvPr>
            <p:ph sz="quarter" idx="32"/>
          </p:nvPr>
        </p:nvSpPr>
        <p:spPr bwMode="gray">
          <a:xfrm>
            <a:off x="6240157"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1">
            <a:extLst>
              <a:ext uri="{FF2B5EF4-FFF2-40B4-BE49-F238E27FC236}">
                <a16:creationId xmlns:a16="http://schemas.microsoft.com/office/drawing/2014/main" id="{E77EF051-8EE8-4B60-8977-CFFB0AC8B975}"/>
              </a:ext>
            </a:extLst>
          </p:cNvPr>
          <p:cNvSpPr>
            <a:spLocks noGrp="1"/>
          </p:cNvSpPr>
          <p:nvPr>
            <p:ph type="body" sz="quarter" idx="49"/>
          </p:nvPr>
        </p:nvSpPr>
        <p:spPr bwMode="gray">
          <a:xfrm>
            <a:off x="922847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9" name="Content Placeholder 3">
            <a:extLst>
              <a:ext uri="{FF2B5EF4-FFF2-40B4-BE49-F238E27FC236}">
                <a16:creationId xmlns:a16="http://schemas.microsoft.com/office/drawing/2014/main" id="{EFBDC524-F081-4318-91DF-932D6F9C43C0}"/>
              </a:ext>
            </a:extLst>
          </p:cNvPr>
          <p:cNvSpPr>
            <a:spLocks noGrp="1"/>
          </p:cNvSpPr>
          <p:nvPr>
            <p:ph sz="quarter" idx="50"/>
          </p:nvPr>
        </p:nvSpPr>
        <p:spPr bwMode="gray">
          <a:xfrm>
            <a:off x="922847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Content Placeholder 6">
            <a:extLst>
              <a:ext uri="{FF2B5EF4-FFF2-40B4-BE49-F238E27FC236}">
                <a16:creationId xmlns:a16="http://schemas.microsoft.com/office/drawing/2014/main" id="{B4621463-0D65-4AEF-A82A-72D3F7990715}"/>
              </a:ext>
            </a:extLst>
          </p:cNvPr>
          <p:cNvSpPr>
            <a:spLocks noGrp="1"/>
          </p:cNvSpPr>
          <p:nvPr>
            <p:ph sz="quarter" idx="51" hasCustomPrompt="1"/>
          </p:nvPr>
        </p:nvSpPr>
        <p:spPr>
          <a:xfrm>
            <a:off x="325184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51" name="Content Placeholder 6">
            <a:extLst>
              <a:ext uri="{FF2B5EF4-FFF2-40B4-BE49-F238E27FC236}">
                <a16:creationId xmlns:a16="http://schemas.microsoft.com/office/drawing/2014/main" id="{B18EE179-9C2C-4132-8784-B47AB848F029}"/>
              </a:ext>
            </a:extLst>
          </p:cNvPr>
          <p:cNvSpPr>
            <a:spLocks noGrp="1"/>
          </p:cNvSpPr>
          <p:nvPr>
            <p:ph sz="quarter" idx="52" hasCustomPrompt="1"/>
          </p:nvPr>
        </p:nvSpPr>
        <p:spPr>
          <a:xfrm>
            <a:off x="624015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52" name="Content Placeholder 6">
            <a:extLst>
              <a:ext uri="{FF2B5EF4-FFF2-40B4-BE49-F238E27FC236}">
                <a16:creationId xmlns:a16="http://schemas.microsoft.com/office/drawing/2014/main" id="{D1CCFE5A-D26E-4A90-8CE7-2D9D3329D3CE}"/>
              </a:ext>
            </a:extLst>
          </p:cNvPr>
          <p:cNvSpPr>
            <a:spLocks noGrp="1"/>
          </p:cNvSpPr>
          <p:nvPr>
            <p:ph sz="quarter" idx="53" hasCustomPrompt="1"/>
          </p:nvPr>
        </p:nvSpPr>
        <p:spPr>
          <a:xfrm>
            <a:off x="26352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53" name="Content Placeholder 6">
            <a:extLst>
              <a:ext uri="{FF2B5EF4-FFF2-40B4-BE49-F238E27FC236}">
                <a16:creationId xmlns:a16="http://schemas.microsoft.com/office/drawing/2014/main" id="{58583C91-3855-40C9-812C-F358B69F8EE8}"/>
              </a:ext>
            </a:extLst>
          </p:cNvPr>
          <p:cNvSpPr>
            <a:spLocks noGrp="1"/>
          </p:cNvSpPr>
          <p:nvPr>
            <p:ph sz="quarter" idx="54" hasCustomPrompt="1"/>
          </p:nvPr>
        </p:nvSpPr>
        <p:spPr>
          <a:xfrm>
            <a:off x="922847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19" name="Picture Placeholder 24">
            <a:extLst>
              <a:ext uri="{FF2B5EF4-FFF2-40B4-BE49-F238E27FC236}">
                <a16:creationId xmlns:a16="http://schemas.microsoft.com/office/drawing/2014/main" id="{6C2381FD-F124-4DD1-BD58-A073F7FF66E4}"/>
              </a:ext>
            </a:extLst>
          </p:cNvPr>
          <p:cNvSpPr>
            <a:spLocks noGrp="1"/>
          </p:cNvSpPr>
          <p:nvPr>
            <p:ph type="pic" sz="quarter" idx="33" hasCustomPrompt="1"/>
          </p:nvPr>
        </p:nvSpPr>
        <p:spPr>
          <a:xfrm>
            <a:off x="268525" y="2457254"/>
            <a:ext cx="2733755" cy="103066"/>
          </a:xfrm>
          <a:prstGeom prst="rect">
            <a:avLst/>
          </a:prstGeom>
          <a:solidFill>
            <a:schemeClr val="bg1">
              <a:lumMod val="75000"/>
            </a:schemeClr>
          </a:solidFill>
          <a:ln>
            <a:noFill/>
          </a:ln>
        </p:spPr>
        <p:txBody>
          <a:bodyPr/>
          <a:lstStyle>
            <a:lvl1pPr>
              <a:defRPr sz="100"/>
            </a:lvl1pPr>
          </a:lstStyle>
          <a:p>
            <a:r>
              <a:rPr lang="en-US" dirty="0"/>
              <a:t>.</a:t>
            </a:r>
          </a:p>
        </p:txBody>
      </p:sp>
      <p:sp>
        <p:nvSpPr>
          <p:cNvPr id="20" name="Picture Placeholder 24">
            <a:extLst>
              <a:ext uri="{FF2B5EF4-FFF2-40B4-BE49-F238E27FC236}">
                <a16:creationId xmlns:a16="http://schemas.microsoft.com/office/drawing/2014/main" id="{A6E1AA3F-837F-437B-8DE9-8E72B59ED707}"/>
              </a:ext>
            </a:extLst>
          </p:cNvPr>
          <p:cNvSpPr>
            <a:spLocks noGrp="1"/>
          </p:cNvSpPr>
          <p:nvPr>
            <p:ph type="pic" sz="quarter" idx="34" hasCustomPrompt="1"/>
          </p:nvPr>
        </p:nvSpPr>
        <p:spPr>
          <a:xfrm>
            <a:off x="3251840" y="2457254"/>
            <a:ext cx="2733755" cy="103066"/>
          </a:xfrm>
          <a:prstGeom prst="rect">
            <a:avLst/>
          </a:prstGeom>
          <a:solidFill>
            <a:srgbClr val="00B0F0"/>
          </a:solidFill>
          <a:ln>
            <a:noFill/>
          </a:ln>
        </p:spPr>
        <p:txBody>
          <a:bodyPr/>
          <a:lstStyle>
            <a:lvl1pPr>
              <a:defRPr sz="100"/>
            </a:lvl1pPr>
          </a:lstStyle>
          <a:p>
            <a:r>
              <a:rPr lang="en-US" dirty="0"/>
              <a:t>.</a:t>
            </a:r>
          </a:p>
        </p:txBody>
      </p:sp>
      <p:sp>
        <p:nvSpPr>
          <p:cNvPr id="21" name="Picture Placeholder 24">
            <a:extLst>
              <a:ext uri="{FF2B5EF4-FFF2-40B4-BE49-F238E27FC236}">
                <a16:creationId xmlns:a16="http://schemas.microsoft.com/office/drawing/2014/main" id="{31D47CAE-2451-4C87-8C32-B6D84270CF07}"/>
              </a:ext>
            </a:extLst>
          </p:cNvPr>
          <p:cNvSpPr>
            <a:spLocks noGrp="1"/>
          </p:cNvSpPr>
          <p:nvPr>
            <p:ph type="pic" sz="quarter" idx="35" hasCustomPrompt="1"/>
          </p:nvPr>
        </p:nvSpPr>
        <p:spPr>
          <a:xfrm>
            <a:off x="6206402" y="2457254"/>
            <a:ext cx="2733755" cy="103066"/>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22" name="Picture Placeholder 24">
            <a:extLst>
              <a:ext uri="{FF2B5EF4-FFF2-40B4-BE49-F238E27FC236}">
                <a16:creationId xmlns:a16="http://schemas.microsoft.com/office/drawing/2014/main" id="{1F94C544-01C2-4B8C-9486-8F186E3B464E}"/>
              </a:ext>
            </a:extLst>
          </p:cNvPr>
          <p:cNvSpPr>
            <a:spLocks noGrp="1"/>
          </p:cNvSpPr>
          <p:nvPr>
            <p:ph type="pic" sz="quarter" idx="55" hasCustomPrompt="1"/>
          </p:nvPr>
        </p:nvSpPr>
        <p:spPr>
          <a:xfrm>
            <a:off x="9228470" y="2455130"/>
            <a:ext cx="2695005" cy="103066"/>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1732103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9" name="Text Placeholder 11">
            <a:extLst>
              <a:ext uri="{FF2B5EF4-FFF2-40B4-BE49-F238E27FC236}">
                <a16:creationId xmlns:a16="http://schemas.microsoft.com/office/drawing/2014/main" id="{10F73068-F696-4654-AD7F-91DAE2E7B33A}"/>
              </a:ext>
            </a:extLst>
          </p:cNvPr>
          <p:cNvSpPr>
            <a:spLocks noGrp="1"/>
          </p:cNvSpPr>
          <p:nvPr>
            <p:ph type="body" sz="quarter" idx="25"/>
          </p:nvPr>
        </p:nvSpPr>
        <p:spPr bwMode="gray">
          <a:xfrm>
            <a:off x="1787157" y="4613537"/>
            <a:ext cx="18680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E0D8F0AD-4B29-49C0-8727-52C2D7A2E218}"/>
              </a:ext>
            </a:extLst>
          </p:cNvPr>
          <p:cNvSpPr>
            <a:spLocks noGrp="1"/>
          </p:cNvSpPr>
          <p:nvPr>
            <p:ph type="body" sz="quarter" idx="23"/>
          </p:nvPr>
        </p:nvSpPr>
        <p:spPr bwMode="gray">
          <a:xfrm>
            <a:off x="1770501" y="1102124"/>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1" name="Text Placeholder 11">
            <a:extLst>
              <a:ext uri="{FF2B5EF4-FFF2-40B4-BE49-F238E27FC236}">
                <a16:creationId xmlns:a16="http://schemas.microsoft.com/office/drawing/2014/main" id="{DEB17163-3C7A-4FC8-9D06-C38A504F6DCB}"/>
              </a:ext>
            </a:extLst>
          </p:cNvPr>
          <p:cNvSpPr>
            <a:spLocks noGrp="1"/>
          </p:cNvSpPr>
          <p:nvPr>
            <p:ph type="body" sz="quarter" idx="24"/>
          </p:nvPr>
        </p:nvSpPr>
        <p:spPr bwMode="gray">
          <a:xfrm>
            <a:off x="1770499" y="2868826"/>
            <a:ext cx="18786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2" name="Content Placeholder 3">
            <a:extLst>
              <a:ext uri="{FF2B5EF4-FFF2-40B4-BE49-F238E27FC236}">
                <a16:creationId xmlns:a16="http://schemas.microsoft.com/office/drawing/2014/main" id="{80611EE4-AB70-4DBE-81C1-232847D7B0A7}"/>
              </a:ext>
            </a:extLst>
          </p:cNvPr>
          <p:cNvSpPr>
            <a:spLocks noGrp="1"/>
          </p:cNvSpPr>
          <p:nvPr>
            <p:ph sz="quarter" idx="26"/>
          </p:nvPr>
        </p:nvSpPr>
        <p:spPr bwMode="gray">
          <a:xfrm>
            <a:off x="1770502" y="1473351"/>
            <a:ext cx="1878630"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Content Placeholder 3">
            <a:extLst>
              <a:ext uri="{FF2B5EF4-FFF2-40B4-BE49-F238E27FC236}">
                <a16:creationId xmlns:a16="http://schemas.microsoft.com/office/drawing/2014/main" id="{3684E4C7-3080-42E8-B92E-F1C5B82922BC}"/>
              </a:ext>
            </a:extLst>
          </p:cNvPr>
          <p:cNvSpPr>
            <a:spLocks noGrp="1"/>
          </p:cNvSpPr>
          <p:nvPr>
            <p:ph sz="quarter" idx="27"/>
          </p:nvPr>
        </p:nvSpPr>
        <p:spPr bwMode="gray">
          <a:xfrm>
            <a:off x="1770502" y="3229056"/>
            <a:ext cx="1878630"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4" name="Content Placeholder 3">
            <a:extLst>
              <a:ext uri="{FF2B5EF4-FFF2-40B4-BE49-F238E27FC236}">
                <a16:creationId xmlns:a16="http://schemas.microsoft.com/office/drawing/2014/main" id="{070765FD-A0DC-4A76-BD77-4129118404E8}"/>
              </a:ext>
            </a:extLst>
          </p:cNvPr>
          <p:cNvSpPr>
            <a:spLocks noGrp="1"/>
          </p:cNvSpPr>
          <p:nvPr>
            <p:ph sz="quarter" idx="28"/>
          </p:nvPr>
        </p:nvSpPr>
        <p:spPr bwMode="gray">
          <a:xfrm>
            <a:off x="1770502" y="4991433"/>
            <a:ext cx="1878630" cy="982330"/>
          </a:xfrm>
          <a:prstGeom prst="rect">
            <a:avLst/>
          </a:prstGeom>
        </p:spPr>
        <p:txBody>
          <a:bodyPr lIns="0" tIns="0" rIns="0" bIns="0"/>
          <a:lstStyle>
            <a:lvl1pPr>
              <a:lnSpc>
                <a:spcPct val="100000"/>
              </a:lnSpc>
              <a:spcBef>
                <a:spcPts val="600"/>
              </a:spcBef>
              <a:defRPr sz="2000"/>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7B8896CD-ADEF-4D71-8D40-2F3F3A64BB72}"/>
              </a:ext>
            </a:extLst>
          </p:cNvPr>
          <p:cNvSpPr>
            <a:spLocks noGrp="1"/>
          </p:cNvSpPr>
          <p:nvPr>
            <p:ph sz="quarter" idx="29"/>
          </p:nvPr>
        </p:nvSpPr>
        <p:spPr bwMode="gray">
          <a:xfrm>
            <a:off x="3921690" y="1004697"/>
            <a:ext cx="8006785" cy="1476762"/>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a:extLst>
              <a:ext uri="{FF2B5EF4-FFF2-40B4-BE49-F238E27FC236}">
                <a16:creationId xmlns:a16="http://schemas.microsoft.com/office/drawing/2014/main" id="{22780B34-55DB-468A-8965-02D137E904F5}"/>
              </a:ext>
            </a:extLst>
          </p:cNvPr>
          <p:cNvSpPr>
            <a:spLocks noGrp="1"/>
          </p:cNvSpPr>
          <p:nvPr>
            <p:ph sz="quarter" idx="30"/>
          </p:nvPr>
        </p:nvSpPr>
        <p:spPr bwMode="gray">
          <a:xfrm>
            <a:off x="3921690" y="2753922"/>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a:extLst>
              <a:ext uri="{FF2B5EF4-FFF2-40B4-BE49-F238E27FC236}">
                <a16:creationId xmlns:a16="http://schemas.microsoft.com/office/drawing/2014/main" id="{A9411C52-C131-46E7-9089-F6B839F1B8C0}"/>
              </a:ext>
            </a:extLst>
          </p:cNvPr>
          <p:cNvSpPr>
            <a:spLocks noGrp="1"/>
          </p:cNvSpPr>
          <p:nvPr>
            <p:ph sz="quarter" idx="31"/>
          </p:nvPr>
        </p:nvSpPr>
        <p:spPr bwMode="gray">
          <a:xfrm>
            <a:off x="3921690" y="4516299"/>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6">
            <a:extLst>
              <a:ext uri="{FF2B5EF4-FFF2-40B4-BE49-F238E27FC236}">
                <a16:creationId xmlns:a16="http://schemas.microsoft.com/office/drawing/2014/main" id="{B5D9A086-BBB0-489D-96F8-8B6703936C4C}"/>
              </a:ext>
            </a:extLst>
          </p:cNvPr>
          <p:cNvSpPr>
            <a:spLocks noGrp="1"/>
          </p:cNvSpPr>
          <p:nvPr>
            <p:ph sz="quarter" idx="43" hasCustomPrompt="1"/>
          </p:nvPr>
        </p:nvSpPr>
        <p:spPr>
          <a:xfrm>
            <a:off x="263526" y="1004888"/>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9" name="Content Placeholder 6">
            <a:extLst>
              <a:ext uri="{FF2B5EF4-FFF2-40B4-BE49-F238E27FC236}">
                <a16:creationId xmlns:a16="http://schemas.microsoft.com/office/drawing/2014/main" id="{F46C8903-37BB-4393-8F54-1D0A8CCAD1CD}"/>
              </a:ext>
            </a:extLst>
          </p:cNvPr>
          <p:cNvSpPr>
            <a:spLocks noGrp="1"/>
          </p:cNvSpPr>
          <p:nvPr>
            <p:ph sz="quarter" idx="44" hasCustomPrompt="1"/>
          </p:nvPr>
        </p:nvSpPr>
        <p:spPr>
          <a:xfrm>
            <a:off x="276908" y="2760594"/>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30" name="Content Placeholder 6">
            <a:extLst>
              <a:ext uri="{FF2B5EF4-FFF2-40B4-BE49-F238E27FC236}">
                <a16:creationId xmlns:a16="http://schemas.microsoft.com/office/drawing/2014/main" id="{D8D2EF35-E57E-405F-AFF0-BB942394715B}"/>
              </a:ext>
            </a:extLst>
          </p:cNvPr>
          <p:cNvSpPr>
            <a:spLocks noGrp="1"/>
          </p:cNvSpPr>
          <p:nvPr>
            <p:ph sz="quarter" idx="45" hasCustomPrompt="1"/>
          </p:nvPr>
        </p:nvSpPr>
        <p:spPr>
          <a:xfrm>
            <a:off x="276908" y="4516299"/>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18" name="Picture Placeholder 24">
            <a:extLst>
              <a:ext uri="{FF2B5EF4-FFF2-40B4-BE49-F238E27FC236}">
                <a16:creationId xmlns:a16="http://schemas.microsoft.com/office/drawing/2014/main" id="{F0D6E22D-F4AD-4B23-95BE-8ABDF84358C5}"/>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34" name="Picture Placeholder 24">
            <a:extLst>
              <a:ext uri="{FF2B5EF4-FFF2-40B4-BE49-F238E27FC236}">
                <a16:creationId xmlns:a16="http://schemas.microsoft.com/office/drawing/2014/main" id="{1C4439FD-C4F0-4598-BC61-69473AD43243}"/>
              </a:ext>
            </a:extLst>
          </p:cNvPr>
          <p:cNvSpPr>
            <a:spLocks noGrp="1"/>
          </p:cNvSpPr>
          <p:nvPr>
            <p:ph type="pic" sz="quarter" idx="34" hasCustomPrompt="1"/>
          </p:nvPr>
        </p:nvSpPr>
        <p:spPr>
          <a:xfrm>
            <a:off x="1787157" y="2775223"/>
            <a:ext cx="1920240" cy="82663"/>
          </a:xfrm>
          <a:prstGeom prst="rect">
            <a:avLst/>
          </a:prstGeom>
          <a:solidFill>
            <a:srgbClr val="00B0F0"/>
          </a:solidFill>
          <a:ln>
            <a:noFill/>
          </a:ln>
        </p:spPr>
        <p:txBody>
          <a:bodyPr/>
          <a:lstStyle>
            <a:lvl1pPr>
              <a:defRPr sz="100"/>
            </a:lvl1pPr>
          </a:lstStyle>
          <a:p>
            <a:r>
              <a:rPr lang="en-US" dirty="0"/>
              <a:t>.</a:t>
            </a:r>
          </a:p>
        </p:txBody>
      </p:sp>
      <p:sp>
        <p:nvSpPr>
          <p:cNvPr id="35" name="Picture Placeholder 24">
            <a:extLst>
              <a:ext uri="{FF2B5EF4-FFF2-40B4-BE49-F238E27FC236}">
                <a16:creationId xmlns:a16="http://schemas.microsoft.com/office/drawing/2014/main" id="{38960A94-363E-41F9-9AE6-2910C41E4905}"/>
              </a:ext>
            </a:extLst>
          </p:cNvPr>
          <p:cNvSpPr>
            <a:spLocks noGrp="1"/>
          </p:cNvSpPr>
          <p:nvPr>
            <p:ph type="pic" sz="quarter" idx="35" hasCustomPrompt="1"/>
          </p:nvPr>
        </p:nvSpPr>
        <p:spPr>
          <a:xfrm>
            <a:off x="1787157" y="4534509"/>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1155877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3" name="Text Placeholder 11">
            <a:extLst>
              <a:ext uri="{FF2B5EF4-FFF2-40B4-BE49-F238E27FC236}">
                <a16:creationId xmlns:a16="http://schemas.microsoft.com/office/drawing/2014/main" id="{D7CBD26A-970D-4BEC-B7BF-C1F20146679E}"/>
              </a:ext>
            </a:extLst>
          </p:cNvPr>
          <p:cNvSpPr>
            <a:spLocks noGrp="1"/>
          </p:cNvSpPr>
          <p:nvPr>
            <p:ph type="body" sz="quarter" idx="46"/>
          </p:nvPr>
        </p:nvSpPr>
        <p:spPr bwMode="gray">
          <a:xfrm>
            <a:off x="1770500" y="111322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4" name="Text Placeholder 11">
            <a:extLst>
              <a:ext uri="{FF2B5EF4-FFF2-40B4-BE49-F238E27FC236}">
                <a16:creationId xmlns:a16="http://schemas.microsoft.com/office/drawing/2014/main" id="{D164F72A-19A8-428F-B403-590F2F407438}"/>
              </a:ext>
            </a:extLst>
          </p:cNvPr>
          <p:cNvSpPr>
            <a:spLocks noGrp="1"/>
          </p:cNvSpPr>
          <p:nvPr>
            <p:ph type="body" sz="quarter" idx="39"/>
          </p:nvPr>
        </p:nvSpPr>
        <p:spPr bwMode="gray">
          <a:xfrm>
            <a:off x="1770500" y="244500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5" name="Text Placeholder 11">
            <a:extLst>
              <a:ext uri="{FF2B5EF4-FFF2-40B4-BE49-F238E27FC236}">
                <a16:creationId xmlns:a16="http://schemas.microsoft.com/office/drawing/2014/main" id="{9E82CA0A-0096-487F-AE7E-EE0BB2E4F30A}"/>
              </a:ext>
            </a:extLst>
          </p:cNvPr>
          <p:cNvSpPr>
            <a:spLocks noGrp="1"/>
          </p:cNvSpPr>
          <p:nvPr>
            <p:ph type="body" sz="quarter" idx="40"/>
          </p:nvPr>
        </p:nvSpPr>
        <p:spPr bwMode="gray">
          <a:xfrm>
            <a:off x="1770500" y="3762592"/>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6" name="Text Placeholder 11">
            <a:extLst>
              <a:ext uri="{FF2B5EF4-FFF2-40B4-BE49-F238E27FC236}">
                <a16:creationId xmlns:a16="http://schemas.microsoft.com/office/drawing/2014/main" id="{692BDE96-B0E6-4A9B-9543-580AF031FFCA}"/>
              </a:ext>
            </a:extLst>
          </p:cNvPr>
          <p:cNvSpPr>
            <a:spLocks noGrp="1"/>
          </p:cNvSpPr>
          <p:nvPr>
            <p:ph type="body" sz="quarter" idx="41"/>
          </p:nvPr>
        </p:nvSpPr>
        <p:spPr bwMode="gray">
          <a:xfrm>
            <a:off x="1770500" y="5083238"/>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7" name="Content Placeholder 3">
            <a:extLst>
              <a:ext uri="{FF2B5EF4-FFF2-40B4-BE49-F238E27FC236}">
                <a16:creationId xmlns:a16="http://schemas.microsoft.com/office/drawing/2014/main" id="{B4D4C6BA-7F7C-4B03-A092-BCFED8C7CD53}"/>
              </a:ext>
            </a:extLst>
          </p:cNvPr>
          <p:cNvSpPr>
            <a:spLocks noGrp="1"/>
          </p:cNvSpPr>
          <p:nvPr>
            <p:ph sz="quarter" idx="38"/>
          </p:nvPr>
        </p:nvSpPr>
        <p:spPr bwMode="gray">
          <a:xfrm>
            <a:off x="3921689" y="234471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8" name="Content Placeholder 3">
            <a:extLst>
              <a:ext uri="{FF2B5EF4-FFF2-40B4-BE49-F238E27FC236}">
                <a16:creationId xmlns:a16="http://schemas.microsoft.com/office/drawing/2014/main" id="{DFF5C7F1-A07B-4518-A84B-E8430A986D97}"/>
              </a:ext>
            </a:extLst>
          </p:cNvPr>
          <p:cNvSpPr>
            <a:spLocks noGrp="1"/>
          </p:cNvSpPr>
          <p:nvPr>
            <p:ph sz="quarter" idx="47"/>
          </p:nvPr>
        </p:nvSpPr>
        <p:spPr bwMode="gray">
          <a:xfrm>
            <a:off x="3921689" y="1015987"/>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9" name="Content Placeholder 3">
            <a:extLst>
              <a:ext uri="{FF2B5EF4-FFF2-40B4-BE49-F238E27FC236}">
                <a16:creationId xmlns:a16="http://schemas.microsoft.com/office/drawing/2014/main" id="{619F02F3-D183-4C5D-92CB-3BFB18D81DD0}"/>
              </a:ext>
            </a:extLst>
          </p:cNvPr>
          <p:cNvSpPr>
            <a:spLocks noGrp="1"/>
          </p:cNvSpPr>
          <p:nvPr>
            <p:ph sz="quarter" idx="48"/>
          </p:nvPr>
        </p:nvSpPr>
        <p:spPr bwMode="gray">
          <a:xfrm>
            <a:off x="3921689" y="3665356"/>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0" name="Content Placeholder 3">
            <a:extLst>
              <a:ext uri="{FF2B5EF4-FFF2-40B4-BE49-F238E27FC236}">
                <a16:creationId xmlns:a16="http://schemas.microsoft.com/office/drawing/2014/main" id="{6EE9F618-FD06-4B9C-BB1B-04007ED8FBC9}"/>
              </a:ext>
            </a:extLst>
          </p:cNvPr>
          <p:cNvSpPr>
            <a:spLocks noGrp="1"/>
          </p:cNvSpPr>
          <p:nvPr>
            <p:ph sz="quarter" idx="49"/>
          </p:nvPr>
        </p:nvSpPr>
        <p:spPr bwMode="gray">
          <a:xfrm>
            <a:off x="3921689" y="498600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1" name="Content Placeholder 6">
            <a:extLst>
              <a:ext uri="{FF2B5EF4-FFF2-40B4-BE49-F238E27FC236}">
                <a16:creationId xmlns:a16="http://schemas.microsoft.com/office/drawing/2014/main" id="{BAE5DF96-0CD5-4A78-8D54-A24A78AE51C9}"/>
              </a:ext>
            </a:extLst>
          </p:cNvPr>
          <p:cNvSpPr>
            <a:spLocks noGrp="1"/>
          </p:cNvSpPr>
          <p:nvPr>
            <p:ph sz="quarter" idx="50" hasCustomPrompt="1"/>
          </p:nvPr>
        </p:nvSpPr>
        <p:spPr>
          <a:xfrm>
            <a:off x="263525" y="233932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62" name="Content Placeholder 6">
            <a:extLst>
              <a:ext uri="{FF2B5EF4-FFF2-40B4-BE49-F238E27FC236}">
                <a16:creationId xmlns:a16="http://schemas.microsoft.com/office/drawing/2014/main" id="{83E30EBE-2BCF-4419-A8AD-97F079F7665A}"/>
              </a:ext>
            </a:extLst>
          </p:cNvPr>
          <p:cNvSpPr>
            <a:spLocks noGrp="1"/>
          </p:cNvSpPr>
          <p:nvPr>
            <p:ph sz="quarter" idx="51" hasCustomPrompt="1"/>
          </p:nvPr>
        </p:nvSpPr>
        <p:spPr>
          <a:xfrm>
            <a:off x="263525" y="366255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63" name="Content Placeholder 6">
            <a:extLst>
              <a:ext uri="{FF2B5EF4-FFF2-40B4-BE49-F238E27FC236}">
                <a16:creationId xmlns:a16="http://schemas.microsoft.com/office/drawing/2014/main" id="{4369DC7A-AAD1-4271-9225-0757FAF366BC}"/>
              </a:ext>
            </a:extLst>
          </p:cNvPr>
          <p:cNvSpPr>
            <a:spLocks noGrp="1"/>
          </p:cNvSpPr>
          <p:nvPr>
            <p:ph sz="quarter" idx="52" hasCustomPrompt="1"/>
          </p:nvPr>
        </p:nvSpPr>
        <p:spPr>
          <a:xfrm>
            <a:off x="263525" y="1015987"/>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64" name="Content Placeholder 6">
            <a:extLst>
              <a:ext uri="{FF2B5EF4-FFF2-40B4-BE49-F238E27FC236}">
                <a16:creationId xmlns:a16="http://schemas.microsoft.com/office/drawing/2014/main" id="{26A85AA5-15A5-4B73-BD1A-FC9665BEEEE6}"/>
              </a:ext>
            </a:extLst>
          </p:cNvPr>
          <p:cNvSpPr>
            <a:spLocks noGrp="1"/>
          </p:cNvSpPr>
          <p:nvPr>
            <p:ph sz="quarter" idx="53" hasCustomPrompt="1"/>
          </p:nvPr>
        </p:nvSpPr>
        <p:spPr>
          <a:xfrm>
            <a:off x="263525" y="4986002"/>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69" name="Content Placeholder 3">
            <a:extLst>
              <a:ext uri="{FF2B5EF4-FFF2-40B4-BE49-F238E27FC236}">
                <a16:creationId xmlns:a16="http://schemas.microsoft.com/office/drawing/2014/main" id="{08CDA702-DF27-4FCC-9330-84D01EBE7C11}"/>
              </a:ext>
            </a:extLst>
          </p:cNvPr>
          <p:cNvSpPr>
            <a:spLocks noGrp="1"/>
          </p:cNvSpPr>
          <p:nvPr>
            <p:ph sz="quarter" idx="58"/>
          </p:nvPr>
        </p:nvSpPr>
        <p:spPr bwMode="gray">
          <a:xfrm>
            <a:off x="1770501" y="1484450"/>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0" name="Content Placeholder 3">
            <a:extLst>
              <a:ext uri="{FF2B5EF4-FFF2-40B4-BE49-F238E27FC236}">
                <a16:creationId xmlns:a16="http://schemas.microsoft.com/office/drawing/2014/main" id="{9618E018-9054-4179-B2DA-E9FA327466C0}"/>
              </a:ext>
            </a:extLst>
          </p:cNvPr>
          <p:cNvSpPr>
            <a:spLocks noGrp="1"/>
          </p:cNvSpPr>
          <p:nvPr>
            <p:ph sz="quarter" idx="59"/>
          </p:nvPr>
        </p:nvSpPr>
        <p:spPr bwMode="gray">
          <a:xfrm>
            <a:off x="1770501" y="2818228"/>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1" name="Content Placeholder 3">
            <a:extLst>
              <a:ext uri="{FF2B5EF4-FFF2-40B4-BE49-F238E27FC236}">
                <a16:creationId xmlns:a16="http://schemas.microsoft.com/office/drawing/2014/main" id="{1BCC279A-4E40-4BB1-9B8C-BD0C9B19A6F7}"/>
              </a:ext>
            </a:extLst>
          </p:cNvPr>
          <p:cNvSpPr>
            <a:spLocks noGrp="1"/>
          </p:cNvSpPr>
          <p:nvPr>
            <p:ph sz="quarter" idx="60"/>
          </p:nvPr>
        </p:nvSpPr>
        <p:spPr bwMode="gray">
          <a:xfrm>
            <a:off x="1770501" y="4133819"/>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2" name="Content Placeholder 3">
            <a:extLst>
              <a:ext uri="{FF2B5EF4-FFF2-40B4-BE49-F238E27FC236}">
                <a16:creationId xmlns:a16="http://schemas.microsoft.com/office/drawing/2014/main" id="{406CF5CC-3F6F-451B-98C5-A817C1D699C8}"/>
              </a:ext>
            </a:extLst>
          </p:cNvPr>
          <p:cNvSpPr>
            <a:spLocks noGrp="1"/>
          </p:cNvSpPr>
          <p:nvPr>
            <p:ph sz="quarter" idx="61"/>
          </p:nvPr>
        </p:nvSpPr>
        <p:spPr bwMode="gray">
          <a:xfrm>
            <a:off x="1770501" y="5454465"/>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Picture Placeholder 24">
            <a:extLst>
              <a:ext uri="{FF2B5EF4-FFF2-40B4-BE49-F238E27FC236}">
                <a16:creationId xmlns:a16="http://schemas.microsoft.com/office/drawing/2014/main" id="{2AFDA104-EB8D-4271-AC6C-DAA73ACA0DF8}"/>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7771D8D0-11A9-4E9A-A851-2C9C7938C2FA}"/>
              </a:ext>
            </a:extLst>
          </p:cNvPr>
          <p:cNvSpPr>
            <a:spLocks noGrp="1"/>
          </p:cNvSpPr>
          <p:nvPr>
            <p:ph type="pic" sz="quarter" idx="34" hasCustomPrompt="1"/>
          </p:nvPr>
        </p:nvSpPr>
        <p:spPr>
          <a:xfrm>
            <a:off x="1787157" y="2326884"/>
            <a:ext cx="192024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99360A6B-C09C-478E-A3A7-7E22B4669976}"/>
              </a:ext>
            </a:extLst>
          </p:cNvPr>
          <p:cNvSpPr>
            <a:spLocks noGrp="1"/>
          </p:cNvSpPr>
          <p:nvPr>
            <p:ph type="pic" sz="quarter" idx="35" hasCustomPrompt="1"/>
          </p:nvPr>
        </p:nvSpPr>
        <p:spPr>
          <a:xfrm>
            <a:off x="1770500" y="3658821"/>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lvl1pPr>
          </a:lstStyle>
          <a:p>
            <a:pPr lvl="0" defTabSz="914400"/>
            <a:r>
              <a:rPr lang="en-US" dirty="0"/>
              <a:t>.</a:t>
            </a:r>
          </a:p>
        </p:txBody>
      </p:sp>
      <p:sp>
        <p:nvSpPr>
          <p:cNvPr id="26" name="Picture Placeholder 24">
            <a:extLst>
              <a:ext uri="{FF2B5EF4-FFF2-40B4-BE49-F238E27FC236}">
                <a16:creationId xmlns:a16="http://schemas.microsoft.com/office/drawing/2014/main" id="{E8849AAA-CB04-44EB-A4A9-7433F41836F7}"/>
              </a:ext>
            </a:extLst>
          </p:cNvPr>
          <p:cNvSpPr>
            <a:spLocks noGrp="1"/>
          </p:cNvSpPr>
          <p:nvPr>
            <p:ph type="pic" sz="quarter" idx="62" hasCustomPrompt="1"/>
          </p:nvPr>
        </p:nvSpPr>
        <p:spPr>
          <a:xfrm>
            <a:off x="1787157" y="4990758"/>
            <a:ext cx="1920240" cy="82663"/>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2697413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3)">
    <p:spTree>
      <p:nvGrpSpPr>
        <p:cNvPr id="1" name=""/>
        <p:cNvGrpSpPr/>
        <p:nvPr/>
      </p:nvGrpSpPr>
      <p:grpSpPr>
        <a:xfrm>
          <a:off x="0" y="0"/>
          <a:ext cx="0" cy="0"/>
          <a:chOff x="0" y="0"/>
          <a:chExt cx="0" cy="0"/>
        </a:xfrm>
      </p:grpSpPr>
      <p:sp>
        <p:nvSpPr>
          <p:cNvPr id="10" name="Content Placeholder 25">
            <a:extLst>
              <a:ext uri="{FF2B5EF4-FFF2-40B4-BE49-F238E27FC236}">
                <a16:creationId xmlns:a16="http://schemas.microsoft.com/office/drawing/2014/main" id="{A3C9AA08-333F-49B6-A3FA-5DE81347AB03}"/>
              </a:ext>
            </a:extLst>
          </p:cNvPr>
          <p:cNvSpPr>
            <a:spLocks noGrp="1"/>
          </p:cNvSpPr>
          <p:nvPr>
            <p:ph sz="quarter" idx="29"/>
          </p:nvPr>
        </p:nvSpPr>
        <p:spPr>
          <a:xfrm>
            <a:off x="3091969" y="993184"/>
            <a:ext cx="8573162" cy="5054919"/>
          </a:xfrm>
          <a:prstGeom prst="rect">
            <a:avLst/>
          </a:prstGeom>
          <a:ln>
            <a:solidFill>
              <a:schemeClr val="tx1">
                <a:lumMod val="50000"/>
                <a:lumOff val="50000"/>
              </a:schemeClr>
            </a:solidFill>
          </a:ln>
        </p:spPr>
        <p:txBody>
          <a:bodyPr/>
          <a:lstStyle/>
          <a:p>
            <a:pPr lvl="0"/>
            <a:r>
              <a:rPr lang="en-US"/>
              <a:t>Click to edit Master text styles</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4" name="Content Placeholder 3">
            <a:extLst>
              <a:ext uri="{FF2B5EF4-FFF2-40B4-BE49-F238E27FC236}">
                <a16:creationId xmlns:a16="http://schemas.microsoft.com/office/drawing/2014/main" id="{B923B4CD-37B3-4BEF-9594-8E04B809A2EA}"/>
              </a:ext>
            </a:extLst>
          </p:cNvPr>
          <p:cNvSpPr>
            <a:spLocks noGrp="1"/>
          </p:cNvSpPr>
          <p:nvPr>
            <p:ph sz="quarter" idx="26"/>
          </p:nvPr>
        </p:nvSpPr>
        <p:spPr bwMode="gray">
          <a:xfrm>
            <a:off x="263525" y="2349000"/>
            <a:ext cx="3672236" cy="2160000"/>
          </a:xfrm>
          <a:prstGeom prst="rect">
            <a:avLst/>
          </a:prstGeom>
          <a:solidFill>
            <a:srgbClr val="00B0F0"/>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5" name="Group 4">
            <a:extLst>
              <a:ext uri="{FF2B5EF4-FFF2-40B4-BE49-F238E27FC236}">
                <a16:creationId xmlns:a16="http://schemas.microsoft.com/office/drawing/2014/main" id="{9E9B38EF-9A8F-4EE5-9B6F-6CF606853E04}"/>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F2F7E7B4-526B-4746-806A-F7E5FE2F6E37}"/>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7" name="グループ化 62">
              <a:extLst>
                <a:ext uri="{FF2B5EF4-FFF2-40B4-BE49-F238E27FC236}">
                  <a16:creationId xmlns:a16="http://schemas.microsoft.com/office/drawing/2014/main" id="{96898C40-76F0-4663-9158-74B7E8A5E9BA}"/>
                </a:ext>
              </a:extLst>
            </p:cNvPr>
            <p:cNvGrpSpPr/>
            <p:nvPr userDrawn="1"/>
          </p:nvGrpSpPr>
          <p:grpSpPr bwMode="gray">
            <a:xfrm>
              <a:off x="-3" y="794367"/>
              <a:ext cx="6974072" cy="88389"/>
              <a:chOff x="312738" y="2747963"/>
              <a:chExt cx="7816067" cy="109537"/>
            </a:xfrm>
          </p:grpSpPr>
          <p:sp>
            <p:nvSpPr>
              <p:cNvPr id="8" name="正方形/長方形 69">
                <a:extLst>
                  <a:ext uri="{FF2B5EF4-FFF2-40B4-BE49-F238E27FC236}">
                    <a16:creationId xmlns:a16="http://schemas.microsoft.com/office/drawing/2014/main" id="{34794C6C-D808-477A-9E9F-5114C69C8314}"/>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6C9CE63D-F204-4A9C-B36B-79579E643626}"/>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762487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 name="Picture Placeholder 3">
            <a:extLst>
              <a:ext uri="{FF2B5EF4-FFF2-40B4-BE49-F238E27FC236}">
                <a16:creationId xmlns:a16="http://schemas.microsoft.com/office/drawing/2014/main" id="{AEE78DAA-3B05-4FDE-A2E4-8F6D3BEF29C2}"/>
              </a:ext>
            </a:extLst>
          </p:cNvPr>
          <p:cNvSpPr>
            <a:spLocks noGrp="1"/>
          </p:cNvSpPr>
          <p:nvPr>
            <p:ph type="pic" sz="quarter" idx="18" hasCustomPrompt="1"/>
          </p:nvPr>
        </p:nvSpPr>
        <p:spPr>
          <a:xfrm>
            <a:off x="1" y="882650"/>
            <a:ext cx="12192000" cy="5975350"/>
          </a:xfrm>
          <a:prstGeom prst="rect">
            <a:avLst/>
          </a:prstGeom>
          <a:noFill/>
        </p:spPr>
        <p:txBody>
          <a:bodyPr tIns="756000" anchor="ctr"/>
          <a:lstStyle>
            <a:lvl1pPr algn="ctr">
              <a:defRPr>
                <a:solidFill>
                  <a:schemeClr val="tx1">
                    <a:lumMod val="50000"/>
                    <a:lumOff val="50000"/>
                  </a:schemeClr>
                </a:solidFill>
              </a:defRPr>
            </a:lvl1pPr>
          </a:lstStyle>
          <a:p>
            <a:r>
              <a:rPr lang="en-US" dirty="0"/>
              <a:t>Click icon to add Screenshot</a:t>
            </a:r>
          </a:p>
        </p:txBody>
      </p:sp>
      <p:grpSp>
        <p:nvGrpSpPr>
          <p:cNvPr id="4" name="Group 3">
            <a:extLst>
              <a:ext uri="{FF2B5EF4-FFF2-40B4-BE49-F238E27FC236}">
                <a16:creationId xmlns:a16="http://schemas.microsoft.com/office/drawing/2014/main" id="{606F323A-C3AA-4E59-9629-85403A425159}"/>
              </a:ext>
            </a:extLst>
          </p:cNvPr>
          <p:cNvGrpSpPr/>
          <p:nvPr userDrawn="1"/>
        </p:nvGrpSpPr>
        <p:grpSpPr>
          <a:xfrm>
            <a:off x="-3" y="820243"/>
            <a:ext cx="12192003" cy="88389"/>
            <a:chOff x="-3" y="794367"/>
            <a:chExt cx="12192003" cy="88389"/>
          </a:xfrm>
        </p:grpSpPr>
        <p:sp>
          <p:nvSpPr>
            <p:cNvPr id="6" name="正方形/長方形 11">
              <a:extLst>
                <a:ext uri="{FF2B5EF4-FFF2-40B4-BE49-F238E27FC236}">
                  <a16:creationId xmlns:a16="http://schemas.microsoft.com/office/drawing/2014/main" id="{9914D602-230C-43D2-ADF7-80E077748A85}"/>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8A6487F1-883D-47A0-BD00-E9B28B1E7C18}"/>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BFFBFC1C-2912-417A-83B6-95A3DA8AA7CC}"/>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A22BB1BE-DA22-41F8-9840-218F40B1853C}"/>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9391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amco_Systems_Title_Slide_Blu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484975"/>
            <a:ext cx="8067822" cy="899665"/>
          </a:xfrm>
          <a:prstGeom prst="rect">
            <a:avLst/>
          </a:prstGeom>
        </p:spPr>
        <p:txBody>
          <a:bodyPr anchor="t" anchorCtr="0"/>
          <a:lstStyle>
            <a:lvl1pPr>
              <a:defRPr lang="en-US" sz="4705" b="0" i="0" kern="1200" cap="none" spc="-98" baseline="0" dirty="0">
                <a:ln w="3175">
                  <a:noFill/>
                </a:ln>
                <a:gradFill>
                  <a:gsLst>
                    <a:gs pos="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3821820521"/>
      </p:ext>
    </p:extLst>
  </p:cSld>
  <p:clrMapOvr>
    <a:overrideClrMapping bg1="lt1" tx1="dk1" bg2="lt2" tx2="dk2" accent1="accent1" accent2="accent2" accent3="accent3" accent4="accent4" accent5="accent5" accent6="accent6" hlink="hlink" folHlink="folHlink"/>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9" name="Content Placeholder 3">
            <a:extLst>
              <a:ext uri="{FF2B5EF4-FFF2-40B4-BE49-F238E27FC236}">
                <a16:creationId xmlns:a16="http://schemas.microsoft.com/office/drawing/2014/main" id="{30386A98-ECC7-4B99-A85F-8A4DAF717292}"/>
              </a:ext>
            </a:extLst>
          </p:cNvPr>
          <p:cNvSpPr>
            <a:spLocks noGrp="1"/>
          </p:cNvSpPr>
          <p:nvPr>
            <p:ph sz="quarter" idx="26"/>
          </p:nvPr>
        </p:nvSpPr>
        <p:spPr bwMode="gray">
          <a:xfrm>
            <a:off x="269241" y="980728"/>
            <a:ext cx="2952155" cy="5076478"/>
          </a:xfrm>
          <a:prstGeom prst="rect">
            <a:avLst/>
          </a:prstGeom>
          <a:solidFill>
            <a:schemeClr val="tx1">
              <a:lumMod val="65000"/>
              <a:lumOff val="35000"/>
            </a:schemeClr>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5" name="Content Placeholder 25">
            <a:extLst>
              <a:ext uri="{FF2B5EF4-FFF2-40B4-BE49-F238E27FC236}">
                <a16:creationId xmlns:a16="http://schemas.microsoft.com/office/drawing/2014/main" id="{A4D82A4D-B241-4E93-A36C-660D5EA53FC9}"/>
              </a:ext>
            </a:extLst>
          </p:cNvPr>
          <p:cNvSpPr>
            <a:spLocks noGrp="1"/>
          </p:cNvSpPr>
          <p:nvPr>
            <p:ph sz="quarter" idx="29"/>
          </p:nvPr>
        </p:nvSpPr>
        <p:spPr>
          <a:xfrm>
            <a:off x="3486114" y="1078699"/>
            <a:ext cx="3881338" cy="2350301"/>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97CC2772-8DE0-4C91-B81B-1272A61C2979}"/>
              </a:ext>
            </a:extLst>
          </p:cNvPr>
          <p:cNvSpPr>
            <a:spLocks noGrp="1"/>
          </p:cNvSpPr>
          <p:nvPr>
            <p:ph sz="quarter" idx="30"/>
          </p:nvPr>
        </p:nvSpPr>
        <p:spPr>
          <a:xfrm>
            <a:off x="7535600" y="1078699"/>
            <a:ext cx="3881338" cy="2350301"/>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DB26285D-0341-47C5-9A6B-A1F0867D50D6}"/>
              </a:ext>
            </a:extLst>
          </p:cNvPr>
          <p:cNvSpPr>
            <a:spLocks noGrp="1"/>
          </p:cNvSpPr>
          <p:nvPr>
            <p:ph sz="quarter" idx="31"/>
          </p:nvPr>
        </p:nvSpPr>
        <p:spPr>
          <a:xfrm>
            <a:off x="3486114" y="3624943"/>
            <a:ext cx="3881338" cy="2350301"/>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52A2DF0B-69FD-4C28-9DA4-A48E82AD0B4B}"/>
              </a:ext>
            </a:extLst>
          </p:cNvPr>
          <p:cNvSpPr>
            <a:spLocks noGrp="1"/>
          </p:cNvSpPr>
          <p:nvPr>
            <p:ph sz="quarter" idx="32"/>
          </p:nvPr>
        </p:nvSpPr>
        <p:spPr>
          <a:xfrm>
            <a:off x="7535600" y="3624943"/>
            <a:ext cx="3881338" cy="235030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92807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2261011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hasCustomPrompt="1"/>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dirty="0"/>
              <a:t>Process Flow</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Freeform: Shape 66">
            <a:extLst>
              <a:ext uri="{FF2B5EF4-FFF2-40B4-BE49-F238E27FC236}">
                <a16:creationId xmlns:a16="http://schemas.microsoft.com/office/drawing/2014/main" id="{24CEBA11-4DB3-4FA7-88B7-5BC8FC2AD96C}"/>
              </a:ext>
            </a:extLst>
          </p:cNvPr>
          <p:cNvSpPr/>
          <p:nvPr userDrawn="1"/>
        </p:nvSpPr>
        <p:spPr>
          <a:xfrm>
            <a:off x="2929300"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69" name="Freeform: Shape 68">
            <a:extLst>
              <a:ext uri="{FF2B5EF4-FFF2-40B4-BE49-F238E27FC236}">
                <a16:creationId xmlns:a16="http://schemas.microsoft.com/office/drawing/2014/main" id="{3852FA10-8152-48E5-89A9-411CE83CD627}"/>
              </a:ext>
            </a:extLst>
          </p:cNvPr>
          <p:cNvSpPr/>
          <p:nvPr userDrawn="1"/>
        </p:nvSpPr>
        <p:spPr>
          <a:xfrm>
            <a:off x="673619"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75" name="Freeform: Shape 74">
            <a:extLst>
              <a:ext uri="{FF2B5EF4-FFF2-40B4-BE49-F238E27FC236}">
                <a16:creationId xmlns:a16="http://schemas.microsoft.com/office/drawing/2014/main" id="{2574D8D2-5F2B-42DC-A05A-C606A58157E3}"/>
              </a:ext>
            </a:extLst>
          </p:cNvPr>
          <p:cNvSpPr/>
          <p:nvPr userDrawn="1"/>
        </p:nvSpPr>
        <p:spPr>
          <a:xfrm>
            <a:off x="5706001"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7" name="Freeform: Shape 86">
            <a:extLst>
              <a:ext uri="{FF2B5EF4-FFF2-40B4-BE49-F238E27FC236}">
                <a16:creationId xmlns:a16="http://schemas.microsoft.com/office/drawing/2014/main" id="{4AE98BEF-AB4C-445C-8BCD-348FF4AC784A}"/>
              </a:ext>
            </a:extLst>
          </p:cNvPr>
          <p:cNvSpPr/>
          <p:nvPr userDrawn="1"/>
        </p:nvSpPr>
        <p:spPr>
          <a:xfrm>
            <a:off x="3450320"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88" name="Freeform: Shape 87">
            <a:extLst>
              <a:ext uri="{FF2B5EF4-FFF2-40B4-BE49-F238E27FC236}">
                <a16:creationId xmlns:a16="http://schemas.microsoft.com/office/drawing/2014/main" id="{C552959E-6658-45B8-B73B-EF14F19DE610}"/>
              </a:ext>
            </a:extLst>
          </p:cNvPr>
          <p:cNvSpPr/>
          <p:nvPr userDrawn="1"/>
        </p:nvSpPr>
        <p:spPr>
          <a:xfrm>
            <a:off x="8482703"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9" name="Freeform: Shape 88">
            <a:extLst>
              <a:ext uri="{FF2B5EF4-FFF2-40B4-BE49-F238E27FC236}">
                <a16:creationId xmlns:a16="http://schemas.microsoft.com/office/drawing/2014/main" id="{A4655909-E455-4AD3-9166-711950FE12B9}"/>
              </a:ext>
            </a:extLst>
          </p:cNvPr>
          <p:cNvSpPr/>
          <p:nvPr userDrawn="1"/>
        </p:nvSpPr>
        <p:spPr>
          <a:xfrm>
            <a:off x="6227022"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0" name="Freeform: Shape 89">
            <a:extLst>
              <a:ext uri="{FF2B5EF4-FFF2-40B4-BE49-F238E27FC236}">
                <a16:creationId xmlns:a16="http://schemas.microsoft.com/office/drawing/2014/main" id="{B05DB42B-2A1D-4E72-91F9-0D947DDE9105}"/>
              </a:ext>
            </a:extLst>
          </p:cNvPr>
          <p:cNvSpPr/>
          <p:nvPr userDrawn="1"/>
        </p:nvSpPr>
        <p:spPr>
          <a:xfrm>
            <a:off x="9003723"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1" name="Freeform: Shape 90">
            <a:extLst>
              <a:ext uri="{FF2B5EF4-FFF2-40B4-BE49-F238E27FC236}">
                <a16:creationId xmlns:a16="http://schemas.microsoft.com/office/drawing/2014/main" id="{3A6D20A0-31B0-4583-B127-D11B76B23D65}"/>
              </a:ext>
            </a:extLst>
          </p:cNvPr>
          <p:cNvSpPr/>
          <p:nvPr userDrawn="1"/>
        </p:nvSpPr>
        <p:spPr>
          <a:xfrm rot="10800000">
            <a:off x="2929300"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2" name="Freeform: Shape 91">
            <a:extLst>
              <a:ext uri="{FF2B5EF4-FFF2-40B4-BE49-F238E27FC236}">
                <a16:creationId xmlns:a16="http://schemas.microsoft.com/office/drawing/2014/main" id="{0F18996E-5BDA-4F91-9893-E3E01D2FCF67}"/>
              </a:ext>
            </a:extLst>
          </p:cNvPr>
          <p:cNvSpPr/>
          <p:nvPr userDrawn="1"/>
        </p:nvSpPr>
        <p:spPr>
          <a:xfrm>
            <a:off x="673619"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3" name="Freeform: Shape 92">
            <a:extLst>
              <a:ext uri="{FF2B5EF4-FFF2-40B4-BE49-F238E27FC236}">
                <a16:creationId xmlns:a16="http://schemas.microsoft.com/office/drawing/2014/main" id="{54025A00-2A7E-4692-8D5C-D60E4ADEB420}"/>
              </a:ext>
            </a:extLst>
          </p:cNvPr>
          <p:cNvSpPr/>
          <p:nvPr userDrawn="1"/>
        </p:nvSpPr>
        <p:spPr>
          <a:xfrm rot="10800000">
            <a:off x="5706001"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4" name="Freeform: Shape 93">
            <a:extLst>
              <a:ext uri="{FF2B5EF4-FFF2-40B4-BE49-F238E27FC236}">
                <a16:creationId xmlns:a16="http://schemas.microsoft.com/office/drawing/2014/main" id="{6E7D661C-9EE8-4886-AE0F-C53E0E6D668A}"/>
              </a:ext>
            </a:extLst>
          </p:cNvPr>
          <p:cNvSpPr/>
          <p:nvPr userDrawn="1"/>
        </p:nvSpPr>
        <p:spPr>
          <a:xfrm>
            <a:off x="3450320"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5" name="Freeform: Shape 94">
            <a:extLst>
              <a:ext uri="{FF2B5EF4-FFF2-40B4-BE49-F238E27FC236}">
                <a16:creationId xmlns:a16="http://schemas.microsoft.com/office/drawing/2014/main" id="{87262AD0-D153-4886-B042-4006134280C6}"/>
              </a:ext>
            </a:extLst>
          </p:cNvPr>
          <p:cNvSpPr/>
          <p:nvPr userDrawn="1"/>
        </p:nvSpPr>
        <p:spPr>
          <a:xfrm rot="10800000">
            <a:off x="8482703"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6" name="Freeform: Shape 95">
            <a:extLst>
              <a:ext uri="{FF2B5EF4-FFF2-40B4-BE49-F238E27FC236}">
                <a16:creationId xmlns:a16="http://schemas.microsoft.com/office/drawing/2014/main" id="{B2D20391-E520-462B-83BE-DF51CAEAE891}"/>
              </a:ext>
            </a:extLst>
          </p:cNvPr>
          <p:cNvSpPr/>
          <p:nvPr userDrawn="1"/>
        </p:nvSpPr>
        <p:spPr>
          <a:xfrm>
            <a:off x="6227022"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7" name="Freeform: Shape 96">
            <a:extLst>
              <a:ext uri="{FF2B5EF4-FFF2-40B4-BE49-F238E27FC236}">
                <a16:creationId xmlns:a16="http://schemas.microsoft.com/office/drawing/2014/main" id="{8D493F17-9464-434E-A1DE-46C9F9E1A7DF}"/>
              </a:ext>
            </a:extLst>
          </p:cNvPr>
          <p:cNvSpPr/>
          <p:nvPr userDrawn="1"/>
        </p:nvSpPr>
        <p:spPr>
          <a:xfrm>
            <a:off x="9003723"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8" name="Freeform: Shape 97">
            <a:extLst>
              <a:ext uri="{FF2B5EF4-FFF2-40B4-BE49-F238E27FC236}">
                <a16:creationId xmlns:a16="http://schemas.microsoft.com/office/drawing/2014/main" id="{70403A93-C06E-401E-B2C9-4E4C4F8C0917}"/>
              </a:ext>
            </a:extLst>
          </p:cNvPr>
          <p:cNvSpPr/>
          <p:nvPr userDrawn="1"/>
        </p:nvSpPr>
        <p:spPr>
          <a:xfrm>
            <a:off x="671819"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Request for Quotation</a:t>
            </a:r>
            <a:endParaRPr lang="en-US" sz="1800" kern="1200" dirty="0"/>
          </a:p>
        </p:txBody>
      </p:sp>
      <p:sp>
        <p:nvSpPr>
          <p:cNvPr id="99" name="Freeform: Shape 98">
            <a:extLst>
              <a:ext uri="{FF2B5EF4-FFF2-40B4-BE49-F238E27FC236}">
                <a16:creationId xmlns:a16="http://schemas.microsoft.com/office/drawing/2014/main" id="{C88D5183-F26B-4877-BFDA-B1FD032EA521}"/>
              </a:ext>
            </a:extLst>
          </p:cNvPr>
          <p:cNvSpPr/>
          <p:nvPr userDrawn="1"/>
        </p:nvSpPr>
        <p:spPr>
          <a:xfrm>
            <a:off x="3448520"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Estimation</a:t>
            </a:r>
            <a:endParaRPr lang="en-US" sz="1800" kern="1200"/>
          </a:p>
        </p:txBody>
      </p:sp>
      <p:sp>
        <p:nvSpPr>
          <p:cNvPr id="100" name="Freeform: Shape 99">
            <a:extLst>
              <a:ext uri="{FF2B5EF4-FFF2-40B4-BE49-F238E27FC236}">
                <a16:creationId xmlns:a16="http://schemas.microsoft.com/office/drawing/2014/main" id="{91629E24-BB80-4F1E-8B05-01E5974B6C78}"/>
              </a:ext>
            </a:extLst>
          </p:cNvPr>
          <p:cNvSpPr/>
          <p:nvPr userDrawn="1"/>
        </p:nvSpPr>
        <p:spPr>
          <a:xfrm>
            <a:off x="6225222"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Quotation</a:t>
            </a:r>
            <a:endParaRPr lang="en-US" sz="1800" kern="1200"/>
          </a:p>
        </p:txBody>
      </p:sp>
      <p:sp>
        <p:nvSpPr>
          <p:cNvPr id="101" name="Freeform: Shape 100">
            <a:extLst>
              <a:ext uri="{FF2B5EF4-FFF2-40B4-BE49-F238E27FC236}">
                <a16:creationId xmlns:a16="http://schemas.microsoft.com/office/drawing/2014/main" id="{6DEEF9C6-761B-4215-849A-73096B80BE74}"/>
              </a:ext>
            </a:extLst>
          </p:cNvPr>
          <p:cNvSpPr/>
          <p:nvPr userDrawn="1"/>
        </p:nvSpPr>
        <p:spPr>
          <a:xfrm>
            <a:off x="9001923"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Sales Order</a:t>
            </a:r>
            <a:endParaRPr lang="en-US" sz="1800" kern="1200"/>
          </a:p>
        </p:txBody>
      </p:sp>
      <p:sp>
        <p:nvSpPr>
          <p:cNvPr id="102" name="Freeform: Shape 101">
            <a:extLst>
              <a:ext uri="{FF2B5EF4-FFF2-40B4-BE49-F238E27FC236}">
                <a16:creationId xmlns:a16="http://schemas.microsoft.com/office/drawing/2014/main" id="{0C90D427-9B94-4950-AD95-E5980E1C745E}"/>
              </a:ext>
            </a:extLst>
          </p:cNvPr>
          <p:cNvSpPr/>
          <p:nvPr userDrawn="1"/>
        </p:nvSpPr>
        <p:spPr>
          <a:xfrm>
            <a:off x="671819"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Maintain Pack Slip</a:t>
            </a:r>
            <a:endParaRPr lang="en-US" sz="1800" kern="1200"/>
          </a:p>
        </p:txBody>
      </p:sp>
      <p:sp>
        <p:nvSpPr>
          <p:cNvPr id="103" name="Freeform: Shape 102">
            <a:extLst>
              <a:ext uri="{FF2B5EF4-FFF2-40B4-BE49-F238E27FC236}">
                <a16:creationId xmlns:a16="http://schemas.microsoft.com/office/drawing/2014/main" id="{D954DD9F-DD8D-4A9D-816E-0C7BFEC5A294}"/>
              </a:ext>
            </a:extLst>
          </p:cNvPr>
          <p:cNvSpPr/>
          <p:nvPr userDrawn="1"/>
        </p:nvSpPr>
        <p:spPr>
          <a:xfrm>
            <a:off x="3448520"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Create Shipping Document – ASN</a:t>
            </a:r>
            <a:endParaRPr lang="en-US" sz="1800" kern="1200"/>
          </a:p>
        </p:txBody>
      </p:sp>
      <p:sp>
        <p:nvSpPr>
          <p:cNvPr id="104" name="Freeform: Shape 103">
            <a:extLst>
              <a:ext uri="{FF2B5EF4-FFF2-40B4-BE49-F238E27FC236}">
                <a16:creationId xmlns:a16="http://schemas.microsoft.com/office/drawing/2014/main" id="{52700743-0192-4081-B506-4ED84C8CDE9D}"/>
              </a:ext>
            </a:extLst>
          </p:cNvPr>
          <p:cNvSpPr/>
          <p:nvPr userDrawn="1"/>
        </p:nvSpPr>
        <p:spPr>
          <a:xfrm>
            <a:off x="6225222"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Barcode Generation</a:t>
            </a:r>
            <a:endParaRPr lang="en-US" sz="1800" kern="1200" dirty="0"/>
          </a:p>
        </p:txBody>
      </p:sp>
      <p:sp>
        <p:nvSpPr>
          <p:cNvPr id="105" name="Freeform: Shape 104">
            <a:extLst>
              <a:ext uri="{FF2B5EF4-FFF2-40B4-BE49-F238E27FC236}">
                <a16:creationId xmlns:a16="http://schemas.microsoft.com/office/drawing/2014/main" id="{DE00C9EA-1D2C-426A-B691-C524503582DD}"/>
              </a:ext>
            </a:extLst>
          </p:cNvPr>
          <p:cNvSpPr/>
          <p:nvPr userDrawn="1"/>
        </p:nvSpPr>
        <p:spPr>
          <a:xfrm>
            <a:off x="9001923"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Invoice</a:t>
            </a:r>
            <a:endParaRPr lang="en-US" sz="1800" kern="1200"/>
          </a:p>
        </p:txBody>
      </p:sp>
      <p:sp>
        <p:nvSpPr>
          <p:cNvPr id="106" name="Freeform: Shape 105">
            <a:extLst>
              <a:ext uri="{FF2B5EF4-FFF2-40B4-BE49-F238E27FC236}">
                <a16:creationId xmlns:a16="http://schemas.microsoft.com/office/drawing/2014/main" id="{3743F4F7-0280-4BAB-A5BF-78E26EC8ABF2}"/>
              </a:ext>
            </a:extLst>
          </p:cNvPr>
          <p:cNvSpPr/>
          <p:nvPr userDrawn="1"/>
        </p:nvSpPr>
        <p:spPr>
          <a:xfrm rot="5400000">
            <a:off x="9888153" y="3494946"/>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3" name="Text Placeholder 2">
            <a:extLst>
              <a:ext uri="{FF2B5EF4-FFF2-40B4-BE49-F238E27FC236}">
                <a16:creationId xmlns:a16="http://schemas.microsoft.com/office/drawing/2014/main" id="{AC82FA90-A551-4DB6-B3AC-481EBD908C3A}"/>
              </a:ext>
            </a:extLst>
          </p:cNvPr>
          <p:cNvSpPr>
            <a:spLocks noGrp="1"/>
          </p:cNvSpPr>
          <p:nvPr>
            <p:ph type="body" sz="quarter" idx="10" hasCustomPrompt="1"/>
          </p:nvPr>
        </p:nvSpPr>
        <p:spPr>
          <a:xfrm>
            <a:off x="671819"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6" name="Text Placeholder 2">
            <a:extLst>
              <a:ext uri="{FF2B5EF4-FFF2-40B4-BE49-F238E27FC236}">
                <a16:creationId xmlns:a16="http://schemas.microsoft.com/office/drawing/2014/main" id="{22312921-6201-409A-A693-90B9B8D5F4F0}"/>
              </a:ext>
            </a:extLst>
          </p:cNvPr>
          <p:cNvSpPr>
            <a:spLocks noGrp="1"/>
          </p:cNvSpPr>
          <p:nvPr>
            <p:ph type="body" sz="quarter" idx="11" hasCustomPrompt="1"/>
          </p:nvPr>
        </p:nvSpPr>
        <p:spPr>
          <a:xfrm>
            <a:off x="3448520"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7" name="Text Placeholder 2">
            <a:extLst>
              <a:ext uri="{FF2B5EF4-FFF2-40B4-BE49-F238E27FC236}">
                <a16:creationId xmlns:a16="http://schemas.microsoft.com/office/drawing/2014/main" id="{D3C7602C-6D94-40E9-98E5-24F0A9E1100F}"/>
              </a:ext>
            </a:extLst>
          </p:cNvPr>
          <p:cNvSpPr>
            <a:spLocks noGrp="1"/>
          </p:cNvSpPr>
          <p:nvPr>
            <p:ph type="body" sz="quarter" idx="12" hasCustomPrompt="1"/>
          </p:nvPr>
        </p:nvSpPr>
        <p:spPr>
          <a:xfrm>
            <a:off x="6225222"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8" name="Text Placeholder 2">
            <a:extLst>
              <a:ext uri="{FF2B5EF4-FFF2-40B4-BE49-F238E27FC236}">
                <a16:creationId xmlns:a16="http://schemas.microsoft.com/office/drawing/2014/main" id="{FE4FC0DD-A3B5-4F09-808F-C63AEEC0A767}"/>
              </a:ext>
            </a:extLst>
          </p:cNvPr>
          <p:cNvSpPr>
            <a:spLocks noGrp="1"/>
          </p:cNvSpPr>
          <p:nvPr>
            <p:ph type="body" sz="quarter" idx="13" hasCustomPrompt="1"/>
          </p:nvPr>
        </p:nvSpPr>
        <p:spPr>
          <a:xfrm>
            <a:off x="9000124"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9" name="Text Placeholder 2">
            <a:extLst>
              <a:ext uri="{FF2B5EF4-FFF2-40B4-BE49-F238E27FC236}">
                <a16:creationId xmlns:a16="http://schemas.microsoft.com/office/drawing/2014/main" id="{BABDF8BF-7BDA-4D58-A8C0-9DE09CBA02B7}"/>
              </a:ext>
            </a:extLst>
          </p:cNvPr>
          <p:cNvSpPr>
            <a:spLocks noGrp="1"/>
          </p:cNvSpPr>
          <p:nvPr>
            <p:ph type="body" sz="quarter" idx="14" hasCustomPrompt="1"/>
          </p:nvPr>
        </p:nvSpPr>
        <p:spPr>
          <a:xfrm>
            <a:off x="671819"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0" name="Text Placeholder 2">
            <a:extLst>
              <a:ext uri="{FF2B5EF4-FFF2-40B4-BE49-F238E27FC236}">
                <a16:creationId xmlns:a16="http://schemas.microsoft.com/office/drawing/2014/main" id="{E7C347C8-A102-4FFB-8441-9903E1776806}"/>
              </a:ext>
            </a:extLst>
          </p:cNvPr>
          <p:cNvSpPr>
            <a:spLocks noGrp="1"/>
          </p:cNvSpPr>
          <p:nvPr>
            <p:ph type="body" sz="quarter" idx="15" hasCustomPrompt="1"/>
          </p:nvPr>
        </p:nvSpPr>
        <p:spPr>
          <a:xfrm>
            <a:off x="3448520"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1" name="Text Placeholder 2">
            <a:extLst>
              <a:ext uri="{FF2B5EF4-FFF2-40B4-BE49-F238E27FC236}">
                <a16:creationId xmlns:a16="http://schemas.microsoft.com/office/drawing/2014/main" id="{7F7E9A60-8152-44F8-BAE5-846837DC6692}"/>
              </a:ext>
            </a:extLst>
          </p:cNvPr>
          <p:cNvSpPr>
            <a:spLocks noGrp="1"/>
          </p:cNvSpPr>
          <p:nvPr>
            <p:ph type="body" sz="quarter" idx="16" hasCustomPrompt="1"/>
          </p:nvPr>
        </p:nvSpPr>
        <p:spPr>
          <a:xfrm>
            <a:off x="6225222"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2" name="Text Placeholder 2">
            <a:extLst>
              <a:ext uri="{FF2B5EF4-FFF2-40B4-BE49-F238E27FC236}">
                <a16:creationId xmlns:a16="http://schemas.microsoft.com/office/drawing/2014/main" id="{FFA09469-34A4-43DD-BE1F-319FE78458C3}"/>
              </a:ext>
            </a:extLst>
          </p:cNvPr>
          <p:cNvSpPr>
            <a:spLocks noGrp="1"/>
          </p:cNvSpPr>
          <p:nvPr>
            <p:ph type="body" sz="quarter" idx="17" hasCustomPrompt="1"/>
          </p:nvPr>
        </p:nvSpPr>
        <p:spPr>
          <a:xfrm>
            <a:off x="9000124"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Tree>
    <p:extLst>
      <p:ext uri="{BB962C8B-B14F-4D97-AF65-F5344CB8AC3E}">
        <p14:creationId xmlns:p14="http://schemas.microsoft.com/office/powerpoint/2010/main" val="33277495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Ramco_Systems_World_Map_Gray">
    <p:bg>
      <p:bgRef idx="1001">
        <a:schemeClr val="bg1"/>
      </p:bgRef>
    </p:bg>
    <p:spTree>
      <p:nvGrpSpPr>
        <p:cNvPr id="1" name=""/>
        <p:cNvGrpSpPr/>
        <p:nvPr/>
      </p:nvGrpSpPr>
      <p:grpSpPr>
        <a:xfrm>
          <a:off x="0" y="0"/>
          <a:ext cx="0" cy="0"/>
          <a:chOff x="0" y="0"/>
          <a:chExt cx="0" cy="0"/>
        </a:xfrm>
      </p:grpSpPr>
      <p:grpSp>
        <p:nvGrpSpPr>
          <p:cNvPr id="9" name="Group 72">
            <a:extLst>
              <a:ext uri="{FF2B5EF4-FFF2-40B4-BE49-F238E27FC236}">
                <a16:creationId xmlns:a16="http://schemas.microsoft.com/office/drawing/2014/main" id="{270D82D3-5A5B-8B41-A9C6-C231437B2C2B}"/>
              </a:ext>
            </a:extLst>
          </p:cNvPr>
          <p:cNvGrpSpPr/>
          <p:nvPr/>
        </p:nvGrpSpPr>
        <p:grpSpPr>
          <a:xfrm>
            <a:off x="1234696" y="1372354"/>
            <a:ext cx="9722608" cy="4708268"/>
            <a:chOff x="685797" y="1125535"/>
            <a:chExt cx="7156436" cy="3465507"/>
          </a:xfrm>
          <a:solidFill>
            <a:schemeClr val="bg2">
              <a:lumMod val="75000"/>
            </a:schemeClr>
          </a:solidFill>
        </p:grpSpPr>
        <p:sp>
          <p:nvSpPr>
            <p:cNvPr id="10" name="Freeform 6">
              <a:extLst>
                <a:ext uri="{FF2B5EF4-FFF2-40B4-BE49-F238E27FC236}">
                  <a16:creationId xmlns:a16="http://schemas.microsoft.com/office/drawing/2014/main" id="{B1645746-7D01-1A4F-BF7B-25BFDB903F3C}"/>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D6FF14-4DB8-6C44-A9DC-7CCC47E24A69}"/>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FC8C263F-5C14-4344-8766-5C46EACF3014}"/>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2DABB463-D0E9-E145-9805-EFD94F18B1C6}"/>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791CDFAA-FB25-694E-A887-18CE52CA6A22}"/>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CB88C8F7-FA64-B145-B650-8F5B7D476141}"/>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4A4E7396-66C3-7847-82EC-03485E280821}"/>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AA529E2D-4128-3B41-B122-98223C13A6C5}"/>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AD7F87DC-1918-A14B-9596-DD92DF464E54}"/>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83F4F4A7-0E47-A64C-A774-CF9C5B326009}"/>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DB2D02D4-8E2E-484E-86AB-CC2BA6C7972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ADF1B775-4939-F04E-8EFB-739908E3CEE1}"/>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EAF9617-CC61-3740-84AE-D8B2637C0C01}"/>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A3671A96-C004-EC45-A731-3E21CCDF76AA}"/>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52C0886-8526-624E-B226-08E7D108CBE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B94438F-0C03-A14C-974D-32A2ED509574}"/>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6179BED-C300-684A-9D3C-0AFFACB1642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2A13E3A-8C8E-B942-AA13-2F18DB2AA292}"/>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2F9A2256-DAF6-604D-8CEF-2295E6AB9819}"/>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DF189166-A6F7-0741-84CA-6B6448067FB1}"/>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8FAA0B28-2D77-8144-B7EE-DCFDAA5CD3BA}"/>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05DD719-3993-3041-9B9D-2707BC8F2336}"/>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2C6B88FB-E3A8-3144-8DF9-DA11CC07CC82}"/>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78120F0-EE64-D34B-B7B1-DCA8930A2E7C}"/>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11B7A414-C585-2843-BF33-4312BEB77296}"/>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E2B268A8-2300-CE49-ACC5-2D93418BF515}"/>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7BD4CA5C-3465-D544-90CD-D401746DAB84}"/>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E08D305F-45C2-4C43-8DF6-0763FE4AE32C}"/>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E6074605-3288-804F-986A-334AFEF680C6}"/>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4F8C9A83-F4E6-D54D-B105-916DC12F72A8}"/>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4C4B24E3-E2CF-3E41-A441-0646B32822CF}"/>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573EC215-2580-2D43-A83C-949D4A19FABB}"/>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C00CB587-7051-D243-8AE7-DD2F4439E9F8}"/>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80C6D791-194F-1E4F-8B2A-6F6EEFB8CF4E}"/>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4874A5F-1907-E14A-A182-65D9B86A7E0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ED93519A-2DEF-DE47-BF4F-5048ABF48FCA}"/>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372F094A-381D-7A46-9C5F-506A767D51C9}"/>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8EA6B245-67F7-CA47-826F-C5B2AE682E53}"/>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31255199-A35F-C742-980F-2F455DF8E8E0}"/>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5CC2D227-1617-DC48-878E-6303D087E2F8}"/>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385E398-E745-1A4A-BAA8-9469681BF84E}"/>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E91F9391-419F-D741-8A89-9C7437C4898D}"/>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9FAA4758-92A2-1B47-901D-5411D61A6112}"/>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2EC0E36B-7D7E-294B-A4D4-D589DC6ED4D5}"/>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0CF355D3-2E33-AB44-A7A7-2AE5B092154D}"/>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034E06C6-1DC6-554A-9E31-6042AF49E526}"/>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8F4CEC4F-8123-7C47-8CD8-B0D1052880C4}"/>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520799E5-ADA4-FB41-A0C5-6EFA04480F49}"/>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018B242B-ABB7-D84B-9ACF-FF68116F9236}"/>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526CF5F5-D974-D647-9A93-4D0259907356}"/>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9A451AD2-01E4-B842-B309-6DBD9A116598}"/>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F63BEB1A-572D-1A4A-82BE-3929768ED8CE}"/>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BBDA2A-A9E5-254E-9AE9-3EC7957DAAE2}"/>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76DD8161-AF78-0E4E-9DB4-385D1283866D}"/>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D0583000-8F1F-42E6-A934-CB24D4DD6220}"/>
              </a:ext>
            </a:extLst>
          </p:cNvPr>
          <p:cNvGrpSpPr/>
          <p:nvPr userDrawn="1"/>
        </p:nvGrpSpPr>
        <p:grpSpPr>
          <a:xfrm>
            <a:off x="-3" y="820243"/>
            <a:ext cx="12192003" cy="88389"/>
            <a:chOff x="-3" y="794367"/>
            <a:chExt cx="12192003" cy="88389"/>
          </a:xfrm>
        </p:grpSpPr>
        <p:sp>
          <p:nvSpPr>
            <p:cNvPr id="65" name="正方形/長方形 11">
              <a:extLst>
                <a:ext uri="{FF2B5EF4-FFF2-40B4-BE49-F238E27FC236}">
                  <a16:creationId xmlns:a16="http://schemas.microsoft.com/office/drawing/2014/main" id="{40BE915C-CED9-4D19-AC9F-9DD81B867EE1}"/>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6" name="グループ化 62">
              <a:extLst>
                <a:ext uri="{FF2B5EF4-FFF2-40B4-BE49-F238E27FC236}">
                  <a16:creationId xmlns:a16="http://schemas.microsoft.com/office/drawing/2014/main" id="{BC4BAAD5-63C0-42EF-99CC-A7805117B3B0}"/>
                </a:ext>
              </a:extLst>
            </p:cNvPr>
            <p:cNvGrpSpPr/>
            <p:nvPr userDrawn="1"/>
          </p:nvGrpSpPr>
          <p:grpSpPr bwMode="gray">
            <a:xfrm>
              <a:off x="-3" y="794367"/>
              <a:ext cx="1757857" cy="88389"/>
              <a:chOff x="312738" y="2747963"/>
              <a:chExt cx="1970087" cy="109537"/>
            </a:xfrm>
          </p:grpSpPr>
          <p:sp>
            <p:nvSpPr>
              <p:cNvPr id="67" name="正方形/長方形 69">
                <a:extLst>
                  <a:ext uri="{FF2B5EF4-FFF2-40B4-BE49-F238E27FC236}">
                    <a16:creationId xmlns:a16="http://schemas.microsoft.com/office/drawing/2014/main" id="{CDA3279F-F024-4579-87CD-42729A5C1CC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8" name="正方形/長方形 70">
                <a:extLst>
                  <a:ext uri="{FF2B5EF4-FFF2-40B4-BE49-F238E27FC236}">
                    <a16:creationId xmlns:a16="http://schemas.microsoft.com/office/drawing/2014/main" id="{7D0E59C5-936B-47C9-A62D-25F0E5B9C433}"/>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9" name="Title Placeholder 1">
            <a:extLst>
              <a:ext uri="{FF2B5EF4-FFF2-40B4-BE49-F238E27FC236}">
                <a16:creationId xmlns:a16="http://schemas.microsoft.com/office/drawing/2014/main" id="{1722AC44-E154-42C3-931A-2FE276E312C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752565770"/>
      </p:ext>
    </p:extLst>
  </p:cSld>
  <p:clrMapOvr>
    <a:overrideClrMapping bg1="lt1" tx1="dk1" bg2="lt2" tx2="dk2" accent1="accent1" accent2="accent2" accent3="accent3" accent4="accent4" accent5="accent5" accent6="accent6" hlink="hlink" folHlink="folHlink"/>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Ramco_Systems_World_Map_Blue">
    <p:bg>
      <p:bgRef idx="1001">
        <a:schemeClr val="bg1"/>
      </p:bgRef>
    </p:bg>
    <p:spTree>
      <p:nvGrpSpPr>
        <p:cNvPr id="1" name=""/>
        <p:cNvGrpSpPr/>
        <p:nvPr/>
      </p:nvGrpSpPr>
      <p:grpSpPr>
        <a:xfrm>
          <a:off x="0" y="0"/>
          <a:ext cx="0" cy="0"/>
          <a:chOff x="0" y="0"/>
          <a:chExt cx="0" cy="0"/>
        </a:xfrm>
      </p:grpSpPr>
      <p:grpSp>
        <p:nvGrpSpPr>
          <p:cNvPr id="6" name="Group 72">
            <a:extLst>
              <a:ext uri="{FF2B5EF4-FFF2-40B4-BE49-F238E27FC236}">
                <a16:creationId xmlns:a16="http://schemas.microsoft.com/office/drawing/2014/main" id="{D811E898-6F5E-0E47-AAB5-F68979E5BD96}"/>
              </a:ext>
            </a:extLst>
          </p:cNvPr>
          <p:cNvGrpSpPr/>
          <p:nvPr/>
        </p:nvGrpSpPr>
        <p:grpSpPr>
          <a:xfrm>
            <a:off x="1234696" y="1372354"/>
            <a:ext cx="9722608" cy="4708268"/>
            <a:chOff x="685797" y="1125535"/>
            <a:chExt cx="7156436" cy="3465507"/>
          </a:xfrm>
          <a:solidFill>
            <a:srgbClr val="00B0F0"/>
          </a:solidFill>
        </p:grpSpPr>
        <p:sp>
          <p:nvSpPr>
            <p:cNvPr id="8" name="Freeform 6">
              <a:extLst>
                <a:ext uri="{FF2B5EF4-FFF2-40B4-BE49-F238E27FC236}">
                  <a16:creationId xmlns:a16="http://schemas.microsoft.com/office/drawing/2014/main" id="{207318BF-1BFB-4D49-835E-FA5A7907DB89}"/>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55695CF-0C3A-1448-8937-04D848BFFB60}"/>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0B529F27-E11E-7B4B-9F02-C094383F631B}"/>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12E4B25F-3A37-1348-A383-F4ECCEF08091}"/>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a:extLst>
                <a:ext uri="{FF2B5EF4-FFF2-40B4-BE49-F238E27FC236}">
                  <a16:creationId xmlns:a16="http://schemas.microsoft.com/office/drawing/2014/main" id="{70F0C8D8-8920-DA40-8350-D56BBF400783}"/>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1DCDAB96-745A-2841-964A-3DB299B09766}"/>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F3ABA813-876F-704E-B4A0-6872DE766139}"/>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A996828F-9CF5-2840-80CC-182DEC678D98}"/>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D25D0DE9-B343-734A-BB71-271D2CBE3D8A}"/>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5EE716F9-892B-E84F-957B-3B072D797F20}"/>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915A404-D1EA-B543-803E-F8250FC1C0B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FCEE852F-49A8-724D-BDCD-960988D79BBC}"/>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A1F62068-736D-2B4A-B1EA-B52BEF05641E}"/>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3DB7A93C-557C-6545-AC8E-566004ADDBFC}"/>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29882AA2-3C6B-E843-993B-E32C40B000B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819DD52E-11B0-AD44-A235-EAFB698AF979}"/>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875E652A-D55D-D741-BF9D-D44B056AFB3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E27E122-CDEC-6046-9B39-40B76B1FBC2D}"/>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7AE17EB-8EAE-EB4E-841B-6D3904344732}"/>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69C39948-0C35-0340-AA3E-441E238524F3}"/>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671C088-28D4-3444-9FCD-B5712A002249}"/>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87D1101C-B6E0-CE4C-9FFC-71668142EF60}"/>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097286E7-0A37-1744-932E-366D650119CF}"/>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a:extLst>
                <a:ext uri="{FF2B5EF4-FFF2-40B4-BE49-F238E27FC236}">
                  <a16:creationId xmlns:a16="http://schemas.microsoft.com/office/drawing/2014/main" id="{BC1D3FFC-2566-EC4F-BB4F-ED0C38A0CBD0}"/>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0">
              <a:extLst>
                <a:ext uri="{FF2B5EF4-FFF2-40B4-BE49-F238E27FC236}">
                  <a16:creationId xmlns:a16="http://schemas.microsoft.com/office/drawing/2014/main" id="{DE7765B7-D9BD-714E-A2CB-CDEF691A3E37}"/>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a:extLst>
                <a:ext uri="{FF2B5EF4-FFF2-40B4-BE49-F238E27FC236}">
                  <a16:creationId xmlns:a16="http://schemas.microsoft.com/office/drawing/2014/main" id="{D8D34452-320A-FD4D-87BD-9FE0238B6AC0}"/>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3C14D6B5-8D53-264D-93B2-5D098AF27B07}"/>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AD93FEC0-BD9A-7E43-9C2D-158FB16CEE87}"/>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9CCFA223-5F2B-9F40-B0FB-9084476B3C50}"/>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B3EF71B8-BC8C-0348-8A10-3FB462E019A5}"/>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77BD2064-6DB6-4946-801E-1FE9D2244289}"/>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729A508B-A024-ED43-842F-9BEC29A2B7E5}"/>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C0AE26A1-5D9C-3B4D-96D2-524880AC72CA}"/>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a:extLst>
                <a:ext uri="{FF2B5EF4-FFF2-40B4-BE49-F238E27FC236}">
                  <a16:creationId xmlns:a16="http://schemas.microsoft.com/office/drawing/2014/main" id="{43DF266F-DC02-7748-AA40-CC529925C090}"/>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a:extLst>
                <a:ext uri="{FF2B5EF4-FFF2-40B4-BE49-F238E27FC236}">
                  <a16:creationId xmlns:a16="http://schemas.microsoft.com/office/drawing/2014/main" id="{60AC7044-062D-7E4A-A96F-AF5E4CDF744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a:extLst>
                <a:ext uri="{FF2B5EF4-FFF2-40B4-BE49-F238E27FC236}">
                  <a16:creationId xmlns:a16="http://schemas.microsoft.com/office/drawing/2014/main" id="{0DC84362-F9C6-A84C-8044-EF9F983B70D8}"/>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A60C63A7-6E00-A24D-B956-7E66D1A0CEB7}"/>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6B64E130-776C-6E49-AB75-D6F82C9E6A20}"/>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D7E840B7-79D0-EF4A-9C3B-E278B02D0E6A}"/>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57B76AC9-5777-FA40-8561-F17703829184}"/>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8CC24A4-2A59-5F49-8E8C-AE9181F3D027}"/>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D558F736-BF2A-8F4D-AD82-22726FBC9B80}"/>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B991E37F-82D9-B549-971F-AF1F6BBF0AD0}"/>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643CD73B-748F-A345-AFC5-2F528CCB9FE0}"/>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24992A9A-ED48-C542-A83F-33F9B12A4866}"/>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58F118B5-47AF-2042-A57B-E5451F12B75A}"/>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1FED35D5-480E-FD43-96E4-3720A34B1FC3}"/>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1C00C12-CE6A-BD4B-AA79-1FC71AFB6431}"/>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25677747-8764-0E43-99B9-6C668DEFC837}"/>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5">
              <a:extLst>
                <a:ext uri="{FF2B5EF4-FFF2-40B4-BE49-F238E27FC236}">
                  <a16:creationId xmlns:a16="http://schemas.microsoft.com/office/drawing/2014/main" id="{E57274FD-797D-4845-930E-B26BF966441B}"/>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a:extLst>
                <a:ext uri="{FF2B5EF4-FFF2-40B4-BE49-F238E27FC236}">
                  <a16:creationId xmlns:a16="http://schemas.microsoft.com/office/drawing/2014/main" id="{D2368C4C-AC05-474F-AD41-6897FDE22F8D}"/>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7FDD9ED9-ED4A-FC43-BBAC-A61F66E5D2CF}"/>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1BA1BFFC-D108-334C-A78C-3E31E56C0E68}"/>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C14D91C2-11C1-5E4C-9093-64D6FFA41CCF}"/>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DC2D1722-7B76-4B22-A7E7-1B896EAB67D6}"/>
              </a:ext>
            </a:extLst>
          </p:cNvPr>
          <p:cNvGrpSpPr/>
          <p:nvPr userDrawn="1"/>
        </p:nvGrpSpPr>
        <p:grpSpPr>
          <a:xfrm>
            <a:off x="-3" y="820243"/>
            <a:ext cx="12192003" cy="88389"/>
            <a:chOff x="-3" y="794367"/>
            <a:chExt cx="12192003" cy="88389"/>
          </a:xfrm>
        </p:grpSpPr>
        <p:sp>
          <p:nvSpPr>
            <p:cNvPr id="63" name="正方形/長方形 11">
              <a:extLst>
                <a:ext uri="{FF2B5EF4-FFF2-40B4-BE49-F238E27FC236}">
                  <a16:creationId xmlns:a16="http://schemas.microsoft.com/office/drawing/2014/main" id="{E0E886C2-CE26-445B-9CD7-61273D452CCB}"/>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4" name="グループ化 62">
              <a:extLst>
                <a:ext uri="{FF2B5EF4-FFF2-40B4-BE49-F238E27FC236}">
                  <a16:creationId xmlns:a16="http://schemas.microsoft.com/office/drawing/2014/main" id="{664F9041-9DAB-4CDA-B2C8-D7294720CA66}"/>
                </a:ext>
              </a:extLst>
            </p:cNvPr>
            <p:cNvGrpSpPr/>
            <p:nvPr userDrawn="1"/>
          </p:nvGrpSpPr>
          <p:grpSpPr bwMode="gray">
            <a:xfrm>
              <a:off x="-3" y="794367"/>
              <a:ext cx="1757857" cy="88389"/>
              <a:chOff x="312738" y="2747963"/>
              <a:chExt cx="1970087" cy="109537"/>
            </a:xfrm>
          </p:grpSpPr>
          <p:sp>
            <p:nvSpPr>
              <p:cNvPr id="65" name="正方形/長方形 69">
                <a:extLst>
                  <a:ext uri="{FF2B5EF4-FFF2-40B4-BE49-F238E27FC236}">
                    <a16:creationId xmlns:a16="http://schemas.microsoft.com/office/drawing/2014/main" id="{16E8623F-BD60-46BF-B867-D896D0CEF874}"/>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6" name="正方形/長方形 70">
                <a:extLst>
                  <a:ext uri="{FF2B5EF4-FFF2-40B4-BE49-F238E27FC236}">
                    <a16:creationId xmlns:a16="http://schemas.microsoft.com/office/drawing/2014/main" id="{F9CBBBEB-08CF-43CF-BF98-D66DECB9D532}"/>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Title Placeholder 1">
            <a:extLst>
              <a:ext uri="{FF2B5EF4-FFF2-40B4-BE49-F238E27FC236}">
                <a16:creationId xmlns:a16="http://schemas.microsoft.com/office/drawing/2014/main" id="{AE7DD297-7E22-475F-B18C-AFDD04F23F0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1965061983"/>
      </p:ext>
    </p:extLst>
  </p:cSld>
  <p:clrMapOvr>
    <a:overrideClrMapping bg1="lt1" tx1="dk1" bg2="lt2" tx2="dk2" accent1="accent1" accent2="accent2" accent3="accent3" accent4="accent4" accent5="accent5" accent6="accent6" hlink="hlink" folHlink="folHlink"/>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amco_Systems_logo_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FA5C05-BA94-544D-961C-C2ED158C64F9}"/>
              </a:ext>
            </a:extLst>
          </p:cNvPr>
          <p:cNvPicPr>
            <a:picLocks noChangeAspect="1"/>
          </p:cNvPicPr>
          <p:nvPr/>
        </p:nvPicPr>
        <p:blipFill>
          <a:blip r:embed="rId2" cstate="screen">
            <a:biLevel thresh="50000"/>
            <a:extLst>
              <a:ext uri="{28A0092B-C50C-407E-A947-70E740481C1C}">
                <a14:useLocalDpi xmlns:a14="http://schemas.microsoft.com/office/drawing/2010/main"/>
              </a:ext>
            </a:extLst>
          </a:blip>
          <a:stretch>
            <a:fillRect/>
          </a:stretch>
        </p:blipFill>
        <p:spPr>
          <a:xfrm>
            <a:off x="3503419" y="2874305"/>
            <a:ext cx="5185162" cy="1109389"/>
          </a:xfrm>
          <a:prstGeom prst="rect">
            <a:avLst/>
          </a:prstGeom>
        </p:spPr>
      </p:pic>
      <p:sp>
        <p:nvSpPr>
          <p:cNvPr id="3" name="TextBox 2">
            <a:extLst>
              <a:ext uri="{FF2B5EF4-FFF2-40B4-BE49-F238E27FC236}">
                <a16:creationId xmlns:a16="http://schemas.microsoft.com/office/drawing/2014/main" id="{E5371ECE-DD9E-43C6-916D-C584ADB922F7}"/>
              </a:ext>
            </a:extLst>
          </p:cNvPr>
          <p:cNvSpPr txBox="1"/>
          <p:nvPr userDrawn="1"/>
        </p:nvSpPr>
        <p:spPr>
          <a:xfrm>
            <a:off x="-1" y="6418926"/>
            <a:ext cx="5812971" cy="455537"/>
          </a:xfrm>
          <a:prstGeom prst="rect">
            <a:avLst/>
          </a:prstGeom>
          <a:solidFill>
            <a:srgbClr val="1CADE4"/>
          </a:solidFill>
        </p:spPr>
        <p:txBody>
          <a:bodyPr wrap="square" lIns="268927" tIns="143428" rIns="179285" bIns="143428" rtlCol="0">
            <a:spAutoFit/>
          </a:bodyPr>
          <a:lstStyle/>
          <a:p>
            <a:endParaRPr lang="en-US" sz="1078" b="0" i="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080980"/>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Ramco_Systems_logo_slide">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D5F59-8F9C-DB4E-9892-34A03890C980}"/>
              </a:ext>
            </a:extLst>
          </p:cNvPr>
          <p:cNvSpPr txBox="1"/>
          <p:nvPr/>
        </p:nvSpPr>
        <p:spPr>
          <a:xfrm>
            <a:off x="642551" y="2669059"/>
            <a:ext cx="3286898" cy="960263"/>
          </a:xfrm>
          <a:prstGeom prst="rect">
            <a:avLst/>
          </a:prstGeom>
          <a:noFill/>
        </p:spPr>
        <p:txBody>
          <a:bodyPr wrap="square" lIns="182880" tIns="146304" rIns="182880" bIns="146304" rtlCol="0">
            <a:spAutoFit/>
          </a:bodyPr>
          <a:lstStyle/>
          <a:p>
            <a:pPr>
              <a:lnSpc>
                <a:spcPct val="90000"/>
              </a:lnSpc>
              <a:spcAft>
                <a:spcPts val="600"/>
              </a:spcAft>
            </a:pPr>
            <a:r>
              <a:rPr kumimoji="0" lang="en-US" sz="48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Thank You</a:t>
            </a:r>
            <a:endParaRPr lang="en-GB" sz="4400" dirty="0">
              <a:solidFill>
                <a:schemeClr val="bg1"/>
              </a:solidFill>
            </a:endParaRPr>
          </a:p>
        </p:txBody>
      </p:sp>
      <p:sp>
        <p:nvSpPr>
          <p:cNvPr id="3" name="TextBox 2">
            <a:extLst>
              <a:ext uri="{FF2B5EF4-FFF2-40B4-BE49-F238E27FC236}">
                <a16:creationId xmlns:a16="http://schemas.microsoft.com/office/drawing/2014/main" id="{ED7F071A-DAB2-6141-B563-A5D6B304DB0D}"/>
              </a:ext>
            </a:extLst>
          </p:cNvPr>
          <p:cNvSpPr txBox="1"/>
          <p:nvPr/>
        </p:nvSpPr>
        <p:spPr>
          <a:xfrm>
            <a:off x="642551" y="5548184"/>
            <a:ext cx="11219935" cy="1134157"/>
          </a:xfrm>
          <a:prstGeom prst="rect">
            <a:avLst/>
          </a:prstGeom>
          <a:noFill/>
        </p:spPr>
        <p:txBody>
          <a:bodyPr wrap="square" lIns="182880" tIns="146304" rIns="182880" bIns="146304" rtlCol="0">
            <a:spAutoFit/>
          </a:bodyPr>
          <a:lstStyle/>
          <a:p>
            <a:pPr algn="just">
              <a:lnSpc>
                <a:spcPct val="90000"/>
              </a:lnSpc>
              <a:spcAft>
                <a:spcPts val="600"/>
              </a:spcAft>
            </a:pPr>
            <a:r>
              <a:rPr lang="en-GB" sz="1100" dirty="0">
                <a:solidFill>
                  <a:schemeClr val="bg1"/>
                </a:solidFill>
                <a:latin typeface="+mj-lt"/>
              </a:rPr>
              <a:t>Copyright 2022, Ramco Systems Limited. Information subject to change. All rights acknowledged.</a:t>
            </a:r>
          </a:p>
          <a:p>
            <a:pPr algn="just">
              <a:lnSpc>
                <a:spcPct val="90000"/>
              </a:lnSpc>
              <a:spcAft>
                <a:spcPts val="600"/>
              </a:spcAft>
            </a:pPr>
            <a:r>
              <a:rPr lang="en-GB" sz="1100" dirty="0">
                <a:solidFill>
                  <a:schemeClr val="bg1"/>
                </a:solidFill>
                <a:latin typeface="+mj-lt"/>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
        <p:nvSpPr>
          <p:cNvPr id="5" name="TextBox 4">
            <a:extLst>
              <a:ext uri="{FF2B5EF4-FFF2-40B4-BE49-F238E27FC236}">
                <a16:creationId xmlns:a16="http://schemas.microsoft.com/office/drawing/2014/main" id="{BAFC193F-DCD4-7440-99CB-4B2ADE99E97B}"/>
              </a:ext>
            </a:extLst>
          </p:cNvPr>
          <p:cNvSpPr txBox="1"/>
          <p:nvPr/>
        </p:nvSpPr>
        <p:spPr>
          <a:xfrm>
            <a:off x="8789773" y="2539663"/>
            <a:ext cx="3286898" cy="926407"/>
          </a:xfrm>
          <a:prstGeom prst="rect">
            <a:avLst/>
          </a:prstGeom>
          <a:noFill/>
        </p:spPr>
        <p:txBody>
          <a:bodyPr wrap="square" lIns="182880" tIns="146304" rIns="182880" bIns="146304" rtlCol="0">
            <a:spAutoFit/>
          </a:bodyPr>
          <a:lstStyle/>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2">
                  <a:extLst>
                    <a:ext uri="{A12FA001-AC4F-418D-AE19-62706E023703}">
                      <ahyp:hlinkClr xmlns:ahyp="http://schemas.microsoft.com/office/drawing/2018/hyperlinkcolor" val="tx"/>
                    </a:ext>
                  </a:extLst>
                </a:hlinkClick>
              </a:rPr>
              <a:t>contact@ramco.com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p>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3">
                  <a:extLst>
                    <a:ext uri="{A12FA001-AC4F-418D-AE19-62706E023703}">
                      <ahyp:hlinkClr xmlns:ahyp="http://schemas.microsoft.com/office/drawing/2018/hyperlinkcolor" val="tx"/>
                    </a:ext>
                  </a:extLst>
                </a:hlinkClick>
              </a:rPr>
              <a:t>www.ramco.com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endParaRPr lang="en-GB" sz="1800" dirty="0">
              <a:solidFill>
                <a:schemeClr val="bg1"/>
              </a:solidFill>
            </a:endParaRPr>
          </a:p>
        </p:txBody>
      </p:sp>
      <p:pic>
        <p:nvPicPr>
          <p:cNvPr id="6" name="Picture 5">
            <a:extLst>
              <a:ext uri="{FF2B5EF4-FFF2-40B4-BE49-F238E27FC236}">
                <a16:creationId xmlns:a16="http://schemas.microsoft.com/office/drawing/2014/main" id="{2FC73F9F-4D83-4119-8062-284A38E51D73}"/>
              </a:ext>
            </a:extLst>
          </p:cNvPr>
          <p:cNvPicPr>
            <a:picLocks noChangeAspect="1"/>
          </p:cNvPicPr>
          <p:nvPr userDrawn="1"/>
        </p:nvPicPr>
        <p:blipFill>
          <a:blip r:embed="rId4" cstate="screen">
            <a:biLevel thresh="50000"/>
            <a:extLst>
              <a:ext uri="{28A0092B-C50C-407E-A947-70E740481C1C}">
                <a14:useLocalDpi xmlns:a14="http://schemas.microsoft.com/office/drawing/2010/main"/>
              </a:ext>
            </a:extLst>
          </a:blip>
          <a:stretch>
            <a:fillRect/>
          </a:stretch>
        </p:blipFill>
        <p:spPr>
          <a:xfrm>
            <a:off x="10433222" y="366919"/>
            <a:ext cx="1499901" cy="320911"/>
          </a:xfrm>
          <a:prstGeom prst="rect">
            <a:avLst/>
          </a:prstGeom>
        </p:spPr>
      </p:pic>
    </p:spTree>
    <p:extLst>
      <p:ext uri="{BB962C8B-B14F-4D97-AF65-F5344CB8AC3E}">
        <p14:creationId xmlns:p14="http://schemas.microsoft.com/office/powerpoint/2010/main" val="2889617142"/>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20 March 2023</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9957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amco_Systems_Title_Slide_Gray">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529335"/>
            <a:ext cx="8067822" cy="899665"/>
          </a:xfrm>
          <a:prstGeom prst="rect">
            <a:avLst/>
          </a:prstGeom>
        </p:spPr>
        <p:txBody>
          <a:bodyPr anchor="t" anchorCtr="0"/>
          <a:lstStyle>
            <a:lvl1pPr>
              <a:defRPr lang="en-US" sz="4705" b="0" i="0" kern="1200" cap="none" spc="-98" baseline="0" dirty="0">
                <a:ln w="3175">
                  <a:noFill/>
                </a:ln>
                <a:solidFill>
                  <a:srgbClr val="00B0F0"/>
                </a:soli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1512570343"/>
      </p:ext>
    </p:extLst>
  </p:cSld>
  <p:clrMapOvr>
    <a:overrideClrMapping bg1="lt1" tx1="dk1" bg2="lt2" tx2="dk2" accent1="accent1" accent2="accent2" accent3="accent3" accent4="accent4" accent5="accent5" accent6="accent6" hlink="hlink" folHlink="folHlink"/>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amco_Systems_P.Title_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b="0" i="0" spc="-98" baseline="0">
                <a:solidFill>
                  <a:schemeClr val="accent1"/>
                </a:solidFill>
                <a:latin typeface="Calibri Light" panose="020F0302020204030204" pitchFamily="34" charset="0"/>
                <a:cs typeface="Calibri Light" panose="020F0302020204030204"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rgbClr val="171717"/>
                </a:solidFill>
                <a:latin typeface="Calibri Light" panose="020F0302020204030204" pitchFamily="34" charset="0"/>
                <a:cs typeface="Calibri Light" panose="020F0302020204030204" pitchFamily="34" charset="0"/>
              </a:defRPr>
            </a:lvl1pPr>
          </a:lstStyle>
          <a:p>
            <a:pPr lvl="0"/>
            <a:r>
              <a:rPr lang="en-US" dirty="0"/>
              <a:t>Speaker Name</a:t>
            </a:r>
          </a:p>
        </p:txBody>
      </p:sp>
      <p:grpSp>
        <p:nvGrpSpPr>
          <p:cNvPr id="4" name="Group 3">
            <a:extLst>
              <a:ext uri="{FF2B5EF4-FFF2-40B4-BE49-F238E27FC236}">
                <a16:creationId xmlns:a16="http://schemas.microsoft.com/office/drawing/2014/main" id="{07086E06-BBE4-4CDC-B9DA-01C378633BD7}"/>
              </a:ext>
            </a:extLst>
          </p:cNvPr>
          <p:cNvGrpSpPr/>
          <p:nvPr userDrawn="1"/>
        </p:nvGrpSpPr>
        <p:grpSpPr>
          <a:xfrm>
            <a:off x="269301" y="3833731"/>
            <a:ext cx="8964185" cy="45719"/>
            <a:chOff x="-3" y="794367"/>
            <a:chExt cx="12192003" cy="88389"/>
          </a:xfrm>
        </p:grpSpPr>
        <p:sp>
          <p:nvSpPr>
            <p:cNvPr id="6" name="正方形/長方形 11">
              <a:extLst>
                <a:ext uri="{FF2B5EF4-FFF2-40B4-BE49-F238E27FC236}">
                  <a16:creationId xmlns:a16="http://schemas.microsoft.com/office/drawing/2014/main" id="{AAA8E08E-1368-4CF8-9CF0-2C5C6DF483A8}"/>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9A2A0C63-62C3-47E7-AFEE-78B6192B1035}"/>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D5690517-BC33-467E-A712-AB6AD76CCD59}"/>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0" name="正方形/長方形 70">
                <a:extLst>
                  <a:ext uri="{FF2B5EF4-FFF2-40B4-BE49-F238E27FC236}">
                    <a16:creationId xmlns:a16="http://schemas.microsoft.com/office/drawing/2014/main" id="{1DFA0450-FB78-493D-B1D0-55DC078E4A0D}"/>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596374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809849"/>
            <a:ext cx="8815185" cy="494203"/>
          </a:xfrm>
          <a:prstGeom prst="rect">
            <a:avLst/>
          </a:prstGeom>
        </p:spPr>
        <p:txBody>
          <a:bodyPr anchor="ctr"/>
          <a:lstStyle>
            <a:lvl1pPr algn="l">
              <a:defRPr sz="4800">
                <a:solidFill>
                  <a:srgbClr val="00B0F0"/>
                </a:solidFill>
              </a:defRPr>
            </a:lvl1pPr>
          </a:lstStyle>
          <a:p>
            <a:r>
              <a:rPr lang="en-US" dirty="0"/>
              <a:t>Agenda</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2057400"/>
            <a:ext cx="8815185" cy="3106738"/>
          </a:xfrm>
          <a:prstGeom prst="rect">
            <a:avLst/>
          </a:prstGeom>
        </p:spPr>
        <p:txBody>
          <a:bodyPr lIns="72000" tIns="0" rIns="72000" b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text</a:t>
            </a:r>
          </a:p>
          <a:p>
            <a:r>
              <a:rPr lang="en-US" dirty="0"/>
              <a:t>Sample text</a:t>
            </a:r>
          </a:p>
          <a:p>
            <a:r>
              <a:rPr lang="en-US" dirty="0"/>
              <a:t>Sample text</a:t>
            </a:r>
          </a:p>
          <a:p>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15272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31737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1FA1A7-D61D-44A9-B526-41A454892FA4}"/>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tx1"/>
                </a:solidFill>
                <a:latin typeface="Calibri Light" panose="020F0302020204030204" pitchFamily="34" charset="0"/>
                <a:cs typeface="Calibri Light" panose="020F0302020204030204" pitchFamily="34" charset="0"/>
              </a:rPr>
              <a:t>Copyright 2022, Ramco Systems Limited. Information subject to change. All rights acknowledged.</a:t>
            </a:r>
          </a:p>
        </p:txBody>
      </p:sp>
      <p:pic>
        <p:nvPicPr>
          <p:cNvPr id="6" name="Picture 5">
            <a:extLst>
              <a:ext uri="{FF2B5EF4-FFF2-40B4-BE49-F238E27FC236}">
                <a16:creationId xmlns:a16="http://schemas.microsoft.com/office/drawing/2014/main" id="{8B417537-8D0E-4B65-81E3-71B0835FF262}"/>
              </a:ext>
            </a:extLst>
          </p:cNvPr>
          <p:cNvPicPr>
            <a:picLocks noChangeAspect="1"/>
          </p:cNvPicPr>
          <p:nvPr userDrawn="1"/>
        </p:nvPicPr>
        <p:blipFill>
          <a:blip r:embed="rId39" cstate="screen">
            <a:extLst>
              <a:ext uri="{28A0092B-C50C-407E-A947-70E740481C1C}">
                <a14:useLocalDpi xmlns:a14="http://schemas.microsoft.com/office/drawing/2010/main"/>
              </a:ext>
            </a:extLst>
          </a:blip>
          <a:stretch>
            <a:fillRect/>
          </a:stretch>
        </p:blipFill>
        <p:spPr>
          <a:xfrm>
            <a:off x="10448952" y="6267089"/>
            <a:ext cx="1419339" cy="303674"/>
          </a:xfrm>
          <a:prstGeom prst="rect">
            <a:avLst/>
          </a:prstGeom>
        </p:spPr>
      </p:pic>
    </p:spTree>
    <p:extLst>
      <p:ext uri="{BB962C8B-B14F-4D97-AF65-F5344CB8AC3E}">
        <p14:creationId xmlns:p14="http://schemas.microsoft.com/office/powerpoint/2010/main" val="4280062295"/>
      </p:ext>
    </p:extLst>
  </p:cSld>
  <p:clrMap bg1="lt1" tx1="dk1" bg2="lt2" tx2="dk2" accent1="accent1" accent2="accent2" accent3="accent3" accent4="accent4" accent5="accent5" accent6="accent6" hlink="hlink" folHlink="folHlink"/>
  <p:sldLayoutIdLst>
    <p:sldLayoutId id="2147483763" r:id="rId1"/>
    <p:sldLayoutId id="2147483756" r:id="rId2"/>
    <p:sldLayoutId id="2147483754" r:id="rId3"/>
    <p:sldLayoutId id="2147483755" r:id="rId4"/>
    <p:sldLayoutId id="2147483757" r:id="rId5"/>
    <p:sldLayoutId id="2147483663" r:id="rId6"/>
    <p:sldLayoutId id="2147483661" r:id="rId7"/>
    <p:sldLayoutId id="2147483662" r:id="rId8"/>
    <p:sldLayoutId id="2147483775" r:id="rId9"/>
    <p:sldLayoutId id="2147483768" r:id="rId10"/>
    <p:sldLayoutId id="2147483769" r:id="rId11"/>
    <p:sldLayoutId id="2147483759" r:id="rId12"/>
    <p:sldLayoutId id="2147483760" r:id="rId13"/>
    <p:sldLayoutId id="2147483668" r:id="rId14"/>
    <p:sldLayoutId id="2147483741" r:id="rId15"/>
    <p:sldLayoutId id="2147483770" r:id="rId16"/>
    <p:sldLayoutId id="2147483771" r:id="rId17"/>
    <p:sldLayoutId id="2147483740" r:id="rId18"/>
    <p:sldLayoutId id="2147483679"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0" r:id="rId28"/>
    <p:sldLayoutId id="2147483751" r:id="rId29"/>
    <p:sldLayoutId id="2147483752" r:id="rId30"/>
    <p:sldLayoutId id="2147483773" r:id="rId31"/>
    <p:sldLayoutId id="2147483774" r:id="rId32"/>
    <p:sldLayoutId id="2147483728" r:id="rId33"/>
    <p:sldLayoutId id="2147483729" r:id="rId34"/>
    <p:sldLayoutId id="2147483765" r:id="rId35"/>
    <p:sldLayoutId id="2147483766" r:id="rId36"/>
    <p:sldLayoutId id="2147483700" r:id="rId37"/>
  </p:sldLayoutIdLst>
  <p:hf hdr="0" dt="0"/>
  <p:txStyles>
    <p:titleStyle>
      <a:lvl1pPr algn="l" defTabSz="914454" rtl="0" eaLnBrk="1" latinLnBrk="0" hangingPunct="1">
        <a:lnSpc>
          <a:spcPct val="90000"/>
        </a:lnSpc>
        <a:spcBef>
          <a:spcPct val="0"/>
        </a:spcBef>
        <a:buNone/>
        <a:defRPr lang="en-US" sz="2800" b="0" i="0" kern="1200" cap="none" spc="-100" baseline="0" dirty="0" smtClean="0">
          <a:ln w="3175">
            <a:noFill/>
          </a:ln>
          <a:solidFill>
            <a:srgbClr val="00B0F0"/>
          </a:solidFill>
          <a:effectLst/>
          <a:latin typeface="Calibri Light" panose="020F0302020204030204" pitchFamily="34" charset="0"/>
          <a:ea typeface="+mn-ea"/>
          <a:cs typeface="Calibri Light" panose="020F0302020204030204" pitchFamily="34" charset="0"/>
        </a:defRPr>
      </a:lvl1pPr>
    </p:titleStyle>
    <p:body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54" rtl="0" eaLnBrk="1" latinLnBrk="0" hangingPunct="1">
        <a:defRPr sz="1765" kern="1200">
          <a:solidFill>
            <a:schemeClr val="tx1"/>
          </a:solidFill>
          <a:latin typeface="+mn-lt"/>
          <a:ea typeface="+mn-ea"/>
          <a:cs typeface="+mn-cs"/>
        </a:defRPr>
      </a:lvl1pPr>
      <a:lvl2pPr marL="457227" algn="l" defTabSz="914454" rtl="0" eaLnBrk="1" latinLnBrk="0" hangingPunct="1">
        <a:defRPr sz="1765" kern="1200">
          <a:solidFill>
            <a:schemeClr val="tx1"/>
          </a:solidFill>
          <a:latin typeface="+mn-lt"/>
          <a:ea typeface="+mn-ea"/>
          <a:cs typeface="+mn-cs"/>
        </a:defRPr>
      </a:lvl2pPr>
      <a:lvl3pPr marL="914454" algn="l" defTabSz="914454" rtl="0" eaLnBrk="1" latinLnBrk="0" hangingPunct="1">
        <a:defRPr sz="1765" kern="1200">
          <a:solidFill>
            <a:schemeClr val="tx1"/>
          </a:solidFill>
          <a:latin typeface="+mn-lt"/>
          <a:ea typeface="+mn-ea"/>
          <a:cs typeface="+mn-cs"/>
        </a:defRPr>
      </a:lvl3pPr>
      <a:lvl4pPr marL="1371682" algn="l" defTabSz="914454" rtl="0" eaLnBrk="1" latinLnBrk="0" hangingPunct="1">
        <a:defRPr sz="1765" kern="1200">
          <a:solidFill>
            <a:schemeClr val="tx1"/>
          </a:solidFill>
          <a:latin typeface="+mn-lt"/>
          <a:ea typeface="+mn-ea"/>
          <a:cs typeface="+mn-cs"/>
        </a:defRPr>
      </a:lvl4pPr>
      <a:lvl5pPr marL="1828910" algn="l" defTabSz="914454" rtl="0" eaLnBrk="1" latinLnBrk="0" hangingPunct="1">
        <a:defRPr sz="1765" kern="1200">
          <a:solidFill>
            <a:schemeClr val="tx1"/>
          </a:solidFill>
          <a:latin typeface="+mn-lt"/>
          <a:ea typeface="+mn-ea"/>
          <a:cs typeface="+mn-cs"/>
        </a:defRPr>
      </a:lvl5pPr>
      <a:lvl6pPr marL="2286138" algn="l" defTabSz="914454" rtl="0" eaLnBrk="1" latinLnBrk="0" hangingPunct="1">
        <a:defRPr sz="1765" kern="1200">
          <a:solidFill>
            <a:schemeClr val="tx1"/>
          </a:solidFill>
          <a:latin typeface="+mn-lt"/>
          <a:ea typeface="+mn-ea"/>
          <a:cs typeface="+mn-cs"/>
        </a:defRPr>
      </a:lvl6pPr>
      <a:lvl7pPr marL="2743364" algn="l" defTabSz="914454" rtl="0" eaLnBrk="1" latinLnBrk="0" hangingPunct="1">
        <a:defRPr sz="1765" kern="1200">
          <a:solidFill>
            <a:schemeClr val="tx1"/>
          </a:solidFill>
          <a:latin typeface="+mn-lt"/>
          <a:ea typeface="+mn-ea"/>
          <a:cs typeface="+mn-cs"/>
        </a:defRPr>
      </a:lvl7pPr>
      <a:lvl8pPr marL="3200592" algn="l" defTabSz="914454" rtl="0" eaLnBrk="1" latinLnBrk="0" hangingPunct="1">
        <a:defRPr sz="1765" kern="1200">
          <a:solidFill>
            <a:schemeClr val="tx1"/>
          </a:solidFill>
          <a:latin typeface="+mn-lt"/>
          <a:ea typeface="+mn-ea"/>
          <a:cs typeface="+mn-cs"/>
        </a:defRPr>
      </a:lvl8pPr>
      <a:lvl9pPr marL="3657820" algn="l" defTabSz="91445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8">
          <p15:clr>
            <a:srgbClr val="5ACBF0"/>
          </p15:clr>
        </p15:guide>
        <p15:guide id="7" pos="3054">
          <p15:clr>
            <a:srgbClr val="5ACBF0"/>
          </p15:clr>
        </p15:guide>
        <p15:guide id="8" pos="3630">
          <p15:clr>
            <a:srgbClr val="5ACBF0"/>
          </p15:clr>
        </p15:guide>
        <p15:guide id="9" pos="4206">
          <p15:clr>
            <a:srgbClr val="5ACBF0"/>
          </p15:clr>
        </p15:guide>
        <p15:guide id="10" pos="4782">
          <p15:clr>
            <a:srgbClr val="5ACBF0"/>
          </p15:clr>
        </p15:guide>
        <p15:guide id="11" pos="5358">
          <p15:clr>
            <a:srgbClr val="5ACBF0"/>
          </p15:clr>
        </p15:guide>
        <p15:guide id="12" pos="5935">
          <p15:clr>
            <a:srgbClr val="5ACBF0"/>
          </p15:clr>
        </p15:guide>
        <p15:guide id="13" pos="6511">
          <p15:clr>
            <a:srgbClr val="5ACBF0"/>
          </p15:clr>
        </p15:guide>
        <p15:guide id="14" pos="7087">
          <p15:clr>
            <a:srgbClr val="5ACBF0"/>
          </p15:clr>
        </p15:guide>
        <p15:guide id="15" pos="7663">
          <p15:clr>
            <a:srgbClr val="5ACBF0"/>
          </p15:clr>
        </p15:guide>
        <p15:guide id="16" pos="288">
          <p15:clr>
            <a:srgbClr val="C35EA4"/>
          </p15:clr>
        </p15:guide>
        <p15:guide id="17" pos="7548">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FBAA-A680-8347-85BB-585F39C4F32C}"/>
              </a:ext>
            </a:extLst>
          </p:cNvPr>
          <p:cNvSpPr>
            <a:spLocks noGrp="1"/>
          </p:cNvSpPr>
          <p:nvPr>
            <p:ph type="title"/>
          </p:nvPr>
        </p:nvSpPr>
        <p:spPr/>
        <p:txBody>
          <a:bodyPr/>
          <a:lstStyle/>
          <a:p>
            <a:r>
              <a:rPr lang="en-GB" dirty="0"/>
              <a:t>Productivity Issues</a:t>
            </a:r>
          </a:p>
        </p:txBody>
      </p:sp>
      <p:sp>
        <p:nvSpPr>
          <p:cNvPr id="3" name="Text Placeholder 2">
            <a:extLst>
              <a:ext uri="{FF2B5EF4-FFF2-40B4-BE49-F238E27FC236}">
                <a16:creationId xmlns:a16="http://schemas.microsoft.com/office/drawing/2014/main" id="{0FA26FE8-6025-5B40-874D-1FD9B77A8832}"/>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44747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C51-41E6-A846-A66F-1B9B27B752D8}"/>
              </a:ext>
            </a:extLst>
          </p:cNvPr>
          <p:cNvSpPr>
            <a:spLocks noGrp="1"/>
          </p:cNvSpPr>
          <p:nvPr>
            <p:ph type="title"/>
          </p:nvPr>
        </p:nvSpPr>
        <p:spPr>
          <a:xfrm>
            <a:off x="269240" y="406400"/>
            <a:ext cx="11567159" cy="5232400"/>
          </a:xfrm>
        </p:spPr>
        <p:txBody>
          <a:bodyPr/>
          <a:lstStyle/>
          <a:p>
            <a:pPr>
              <a:lnSpc>
                <a:spcPct val="150000"/>
              </a:lnSpc>
            </a:pPr>
            <a:br>
              <a:rPr lang="en-GB" dirty="0"/>
            </a:br>
            <a:br>
              <a:rPr lang="en-GB" dirty="0"/>
            </a:br>
            <a:br>
              <a:rPr lang="en-GB" dirty="0"/>
            </a:br>
            <a:r>
              <a:rPr lang="en-GB" dirty="0"/>
              <a:t>1. Unwanted Links removed in the activities</a:t>
            </a:r>
            <a:br>
              <a:rPr lang="en-GB" dirty="0"/>
            </a:br>
            <a:r>
              <a:rPr lang="en-GB" dirty="0"/>
              <a:t>2. Validation implemented for the Default values of Segment Data items based on the mapped data type.</a:t>
            </a:r>
            <a:br>
              <a:rPr lang="en-GB" dirty="0"/>
            </a:br>
            <a:r>
              <a:rPr lang="en-GB" dirty="0"/>
              <a:t>3. Hidden View cannot be defined for MultiSelect Combo &amp; List Edit Controls. System raises validation on this.</a:t>
            </a:r>
            <a:br>
              <a:rPr lang="en-GB" dirty="0"/>
            </a:br>
            <a:r>
              <a:rPr lang="en-GB" dirty="0"/>
              <a:t>4. Work request cannot be published if there are no columns defined for the Grid Control and </a:t>
            </a:r>
            <a:r>
              <a:rPr lang="en-GB" dirty="0" err="1"/>
              <a:t>ListEdit</a:t>
            </a:r>
            <a:r>
              <a:rPr lang="en-GB" dirty="0"/>
              <a:t> control.</a:t>
            </a:r>
            <a:br>
              <a:rPr lang="en-GB" dirty="0"/>
            </a:br>
            <a:br>
              <a:rPr lang="en-GB" dirty="0"/>
            </a:br>
            <a:br>
              <a:rPr lang="en-GB" dirty="0"/>
            </a:br>
            <a:endParaRPr lang="en-GB" dirty="0"/>
          </a:p>
        </p:txBody>
      </p:sp>
    </p:spTree>
    <p:extLst>
      <p:ext uri="{BB962C8B-B14F-4D97-AF65-F5344CB8AC3E}">
        <p14:creationId xmlns:p14="http://schemas.microsoft.com/office/powerpoint/2010/main" val="154681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C51-41E6-A846-A66F-1B9B27B752D8}"/>
              </a:ext>
            </a:extLst>
          </p:cNvPr>
          <p:cNvSpPr>
            <a:spLocks noGrp="1"/>
          </p:cNvSpPr>
          <p:nvPr>
            <p:ph type="title"/>
          </p:nvPr>
        </p:nvSpPr>
        <p:spPr>
          <a:xfrm>
            <a:off x="269241" y="843280"/>
            <a:ext cx="10108336" cy="5303520"/>
          </a:xfrm>
        </p:spPr>
        <p:txBody>
          <a:bodyPr/>
          <a:lstStyle/>
          <a:p>
            <a:pPr>
              <a:lnSpc>
                <a:spcPct val="150000"/>
              </a:lnSpc>
            </a:pPr>
            <a:br>
              <a:rPr lang="en-GB" dirty="0"/>
            </a:br>
            <a:r>
              <a:rPr lang="en-GB" dirty="0"/>
              <a:t>5. Provision to give the height for Button controls alone in Specify Layout.</a:t>
            </a:r>
            <a:br>
              <a:rPr lang="en-GB" dirty="0"/>
            </a:br>
            <a:r>
              <a:rPr lang="en-GB" dirty="0"/>
              <a:t>6. Multiselect Combo cannot be involved in Publication and Subscription.</a:t>
            </a:r>
            <a:br>
              <a:rPr lang="en-GB" dirty="0"/>
            </a:br>
            <a:r>
              <a:rPr lang="en-GB" dirty="0"/>
              <a:t>7. Auto resequencing in the sequence number of Grid Columns and Column grouping</a:t>
            </a:r>
            <a:br>
              <a:rPr lang="en-GB" dirty="0"/>
            </a:br>
            <a:endParaRPr lang="en-GB" dirty="0"/>
          </a:p>
        </p:txBody>
      </p:sp>
    </p:spTree>
    <p:extLst>
      <p:ext uri="{BB962C8B-B14F-4D97-AF65-F5344CB8AC3E}">
        <p14:creationId xmlns:p14="http://schemas.microsoft.com/office/powerpoint/2010/main" val="213370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C51-41E6-A846-A66F-1B9B27B752D8}"/>
              </a:ext>
            </a:extLst>
          </p:cNvPr>
          <p:cNvSpPr>
            <a:spLocks noGrp="1"/>
          </p:cNvSpPr>
          <p:nvPr>
            <p:ph type="title"/>
          </p:nvPr>
        </p:nvSpPr>
        <p:spPr>
          <a:xfrm>
            <a:off x="269241" y="843280"/>
            <a:ext cx="10108336" cy="5303520"/>
          </a:xfrm>
        </p:spPr>
        <p:txBody>
          <a:bodyPr/>
          <a:lstStyle/>
          <a:p>
            <a:pPr>
              <a:lnSpc>
                <a:spcPct val="150000"/>
              </a:lnSpc>
            </a:pPr>
            <a:r>
              <a:rPr lang="en-GB" dirty="0"/>
              <a:t>8. Provision to initiate code generation at the time of publishing ECR.</a:t>
            </a:r>
            <a:br>
              <a:rPr lang="en-GB" dirty="0"/>
            </a:br>
            <a:r>
              <a:rPr lang="en-GB" dirty="0"/>
              <a:t>9. Provision to download the generated deliverables as zip file  including source in the View Code Generation status UI.</a:t>
            </a:r>
            <a:br>
              <a:rPr lang="en-GB" dirty="0"/>
            </a:br>
            <a:r>
              <a:rPr lang="en-GB" dirty="0"/>
              <a:t>10. Offline Publish – When user is trying to publish the ECR while already an ECR is publishing, earlier System raise an error saying ‘Please wait..’.</a:t>
            </a:r>
            <a:br>
              <a:rPr lang="en-GB" dirty="0"/>
            </a:br>
            <a:endParaRPr lang="en-GB" dirty="0"/>
          </a:p>
        </p:txBody>
      </p:sp>
    </p:spTree>
    <p:extLst>
      <p:ext uri="{BB962C8B-B14F-4D97-AF65-F5344CB8AC3E}">
        <p14:creationId xmlns:p14="http://schemas.microsoft.com/office/powerpoint/2010/main" val="3797443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C51-41E6-A846-A66F-1B9B27B752D8}"/>
              </a:ext>
            </a:extLst>
          </p:cNvPr>
          <p:cNvSpPr>
            <a:spLocks noGrp="1"/>
          </p:cNvSpPr>
          <p:nvPr>
            <p:ph type="title"/>
          </p:nvPr>
        </p:nvSpPr>
        <p:spPr>
          <a:xfrm>
            <a:off x="269241" y="843280"/>
            <a:ext cx="10108336" cy="5303520"/>
          </a:xfrm>
        </p:spPr>
        <p:txBody>
          <a:bodyPr/>
          <a:lstStyle/>
          <a:p>
            <a:pPr>
              <a:lnSpc>
                <a:spcPct val="150000"/>
              </a:lnSpc>
            </a:pPr>
            <a:r>
              <a:rPr lang="en-GB" dirty="0"/>
              <a:t>Now onwards, it will be queued and get the published in queue order. ECR status will be updated as ‘Queued’ and system creates a queueID. </a:t>
            </a:r>
            <a:br>
              <a:rPr lang="en-GB" dirty="0"/>
            </a:br>
            <a:r>
              <a:rPr lang="en-GB" dirty="0"/>
              <a:t>Scheduled job will publish the ECR and send the notification to the given MailIDs against the selected ECR, irrespective of Successful/Failure publish.</a:t>
            </a:r>
          </a:p>
        </p:txBody>
      </p:sp>
    </p:spTree>
    <p:extLst>
      <p:ext uri="{BB962C8B-B14F-4D97-AF65-F5344CB8AC3E}">
        <p14:creationId xmlns:p14="http://schemas.microsoft.com/office/powerpoint/2010/main" val="165509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056851"/>
      </p:ext>
    </p:extLst>
  </p:cSld>
  <p:clrMapOvr>
    <a:masterClrMapping/>
  </p:clrMapOvr>
</p:sld>
</file>

<file path=ppt/theme/theme1.xml><?xml version="1.0" encoding="utf-8"?>
<a:theme xmlns:a="http://schemas.openxmlformats.org/drawingml/2006/main" name="Ramco">
  <a:themeElements>
    <a:clrScheme name="Ramco_Systems">
      <a:dk1>
        <a:srgbClr val="000000"/>
      </a:dk1>
      <a:lt1>
        <a:srgbClr val="FFFFFF"/>
      </a:lt1>
      <a:dk2>
        <a:srgbClr val="0096FF"/>
      </a:dk2>
      <a:lt2>
        <a:srgbClr val="DFE3E5"/>
      </a:lt2>
      <a:accent1>
        <a:srgbClr val="1CADE4"/>
      </a:accent1>
      <a:accent2>
        <a:srgbClr val="2683C6"/>
      </a:accent2>
      <a:accent3>
        <a:srgbClr val="27CED7"/>
      </a:accent3>
      <a:accent4>
        <a:srgbClr val="42BA97"/>
      </a:accent4>
      <a:accent5>
        <a:srgbClr val="3E8853"/>
      </a:accent5>
      <a:accent6>
        <a:srgbClr val="62A39F"/>
      </a:accent6>
      <a:hlink>
        <a:srgbClr val="0432F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pptx" id="{F56B6CD7-119B-4D98-AF61-B294CB65FF86}" vid="{F8F19B48-B907-49C9-A475-849EFEA187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9022CDC8E792479FDC0166B9428D85" ma:contentTypeVersion="12" ma:contentTypeDescription="Create a new document." ma:contentTypeScope="" ma:versionID="bda441cf801b4691711ccccadeb35052">
  <xsd:schema xmlns:xsd="http://www.w3.org/2001/XMLSchema" xmlns:xs="http://www.w3.org/2001/XMLSchema" xmlns:p="http://schemas.microsoft.com/office/2006/metadata/properties" xmlns:ns3="30ca57bf-72ca-487a-9db7-48d41e85ffde" xmlns:ns4="1251a8b3-9924-46a6-9705-6da50fb5dcce" targetNamespace="http://schemas.microsoft.com/office/2006/metadata/properties" ma:root="true" ma:fieldsID="070a60589d438628f4e21f58a0acb337" ns3:_="" ns4:_="">
    <xsd:import namespace="30ca57bf-72ca-487a-9db7-48d41e85ffde"/>
    <xsd:import namespace="1251a8b3-9924-46a6-9705-6da50fb5dcc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ca57bf-72ca-487a-9db7-48d41e85ffd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51a8b3-9924-46a6-9705-6da50fb5dcc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C12E25-765C-46C7-9134-A33B3D08CC2E}">
  <ds:schemaRefs>
    <ds:schemaRef ds:uri="http://schemas.microsoft.com/sharepoint/v3/contenttype/forms"/>
  </ds:schemaRefs>
</ds:datastoreItem>
</file>

<file path=customXml/itemProps2.xml><?xml version="1.0" encoding="utf-8"?>
<ds:datastoreItem xmlns:ds="http://schemas.openxmlformats.org/officeDocument/2006/customXml" ds:itemID="{D37BE948-B623-46C6-8AEA-A7C080731E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ca57bf-72ca-487a-9db7-48d41e85ffde"/>
    <ds:schemaRef ds:uri="1251a8b3-9924-46a6-9705-6da50fb5dc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268E14-EEDB-44D1-918F-9D2AD7121048}">
  <ds:schemaRefs>
    <ds:schemaRef ds:uri="30ca57bf-72ca-487a-9db7-48d41e85ffde"/>
    <ds:schemaRef ds:uri="http://schemas.microsoft.com/office/2006/metadata/properties"/>
    <ds:schemaRef ds:uri="http://purl.org/dc/dcmitype/"/>
    <ds:schemaRef ds:uri="http://www.w3.org/XML/1998/namespace"/>
    <ds:schemaRef ds:uri="http://schemas.microsoft.com/office/2006/documentManagement/types"/>
    <ds:schemaRef ds:uri="http://purl.org/dc/elements/1.1/"/>
    <ds:schemaRef ds:uri="1251a8b3-9924-46a6-9705-6da50fb5dcce"/>
    <ds:schemaRef ds:uri="http://schemas.openxmlformats.org/package/2006/metadata/core-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blank</Template>
  <TotalTime>37</TotalTime>
  <Words>250</Words>
  <Application>Microsoft Office PowerPoint</Application>
  <PresentationFormat>Widescreen</PresentationFormat>
  <Paragraphs>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Ramco</vt:lpstr>
      <vt:lpstr>Productivity Issues</vt:lpstr>
      <vt:lpstr>   1. Unwanted Links removed in the activities 2. Validation implemented for the Default values of Segment Data items based on the mapped data type. 3. Hidden View cannot be defined for MultiSelect Combo &amp; List Edit Controls. System raises validation on this. 4. Work request cannot be published if there are no columns defined for the Grid Control and ListEdit control.   </vt:lpstr>
      <vt:lpstr> 5. Provision to give the height for Button controls alone in Specify Layout. 6. Multiselect Combo cannot be involved in Publication and Subscription. 7. Auto resequencing in the sequence number of Grid Columns and Column grouping </vt:lpstr>
      <vt:lpstr>8. Provision to initiate code generation at the time of publishing ECR. 9. Provision to download the generated deliverables as zip file  including source in the View Code Generation status UI. 10. Offline Publish – When user is trying to publish the ECR while already an ECR is publishing, earlier System raise an error saying ‘Please wait..’. </vt:lpstr>
      <vt:lpstr>Now onwards, it will be queued and get the published in queue order. ECR status will be updated as ‘Queued’ and system creates a queueID.  Scheduled job will publish the ECR and send the notification to the given MailIDs against the selected ECR, irrespective of Successful/Failure publish.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Productivity Issues</dc:title>
  <dc:creator>Jeya Latha K</dc:creator>
  <cp:lastModifiedBy>Jeya Latha K</cp:lastModifiedBy>
  <cp:revision>3</cp:revision>
  <dcterms:created xsi:type="dcterms:W3CDTF">2023-03-20T06:01:50Z</dcterms:created>
  <dcterms:modified xsi:type="dcterms:W3CDTF">2023-03-20T06:39:01Z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0x010100C39022CDC8E792479FDC0166B9428D85</vt:lpwstr>
  </property>
</Properties>
</file>