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5"/>
  </p:sldMasterIdLst>
  <p:notesMasterIdLst>
    <p:notesMasterId r:id="rId12"/>
  </p:notesMasterIdLst>
  <p:sldIdLst>
    <p:sldId id="8935" r:id="rId6"/>
    <p:sldId id="8924" r:id="rId7"/>
    <p:sldId id="8963" r:id="rId8"/>
    <p:sldId id="8977" r:id="rId9"/>
    <p:sldId id="8978" r:id="rId10"/>
    <p:sldId id="894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3F1E2D-8616-49D9-BDA0-B4968D165B47}">
          <p14:sldIdLst>
            <p14:sldId id="8935"/>
            <p14:sldId id="8924"/>
            <p14:sldId id="8963"/>
            <p14:sldId id="8977"/>
            <p14:sldId id="8978"/>
          </p14:sldIdLst>
        </p14:section>
        <p14:section name="Mockup &amp; Icon Library" id="{406E3D33-EF24-44C2-8274-38E07FCEAA01}">
          <p14:sldIdLst>
            <p14:sldId id="894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ce Subha A" initials="ASA" lastIdx="1" clrIdx="0">
    <p:extLst>
      <p:ext uri="{19B8F6BF-5375-455C-9EA6-DF929625EA0E}">
        <p15:presenceInfo xmlns:p15="http://schemas.microsoft.com/office/powerpoint/2012/main" userId="S::2616@ramco.com::57aa4523-7ce7-407f-9e81-1fe7cdc522e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3D3"/>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BF2D63-410D-4975-A8C3-F73D4086A05D}" type="datetimeFigureOut">
              <a:rPr lang="en-IN" smtClean="0"/>
              <a:t>25-05-2022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31A4E-4E2B-40E6-A95E-5F151A058AD4}" type="slidenum">
              <a:rPr lang="en-IN" smtClean="0"/>
              <a:t>‹#›</a:t>
            </a:fld>
            <a:endParaRPr lang="en-IN"/>
          </a:p>
        </p:txBody>
      </p:sp>
    </p:spTree>
    <p:extLst>
      <p:ext uri="{BB962C8B-B14F-4D97-AF65-F5344CB8AC3E}">
        <p14:creationId xmlns:p14="http://schemas.microsoft.com/office/powerpoint/2010/main" val="4056948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hyperlink" Target="http://www.ramco.com/" TargetMode="External"/><Relationship Id="rId2" Type="http://schemas.openxmlformats.org/officeDocument/2006/relationships/hyperlink" Target="mailto:contact@ramco.com" TargetMode="External"/><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amco_Systems_Blank_Slide_Blue_Logo">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5610235"/>
      </p:ext>
    </p:extLst>
  </p:cSld>
  <p:clrMapOvr>
    <a:overrideClrMapping bg1="lt1" tx1="dk1" bg2="lt2" tx2="dk2" accent1="accent1" accent2="accent2" accent3="accent3" accent4="accent4" accent5="accent5" accent6="accent6" hlink="hlink" folHlink="folHlink"/>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Ramco_Systems_Title_Slide_Blue">
    <p:bg>
      <p:bgRef idx="1001">
        <a:schemeClr val="bg1"/>
      </p:bgRef>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40BC7FD-EC12-4088-A86D-52AA881C792B}"/>
              </a:ext>
            </a:extLst>
          </p:cNvPr>
          <p:cNvGrpSpPr/>
          <p:nvPr userDrawn="1"/>
        </p:nvGrpSpPr>
        <p:grpSpPr>
          <a:xfrm>
            <a:off x="0" y="155276"/>
            <a:ext cx="269241" cy="1155363"/>
            <a:chOff x="-3" y="794367"/>
            <a:chExt cx="10423283" cy="88389"/>
          </a:xfrm>
        </p:grpSpPr>
        <p:sp>
          <p:nvSpPr>
            <p:cNvPr id="6" name="正方形/長方形 11">
              <a:extLst>
                <a:ext uri="{FF2B5EF4-FFF2-40B4-BE49-F238E27FC236}">
                  <a16:creationId xmlns:a16="http://schemas.microsoft.com/office/drawing/2014/main" id="{70D292A7-9333-4D27-9FBF-D42F2642970F}"/>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9" name="グループ化 62">
              <a:extLst>
                <a:ext uri="{FF2B5EF4-FFF2-40B4-BE49-F238E27FC236}">
                  <a16:creationId xmlns:a16="http://schemas.microsoft.com/office/drawing/2014/main" id="{B78A775E-DFE0-4CAC-A809-B972806B263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0C99E885-0E0E-456D-B454-34E5FDD06B80}"/>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1" name="正方形/長方形 70">
                <a:extLst>
                  <a:ext uri="{FF2B5EF4-FFF2-40B4-BE49-F238E27FC236}">
                    <a16:creationId xmlns:a16="http://schemas.microsoft.com/office/drawing/2014/main" id="{29B543B5-4A93-4911-BA7A-1DD4AB54A5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2" name="Title Placeholder 1">
            <a:extLst>
              <a:ext uri="{FF2B5EF4-FFF2-40B4-BE49-F238E27FC236}">
                <a16:creationId xmlns:a16="http://schemas.microsoft.com/office/drawing/2014/main" id="{F6BC3AEF-6920-47DF-BD0C-CF6C129A9817}"/>
              </a:ext>
            </a:extLst>
          </p:cNvPr>
          <p:cNvSpPr>
            <a:spLocks noGrp="1"/>
          </p:cNvSpPr>
          <p:nvPr>
            <p:ph type="title" hasCustomPrompt="1"/>
          </p:nvPr>
        </p:nvSpPr>
        <p:spPr>
          <a:xfrm>
            <a:off x="269240" y="155276"/>
            <a:ext cx="11922759" cy="1155362"/>
          </a:xfrm>
          <a:prstGeom prst="rect">
            <a:avLst/>
          </a:prstGeom>
        </p:spPr>
        <p:txBody>
          <a:bodyPr vert="horz" wrap="square" lIns="91440" tIns="0" rIns="0" bIns="36000" rtlCol="0" anchor="ctr">
            <a:noAutofit/>
          </a:bodyPr>
          <a:lstStyle>
            <a:lvl1pPr>
              <a:defRPr lang="en-US" sz="3200" dirty="0"/>
            </a:lvl1pPr>
          </a:lstStyle>
          <a:p>
            <a:pPr lvl="0"/>
            <a:r>
              <a:rPr lang="en-US" dirty="0"/>
              <a:t>Two line Header</a:t>
            </a:r>
            <a:br>
              <a:rPr lang="en-US" dirty="0"/>
            </a:br>
            <a:r>
              <a:rPr lang="en-US" dirty="0"/>
              <a:t>Two line Header</a:t>
            </a:r>
          </a:p>
        </p:txBody>
      </p:sp>
      <p:sp>
        <p:nvSpPr>
          <p:cNvPr id="13" name="Text Placeholder 2">
            <a:extLst>
              <a:ext uri="{FF2B5EF4-FFF2-40B4-BE49-F238E27FC236}">
                <a16:creationId xmlns:a16="http://schemas.microsoft.com/office/drawing/2014/main" id="{D113AE45-19D8-46F0-BFF8-67D47B3DA3FC}"/>
              </a:ext>
            </a:extLst>
          </p:cNvPr>
          <p:cNvSpPr>
            <a:spLocks noGrp="1"/>
          </p:cNvSpPr>
          <p:nvPr>
            <p:ph type="body" sz="quarter" idx="10"/>
          </p:nvPr>
        </p:nvSpPr>
        <p:spPr>
          <a:xfrm>
            <a:off x="269239" y="1310638"/>
            <a:ext cx="7210425" cy="516889"/>
          </a:xfrm>
          <a:prstGeom prst="rect">
            <a:avLst/>
          </a:prstGeom>
        </p:spPr>
        <p:txBody>
          <a:bodyPr vert="horz" wrap="square" lIns="91440" tIns="0" rIns="0" bIns="36000" rtlCol="0" anchor="ctr">
            <a:noAutofit/>
          </a:bodyPr>
          <a:lstStyle>
            <a:lvl1pPr>
              <a:defRPr lang="en-US" sz="2400" b="1" cap="none" spc="-100" dirty="0" smtClean="0">
                <a:ln w="3175">
                  <a:noFill/>
                </a:ln>
                <a:solidFill>
                  <a:schemeClr val="tx1"/>
                </a:solidFill>
                <a:effectLst/>
              </a:defRPr>
            </a:lvl1pPr>
            <a:lvl2pPr marL="220631" indent="0">
              <a:buNone/>
              <a:defRPr lang="en-US" sz="1800" dirty="0" smtClean="0">
                <a:solidFill>
                  <a:schemeClr val="tx1"/>
                </a:solidFill>
                <a:latin typeface="+mn-lt"/>
                <a:cs typeface="+mn-cs"/>
              </a:defRPr>
            </a:lvl2pPr>
            <a:lvl3pPr>
              <a:defRPr lang="en-US" sz="1800" dirty="0" smtClean="0">
                <a:solidFill>
                  <a:schemeClr val="tx1"/>
                </a:solidFill>
                <a:latin typeface="+mn-lt"/>
                <a:cs typeface="+mn-cs"/>
              </a:defRPr>
            </a:lvl3pPr>
            <a:lvl4pPr>
              <a:defRPr lang="en-US" sz="1800" dirty="0" smtClean="0">
                <a:solidFill>
                  <a:schemeClr val="tx1"/>
                </a:solidFill>
                <a:latin typeface="+mn-lt"/>
                <a:cs typeface="+mn-cs"/>
              </a:defRPr>
            </a:lvl4pPr>
            <a:lvl5pPr>
              <a:defRPr lang="en-US" sz="1800" dirty="0">
                <a:solidFill>
                  <a:schemeClr val="tx1"/>
                </a:solidFill>
                <a:latin typeface="+mn-lt"/>
                <a:cs typeface="+mn-cs"/>
              </a:defRPr>
            </a:lvl5pPr>
          </a:lstStyle>
          <a:p>
            <a:pPr lvl="0">
              <a:spcBef>
                <a:spcPct val="0"/>
              </a:spcBef>
            </a:pPr>
            <a:r>
              <a:rPr lang="en-US"/>
              <a:t>Click to edit Master text styles</a:t>
            </a:r>
          </a:p>
        </p:txBody>
      </p:sp>
      <p:sp>
        <p:nvSpPr>
          <p:cNvPr id="14" name="Text Placeholder 9">
            <a:extLst>
              <a:ext uri="{FF2B5EF4-FFF2-40B4-BE49-F238E27FC236}">
                <a16:creationId xmlns:a16="http://schemas.microsoft.com/office/drawing/2014/main" id="{89AC794A-F803-450D-B520-9E3C3D9ED9C4}"/>
              </a:ext>
            </a:extLst>
          </p:cNvPr>
          <p:cNvSpPr>
            <a:spLocks noGrp="1"/>
          </p:cNvSpPr>
          <p:nvPr>
            <p:ph type="body" sz="quarter" idx="11"/>
          </p:nvPr>
        </p:nvSpPr>
        <p:spPr>
          <a:xfrm>
            <a:off x="269242" y="1827527"/>
            <a:ext cx="11655839" cy="423237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9860954"/>
      </p:ext>
    </p:extLst>
  </p:cSld>
  <p:clrMapOvr>
    <a:overrideClrMapping bg1="lt1" tx1="dk1" bg2="lt2" tx2="dk2" accent1="accent1" accent2="accent2" accent3="accent3" accent4="accent4" accent5="accent5" accent6="accent6" hlink="hlink" folHlink="folHlink"/>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Ramco_Systems_Title_Slide_Blue">
    <p:bg>
      <p:bgRef idx="1001">
        <a:schemeClr val="bg1"/>
      </p:bgRef>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40BC7FD-EC12-4088-A86D-52AA881C792B}"/>
              </a:ext>
            </a:extLst>
          </p:cNvPr>
          <p:cNvGrpSpPr/>
          <p:nvPr userDrawn="1"/>
        </p:nvGrpSpPr>
        <p:grpSpPr>
          <a:xfrm>
            <a:off x="0" y="155277"/>
            <a:ext cx="269241" cy="638474"/>
            <a:chOff x="-3" y="794367"/>
            <a:chExt cx="10423283" cy="88389"/>
          </a:xfrm>
        </p:grpSpPr>
        <p:sp>
          <p:nvSpPr>
            <p:cNvPr id="6" name="正方形/長方形 11">
              <a:extLst>
                <a:ext uri="{FF2B5EF4-FFF2-40B4-BE49-F238E27FC236}">
                  <a16:creationId xmlns:a16="http://schemas.microsoft.com/office/drawing/2014/main" id="{70D292A7-9333-4D27-9FBF-D42F2642970F}"/>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9" name="グループ化 62">
              <a:extLst>
                <a:ext uri="{FF2B5EF4-FFF2-40B4-BE49-F238E27FC236}">
                  <a16:creationId xmlns:a16="http://schemas.microsoft.com/office/drawing/2014/main" id="{B78A775E-DFE0-4CAC-A809-B972806B263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0C99E885-0E0E-456D-B454-34E5FDD06B80}"/>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1" name="正方形/長方形 70">
                <a:extLst>
                  <a:ext uri="{FF2B5EF4-FFF2-40B4-BE49-F238E27FC236}">
                    <a16:creationId xmlns:a16="http://schemas.microsoft.com/office/drawing/2014/main" id="{29B543B5-4A93-4911-BA7A-1DD4AB54A5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2" name="Title Placeholder 1">
            <a:extLst>
              <a:ext uri="{FF2B5EF4-FFF2-40B4-BE49-F238E27FC236}">
                <a16:creationId xmlns:a16="http://schemas.microsoft.com/office/drawing/2014/main" id="{F6BC3AEF-6920-47DF-BD0C-CF6C129A9817}"/>
              </a:ext>
            </a:extLst>
          </p:cNvPr>
          <p:cNvSpPr>
            <a:spLocks noGrp="1"/>
          </p:cNvSpPr>
          <p:nvPr>
            <p:ph type="title" hasCustomPrompt="1"/>
          </p:nvPr>
        </p:nvSpPr>
        <p:spPr>
          <a:xfrm>
            <a:off x="269240" y="155276"/>
            <a:ext cx="11922760" cy="638474"/>
          </a:xfrm>
          <a:prstGeom prst="rect">
            <a:avLst/>
          </a:prstGeom>
        </p:spPr>
        <p:txBody>
          <a:bodyPr vert="horz" wrap="square" lIns="91440" tIns="0" rIns="0" bIns="36000" rtlCol="0" anchor="ctr">
            <a:noAutofit/>
          </a:bodyPr>
          <a:lstStyle>
            <a:lvl1pPr>
              <a:defRPr lang="en-US" sz="3200" dirty="0"/>
            </a:lvl1pPr>
          </a:lstStyle>
          <a:p>
            <a:pPr lvl="0"/>
            <a:r>
              <a:rPr lang="en-US" dirty="0"/>
              <a:t>One line Header</a:t>
            </a:r>
          </a:p>
        </p:txBody>
      </p:sp>
      <p:sp>
        <p:nvSpPr>
          <p:cNvPr id="3" name="Text Placeholder 2">
            <a:extLst>
              <a:ext uri="{FF2B5EF4-FFF2-40B4-BE49-F238E27FC236}">
                <a16:creationId xmlns:a16="http://schemas.microsoft.com/office/drawing/2014/main" id="{1B1F4E35-3FEB-4302-9213-0B8A66FA90AE}"/>
              </a:ext>
            </a:extLst>
          </p:cNvPr>
          <p:cNvSpPr>
            <a:spLocks noGrp="1"/>
          </p:cNvSpPr>
          <p:nvPr>
            <p:ph type="body" sz="quarter" idx="10"/>
          </p:nvPr>
        </p:nvSpPr>
        <p:spPr>
          <a:xfrm>
            <a:off x="267338" y="798103"/>
            <a:ext cx="7210425" cy="516889"/>
          </a:xfrm>
          <a:prstGeom prst="rect">
            <a:avLst/>
          </a:prstGeom>
        </p:spPr>
        <p:txBody>
          <a:bodyPr vert="horz" wrap="square" lIns="91440" tIns="0" rIns="0" bIns="36000" rtlCol="0" anchor="ctr">
            <a:noAutofit/>
          </a:bodyPr>
          <a:lstStyle>
            <a:lvl1pPr>
              <a:defRPr lang="en-US" sz="2400" b="1" cap="none" spc="-100" dirty="0" smtClean="0">
                <a:ln w="3175">
                  <a:noFill/>
                </a:ln>
                <a:solidFill>
                  <a:schemeClr val="tx1"/>
                </a:solidFill>
                <a:effectLst/>
              </a:defRPr>
            </a:lvl1pPr>
            <a:lvl2pPr marL="220631" indent="0">
              <a:buNone/>
              <a:defRPr lang="en-US" sz="1800" dirty="0" smtClean="0">
                <a:solidFill>
                  <a:schemeClr val="tx1"/>
                </a:solidFill>
                <a:latin typeface="+mn-lt"/>
                <a:cs typeface="+mn-cs"/>
              </a:defRPr>
            </a:lvl2pPr>
            <a:lvl3pPr>
              <a:defRPr lang="en-US" sz="1800" dirty="0" smtClean="0">
                <a:solidFill>
                  <a:schemeClr val="tx1"/>
                </a:solidFill>
                <a:latin typeface="+mn-lt"/>
                <a:cs typeface="+mn-cs"/>
              </a:defRPr>
            </a:lvl3pPr>
            <a:lvl4pPr>
              <a:defRPr lang="en-US" sz="1800" dirty="0" smtClean="0">
                <a:solidFill>
                  <a:schemeClr val="tx1"/>
                </a:solidFill>
                <a:latin typeface="+mn-lt"/>
                <a:cs typeface="+mn-cs"/>
              </a:defRPr>
            </a:lvl4pPr>
            <a:lvl5pPr>
              <a:defRPr lang="en-US" sz="1800" dirty="0">
                <a:solidFill>
                  <a:schemeClr val="tx1"/>
                </a:solidFill>
                <a:latin typeface="+mn-lt"/>
                <a:cs typeface="+mn-cs"/>
              </a:defRPr>
            </a:lvl5pPr>
          </a:lstStyle>
          <a:p>
            <a:pPr lvl="0">
              <a:spcBef>
                <a:spcPct val="0"/>
              </a:spcBef>
            </a:pPr>
            <a:r>
              <a:rPr lang="en-US"/>
              <a:t>Click to edit Master text styles</a:t>
            </a:r>
          </a:p>
        </p:txBody>
      </p:sp>
      <p:sp>
        <p:nvSpPr>
          <p:cNvPr id="13" name="Text Placeholder 9">
            <a:extLst>
              <a:ext uri="{FF2B5EF4-FFF2-40B4-BE49-F238E27FC236}">
                <a16:creationId xmlns:a16="http://schemas.microsoft.com/office/drawing/2014/main" id="{2660902B-53EF-44ED-BD59-F3F05E394F26}"/>
              </a:ext>
            </a:extLst>
          </p:cNvPr>
          <p:cNvSpPr>
            <a:spLocks noGrp="1"/>
          </p:cNvSpPr>
          <p:nvPr>
            <p:ph type="body" sz="quarter" idx="11"/>
          </p:nvPr>
        </p:nvSpPr>
        <p:spPr>
          <a:xfrm>
            <a:off x="269242" y="1300550"/>
            <a:ext cx="11655839" cy="4759347"/>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6287874"/>
      </p:ext>
    </p:extLst>
  </p:cSld>
  <p:clrMapOvr>
    <a:overrideClrMapping bg1="lt1" tx1="dk1" bg2="lt2" tx2="dk2" accent1="accent1" accent2="accent2" accent3="accent3" accent4="accent4" accent5="accent5" accent6="accent6" hlink="hlink" folHlink="folHlink"/>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amco_Systems_Left_Title_Blue">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BED168-B900-499A-AA92-8685D2976780}"/>
              </a:ext>
            </a:extLst>
          </p:cNvPr>
          <p:cNvSpPr txBox="1"/>
          <p:nvPr/>
        </p:nvSpPr>
        <p:spPr>
          <a:xfrm>
            <a:off x="0" y="1"/>
            <a:ext cx="3854627" cy="6858623"/>
          </a:xfrm>
          <a:prstGeom prst="rect">
            <a:avLst/>
          </a:prstGeom>
          <a:solidFill>
            <a:srgbClr val="00B0F0"/>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dirty="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6" name="Rectangle 5">
            <a:extLst>
              <a:ext uri="{FF2B5EF4-FFF2-40B4-BE49-F238E27FC236}">
                <a16:creationId xmlns:a16="http://schemas.microsoft.com/office/drawing/2014/main" id="{0B11B499-9D06-4E16-85C3-04C490C7B733}"/>
              </a:ext>
            </a:extLst>
          </p:cNvPr>
          <p:cNvSpPr/>
          <p:nvPr userDrawn="1"/>
        </p:nvSpPr>
        <p:spPr bwMode="auto">
          <a:xfrm>
            <a:off x="0" y="6171487"/>
            <a:ext cx="5775960" cy="68651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A063EA49-EEA1-4C37-BEB6-1D51CF1678B7}"/>
              </a:ext>
            </a:extLst>
          </p:cNvPr>
          <p:cNvSpPr txBox="1"/>
          <p:nvPr userDrawn="1"/>
        </p:nvSpPr>
        <p:spPr>
          <a:xfrm>
            <a:off x="0" y="1"/>
            <a:ext cx="3854627" cy="6858623"/>
          </a:xfrm>
          <a:prstGeom prst="rect">
            <a:avLst/>
          </a:prstGeom>
          <a:solidFill>
            <a:srgbClr val="00B0F0"/>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dirty="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325A4E93-C827-4B8A-8C6E-9B0E4975853C}"/>
              </a:ext>
            </a:extLst>
          </p:cNvPr>
          <p:cNvSpPr txBox="1"/>
          <p:nvPr/>
        </p:nvSpPr>
        <p:spPr>
          <a:xfrm>
            <a:off x="0" y="6171487"/>
            <a:ext cx="3579956" cy="663892"/>
          </a:xfrm>
          <a:prstGeom prst="rect">
            <a:avLst/>
          </a:prstGeom>
          <a:noFill/>
        </p:spPr>
        <p:txBody>
          <a:bodyPr wrap="square" lIns="268927" tIns="143428" rIns="179285" bIns="143428"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sz="1078" b="0" i="0" dirty="0">
                <a:solidFill>
                  <a:schemeClr val="bg1"/>
                </a:solidFill>
                <a:latin typeface="Calibri Light" panose="020F0302020204030204" pitchFamily="34" charset="0"/>
                <a:cs typeface="Calibri Light" panose="020F0302020204030204" pitchFamily="34" charset="0"/>
              </a:rPr>
              <a:t>Copyright 2021, Ramco Systems Limited. </a:t>
            </a:r>
          </a:p>
          <a:p>
            <a:r>
              <a:rPr lang="en-US" sz="1078" b="0" i="0" dirty="0">
                <a:solidFill>
                  <a:schemeClr val="bg1"/>
                </a:solidFill>
                <a:latin typeface="Calibri Light" panose="020F0302020204030204" pitchFamily="34" charset="0"/>
                <a:cs typeface="Calibri Light" panose="020F0302020204030204" pitchFamily="34" charset="0"/>
              </a:rPr>
              <a:t>Information subject to change. All rights acknowledged.</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69240" y="289512"/>
            <a:ext cx="3316770" cy="899665"/>
          </a:xfrm>
          <a:prstGeom prst="rect">
            <a:avLst/>
          </a:prstGeom>
        </p:spPr>
        <p:txBody>
          <a:bodyPr/>
          <a:lstStyle>
            <a:lvl1pPr>
              <a:defRPr sz="3200" b="0" i="0">
                <a:gradFill>
                  <a:gsLst>
                    <a:gs pos="1250">
                      <a:schemeClr val="bg1"/>
                    </a:gs>
                    <a:gs pos="100000">
                      <a:schemeClr val="bg1"/>
                    </a:gs>
                  </a:gsLst>
                  <a:lin ang="5400000" scaled="0"/>
                </a:gradFill>
                <a:latin typeface="Calibri Light" panose="020F0302020204030204" pitchFamily="34" charset="0"/>
                <a:cs typeface="Calibri Light" panose="020F0302020204030204" pitchFamily="34" charset="0"/>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C3F001A6-D84C-4D76-B960-1DC4F0539594}"/>
              </a:ext>
            </a:extLst>
          </p:cNvPr>
          <p:cNvSpPr>
            <a:spLocks noGrp="1"/>
          </p:cNvSpPr>
          <p:nvPr>
            <p:ph type="body" sz="quarter" idx="10"/>
          </p:nvPr>
        </p:nvSpPr>
        <p:spPr>
          <a:xfrm>
            <a:off x="4068763" y="288925"/>
            <a:ext cx="7853362" cy="57467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258564"/>
      </p:ext>
    </p:extLst>
  </p:cSld>
  <p:clrMapOvr>
    <a:overrideClrMapping bg1="lt1" tx1="dk1" bg2="lt2" tx2="dk2" accent1="accent1" accent2="accent2" accent3="accent3" accent4="accent4" accent5="accent5" accent6="accent6" hlink="hlink" folHlink="folHlink"/>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Ramco_Systems_Left_Title_Black">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3DBD24-E6D7-429C-8110-97743515451B}"/>
              </a:ext>
            </a:extLst>
          </p:cNvPr>
          <p:cNvSpPr/>
          <p:nvPr userDrawn="1"/>
        </p:nvSpPr>
        <p:spPr bwMode="auto">
          <a:xfrm>
            <a:off x="0" y="6171486"/>
            <a:ext cx="6339840" cy="68651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a:extLst>
              <a:ext uri="{FF2B5EF4-FFF2-40B4-BE49-F238E27FC236}">
                <a16:creationId xmlns:a16="http://schemas.microsoft.com/office/drawing/2014/main" id="{9FBED168-B900-499A-AA92-8685D2976780}"/>
              </a:ext>
            </a:extLst>
          </p:cNvPr>
          <p:cNvSpPr txBox="1"/>
          <p:nvPr/>
        </p:nvSpPr>
        <p:spPr>
          <a:xfrm>
            <a:off x="0" y="1"/>
            <a:ext cx="3854627" cy="6858623"/>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dirty="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325A4E93-C827-4B8A-8C6E-9B0E4975853C}"/>
              </a:ext>
            </a:extLst>
          </p:cNvPr>
          <p:cNvSpPr txBox="1"/>
          <p:nvPr/>
        </p:nvSpPr>
        <p:spPr>
          <a:xfrm>
            <a:off x="0" y="6171487"/>
            <a:ext cx="3579956" cy="663892"/>
          </a:xfrm>
          <a:prstGeom prst="rect">
            <a:avLst/>
          </a:prstGeom>
          <a:noFill/>
        </p:spPr>
        <p:txBody>
          <a:bodyPr wrap="square" lIns="268927" tIns="143428" rIns="179285" bIns="143428"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sz="1078" b="0" i="0" dirty="0">
                <a:solidFill>
                  <a:schemeClr val="tx1">
                    <a:lumMod val="95000"/>
                    <a:lumOff val="5000"/>
                  </a:schemeClr>
                </a:solidFill>
                <a:latin typeface="Calibri Light" panose="020F0302020204030204" pitchFamily="34" charset="0"/>
                <a:cs typeface="Calibri Light" panose="020F0302020204030204" pitchFamily="34" charset="0"/>
              </a:rPr>
              <a:t>Copyright 2021, Ramco Systems Limited. </a:t>
            </a:r>
          </a:p>
          <a:p>
            <a:r>
              <a:rPr lang="en-US" sz="1078" b="0" i="0" dirty="0">
                <a:solidFill>
                  <a:schemeClr val="tx1">
                    <a:lumMod val="95000"/>
                    <a:lumOff val="5000"/>
                  </a:schemeClr>
                </a:solidFill>
                <a:latin typeface="Calibri Light" panose="020F0302020204030204" pitchFamily="34" charset="0"/>
                <a:cs typeface="Calibri Light" panose="020F0302020204030204" pitchFamily="34" charset="0"/>
              </a:rPr>
              <a:t>Information subject to change. All rights acknowledged.</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69240" y="289512"/>
            <a:ext cx="3316770" cy="899665"/>
          </a:xfrm>
          <a:prstGeom prst="rect">
            <a:avLst/>
          </a:prstGeom>
        </p:spPr>
        <p:txBody>
          <a:bodyPr/>
          <a:lstStyle>
            <a:lvl1pPr>
              <a:defRPr sz="3200" b="0" i="0">
                <a:solidFill>
                  <a:schemeClr val="accent1"/>
                </a:solidFill>
                <a:latin typeface="Calibri Light" panose="020F0302020204030204" pitchFamily="34" charset="0"/>
                <a:cs typeface="Calibri Light" panose="020F0302020204030204" pitchFamily="34" charset="0"/>
              </a:defRPr>
            </a:lvl1pPr>
          </a:lstStyle>
          <a:p>
            <a:r>
              <a:rPr lang="en-US"/>
              <a:t>Click to edit Master title style</a:t>
            </a:r>
            <a:endParaRPr lang="en-US" dirty="0"/>
          </a:p>
        </p:txBody>
      </p:sp>
      <p:sp>
        <p:nvSpPr>
          <p:cNvPr id="7" name="Text Placeholder 9">
            <a:extLst>
              <a:ext uri="{FF2B5EF4-FFF2-40B4-BE49-F238E27FC236}">
                <a16:creationId xmlns:a16="http://schemas.microsoft.com/office/drawing/2014/main" id="{86165590-B270-4457-B034-54E78E3242E1}"/>
              </a:ext>
            </a:extLst>
          </p:cNvPr>
          <p:cNvSpPr>
            <a:spLocks noGrp="1"/>
          </p:cNvSpPr>
          <p:nvPr>
            <p:ph type="body" sz="quarter" idx="10"/>
          </p:nvPr>
        </p:nvSpPr>
        <p:spPr>
          <a:xfrm>
            <a:off x="4068763" y="288925"/>
            <a:ext cx="7853362" cy="57467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191162"/>
      </p:ext>
    </p:extLst>
  </p:cSld>
  <p:clrMapOvr>
    <a:overrideClrMapping bg1="lt1" tx1="dk1" bg2="lt2" tx2="dk2" accent1="accent1" accent2="accent2" accent3="accent3" accent4="accent4" accent5="accent5" accent6="accent6" hlink="hlink" folHlink="folHlink"/>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mp; Box">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F54091EA-6C3E-4A95-92A1-B050758AD4C9}"/>
              </a:ext>
            </a:extLst>
          </p:cNvPr>
          <p:cNvSpPr>
            <a:spLocks noGrp="1"/>
          </p:cNvSpPr>
          <p:nvPr>
            <p:ph sz="quarter" idx="21"/>
          </p:nvPr>
        </p:nvSpPr>
        <p:spPr bwMode="gray">
          <a:xfrm>
            <a:off x="263525" y="1257300"/>
            <a:ext cx="11664950" cy="4280452"/>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7">
            <a:extLst>
              <a:ext uri="{FF2B5EF4-FFF2-40B4-BE49-F238E27FC236}">
                <a16:creationId xmlns:a16="http://schemas.microsoft.com/office/drawing/2014/main" id="{742BE3E5-C35B-483A-9FF2-1492C28E74EC}"/>
              </a:ext>
            </a:extLst>
          </p:cNvPr>
          <p:cNvSpPr>
            <a:spLocks noGrp="1"/>
          </p:cNvSpPr>
          <p:nvPr>
            <p:ph type="body" sz="quarter" idx="29"/>
          </p:nvPr>
        </p:nvSpPr>
        <p:spPr bwMode="gray">
          <a:xfrm>
            <a:off x="0" y="5586189"/>
            <a:ext cx="12192000" cy="539974"/>
          </a:xfrm>
          <a:prstGeom prst="rect">
            <a:avLst/>
          </a:prstGeom>
          <a:solidFill>
            <a:srgbClr val="00B0F0"/>
          </a:solidFill>
        </p:spPr>
        <p:txBody>
          <a:bodyPr lIns="252000" tIns="0" rIns="252000" anchor="ctr"/>
          <a:lstStyle>
            <a:lvl1pPr marL="0" indent="0" algn="ctr">
              <a:lnSpc>
                <a:spcPct val="100000"/>
              </a:lnSpc>
              <a:spcBef>
                <a:spcPts val="0"/>
              </a:spcBef>
              <a:buFont typeface="Arial" panose="020B0604020202020204" pitchFamily="34" charset="0"/>
              <a:buNone/>
              <a:defRPr sz="2000" b="1">
                <a:solidFill>
                  <a:schemeClr val="bg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p:txBody>
      </p:sp>
      <p:sp>
        <p:nvSpPr>
          <p:cNvPr id="17" name="Title Placeholder 1">
            <a:extLst>
              <a:ext uri="{FF2B5EF4-FFF2-40B4-BE49-F238E27FC236}">
                <a16:creationId xmlns:a16="http://schemas.microsoft.com/office/drawing/2014/main" id="{6B7B6386-887A-4DF8-83C7-D9A3655B4AD5}"/>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8" name="Text Placeholder 11">
            <a:extLst>
              <a:ext uri="{FF2B5EF4-FFF2-40B4-BE49-F238E27FC236}">
                <a16:creationId xmlns:a16="http://schemas.microsoft.com/office/drawing/2014/main" id="{F917CD42-3FD2-462C-ABD0-22929AF0E072}"/>
              </a:ext>
            </a:extLst>
          </p:cNvPr>
          <p:cNvSpPr>
            <a:spLocks noGrp="1"/>
          </p:cNvSpPr>
          <p:nvPr>
            <p:ph type="body" sz="quarter" idx="30"/>
          </p:nvPr>
        </p:nvSpPr>
        <p:spPr bwMode="gray">
          <a:xfrm>
            <a:off x="263525" y="902107"/>
            <a:ext cx="1166495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grpSp>
        <p:nvGrpSpPr>
          <p:cNvPr id="6" name="Group 5">
            <a:extLst>
              <a:ext uri="{FF2B5EF4-FFF2-40B4-BE49-F238E27FC236}">
                <a16:creationId xmlns:a16="http://schemas.microsoft.com/office/drawing/2014/main" id="{6842914C-5D13-4933-9A90-1A50BF3981F1}"/>
              </a:ext>
            </a:extLst>
          </p:cNvPr>
          <p:cNvGrpSpPr/>
          <p:nvPr userDrawn="1"/>
        </p:nvGrpSpPr>
        <p:grpSpPr>
          <a:xfrm>
            <a:off x="0" y="155276"/>
            <a:ext cx="269241" cy="1155363"/>
            <a:chOff x="-3" y="794367"/>
            <a:chExt cx="10423283" cy="88389"/>
          </a:xfrm>
        </p:grpSpPr>
        <p:sp>
          <p:nvSpPr>
            <p:cNvPr id="7" name="正方形/長方形 11">
              <a:extLst>
                <a:ext uri="{FF2B5EF4-FFF2-40B4-BE49-F238E27FC236}">
                  <a16:creationId xmlns:a16="http://schemas.microsoft.com/office/drawing/2014/main" id="{CC85440F-1542-44FC-B58B-8E44DA88A3E5}"/>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8" name="グループ化 62">
              <a:extLst>
                <a:ext uri="{FF2B5EF4-FFF2-40B4-BE49-F238E27FC236}">
                  <a16:creationId xmlns:a16="http://schemas.microsoft.com/office/drawing/2014/main" id="{C504929B-ADC8-4673-957A-9D76E09DCB2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762F67F0-8479-4946-9AE8-56A553723EF3}"/>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2" name="正方形/長方形 70">
                <a:extLst>
                  <a:ext uri="{FF2B5EF4-FFF2-40B4-BE49-F238E27FC236}">
                    <a16:creationId xmlns:a16="http://schemas.microsoft.com/office/drawing/2014/main" id="{FC8BB684-31B1-46EF-B352-8D0E23A85C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1083002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0" name="Content Placeholder 25">
            <a:extLst>
              <a:ext uri="{FF2B5EF4-FFF2-40B4-BE49-F238E27FC236}">
                <a16:creationId xmlns:a16="http://schemas.microsoft.com/office/drawing/2014/main" id="{C39E376B-2415-4B14-BD91-C4FA90DBA3C6}"/>
              </a:ext>
            </a:extLst>
          </p:cNvPr>
          <p:cNvSpPr>
            <a:spLocks noGrp="1"/>
          </p:cNvSpPr>
          <p:nvPr>
            <p:ph sz="quarter" idx="29"/>
          </p:nvPr>
        </p:nvSpPr>
        <p:spPr>
          <a:xfrm>
            <a:off x="6306185" y="1340770"/>
            <a:ext cx="5489576" cy="4680617"/>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732434940"/>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9" name="Content Placeholder 8">
            <a:extLst>
              <a:ext uri="{FF2B5EF4-FFF2-40B4-BE49-F238E27FC236}">
                <a16:creationId xmlns:a16="http://schemas.microsoft.com/office/drawing/2014/main" id="{A4932A36-B931-4F7C-BC3C-16BB0C81E8E2}"/>
              </a:ext>
            </a:extLst>
          </p:cNvPr>
          <p:cNvSpPr>
            <a:spLocks noGrp="1"/>
          </p:cNvSpPr>
          <p:nvPr>
            <p:ph sz="quarter" idx="31"/>
          </p:nvPr>
        </p:nvSpPr>
        <p:spPr bwMode="gray">
          <a:xfrm>
            <a:off x="6226957"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a:extLst>
              <a:ext uri="{FF2B5EF4-FFF2-40B4-BE49-F238E27FC236}">
                <a16:creationId xmlns:a16="http://schemas.microsoft.com/office/drawing/2014/main" id="{C68DEBCA-775A-4B0F-B228-8BABB35F26F8}"/>
              </a:ext>
            </a:extLst>
          </p:cNvPr>
          <p:cNvSpPr>
            <a:spLocks noGrp="1"/>
          </p:cNvSpPr>
          <p:nvPr>
            <p:ph type="body" sz="quarter" idx="32"/>
          </p:nvPr>
        </p:nvSpPr>
        <p:spPr bwMode="gray">
          <a:xfrm>
            <a:off x="6226957"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Tree>
    <p:extLst>
      <p:ext uri="{BB962C8B-B14F-4D97-AF65-F5344CB8AC3E}">
        <p14:creationId xmlns:p14="http://schemas.microsoft.com/office/powerpoint/2010/main" val="3340504987"/>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3988435"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3988435"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9" name="Content Placeholder 8">
            <a:extLst>
              <a:ext uri="{FF2B5EF4-FFF2-40B4-BE49-F238E27FC236}">
                <a16:creationId xmlns:a16="http://schemas.microsoft.com/office/drawing/2014/main" id="{A4932A36-B931-4F7C-BC3C-16BB0C81E8E2}"/>
              </a:ext>
            </a:extLst>
          </p:cNvPr>
          <p:cNvSpPr>
            <a:spLocks noGrp="1"/>
          </p:cNvSpPr>
          <p:nvPr>
            <p:ph sz="quarter" idx="31"/>
          </p:nvPr>
        </p:nvSpPr>
        <p:spPr bwMode="gray">
          <a:xfrm>
            <a:off x="4422530" y="1257300"/>
            <a:ext cx="7676517"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a:extLst>
              <a:ext uri="{FF2B5EF4-FFF2-40B4-BE49-F238E27FC236}">
                <a16:creationId xmlns:a16="http://schemas.microsoft.com/office/drawing/2014/main" id="{C68DEBCA-775A-4B0F-B228-8BABB35F26F8}"/>
              </a:ext>
            </a:extLst>
          </p:cNvPr>
          <p:cNvSpPr>
            <a:spLocks noGrp="1"/>
          </p:cNvSpPr>
          <p:nvPr>
            <p:ph type="body" sz="quarter" idx="32"/>
          </p:nvPr>
        </p:nvSpPr>
        <p:spPr bwMode="gray">
          <a:xfrm>
            <a:off x="4422530" y="902107"/>
            <a:ext cx="7676517"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Tree>
    <p:extLst>
      <p:ext uri="{BB962C8B-B14F-4D97-AF65-F5344CB8AC3E}">
        <p14:creationId xmlns:p14="http://schemas.microsoft.com/office/powerpoint/2010/main" val="405788462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7" name="Text Placeholder 11">
            <a:extLst>
              <a:ext uri="{FF2B5EF4-FFF2-40B4-BE49-F238E27FC236}">
                <a16:creationId xmlns:a16="http://schemas.microsoft.com/office/drawing/2014/main" id="{A3B3DCC3-11F2-45EB-BCFD-9E4F34DFF345}"/>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8" name="Content Placeholder 3">
            <a:extLst>
              <a:ext uri="{FF2B5EF4-FFF2-40B4-BE49-F238E27FC236}">
                <a16:creationId xmlns:a16="http://schemas.microsoft.com/office/drawing/2014/main" id="{B144C60B-5AAE-4656-97CF-266FB87F090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24">
            <a:extLst>
              <a:ext uri="{FF2B5EF4-FFF2-40B4-BE49-F238E27FC236}">
                <a16:creationId xmlns:a16="http://schemas.microsoft.com/office/drawing/2014/main" id="{717920DE-E60C-4141-B4F3-29A5D85B001E}"/>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6" name="Content Placeholder 25">
            <a:extLst>
              <a:ext uri="{FF2B5EF4-FFF2-40B4-BE49-F238E27FC236}">
                <a16:creationId xmlns:a16="http://schemas.microsoft.com/office/drawing/2014/main" id="{B72AC394-F1EA-4701-AE43-2A6628C6CE85}"/>
              </a:ext>
            </a:extLst>
          </p:cNvPr>
          <p:cNvSpPr>
            <a:spLocks noGrp="1"/>
          </p:cNvSpPr>
          <p:nvPr>
            <p:ph sz="quarter" idx="29"/>
          </p:nvPr>
        </p:nvSpPr>
        <p:spPr>
          <a:xfrm>
            <a:off x="4097809" y="1149757"/>
            <a:ext cx="7554260" cy="487163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083602446"/>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sp>
        <p:nvSpPr>
          <p:cNvPr id="24" name="Text Placeholder 11">
            <a:extLst>
              <a:ext uri="{FF2B5EF4-FFF2-40B4-BE49-F238E27FC236}">
                <a16:creationId xmlns:a16="http://schemas.microsoft.com/office/drawing/2014/main" id="{7E0ABA0E-3031-4D04-A99C-3A2FFCD49CAE}"/>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4" name="Text Placeholder 11">
            <a:extLst>
              <a:ext uri="{FF2B5EF4-FFF2-40B4-BE49-F238E27FC236}">
                <a16:creationId xmlns:a16="http://schemas.microsoft.com/office/drawing/2014/main" id="{72865FF8-1BCA-4EA6-A89C-0D5083BCA735}"/>
              </a:ext>
            </a:extLst>
          </p:cNvPr>
          <p:cNvSpPr>
            <a:spLocks noGrp="1"/>
          </p:cNvSpPr>
          <p:nvPr>
            <p:ph type="body" sz="quarter" idx="23"/>
          </p:nvPr>
        </p:nvSpPr>
        <p:spPr bwMode="gray">
          <a:xfrm>
            <a:off x="4256387"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2" name="Text Placeholder 11">
            <a:extLst>
              <a:ext uri="{FF2B5EF4-FFF2-40B4-BE49-F238E27FC236}">
                <a16:creationId xmlns:a16="http://schemas.microsoft.com/office/drawing/2014/main" id="{F1C5E35E-D10A-42B4-960D-58E5BEC9E738}"/>
              </a:ext>
            </a:extLst>
          </p:cNvPr>
          <p:cNvSpPr>
            <a:spLocks noGrp="1"/>
          </p:cNvSpPr>
          <p:nvPr>
            <p:ph type="body" sz="quarter" idx="25"/>
          </p:nvPr>
        </p:nvSpPr>
        <p:spPr bwMode="gray">
          <a:xfrm>
            <a:off x="8249249"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4" name="Content Placeholder 3">
            <a:extLst>
              <a:ext uri="{FF2B5EF4-FFF2-40B4-BE49-F238E27FC236}">
                <a16:creationId xmlns:a16="http://schemas.microsoft.com/office/drawing/2014/main" id="{63E7E550-48D1-4848-89AD-7BC59C0A08A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Content Placeholder 3">
            <a:extLst>
              <a:ext uri="{FF2B5EF4-FFF2-40B4-BE49-F238E27FC236}">
                <a16:creationId xmlns:a16="http://schemas.microsoft.com/office/drawing/2014/main" id="{8901D278-1232-4D46-9CDD-5343894C20FC}"/>
              </a:ext>
            </a:extLst>
          </p:cNvPr>
          <p:cNvSpPr>
            <a:spLocks noGrp="1"/>
          </p:cNvSpPr>
          <p:nvPr>
            <p:ph sz="quarter" idx="26"/>
          </p:nvPr>
        </p:nvSpPr>
        <p:spPr bwMode="gray">
          <a:xfrm>
            <a:off x="4256388"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Content Placeholder 3">
            <a:extLst>
              <a:ext uri="{FF2B5EF4-FFF2-40B4-BE49-F238E27FC236}">
                <a16:creationId xmlns:a16="http://schemas.microsoft.com/office/drawing/2014/main" id="{1F4A5F9D-DCF9-4BB5-9762-2EF3B04961F1}"/>
              </a:ext>
            </a:extLst>
          </p:cNvPr>
          <p:cNvSpPr>
            <a:spLocks noGrp="1"/>
          </p:cNvSpPr>
          <p:nvPr>
            <p:ph sz="quarter" idx="27"/>
          </p:nvPr>
        </p:nvSpPr>
        <p:spPr bwMode="gray">
          <a:xfrm>
            <a:off x="8249250"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24">
            <a:extLst>
              <a:ext uri="{FF2B5EF4-FFF2-40B4-BE49-F238E27FC236}">
                <a16:creationId xmlns:a16="http://schemas.microsoft.com/office/drawing/2014/main" id="{5303F152-28C2-4B33-A3F4-540FEA8708D3}"/>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8" name="Picture Placeholder 24">
            <a:extLst>
              <a:ext uri="{FF2B5EF4-FFF2-40B4-BE49-F238E27FC236}">
                <a16:creationId xmlns:a16="http://schemas.microsoft.com/office/drawing/2014/main" id="{22E4186C-EC01-4CE4-95EC-41517AE3997E}"/>
              </a:ext>
            </a:extLst>
          </p:cNvPr>
          <p:cNvSpPr>
            <a:spLocks noGrp="1"/>
          </p:cNvSpPr>
          <p:nvPr>
            <p:ph type="pic" sz="quarter" idx="34" hasCustomPrompt="1"/>
          </p:nvPr>
        </p:nvSpPr>
        <p:spPr>
          <a:xfrm>
            <a:off x="4256388" y="984250"/>
            <a:ext cx="3672000" cy="82663"/>
          </a:xfrm>
          <a:prstGeom prst="rect">
            <a:avLst/>
          </a:prstGeom>
          <a:solidFill>
            <a:srgbClr val="00B0F0"/>
          </a:solidFill>
          <a:ln>
            <a:noFill/>
          </a:ln>
        </p:spPr>
        <p:txBody>
          <a:bodyPr/>
          <a:lstStyle>
            <a:lvl1pPr>
              <a:defRPr sz="100"/>
            </a:lvl1pPr>
          </a:lstStyle>
          <a:p>
            <a:r>
              <a:rPr lang="en-US" dirty="0"/>
              <a:t>.</a:t>
            </a:r>
          </a:p>
        </p:txBody>
      </p:sp>
      <p:sp>
        <p:nvSpPr>
          <p:cNvPr id="22" name="Picture Placeholder 24">
            <a:extLst>
              <a:ext uri="{FF2B5EF4-FFF2-40B4-BE49-F238E27FC236}">
                <a16:creationId xmlns:a16="http://schemas.microsoft.com/office/drawing/2014/main" id="{8A1A0923-3351-42F4-A7E2-0C67B7FC7D01}"/>
              </a:ext>
            </a:extLst>
          </p:cNvPr>
          <p:cNvSpPr>
            <a:spLocks noGrp="1"/>
          </p:cNvSpPr>
          <p:nvPr>
            <p:ph type="pic" sz="quarter" idx="35" hasCustomPrompt="1"/>
          </p:nvPr>
        </p:nvSpPr>
        <p:spPr>
          <a:xfrm>
            <a:off x="8249486" y="98425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Tree>
    <p:extLst>
      <p:ext uri="{BB962C8B-B14F-4D97-AF65-F5344CB8AC3E}">
        <p14:creationId xmlns:p14="http://schemas.microsoft.com/office/powerpoint/2010/main" val="310364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Ramco_Systems_P.Title_Blu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3" y="2084187"/>
            <a:ext cx="8964185" cy="1793090"/>
          </a:xfrm>
          <a:prstGeom prst="rect">
            <a:avLst/>
          </a:prstGeom>
          <a:noFill/>
        </p:spPr>
        <p:txBody>
          <a:bodyPr lIns="146304" tIns="91440" rIns="146304" bIns="91440" anchor="t" anchorCtr="0"/>
          <a:lstStyle>
            <a:lvl1pPr>
              <a:defRPr sz="5295" spc="-98" baseline="0">
                <a:solidFill>
                  <a:schemeClr val="bg1"/>
                </a:soli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prstGeom prst="rect">
            <a:avLst/>
          </a:prstGeom>
          <a:noFill/>
        </p:spPr>
        <p:txBody>
          <a:bodyPr lIns="146304" tIns="109728" rIns="146304" bIns="109728">
            <a:noAutofit/>
          </a:bodyPr>
          <a:lstStyle>
            <a:lvl1pPr marL="0" indent="0">
              <a:spcBef>
                <a:spcPts val="0"/>
              </a:spcBef>
              <a:buNone/>
              <a:defRPr sz="3137" b="0" i="0" spc="0" baseline="0">
                <a:solidFill>
                  <a:schemeClr val="bg1"/>
                </a:solidFill>
                <a:latin typeface="Calibri Light" panose="020F0302020204030204" pitchFamily="34" charset="0"/>
                <a:cs typeface="Calibri Light" panose="020F0302020204030204" pitchFamily="34" charset="0"/>
              </a:defRPr>
            </a:lvl1pPr>
          </a:lstStyle>
          <a:p>
            <a:pPr lvl="0"/>
            <a:r>
              <a:rPr lang="en-US" dirty="0"/>
              <a:t>Speaker Name</a:t>
            </a:r>
          </a:p>
        </p:txBody>
      </p:sp>
      <p:pic>
        <p:nvPicPr>
          <p:cNvPr id="7" name="Picture 6">
            <a:extLst>
              <a:ext uri="{FF2B5EF4-FFF2-40B4-BE49-F238E27FC236}">
                <a16:creationId xmlns:a16="http://schemas.microsoft.com/office/drawing/2014/main" id="{FDFA5C05-BA94-544D-961C-C2ED158C64F9}"/>
              </a:ext>
            </a:extLst>
          </p:cNvPr>
          <p:cNvPicPr>
            <a:picLocks noChangeAspect="1"/>
          </p:cNvPicPr>
          <p:nvPr userDrawn="1"/>
        </p:nvPicPr>
        <p:blipFill>
          <a:blip r:embed="rId2" cstate="screen">
            <a:biLevel thresh="50000"/>
            <a:extLst>
              <a:ext uri="{28A0092B-C50C-407E-A947-70E740481C1C}">
                <a14:useLocalDpi xmlns:a14="http://schemas.microsoft.com/office/drawing/2010/main"/>
              </a:ext>
            </a:extLst>
          </a:blip>
          <a:stretch>
            <a:fillRect/>
          </a:stretch>
        </p:blipFill>
        <p:spPr>
          <a:xfrm>
            <a:off x="10448952" y="6268192"/>
            <a:ext cx="1419339" cy="303674"/>
          </a:xfrm>
          <a:prstGeom prst="rect">
            <a:avLst/>
          </a:prstGeom>
        </p:spPr>
      </p:pic>
      <p:sp>
        <p:nvSpPr>
          <p:cNvPr id="2" name="Rectangle 1">
            <a:extLst>
              <a:ext uri="{FF2B5EF4-FFF2-40B4-BE49-F238E27FC236}">
                <a16:creationId xmlns:a16="http://schemas.microsoft.com/office/drawing/2014/main" id="{390B330D-4C6B-4D77-B8A5-0C73314467DA}"/>
              </a:ext>
            </a:extLst>
          </p:cNvPr>
          <p:cNvSpPr/>
          <p:nvPr userDrawn="1"/>
        </p:nvSpPr>
        <p:spPr bwMode="auto">
          <a:xfrm>
            <a:off x="0" y="6268192"/>
            <a:ext cx="6257109" cy="5898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00A60039-8FDC-4131-9AA6-A86F81C3FBFD}"/>
              </a:ext>
            </a:extLst>
          </p:cNvPr>
          <p:cNvSpPr txBox="1"/>
          <p:nvPr userDrawn="1"/>
        </p:nvSpPr>
        <p:spPr>
          <a:xfrm>
            <a:off x="0" y="6418926"/>
            <a:ext cx="5831804" cy="455672"/>
          </a:xfrm>
          <a:prstGeom prst="rect">
            <a:avLst/>
          </a:prstGeom>
          <a:noFill/>
        </p:spPr>
        <p:txBody>
          <a:bodyPr wrap="none" lIns="268927" tIns="143428" rIns="179285" bIns="143428" rtlCol="0">
            <a:spAutoFit/>
          </a:bodyPr>
          <a:lstStyle/>
          <a:p>
            <a:r>
              <a:rPr lang="en-US" sz="1078" b="0" i="0" dirty="0">
                <a:solidFill>
                  <a:schemeClr val="bg1"/>
                </a:solidFill>
                <a:latin typeface="Calibri Light" panose="020F0302020204030204" pitchFamily="34" charset="0"/>
                <a:cs typeface="Calibri Light" panose="020F0302020204030204" pitchFamily="34" charset="0"/>
              </a:rPr>
              <a:t>Copyright 2021, Ramco Systems Limited. Information subject to change. All rights acknowledged.</a:t>
            </a:r>
          </a:p>
        </p:txBody>
      </p:sp>
    </p:spTree>
    <p:extLst>
      <p:ext uri="{BB962C8B-B14F-4D97-AF65-F5344CB8AC3E}">
        <p14:creationId xmlns:p14="http://schemas.microsoft.com/office/powerpoint/2010/main" val="813994684"/>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3)">
    <p:spTree>
      <p:nvGrpSpPr>
        <p:cNvPr id="1" name=""/>
        <p:cNvGrpSpPr/>
        <p:nvPr/>
      </p:nvGrpSpPr>
      <p:grpSpPr>
        <a:xfrm>
          <a:off x="0" y="0"/>
          <a:ext cx="0" cy="0"/>
          <a:chOff x="0" y="0"/>
          <a:chExt cx="0" cy="0"/>
        </a:xfrm>
      </p:grpSpPr>
      <p:sp>
        <p:nvSpPr>
          <p:cNvPr id="24" name="Text Placeholder 11">
            <a:extLst>
              <a:ext uri="{FF2B5EF4-FFF2-40B4-BE49-F238E27FC236}">
                <a16:creationId xmlns:a16="http://schemas.microsoft.com/office/drawing/2014/main" id="{7E0ABA0E-3031-4D04-A99C-3A2FFCD49CAE}"/>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4" name="Text Placeholder 11">
            <a:extLst>
              <a:ext uri="{FF2B5EF4-FFF2-40B4-BE49-F238E27FC236}">
                <a16:creationId xmlns:a16="http://schemas.microsoft.com/office/drawing/2014/main" id="{72865FF8-1BCA-4EA6-A89C-0D5083BCA735}"/>
              </a:ext>
            </a:extLst>
          </p:cNvPr>
          <p:cNvSpPr>
            <a:spLocks noGrp="1"/>
          </p:cNvSpPr>
          <p:nvPr>
            <p:ph type="body" sz="quarter" idx="23"/>
          </p:nvPr>
        </p:nvSpPr>
        <p:spPr bwMode="gray">
          <a:xfrm>
            <a:off x="4256387"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2" name="Text Placeholder 11">
            <a:extLst>
              <a:ext uri="{FF2B5EF4-FFF2-40B4-BE49-F238E27FC236}">
                <a16:creationId xmlns:a16="http://schemas.microsoft.com/office/drawing/2014/main" id="{F1C5E35E-D10A-42B4-960D-58E5BEC9E738}"/>
              </a:ext>
            </a:extLst>
          </p:cNvPr>
          <p:cNvSpPr>
            <a:spLocks noGrp="1"/>
          </p:cNvSpPr>
          <p:nvPr>
            <p:ph type="body" sz="quarter" idx="25"/>
          </p:nvPr>
        </p:nvSpPr>
        <p:spPr bwMode="gray">
          <a:xfrm>
            <a:off x="8249249"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4" name="Content Placeholder 3">
            <a:extLst>
              <a:ext uri="{FF2B5EF4-FFF2-40B4-BE49-F238E27FC236}">
                <a16:creationId xmlns:a16="http://schemas.microsoft.com/office/drawing/2014/main" id="{63E7E550-48D1-4848-89AD-7BC59C0A08A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Content Placeholder 3">
            <a:extLst>
              <a:ext uri="{FF2B5EF4-FFF2-40B4-BE49-F238E27FC236}">
                <a16:creationId xmlns:a16="http://schemas.microsoft.com/office/drawing/2014/main" id="{8901D278-1232-4D46-9CDD-5343894C20FC}"/>
              </a:ext>
            </a:extLst>
          </p:cNvPr>
          <p:cNvSpPr>
            <a:spLocks noGrp="1"/>
          </p:cNvSpPr>
          <p:nvPr>
            <p:ph sz="quarter" idx="26"/>
          </p:nvPr>
        </p:nvSpPr>
        <p:spPr bwMode="gray">
          <a:xfrm>
            <a:off x="4256388"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Content Placeholder 3">
            <a:extLst>
              <a:ext uri="{FF2B5EF4-FFF2-40B4-BE49-F238E27FC236}">
                <a16:creationId xmlns:a16="http://schemas.microsoft.com/office/drawing/2014/main" id="{1F4A5F9D-DCF9-4BB5-9762-2EF3B04961F1}"/>
              </a:ext>
            </a:extLst>
          </p:cNvPr>
          <p:cNvSpPr>
            <a:spLocks noGrp="1"/>
          </p:cNvSpPr>
          <p:nvPr>
            <p:ph sz="quarter" idx="27"/>
          </p:nvPr>
        </p:nvSpPr>
        <p:spPr bwMode="gray">
          <a:xfrm>
            <a:off x="8249250"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2" name="Text Placeholder 7">
            <a:extLst>
              <a:ext uri="{FF2B5EF4-FFF2-40B4-BE49-F238E27FC236}">
                <a16:creationId xmlns:a16="http://schemas.microsoft.com/office/drawing/2014/main" id="{D98EB806-E075-4A10-A43A-4D170A529437}"/>
              </a:ext>
            </a:extLst>
          </p:cNvPr>
          <p:cNvSpPr>
            <a:spLocks noGrp="1"/>
          </p:cNvSpPr>
          <p:nvPr>
            <p:ph type="body" sz="quarter" idx="29"/>
          </p:nvPr>
        </p:nvSpPr>
        <p:spPr bwMode="gray">
          <a:xfrm>
            <a:off x="0" y="5586189"/>
            <a:ext cx="12192000" cy="539974"/>
          </a:xfrm>
          <a:prstGeom prst="rect">
            <a:avLst/>
          </a:prstGeom>
          <a:solidFill>
            <a:srgbClr val="00B0F0"/>
          </a:solidFill>
        </p:spPr>
        <p:txBody>
          <a:bodyPr lIns="252000" tIns="0" rIns="252000" anchor="ctr"/>
          <a:lstStyle>
            <a:lvl1pPr marL="0" indent="0" algn="ctr">
              <a:lnSpc>
                <a:spcPct val="100000"/>
              </a:lnSpc>
              <a:spcBef>
                <a:spcPts val="0"/>
              </a:spcBef>
              <a:buFont typeface="Arial" panose="020B0604020202020204" pitchFamily="34" charset="0"/>
              <a:buNone/>
              <a:defRPr sz="2000" b="1">
                <a:solidFill>
                  <a:schemeClr val="bg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p:txBody>
      </p:sp>
      <p:sp>
        <p:nvSpPr>
          <p:cNvPr id="13" name="Picture Placeholder 24">
            <a:extLst>
              <a:ext uri="{FF2B5EF4-FFF2-40B4-BE49-F238E27FC236}">
                <a16:creationId xmlns:a16="http://schemas.microsoft.com/office/drawing/2014/main" id="{EFADC4A7-A099-4D5A-821C-EFCE87CA6BA0}"/>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4" name="Picture Placeholder 24">
            <a:extLst>
              <a:ext uri="{FF2B5EF4-FFF2-40B4-BE49-F238E27FC236}">
                <a16:creationId xmlns:a16="http://schemas.microsoft.com/office/drawing/2014/main" id="{B10D1BB3-D0B3-4C96-A584-C0E8B7A5E8E6}"/>
              </a:ext>
            </a:extLst>
          </p:cNvPr>
          <p:cNvSpPr>
            <a:spLocks noGrp="1"/>
          </p:cNvSpPr>
          <p:nvPr>
            <p:ph type="pic" sz="quarter" idx="34" hasCustomPrompt="1"/>
          </p:nvPr>
        </p:nvSpPr>
        <p:spPr>
          <a:xfrm>
            <a:off x="4256388" y="984250"/>
            <a:ext cx="3672000" cy="82663"/>
          </a:xfrm>
          <a:prstGeom prst="rect">
            <a:avLst/>
          </a:prstGeom>
          <a:solidFill>
            <a:srgbClr val="00B0F0"/>
          </a:solidFill>
          <a:ln>
            <a:noFill/>
          </a:ln>
        </p:spPr>
        <p:txBody>
          <a:bodyPr/>
          <a:lstStyle>
            <a:lvl1pPr>
              <a:defRPr sz="100"/>
            </a:lvl1pPr>
          </a:lstStyle>
          <a:p>
            <a:r>
              <a:rPr lang="en-US" dirty="0"/>
              <a:t>.</a:t>
            </a:r>
          </a:p>
        </p:txBody>
      </p:sp>
      <p:sp>
        <p:nvSpPr>
          <p:cNvPr id="15" name="Picture Placeholder 24">
            <a:extLst>
              <a:ext uri="{FF2B5EF4-FFF2-40B4-BE49-F238E27FC236}">
                <a16:creationId xmlns:a16="http://schemas.microsoft.com/office/drawing/2014/main" id="{206ABE8F-9B65-4D29-A1EA-C7196F292C4E}"/>
              </a:ext>
            </a:extLst>
          </p:cNvPr>
          <p:cNvSpPr>
            <a:spLocks noGrp="1"/>
          </p:cNvSpPr>
          <p:nvPr>
            <p:ph type="pic" sz="quarter" idx="35" hasCustomPrompt="1"/>
          </p:nvPr>
        </p:nvSpPr>
        <p:spPr>
          <a:xfrm>
            <a:off x="8249486" y="98425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Tree>
    <p:extLst>
      <p:ext uri="{BB962C8B-B14F-4D97-AF65-F5344CB8AC3E}">
        <p14:creationId xmlns:p14="http://schemas.microsoft.com/office/powerpoint/2010/main" val="38737438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5" name="Text Placeholder 11">
            <a:extLst>
              <a:ext uri="{FF2B5EF4-FFF2-40B4-BE49-F238E27FC236}">
                <a16:creationId xmlns:a16="http://schemas.microsoft.com/office/drawing/2014/main" id="{58823AE4-411E-480C-B3BF-2CB37DB968B2}"/>
              </a:ext>
            </a:extLst>
          </p:cNvPr>
          <p:cNvSpPr>
            <a:spLocks noGrp="1"/>
          </p:cNvSpPr>
          <p:nvPr>
            <p:ph type="body" sz="quarter" idx="22"/>
          </p:nvPr>
        </p:nvSpPr>
        <p:spPr bwMode="gray">
          <a:xfrm>
            <a:off x="267018" y="5692954"/>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9" name="Text Placeholder 11">
            <a:extLst>
              <a:ext uri="{FF2B5EF4-FFF2-40B4-BE49-F238E27FC236}">
                <a16:creationId xmlns:a16="http://schemas.microsoft.com/office/drawing/2014/main" id="{081AA7A6-E6CE-4A7E-8047-A79864FA8158}"/>
              </a:ext>
            </a:extLst>
          </p:cNvPr>
          <p:cNvSpPr>
            <a:spLocks noGrp="1"/>
          </p:cNvSpPr>
          <p:nvPr>
            <p:ph type="body" sz="quarter" idx="23"/>
          </p:nvPr>
        </p:nvSpPr>
        <p:spPr bwMode="gray">
          <a:xfrm>
            <a:off x="4259881" y="5692954"/>
            <a:ext cx="3672235" cy="252000"/>
          </a:xfrm>
          <a:prstGeom prst="rect">
            <a:avLst/>
          </a:prstGeom>
        </p:spPr>
        <p:txBody>
          <a:bodyPr lIns="0" tIns="0" rIns="0" anchor="ctr"/>
          <a:lstStyle>
            <a:lvl1pPr>
              <a:defRPr lang="en-US" sz="2000" b="1" dirty="0">
                <a:solidFill>
                  <a:schemeClr val="tx1"/>
                </a:solidFill>
              </a:defRPr>
            </a:lvl1pPr>
            <a:lvl2pPr>
              <a:defRPr lang="en-US" b="1" dirty="0">
                <a:solidFill>
                  <a:schemeClr val="accent1"/>
                </a:solidFill>
              </a:defRPr>
            </a:lvl2pPr>
          </a:lstStyle>
          <a:p>
            <a:pPr lvl="0">
              <a:lnSpc>
                <a:spcPct val="100000"/>
              </a:lnSpc>
              <a:spcBef>
                <a:spcPts val="100"/>
              </a:spcBef>
            </a:pPr>
            <a:r>
              <a:rPr lang="en-US"/>
              <a:t>Click to edit Master text styles</a:t>
            </a:r>
          </a:p>
        </p:txBody>
      </p:sp>
      <p:sp>
        <p:nvSpPr>
          <p:cNvPr id="20" name="Text Placeholder 11">
            <a:extLst>
              <a:ext uri="{FF2B5EF4-FFF2-40B4-BE49-F238E27FC236}">
                <a16:creationId xmlns:a16="http://schemas.microsoft.com/office/drawing/2014/main" id="{A306D2FD-9A36-4C87-8516-5AB3F22B324F}"/>
              </a:ext>
            </a:extLst>
          </p:cNvPr>
          <p:cNvSpPr>
            <a:spLocks noGrp="1"/>
          </p:cNvSpPr>
          <p:nvPr>
            <p:ph type="body" sz="quarter" idx="25"/>
          </p:nvPr>
        </p:nvSpPr>
        <p:spPr bwMode="gray">
          <a:xfrm>
            <a:off x="8252743" y="5692954"/>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7" name="Picture Placeholder 24">
            <a:extLst>
              <a:ext uri="{FF2B5EF4-FFF2-40B4-BE49-F238E27FC236}">
                <a16:creationId xmlns:a16="http://schemas.microsoft.com/office/drawing/2014/main" id="{3C50ECC9-EB5B-43F8-9581-9291BC005B4D}"/>
              </a:ext>
            </a:extLst>
          </p:cNvPr>
          <p:cNvSpPr>
            <a:spLocks noGrp="1"/>
          </p:cNvSpPr>
          <p:nvPr>
            <p:ph type="pic" sz="quarter" idx="33" hasCustomPrompt="1"/>
          </p:nvPr>
        </p:nvSpPr>
        <p:spPr>
          <a:xfrm>
            <a:off x="268525" y="5523706"/>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8" name="Picture Placeholder 24">
            <a:extLst>
              <a:ext uri="{FF2B5EF4-FFF2-40B4-BE49-F238E27FC236}">
                <a16:creationId xmlns:a16="http://schemas.microsoft.com/office/drawing/2014/main" id="{BC792832-94F9-44EF-A6E0-2203EF590CEE}"/>
              </a:ext>
            </a:extLst>
          </p:cNvPr>
          <p:cNvSpPr>
            <a:spLocks noGrp="1"/>
          </p:cNvSpPr>
          <p:nvPr>
            <p:ph type="pic" sz="quarter" idx="34" hasCustomPrompt="1"/>
          </p:nvPr>
        </p:nvSpPr>
        <p:spPr>
          <a:xfrm>
            <a:off x="4260000" y="5523706"/>
            <a:ext cx="3672000" cy="82663"/>
          </a:xfrm>
          <a:prstGeom prst="rect">
            <a:avLst/>
          </a:prstGeom>
          <a:solidFill>
            <a:srgbClr val="00B0F0"/>
          </a:solidFill>
          <a:ln>
            <a:noFill/>
          </a:ln>
        </p:spPr>
        <p:txBody>
          <a:bodyPr/>
          <a:lstStyle>
            <a:lvl1pPr>
              <a:defRPr sz="100"/>
            </a:lvl1pPr>
          </a:lstStyle>
          <a:p>
            <a:r>
              <a:rPr lang="en-US" dirty="0"/>
              <a:t>.</a:t>
            </a:r>
          </a:p>
        </p:txBody>
      </p:sp>
      <p:sp>
        <p:nvSpPr>
          <p:cNvPr id="22" name="Picture Placeholder 24">
            <a:extLst>
              <a:ext uri="{FF2B5EF4-FFF2-40B4-BE49-F238E27FC236}">
                <a16:creationId xmlns:a16="http://schemas.microsoft.com/office/drawing/2014/main" id="{6F408A36-A312-4CC6-A914-7729E8D5A501}"/>
              </a:ext>
            </a:extLst>
          </p:cNvPr>
          <p:cNvSpPr>
            <a:spLocks noGrp="1"/>
          </p:cNvSpPr>
          <p:nvPr>
            <p:ph type="pic" sz="quarter" idx="35" hasCustomPrompt="1"/>
          </p:nvPr>
        </p:nvSpPr>
        <p:spPr>
          <a:xfrm>
            <a:off x="8253098" y="5523706"/>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9" name="Content Placeholder 25">
            <a:extLst>
              <a:ext uri="{FF2B5EF4-FFF2-40B4-BE49-F238E27FC236}">
                <a16:creationId xmlns:a16="http://schemas.microsoft.com/office/drawing/2014/main" id="{DDAD4576-D18C-4B03-93E3-F228BBE02BFD}"/>
              </a:ext>
            </a:extLst>
          </p:cNvPr>
          <p:cNvSpPr>
            <a:spLocks noGrp="1"/>
          </p:cNvSpPr>
          <p:nvPr>
            <p:ph sz="quarter" idx="29"/>
          </p:nvPr>
        </p:nvSpPr>
        <p:spPr>
          <a:xfrm>
            <a:off x="266902" y="843089"/>
            <a:ext cx="3672000" cy="4680617"/>
          </a:xfrm>
          <a:prstGeom prst="rect">
            <a:avLst/>
          </a:prstGeom>
        </p:spPr>
        <p:txBody>
          <a:bodyPr/>
          <a:lstStyle/>
          <a:p>
            <a:pPr lvl="0"/>
            <a:r>
              <a:rPr lang="en-US"/>
              <a:t>Click to edit Master text styles</a:t>
            </a:r>
          </a:p>
        </p:txBody>
      </p:sp>
      <p:sp>
        <p:nvSpPr>
          <p:cNvPr id="10" name="Content Placeholder 25">
            <a:extLst>
              <a:ext uri="{FF2B5EF4-FFF2-40B4-BE49-F238E27FC236}">
                <a16:creationId xmlns:a16="http://schemas.microsoft.com/office/drawing/2014/main" id="{F614BC76-C2D5-4B1A-A4D5-86A77C35C22C}"/>
              </a:ext>
            </a:extLst>
          </p:cNvPr>
          <p:cNvSpPr>
            <a:spLocks noGrp="1"/>
          </p:cNvSpPr>
          <p:nvPr>
            <p:ph sz="quarter" idx="36"/>
          </p:nvPr>
        </p:nvSpPr>
        <p:spPr>
          <a:xfrm>
            <a:off x="4259881" y="843089"/>
            <a:ext cx="3672000" cy="4680617"/>
          </a:xfrm>
          <a:prstGeom prst="rect">
            <a:avLst/>
          </a:prstGeom>
        </p:spPr>
        <p:txBody>
          <a:bodyPr/>
          <a:lstStyle/>
          <a:p>
            <a:pPr lvl="0"/>
            <a:r>
              <a:rPr lang="en-US"/>
              <a:t>Click to edit Master text styles</a:t>
            </a:r>
          </a:p>
        </p:txBody>
      </p:sp>
      <p:sp>
        <p:nvSpPr>
          <p:cNvPr id="11" name="Content Placeholder 25">
            <a:extLst>
              <a:ext uri="{FF2B5EF4-FFF2-40B4-BE49-F238E27FC236}">
                <a16:creationId xmlns:a16="http://schemas.microsoft.com/office/drawing/2014/main" id="{317F55E8-42E3-410C-8F3E-3B076BF18680}"/>
              </a:ext>
            </a:extLst>
          </p:cNvPr>
          <p:cNvSpPr>
            <a:spLocks noGrp="1"/>
          </p:cNvSpPr>
          <p:nvPr>
            <p:ph sz="quarter" idx="37"/>
          </p:nvPr>
        </p:nvSpPr>
        <p:spPr>
          <a:xfrm>
            <a:off x="8251237" y="818728"/>
            <a:ext cx="3672000" cy="4680617"/>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2784604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28" name="Text Placeholder 11">
            <a:extLst>
              <a:ext uri="{FF2B5EF4-FFF2-40B4-BE49-F238E27FC236}">
                <a16:creationId xmlns:a16="http://schemas.microsoft.com/office/drawing/2014/main" id="{5D8205A2-1EAB-4DA1-BAEE-2414383034C1}"/>
              </a:ext>
            </a:extLst>
          </p:cNvPr>
          <p:cNvSpPr>
            <a:spLocks noGrp="1"/>
          </p:cNvSpPr>
          <p:nvPr>
            <p:ph type="body" sz="quarter" idx="22"/>
          </p:nvPr>
        </p:nvSpPr>
        <p:spPr bwMode="gray">
          <a:xfrm>
            <a:off x="267018"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29" name="Text Placeholder 11">
            <a:extLst>
              <a:ext uri="{FF2B5EF4-FFF2-40B4-BE49-F238E27FC236}">
                <a16:creationId xmlns:a16="http://schemas.microsoft.com/office/drawing/2014/main" id="{3A059590-AA0A-47DB-84B5-A5219251D14E}"/>
              </a:ext>
            </a:extLst>
          </p:cNvPr>
          <p:cNvSpPr>
            <a:spLocks noGrp="1"/>
          </p:cNvSpPr>
          <p:nvPr>
            <p:ph type="body" sz="quarter" idx="23"/>
          </p:nvPr>
        </p:nvSpPr>
        <p:spPr bwMode="gray">
          <a:xfrm>
            <a:off x="4259881"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0" name="Text Placeholder 11">
            <a:extLst>
              <a:ext uri="{FF2B5EF4-FFF2-40B4-BE49-F238E27FC236}">
                <a16:creationId xmlns:a16="http://schemas.microsoft.com/office/drawing/2014/main" id="{D5219B46-0117-43C2-891F-21D3B3C5C00F}"/>
              </a:ext>
            </a:extLst>
          </p:cNvPr>
          <p:cNvSpPr>
            <a:spLocks noGrp="1"/>
          </p:cNvSpPr>
          <p:nvPr>
            <p:ph type="body" sz="quarter" idx="28"/>
          </p:nvPr>
        </p:nvSpPr>
        <p:spPr bwMode="gray">
          <a:xfrm>
            <a:off x="8252743"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1" name="Text Placeholder 11">
            <a:extLst>
              <a:ext uri="{FF2B5EF4-FFF2-40B4-BE49-F238E27FC236}">
                <a16:creationId xmlns:a16="http://schemas.microsoft.com/office/drawing/2014/main" id="{EBF992C0-ABDC-4FED-A186-564550E5A47B}"/>
              </a:ext>
            </a:extLst>
          </p:cNvPr>
          <p:cNvSpPr>
            <a:spLocks noGrp="1"/>
          </p:cNvSpPr>
          <p:nvPr>
            <p:ph type="body" sz="quarter" idx="29"/>
          </p:nvPr>
        </p:nvSpPr>
        <p:spPr bwMode="gray">
          <a:xfrm>
            <a:off x="267018"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2" name="Text Placeholder 11">
            <a:extLst>
              <a:ext uri="{FF2B5EF4-FFF2-40B4-BE49-F238E27FC236}">
                <a16:creationId xmlns:a16="http://schemas.microsoft.com/office/drawing/2014/main" id="{9789ACA6-63DD-4E34-8300-0A17DA182F6C}"/>
              </a:ext>
            </a:extLst>
          </p:cNvPr>
          <p:cNvSpPr>
            <a:spLocks noGrp="1"/>
          </p:cNvSpPr>
          <p:nvPr>
            <p:ph type="body" sz="quarter" idx="30"/>
          </p:nvPr>
        </p:nvSpPr>
        <p:spPr bwMode="gray">
          <a:xfrm>
            <a:off x="4259881"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3" name="Text Placeholder 11">
            <a:extLst>
              <a:ext uri="{FF2B5EF4-FFF2-40B4-BE49-F238E27FC236}">
                <a16:creationId xmlns:a16="http://schemas.microsoft.com/office/drawing/2014/main" id="{41B99C74-D812-40CC-94BA-A5A265C3EBEB}"/>
              </a:ext>
            </a:extLst>
          </p:cNvPr>
          <p:cNvSpPr>
            <a:spLocks noGrp="1"/>
          </p:cNvSpPr>
          <p:nvPr>
            <p:ph type="body" sz="quarter" idx="31"/>
          </p:nvPr>
        </p:nvSpPr>
        <p:spPr bwMode="gray">
          <a:xfrm>
            <a:off x="8252743"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21" name="Picture Placeholder 24">
            <a:extLst>
              <a:ext uri="{FF2B5EF4-FFF2-40B4-BE49-F238E27FC236}">
                <a16:creationId xmlns:a16="http://schemas.microsoft.com/office/drawing/2014/main" id="{77EA91CA-094A-4C5C-8A1D-F0CEC0AED9A6}"/>
              </a:ext>
            </a:extLst>
          </p:cNvPr>
          <p:cNvSpPr>
            <a:spLocks noGrp="1"/>
          </p:cNvSpPr>
          <p:nvPr>
            <p:ph type="pic" sz="quarter" idx="33" hasCustomPrompt="1"/>
          </p:nvPr>
        </p:nvSpPr>
        <p:spPr>
          <a:xfrm>
            <a:off x="263525" y="312099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23" name="Picture Placeholder 24">
            <a:extLst>
              <a:ext uri="{FF2B5EF4-FFF2-40B4-BE49-F238E27FC236}">
                <a16:creationId xmlns:a16="http://schemas.microsoft.com/office/drawing/2014/main" id="{3AA5B48B-5A38-4C51-9875-0DD7B3D1ABCC}"/>
              </a:ext>
            </a:extLst>
          </p:cNvPr>
          <p:cNvSpPr>
            <a:spLocks noGrp="1"/>
          </p:cNvSpPr>
          <p:nvPr>
            <p:ph type="pic" sz="quarter" idx="34" hasCustomPrompt="1"/>
          </p:nvPr>
        </p:nvSpPr>
        <p:spPr>
          <a:xfrm>
            <a:off x="4255000" y="3120990"/>
            <a:ext cx="3672000" cy="82663"/>
          </a:xfrm>
          <a:prstGeom prst="rect">
            <a:avLst/>
          </a:prstGeom>
          <a:solidFill>
            <a:srgbClr val="00B0F0"/>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B1CB8AEE-2135-47AC-9082-7AEDC546F219}"/>
              </a:ext>
            </a:extLst>
          </p:cNvPr>
          <p:cNvSpPr>
            <a:spLocks noGrp="1"/>
          </p:cNvSpPr>
          <p:nvPr>
            <p:ph type="pic" sz="quarter" idx="35" hasCustomPrompt="1"/>
          </p:nvPr>
        </p:nvSpPr>
        <p:spPr>
          <a:xfrm>
            <a:off x="8248098" y="312099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40" name="Picture Placeholder 24">
            <a:extLst>
              <a:ext uri="{FF2B5EF4-FFF2-40B4-BE49-F238E27FC236}">
                <a16:creationId xmlns:a16="http://schemas.microsoft.com/office/drawing/2014/main" id="{D28AC15B-59BC-4EFB-93B3-81E728DC1F4D}"/>
              </a:ext>
            </a:extLst>
          </p:cNvPr>
          <p:cNvSpPr>
            <a:spLocks noGrp="1"/>
          </p:cNvSpPr>
          <p:nvPr>
            <p:ph type="pic" sz="quarter" idx="36" hasCustomPrompt="1"/>
          </p:nvPr>
        </p:nvSpPr>
        <p:spPr>
          <a:xfrm>
            <a:off x="268525" y="5843725"/>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41" name="Picture Placeholder 24">
            <a:extLst>
              <a:ext uri="{FF2B5EF4-FFF2-40B4-BE49-F238E27FC236}">
                <a16:creationId xmlns:a16="http://schemas.microsoft.com/office/drawing/2014/main" id="{5170E39D-AD12-446E-9AEA-4C3845118F7E}"/>
              </a:ext>
            </a:extLst>
          </p:cNvPr>
          <p:cNvSpPr>
            <a:spLocks noGrp="1"/>
          </p:cNvSpPr>
          <p:nvPr>
            <p:ph type="pic" sz="quarter" idx="37" hasCustomPrompt="1"/>
          </p:nvPr>
        </p:nvSpPr>
        <p:spPr>
          <a:xfrm>
            <a:off x="4260000" y="5843725"/>
            <a:ext cx="3672000" cy="82663"/>
          </a:xfrm>
          <a:prstGeom prst="rect">
            <a:avLst/>
          </a:prstGeom>
          <a:solidFill>
            <a:srgbClr val="00B0F0"/>
          </a:solidFill>
          <a:ln>
            <a:noFill/>
          </a:ln>
        </p:spPr>
        <p:txBody>
          <a:bodyPr/>
          <a:lstStyle>
            <a:lvl1pPr>
              <a:defRPr sz="100"/>
            </a:lvl1pPr>
          </a:lstStyle>
          <a:p>
            <a:r>
              <a:rPr lang="en-US" dirty="0"/>
              <a:t>.</a:t>
            </a:r>
          </a:p>
        </p:txBody>
      </p:sp>
      <p:sp>
        <p:nvSpPr>
          <p:cNvPr id="42" name="Picture Placeholder 24">
            <a:extLst>
              <a:ext uri="{FF2B5EF4-FFF2-40B4-BE49-F238E27FC236}">
                <a16:creationId xmlns:a16="http://schemas.microsoft.com/office/drawing/2014/main" id="{14D0AA94-9833-41C0-A2E3-2C59290557AB}"/>
              </a:ext>
            </a:extLst>
          </p:cNvPr>
          <p:cNvSpPr>
            <a:spLocks noGrp="1"/>
          </p:cNvSpPr>
          <p:nvPr>
            <p:ph type="pic" sz="quarter" idx="38" hasCustomPrompt="1"/>
          </p:nvPr>
        </p:nvSpPr>
        <p:spPr>
          <a:xfrm>
            <a:off x="8253098" y="5843725"/>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15" name="Content Placeholder 25">
            <a:extLst>
              <a:ext uri="{FF2B5EF4-FFF2-40B4-BE49-F238E27FC236}">
                <a16:creationId xmlns:a16="http://schemas.microsoft.com/office/drawing/2014/main" id="{A671C2FB-11A5-43F8-BF6C-EC367FA6ABB1}"/>
              </a:ext>
            </a:extLst>
          </p:cNvPr>
          <p:cNvSpPr>
            <a:spLocks noGrp="1"/>
          </p:cNvSpPr>
          <p:nvPr>
            <p:ph sz="quarter" idx="39"/>
          </p:nvPr>
        </p:nvSpPr>
        <p:spPr>
          <a:xfrm>
            <a:off x="271902" y="1088691"/>
            <a:ext cx="3662000" cy="2032299"/>
          </a:xfrm>
          <a:prstGeom prst="rect">
            <a:avLst/>
          </a:prstGeom>
        </p:spPr>
        <p:txBody>
          <a:bodyPr/>
          <a:lstStyle/>
          <a:p>
            <a:pPr lvl="0"/>
            <a:r>
              <a:rPr lang="en-US"/>
              <a:t>Click to edit Master text styles</a:t>
            </a:r>
          </a:p>
        </p:txBody>
      </p:sp>
      <p:sp>
        <p:nvSpPr>
          <p:cNvPr id="17" name="Content Placeholder 25">
            <a:extLst>
              <a:ext uri="{FF2B5EF4-FFF2-40B4-BE49-F238E27FC236}">
                <a16:creationId xmlns:a16="http://schemas.microsoft.com/office/drawing/2014/main" id="{2BB5869D-3B47-4FCC-BE24-AD1A2AFFC0B3}"/>
              </a:ext>
            </a:extLst>
          </p:cNvPr>
          <p:cNvSpPr>
            <a:spLocks noGrp="1"/>
          </p:cNvSpPr>
          <p:nvPr>
            <p:ph sz="quarter" idx="40"/>
          </p:nvPr>
        </p:nvSpPr>
        <p:spPr>
          <a:xfrm>
            <a:off x="4253377" y="1088691"/>
            <a:ext cx="3662000" cy="2032299"/>
          </a:xfrm>
          <a:prstGeom prst="rect">
            <a:avLst/>
          </a:prstGeom>
        </p:spPr>
        <p:txBody>
          <a:bodyPr/>
          <a:lstStyle/>
          <a:p>
            <a:pPr lvl="0"/>
            <a:r>
              <a:rPr lang="en-US"/>
              <a:t>Click to edit Master text styles</a:t>
            </a:r>
          </a:p>
        </p:txBody>
      </p:sp>
      <p:sp>
        <p:nvSpPr>
          <p:cNvPr id="18" name="Content Placeholder 25">
            <a:extLst>
              <a:ext uri="{FF2B5EF4-FFF2-40B4-BE49-F238E27FC236}">
                <a16:creationId xmlns:a16="http://schemas.microsoft.com/office/drawing/2014/main" id="{4A3D98C9-742E-49C2-87AC-C512A692393A}"/>
              </a:ext>
            </a:extLst>
          </p:cNvPr>
          <p:cNvSpPr>
            <a:spLocks noGrp="1"/>
          </p:cNvSpPr>
          <p:nvPr>
            <p:ph sz="quarter" idx="41"/>
          </p:nvPr>
        </p:nvSpPr>
        <p:spPr>
          <a:xfrm>
            <a:off x="8233229" y="1088691"/>
            <a:ext cx="3662000" cy="2032299"/>
          </a:xfrm>
          <a:prstGeom prst="rect">
            <a:avLst/>
          </a:prstGeom>
        </p:spPr>
        <p:txBody>
          <a:bodyPr/>
          <a:lstStyle/>
          <a:p>
            <a:pPr lvl="0"/>
            <a:r>
              <a:rPr lang="en-US"/>
              <a:t>Click to edit Master text styles</a:t>
            </a:r>
          </a:p>
        </p:txBody>
      </p:sp>
      <p:sp>
        <p:nvSpPr>
          <p:cNvPr id="19" name="Content Placeholder 25">
            <a:extLst>
              <a:ext uri="{FF2B5EF4-FFF2-40B4-BE49-F238E27FC236}">
                <a16:creationId xmlns:a16="http://schemas.microsoft.com/office/drawing/2014/main" id="{CD4273A5-383B-4BAB-A606-B7798E8BDA3B}"/>
              </a:ext>
            </a:extLst>
          </p:cNvPr>
          <p:cNvSpPr>
            <a:spLocks noGrp="1"/>
          </p:cNvSpPr>
          <p:nvPr>
            <p:ph sz="quarter" idx="42"/>
          </p:nvPr>
        </p:nvSpPr>
        <p:spPr>
          <a:xfrm>
            <a:off x="278525" y="3815900"/>
            <a:ext cx="3662000" cy="2032299"/>
          </a:xfrm>
          <a:prstGeom prst="rect">
            <a:avLst/>
          </a:prstGeom>
        </p:spPr>
        <p:txBody>
          <a:bodyPr/>
          <a:lstStyle/>
          <a:p>
            <a:pPr lvl="0"/>
            <a:r>
              <a:rPr lang="en-US"/>
              <a:t>Click to edit Master text styles</a:t>
            </a:r>
          </a:p>
        </p:txBody>
      </p:sp>
      <p:sp>
        <p:nvSpPr>
          <p:cNvPr id="20" name="Content Placeholder 25">
            <a:extLst>
              <a:ext uri="{FF2B5EF4-FFF2-40B4-BE49-F238E27FC236}">
                <a16:creationId xmlns:a16="http://schemas.microsoft.com/office/drawing/2014/main" id="{F4631C1E-F7A5-4FEE-A65E-9CFD67756177}"/>
              </a:ext>
            </a:extLst>
          </p:cNvPr>
          <p:cNvSpPr>
            <a:spLocks noGrp="1"/>
          </p:cNvSpPr>
          <p:nvPr>
            <p:ph sz="quarter" idx="43"/>
          </p:nvPr>
        </p:nvSpPr>
        <p:spPr>
          <a:xfrm>
            <a:off x="4260000" y="3815900"/>
            <a:ext cx="3662000" cy="2032299"/>
          </a:xfrm>
          <a:prstGeom prst="rect">
            <a:avLst/>
          </a:prstGeom>
        </p:spPr>
        <p:txBody>
          <a:bodyPr/>
          <a:lstStyle/>
          <a:p>
            <a:pPr lvl="0"/>
            <a:r>
              <a:rPr lang="en-US"/>
              <a:t>Click to edit Master text styles</a:t>
            </a:r>
          </a:p>
        </p:txBody>
      </p:sp>
      <p:sp>
        <p:nvSpPr>
          <p:cNvPr id="22" name="Content Placeholder 25">
            <a:extLst>
              <a:ext uri="{FF2B5EF4-FFF2-40B4-BE49-F238E27FC236}">
                <a16:creationId xmlns:a16="http://schemas.microsoft.com/office/drawing/2014/main" id="{1EB653AC-52E2-43B2-8A0D-ECD7F6BD5504}"/>
              </a:ext>
            </a:extLst>
          </p:cNvPr>
          <p:cNvSpPr>
            <a:spLocks noGrp="1"/>
          </p:cNvSpPr>
          <p:nvPr>
            <p:ph sz="quarter" idx="44"/>
          </p:nvPr>
        </p:nvSpPr>
        <p:spPr>
          <a:xfrm>
            <a:off x="8239852" y="3815900"/>
            <a:ext cx="3662000" cy="2032299"/>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0798148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21" name="Text Placeholder 11">
            <a:extLst>
              <a:ext uri="{FF2B5EF4-FFF2-40B4-BE49-F238E27FC236}">
                <a16:creationId xmlns:a16="http://schemas.microsoft.com/office/drawing/2014/main" id="{344812D8-3ABE-4A40-AE38-931E4F9DD77B}"/>
              </a:ext>
            </a:extLst>
          </p:cNvPr>
          <p:cNvSpPr>
            <a:spLocks noGrp="1"/>
          </p:cNvSpPr>
          <p:nvPr>
            <p:ph type="body" sz="quarter" idx="25"/>
          </p:nvPr>
        </p:nvSpPr>
        <p:spPr bwMode="gray">
          <a:xfrm>
            <a:off x="269243" y="4642112"/>
            <a:ext cx="2952153"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3" name="Text Placeholder 11">
            <a:extLst>
              <a:ext uri="{FF2B5EF4-FFF2-40B4-BE49-F238E27FC236}">
                <a16:creationId xmlns:a16="http://schemas.microsoft.com/office/drawing/2014/main" id="{F57BE622-0CA4-4053-99D8-C01322AE5982}"/>
              </a:ext>
            </a:extLst>
          </p:cNvPr>
          <p:cNvSpPr>
            <a:spLocks noGrp="1"/>
          </p:cNvSpPr>
          <p:nvPr>
            <p:ph type="body" sz="quarter" idx="23"/>
          </p:nvPr>
        </p:nvSpPr>
        <p:spPr bwMode="gray">
          <a:xfrm>
            <a:off x="269243" y="1130699"/>
            <a:ext cx="2952156"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5" name="Text Placeholder 11">
            <a:extLst>
              <a:ext uri="{FF2B5EF4-FFF2-40B4-BE49-F238E27FC236}">
                <a16:creationId xmlns:a16="http://schemas.microsoft.com/office/drawing/2014/main" id="{46B39F78-48F0-4B03-BF51-0EC848C9D399}"/>
              </a:ext>
            </a:extLst>
          </p:cNvPr>
          <p:cNvSpPr>
            <a:spLocks noGrp="1"/>
          </p:cNvSpPr>
          <p:nvPr>
            <p:ph type="body" sz="quarter" idx="24"/>
          </p:nvPr>
        </p:nvSpPr>
        <p:spPr bwMode="gray">
          <a:xfrm>
            <a:off x="269241" y="2897401"/>
            <a:ext cx="2952155"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40" name="Content Placeholder 3">
            <a:extLst>
              <a:ext uri="{FF2B5EF4-FFF2-40B4-BE49-F238E27FC236}">
                <a16:creationId xmlns:a16="http://schemas.microsoft.com/office/drawing/2014/main" id="{28449F5E-45CA-4F52-9F50-E37710D8CB6A}"/>
              </a:ext>
            </a:extLst>
          </p:cNvPr>
          <p:cNvSpPr>
            <a:spLocks noGrp="1"/>
          </p:cNvSpPr>
          <p:nvPr>
            <p:ph sz="quarter" idx="26"/>
          </p:nvPr>
        </p:nvSpPr>
        <p:spPr bwMode="gray">
          <a:xfrm>
            <a:off x="269243" y="1501926"/>
            <a:ext cx="2952153" cy="1008108"/>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41" name="Content Placeholder 3">
            <a:extLst>
              <a:ext uri="{FF2B5EF4-FFF2-40B4-BE49-F238E27FC236}">
                <a16:creationId xmlns:a16="http://schemas.microsoft.com/office/drawing/2014/main" id="{1FC9E2CA-DB68-47A3-8744-97312CFF35D0}"/>
              </a:ext>
            </a:extLst>
          </p:cNvPr>
          <p:cNvSpPr>
            <a:spLocks noGrp="1"/>
          </p:cNvSpPr>
          <p:nvPr>
            <p:ph sz="quarter" idx="27"/>
          </p:nvPr>
        </p:nvSpPr>
        <p:spPr bwMode="gray">
          <a:xfrm>
            <a:off x="269243" y="3257631"/>
            <a:ext cx="2952153"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42" name="Content Placeholder 3">
            <a:extLst>
              <a:ext uri="{FF2B5EF4-FFF2-40B4-BE49-F238E27FC236}">
                <a16:creationId xmlns:a16="http://schemas.microsoft.com/office/drawing/2014/main" id="{7AE07EE7-309F-4593-887A-5A069D45C850}"/>
              </a:ext>
            </a:extLst>
          </p:cNvPr>
          <p:cNvSpPr>
            <a:spLocks noGrp="1"/>
          </p:cNvSpPr>
          <p:nvPr>
            <p:ph sz="quarter" idx="28"/>
          </p:nvPr>
        </p:nvSpPr>
        <p:spPr bwMode="gray">
          <a:xfrm>
            <a:off x="269243" y="5020008"/>
            <a:ext cx="2952153"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13" name="Picture Placeholder 24">
            <a:extLst>
              <a:ext uri="{FF2B5EF4-FFF2-40B4-BE49-F238E27FC236}">
                <a16:creationId xmlns:a16="http://schemas.microsoft.com/office/drawing/2014/main" id="{449246C0-F3C7-4CA5-9066-DFB9094CEE1F}"/>
              </a:ext>
            </a:extLst>
          </p:cNvPr>
          <p:cNvSpPr>
            <a:spLocks noGrp="1"/>
          </p:cNvSpPr>
          <p:nvPr>
            <p:ph type="pic" sz="quarter" idx="33" hasCustomPrompt="1"/>
          </p:nvPr>
        </p:nvSpPr>
        <p:spPr>
          <a:xfrm>
            <a:off x="264913" y="984250"/>
            <a:ext cx="292608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4" name="Picture Placeholder 24">
            <a:extLst>
              <a:ext uri="{FF2B5EF4-FFF2-40B4-BE49-F238E27FC236}">
                <a16:creationId xmlns:a16="http://schemas.microsoft.com/office/drawing/2014/main" id="{F5B7D0C9-A94C-42C1-A3B8-199559543ED6}"/>
              </a:ext>
            </a:extLst>
          </p:cNvPr>
          <p:cNvSpPr>
            <a:spLocks noGrp="1"/>
          </p:cNvSpPr>
          <p:nvPr>
            <p:ph type="pic" sz="quarter" idx="34" hasCustomPrompt="1"/>
          </p:nvPr>
        </p:nvSpPr>
        <p:spPr>
          <a:xfrm>
            <a:off x="264913" y="2756170"/>
            <a:ext cx="2926080" cy="82663"/>
          </a:xfrm>
          <a:prstGeom prst="rect">
            <a:avLst/>
          </a:prstGeom>
          <a:solidFill>
            <a:srgbClr val="00B0F0"/>
          </a:solidFill>
          <a:ln>
            <a:noFill/>
          </a:ln>
        </p:spPr>
        <p:txBody>
          <a:bodyPr/>
          <a:lstStyle>
            <a:lvl1pPr>
              <a:defRPr sz="100"/>
            </a:lvl1pPr>
          </a:lstStyle>
          <a:p>
            <a:r>
              <a:rPr lang="en-US" dirty="0"/>
              <a:t>.</a:t>
            </a:r>
          </a:p>
        </p:txBody>
      </p:sp>
      <p:sp>
        <p:nvSpPr>
          <p:cNvPr id="15" name="Picture Placeholder 24">
            <a:extLst>
              <a:ext uri="{FF2B5EF4-FFF2-40B4-BE49-F238E27FC236}">
                <a16:creationId xmlns:a16="http://schemas.microsoft.com/office/drawing/2014/main" id="{EFD7CF2E-9AFE-4C9A-97B6-C35F63EDAB81}"/>
              </a:ext>
            </a:extLst>
          </p:cNvPr>
          <p:cNvSpPr>
            <a:spLocks noGrp="1"/>
          </p:cNvSpPr>
          <p:nvPr>
            <p:ph type="pic" sz="quarter" idx="35" hasCustomPrompt="1"/>
          </p:nvPr>
        </p:nvSpPr>
        <p:spPr>
          <a:xfrm>
            <a:off x="264913" y="4515456"/>
            <a:ext cx="292608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12" name="Content Placeholder 25">
            <a:extLst>
              <a:ext uri="{FF2B5EF4-FFF2-40B4-BE49-F238E27FC236}">
                <a16:creationId xmlns:a16="http://schemas.microsoft.com/office/drawing/2014/main" id="{C2B50777-AC11-4BC6-9ECA-884E8996AD4A}"/>
              </a:ext>
            </a:extLst>
          </p:cNvPr>
          <p:cNvSpPr>
            <a:spLocks noGrp="1"/>
          </p:cNvSpPr>
          <p:nvPr>
            <p:ph sz="quarter" idx="29"/>
          </p:nvPr>
        </p:nvSpPr>
        <p:spPr>
          <a:xfrm>
            <a:off x="3340163" y="1130699"/>
            <a:ext cx="8468660" cy="487163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8208998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3" name="Text Placeholder 11">
            <a:extLst>
              <a:ext uri="{FF2B5EF4-FFF2-40B4-BE49-F238E27FC236}">
                <a16:creationId xmlns:a16="http://schemas.microsoft.com/office/drawing/2014/main" id="{3ED367E8-516C-4B12-BC14-C2782E026CD7}"/>
              </a:ext>
            </a:extLst>
          </p:cNvPr>
          <p:cNvSpPr>
            <a:spLocks noGrp="1"/>
          </p:cNvSpPr>
          <p:nvPr>
            <p:ph type="body" sz="quarter" idx="23"/>
          </p:nvPr>
        </p:nvSpPr>
        <p:spPr bwMode="gray">
          <a:xfrm>
            <a:off x="263524" y="2617805"/>
            <a:ext cx="3528219"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4" name="Text Placeholder 11">
            <a:extLst>
              <a:ext uri="{FF2B5EF4-FFF2-40B4-BE49-F238E27FC236}">
                <a16:creationId xmlns:a16="http://schemas.microsoft.com/office/drawing/2014/main" id="{4F5690E4-7B06-4A54-9DDF-21B8319A5F46}"/>
              </a:ext>
            </a:extLst>
          </p:cNvPr>
          <p:cNvSpPr>
            <a:spLocks noGrp="1"/>
          </p:cNvSpPr>
          <p:nvPr>
            <p:ph type="body" sz="quarter" idx="24"/>
          </p:nvPr>
        </p:nvSpPr>
        <p:spPr bwMode="gray">
          <a:xfrm>
            <a:off x="4325749" y="2617805"/>
            <a:ext cx="3528036"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5" name="Text Placeholder 11">
            <a:extLst>
              <a:ext uri="{FF2B5EF4-FFF2-40B4-BE49-F238E27FC236}">
                <a16:creationId xmlns:a16="http://schemas.microsoft.com/office/drawing/2014/main" id="{50D1C627-1029-4E01-A3AA-A2BFCDD06EAF}"/>
              </a:ext>
            </a:extLst>
          </p:cNvPr>
          <p:cNvSpPr>
            <a:spLocks noGrp="1"/>
          </p:cNvSpPr>
          <p:nvPr>
            <p:ph type="body" sz="quarter" idx="25"/>
          </p:nvPr>
        </p:nvSpPr>
        <p:spPr bwMode="gray">
          <a:xfrm>
            <a:off x="8381696" y="2617805"/>
            <a:ext cx="3546779"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7" name="Content Placeholder 3">
            <a:extLst>
              <a:ext uri="{FF2B5EF4-FFF2-40B4-BE49-F238E27FC236}">
                <a16:creationId xmlns:a16="http://schemas.microsoft.com/office/drawing/2014/main" id="{36A09F17-2BF7-471D-A778-512CCAA98C96}"/>
              </a:ext>
            </a:extLst>
          </p:cNvPr>
          <p:cNvSpPr>
            <a:spLocks noGrp="1"/>
          </p:cNvSpPr>
          <p:nvPr>
            <p:ph sz="quarter" idx="26"/>
          </p:nvPr>
        </p:nvSpPr>
        <p:spPr bwMode="gray">
          <a:xfrm>
            <a:off x="4325750" y="2989024"/>
            <a:ext cx="3528034"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
            <a:extLst>
              <a:ext uri="{FF2B5EF4-FFF2-40B4-BE49-F238E27FC236}">
                <a16:creationId xmlns:a16="http://schemas.microsoft.com/office/drawing/2014/main" id="{07460A67-F8B5-4B6F-B495-C93847643C26}"/>
              </a:ext>
            </a:extLst>
          </p:cNvPr>
          <p:cNvSpPr>
            <a:spLocks noGrp="1"/>
          </p:cNvSpPr>
          <p:nvPr>
            <p:ph sz="quarter" idx="27"/>
          </p:nvPr>
        </p:nvSpPr>
        <p:spPr bwMode="gray">
          <a:xfrm>
            <a:off x="8381697" y="2989024"/>
            <a:ext cx="3546779"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id="{A2E285A5-A9B5-47A5-95F4-06CD0646FAD5}"/>
              </a:ext>
            </a:extLst>
          </p:cNvPr>
          <p:cNvSpPr>
            <a:spLocks noGrp="1"/>
          </p:cNvSpPr>
          <p:nvPr>
            <p:ph sz="quarter" idx="28"/>
          </p:nvPr>
        </p:nvSpPr>
        <p:spPr bwMode="gray">
          <a:xfrm>
            <a:off x="263524" y="2989024"/>
            <a:ext cx="3528219"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6">
            <a:extLst>
              <a:ext uri="{FF2B5EF4-FFF2-40B4-BE49-F238E27FC236}">
                <a16:creationId xmlns:a16="http://schemas.microsoft.com/office/drawing/2014/main" id="{D450699A-B15D-4C5D-8B05-492CA844BBD3}"/>
              </a:ext>
            </a:extLst>
          </p:cNvPr>
          <p:cNvSpPr>
            <a:spLocks noGrp="1"/>
          </p:cNvSpPr>
          <p:nvPr>
            <p:ph sz="quarter" idx="43" hasCustomPrompt="1"/>
          </p:nvPr>
        </p:nvSpPr>
        <p:spPr>
          <a:xfrm>
            <a:off x="263526"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22" name="Content Placeholder 6">
            <a:extLst>
              <a:ext uri="{FF2B5EF4-FFF2-40B4-BE49-F238E27FC236}">
                <a16:creationId xmlns:a16="http://schemas.microsoft.com/office/drawing/2014/main" id="{664EEF1D-D127-4BD6-89CC-8A7C45BE3075}"/>
              </a:ext>
            </a:extLst>
          </p:cNvPr>
          <p:cNvSpPr>
            <a:spLocks noGrp="1"/>
          </p:cNvSpPr>
          <p:nvPr>
            <p:ph sz="quarter" idx="44" hasCustomPrompt="1"/>
          </p:nvPr>
        </p:nvSpPr>
        <p:spPr>
          <a:xfrm>
            <a:off x="4325561"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24" name="Content Placeholder 6">
            <a:extLst>
              <a:ext uri="{FF2B5EF4-FFF2-40B4-BE49-F238E27FC236}">
                <a16:creationId xmlns:a16="http://schemas.microsoft.com/office/drawing/2014/main" id="{D4B2858C-4214-4D01-A686-1AC4ADEACD88}"/>
              </a:ext>
            </a:extLst>
          </p:cNvPr>
          <p:cNvSpPr>
            <a:spLocks noGrp="1"/>
          </p:cNvSpPr>
          <p:nvPr>
            <p:ph sz="quarter" idx="45" hasCustomPrompt="1"/>
          </p:nvPr>
        </p:nvSpPr>
        <p:spPr>
          <a:xfrm>
            <a:off x="8381692"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21" name="Picture Placeholder 24">
            <a:extLst>
              <a:ext uri="{FF2B5EF4-FFF2-40B4-BE49-F238E27FC236}">
                <a16:creationId xmlns:a16="http://schemas.microsoft.com/office/drawing/2014/main" id="{1B98D88F-3539-441C-81BD-7AF53F9EE1CD}"/>
              </a:ext>
            </a:extLst>
          </p:cNvPr>
          <p:cNvSpPr>
            <a:spLocks noGrp="1"/>
          </p:cNvSpPr>
          <p:nvPr>
            <p:ph type="pic" sz="quarter" idx="33" hasCustomPrompt="1"/>
          </p:nvPr>
        </p:nvSpPr>
        <p:spPr>
          <a:xfrm>
            <a:off x="263524" y="2466404"/>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23" name="Picture Placeholder 24">
            <a:extLst>
              <a:ext uri="{FF2B5EF4-FFF2-40B4-BE49-F238E27FC236}">
                <a16:creationId xmlns:a16="http://schemas.microsoft.com/office/drawing/2014/main" id="{AAEF6786-2471-4A46-B07F-28F5780D7EAD}"/>
              </a:ext>
            </a:extLst>
          </p:cNvPr>
          <p:cNvSpPr>
            <a:spLocks noGrp="1"/>
          </p:cNvSpPr>
          <p:nvPr>
            <p:ph type="pic" sz="quarter" idx="34" hasCustomPrompt="1"/>
          </p:nvPr>
        </p:nvSpPr>
        <p:spPr>
          <a:xfrm>
            <a:off x="4325561" y="2466404"/>
            <a:ext cx="3672000" cy="82663"/>
          </a:xfrm>
          <a:prstGeom prst="rect">
            <a:avLst/>
          </a:prstGeom>
          <a:solidFill>
            <a:srgbClr val="00B0F0"/>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D816624B-EA95-46E6-9FC5-8E3B52E24729}"/>
              </a:ext>
            </a:extLst>
          </p:cNvPr>
          <p:cNvSpPr>
            <a:spLocks noGrp="1"/>
          </p:cNvSpPr>
          <p:nvPr>
            <p:ph type="pic" sz="quarter" idx="35" hasCustomPrompt="1"/>
          </p:nvPr>
        </p:nvSpPr>
        <p:spPr>
          <a:xfrm>
            <a:off x="8381692" y="2466404"/>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Tree>
    <p:extLst>
      <p:ext uri="{BB962C8B-B14F-4D97-AF65-F5344CB8AC3E}">
        <p14:creationId xmlns:p14="http://schemas.microsoft.com/office/powerpoint/2010/main" val="6580828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42" name="Text Placeholder 11">
            <a:extLst>
              <a:ext uri="{FF2B5EF4-FFF2-40B4-BE49-F238E27FC236}">
                <a16:creationId xmlns:a16="http://schemas.microsoft.com/office/drawing/2014/main" id="{A04223E7-D0E3-4887-82CC-E0FF68E0739F}"/>
              </a:ext>
            </a:extLst>
          </p:cNvPr>
          <p:cNvSpPr>
            <a:spLocks noGrp="1"/>
          </p:cNvSpPr>
          <p:nvPr>
            <p:ph type="body" sz="quarter" idx="47"/>
          </p:nvPr>
        </p:nvSpPr>
        <p:spPr bwMode="gray">
          <a:xfrm>
            <a:off x="263524"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3" name="Content Placeholder 3">
            <a:extLst>
              <a:ext uri="{FF2B5EF4-FFF2-40B4-BE49-F238E27FC236}">
                <a16:creationId xmlns:a16="http://schemas.microsoft.com/office/drawing/2014/main" id="{16D79A06-9966-4C60-96C2-50822478075E}"/>
              </a:ext>
            </a:extLst>
          </p:cNvPr>
          <p:cNvSpPr>
            <a:spLocks noGrp="1"/>
          </p:cNvSpPr>
          <p:nvPr>
            <p:ph sz="quarter" idx="48"/>
          </p:nvPr>
        </p:nvSpPr>
        <p:spPr bwMode="gray">
          <a:xfrm>
            <a:off x="263524"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11">
            <a:extLst>
              <a:ext uri="{FF2B5EF4-FFF2-40B4-BE49-F238E27FC236}">
                <a16:creationId xmlns:a16="http://schemas.microsoft.com/office/drawing/2014/main" id="{47F7E8AE-5806-4F8B-9A5E-CEF15A2BF1F9}"/>
              </a:ext>
            </a:extLst>
          </p:cNvPr>
          <p:cNvSpPr>
            <a:spLocks noGrp="1"/>
          </p:cNvSpPr>
          <p:nvPr>
            <p:ph type="body" sz="quarter" idx="29"/>
          </p:nvPr>
        </p:nvSpPr>
        <p:spPr bwMode="gray">
          <a:xfrm>
            <a:off x="3251840"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5" name="Content Placeholder 3">
            <a:extLst>
              <a:ext uri="{FF2B5EF4-FFF2-40B4-BE49-F238E27FC236}">
                <a16:creationId xmlns:a16="http://schemas.microsoft.com/office/drawing/2014/main" id="{1AB598B4-0092-4CA2-93DA-89A435055BC7}"/>
              </a:ext>
            </a:extLst>
          </p:cNvPr>
          <p:cNvSpPr>
            <a:spLocks noGrp="1"/>
          </p:cNvSpPr>
          <p:nvPr>
            <p:ph sz="quarter" idx="30"/>
          </p:nvPr>
        </p:nvSpPr>
        <p:spPr bwMode="gray">
          <a:xfrm>
            <a:off x="3251840"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11">
            <a:extLst>
              <a:ext uri="{FF2B5EF4-FFF2-40B4-BE49-F238E27FC236}">
                <a16:creationId xmlns:a16="http://schemas.microsoft.com/office/drawing/2014/main" id="{2176AC04-5C5A-4818-9B14-4A883106F1DC}"/>
              </a:ext>
            </a:extLst>
          </p:cNvPr>
          <p:cNvSpPr>
            <a:spLocks noGrp="1"/>
          </p:cNvSpPr>
          <p:nvPr>
            <p:ph type="body" sz="quarter" idx="31"/>
          </p:nvPr>
        </p:nvSpPr>
        <p:spPr bwMode="gray">
          <a:xfrm>
            <a:off x="6240157"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7" name="Content Placeholder 3">
            <a:extLst>
              <a:ext uri="{FF2B5EF4-FFF2-40B4-BE49-F238E27FC236}">
                <a16:creationId xmlns:a16="http://schemas.microsoft.com/office/drawing/2014/main" id="{F3F9EB46-2FA1-442F-A8D4-AAB76ADDBF6F}"/>
              </a:ext>
            </a:extLst>
          </p:cNvPr>
          <p:cNvSpPr>
            <a:spLocks noGrp="1"/>
          </p:cNvSpPr>
          <p:nvPr>
            <p:ph sz="quarter" idx="32"/>
          </p:nvPr>
        </p:nvSpPr>
        <p:spPr bwMode="gray">
          <a:xfrm>
            <a:off x="6240157"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11">
            <a:extLst>
              <a:ext uri="{FF2B5EF4-FFF2-40B4-BE49-F238E27FC236}">
                <a16:creationId xmlns:a16="http://schemas.microsoft.com/office/drawing/2014/main" id="{E77EF051-8EE8-4B60-8977-CFFB0AC8B975}"/>
              </a:ext>
            </a:extLst>
          </p:cNvPr>
          <p:cNvSpPr>
            <a:spLocks noGrp="1"/>
          </p:cNvSpPr>
          <p:nvPr>
            <p:ph type="body" sz="quarter" idx="49"/>
          </p:nvPr>
        </p:nvSpPr>
        <p:spPr bwMode="gray">
          <a:xfrm>
            <a:off x="9228474"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9" name="Content Placeholder 3">
            <a:extLst>
              <a:ext uri="{FF2B5EF4-FFF2-40B4-BE49-F238E27FC236}">
                <a16:creationId xmlns:a16="http://schemas.microsoft.com/office/drawing/2014/main" id="{EFBDC524-F081-4318-91DF-932D6F9C43C0}"/>
              </a:ext>
            </a:extLst>
          </p:cNvPr>
          <p:cNvSpPr>
            <a:spLocks noGrp="1"/>
          </p:cNvSpPr>
          <p:nvPr>
            <p:ph sz="quarter" idx="50"/>
          </p:nvPr>
        </p:nvSpPr>
        <p:spPr bwMode="gray">
          <a:xfrm>
            <a:off x="9228474"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Content Placeholder 6">
            <a:extLst>
              <a:ext uri="{FF2B5EF4-FFF2-40B4-BE49-F238E27FC236}">
                <a16:creationId xmlns:a16="http://schemas.microsoft.com/office/drawing/2014/main" id="{B4621463-0D65-4AEF-A82A-72D3F7990715}"/>
              </a:ext>
            </a:extLst>
          </p:cNvPr>
          <p:cNvSpPr>
            <a:spLocks noGrp="1"/>
          </p:cNvSpPr>
          <p:nvPr>
            <p:ph sz="quarter" idx="51" hasCustomPrompt="1"/>
          </p:nvPr>
        </p:nvSpPr>
        <p:spPr>
          <a:xfrm>
            <a:off x="3251840"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51" name="Content Placeholder 6">
            <a:extLst>
              <a:ext uri="{FF2B5EF4-FFF2-40B4-BE49-F238E27FC236}">
                <a16:creationId xmlns:a16="http://schemas.microsoft.com/office/drawing/2014/main" id="{B18EE179-9C2C-4132-8784-B47AB848F029}"/>
              </a:ext>
            </a:extLst>
          </p:cNvPr>
          <p:cNvSpPr>
            <a:spLocks noGrp="1"/>
          </p:cNvSpPr>
          <p:nvPr>
            <p:ph sz="quarter" idx="52" hasCustomPrompt="1"/>
          </p:nvPr>
        </p:nvSpPr>
        <p:spPr>
          <a:xfrm>
            <a:off x="6240155"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52" name="Content Placeholder 6">
            <a:extLst>
              <a:ext uri="{FF2B5EF4-FFF2-40B4-BE49-F238E27FC236}">
                <a16:creationId xmlns:a16="http://schemas.microsoft.com/office/drawing/2014/main" id="{D1CCFE5A-D26E-4A90-8CE7-2D9D3329D3CE}"/>
              </a:ext>
            </a:extLst>
          </p:cNvPr>
          <p:cNvSpPr>
            <a:spLocks noGrp="1"/>
          </p:cNvSpPr>
          <p:nvPr>
            <p:ph sz="quarter" idx="53" hasCustomPrompt="1"/>
          </p:nvPr>
        </p:nvSpPr>
        <p:spPr>
          <a:xfrm>
            <a:off x="263525"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53" name="Content Placeholder 6">
            <a:extLst>
              <a:ext uri="{FF2B5EF4-FFF2-40B4-BE49-F238E27FC236}">
                <a16:creationId xmlns:a16="http://schemas.microsoft.com/office/drawing/2014/main" id="{58583C91-3855-40C9-812C-F358B69F8EE8}"/>
              </a:ext>
            </a:extLst>
          </p:cNvPr>
          <p:cNvSpPr>
            <a:spLocks noGrp="1"/>
          </p:cNvSpPr>
          <p:nvPr>
            <p:ph sz="quarter" idx="54" hasCustomPrompt="1"/>
          </p:nvPr>
        </p:nvSpPr>
        <p:spPr>
          <a:xfrm>
            <a:off x="9228470"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04.</a:t>
            </a:r>
          </a:p>
        </p:txBody>
      </p:sp>
      <p:sp>
        <p:nvSpPr>
          <p:cNvPr id="19" name="Picture Placeholder 24">
            <a:extLst>
              <a:ext uri="{FF2B5EF4-FFF2-40B4-BE49-F238E27FC236}">
                <a16:creationId xmlns:a16="http://schemas.microsoft.com/office/drawing/2014/main" id="{6C2381FD-F124-4DD1-BD58-A073F7FF66E4}"/>
              </a:ext>
            </a:extLst>
          </p:cNvPr>
          <p:cNvSpPr>
            <a:spLocks noGrp="1"/>
          </p:cNvSpPr>
          <p:nvPr>
            <p:ph type="pic" sz="quarter" idx="33" hasCustomPrompt="1"/>
          </p:nvPr>
        </p:nvSpPr>
        <p:spPr>
          <a:xfrm>
            <a:off x="268525" y="2457254"/>
            <a:ext cx="2733755" cy="103066"/>
          </a:xfrm>
          <a:prstGeom prst="rect">
            <a:avLst/>
          </a:prstGeom>
          <a:solidFill>
            <a:schemeClr val="bg1">
              <a:lumMod val="75000"/>
            </a:schemeClr>
          </a:solidFill>
          <a:ln>
            <a:noFill/>
          </a:ln>
        </p:spPr>
        <p:txBody>
          <a:bodyPr/>
          <a:lstStyle>
            <a:lvl1pPr>
              <a:defRPr sz="100"/>
            </a:lvl1pPr>
          </a:lstStyle>
          <a:p>
            <a:r>
              <a:rPr lang="en-US" dirty="0"/>
              <a:t>.</a:t>
            </a:r>
          </a:p>
        </p:txBody>
      </p:sp>
      <p:sp>
        <p:nvSpPr>
          <p:cNvPr id="20" name="Picture Placeholder 24">
            <a:extLst>
              <a:ext uri="{FF2B5EF4-FFF2-40B4-BE49-F238E27FC236}">
                <a16:creationId xmlns:a16="http://schemas.microsoft.com/office/drawing/2014/main" id="{A6E1AA3F-837F-437B-8DE9-8E72B59ED707}"/>
              </a:ext>
            </a:extLst>
          </p:cNvPr>
          <p:cNvSpPr>
            <a:spLocks noGrp="1"/>
          </p:cNvSpPr>
          <p:nvPr>
            <p:ph type="pic" sz="quarter" idx="34" hasCustomPrompt="1"/>
          </p:nvPr>
        </p:nvSpPr>
        <p:spPr>
          <a:xfrm>
            <a:off x="3251840" y="2457254"/>
            <a:ext cx="2733755" cy="103066"/>
          </a:xfrm>
          <a:prstGeom prst="rect">
            <a:avLst/>
          </a:prstGeom>
          <a:solidFill>
            <a:srgbClr val="00B0F0"/>
          </a:solidFill>
          <a:ln>
            <a:noFill/>
          </a:ln>
        </p:spPr>
        <p:txBody>
          <a:bodyPr/>
          <a:lstStyle>
            <a:lvl1pPr>
              <a:defRPr sz="100"/>
            </a:lvl1pPr>
          </a:lstStyle>
          <a:p>
            <a:r>
              <a:rPr lang="en-US" dirty="0"/>
              <a:t>.</a:t>
            </a:r>
          </a:p>
        </p:txBody>
      </p:sp>
      <p:sp>
        <p:nvSpPr>
          <p:cNvPr id="21" name="Picture Placeholder 24">
            <a:extLst>
              <a:ext uri="{FF2B5EF4-FFF2-40B4-BE49-F238E27FC236}">
                <a16:creationId xmlns:a16="http://schemas.microsoft.com/office/drawing/2014/main" id="{31D47CAE-2451-4C87-8C32-B6D84270CF07}"/>
              </a:ext>
            </a:extLst>
          </p:cNvPr>
          <p:cNvSpPr>
            <a:spLocks noGrp="1"/>
          </p:cNvSpPr>
          <p:nvPr>
            <p:ph type="pic" sz="quarter" idx="35" hasCustomPrompt="1"/>
          </p:nvPr>
        </p:nvSpPr>
        <p:spPr>
          <a:xfrm>
            <a:off x="6206402" y="2457254"/>
            <a:ext cx="2733755" cy="103066"/>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22" name="Picture Placeholder 24">
            <a:extLst>
              <a:ext uri="{FF2B5EF4-FFF2-40B4-BE49-F238E27FC236}">
                <a16:creationId xmlns:a16="http://schemas.microsoft.com/office/drawing/2014/main" id="{1F94C544-01C2-4B8C-9486-8F186E3B464E}"/>
              </a:ext>
            </a:extLst>
          </p:cNvPr>
          <p:cNvSpPr>
            <a:spLocks noGrp="1"/>
          </p:cNvSpPr>
          <p:nvPr>
            <p:ph type="pic" sz="quarter" idx="55" hasCustomPrompt="1"/>
          </p:nvPr>
        </p:nvSpPr>
        <p:spPr>
          <a:xfrm>
            <a:off x="9228470" y="2455130"/>
            <a:ext cx="2695005" cy="103066"/>
          </a:xfrm>
          <a:prstGeom prst="rect">
            <a:avLst/>
          </a:prstGeom>
          <a:solidFill>
            <a:schemeClr val="bg1">
              <a:lumMod val="75000"/>
            </a:schemeClr>
          </a:solidFill>
          <a:ln>
            <a:noFill/>
          </a:ln>
        </p:spPr>
        <p:txBody>
          <a:bodyPr/>
          <a:lstStyle>
            <a:lvl1pPr>
              <a:defRPr sz="100"/>
            </a:lvl1pPr>
          </a:lstStyle>
          <a:p>
            <a:r>
              <a:rPr lang="en-US" dirty="0"/>
              <a:t>.</a:t>
            </a:r>
          </a:p>
        </p:txBody>
      </p:sp>
    </p:spTree>
    <p:extLst>
      <p:ext uri="{BB962C8B-B14F-4D97-AF65-F5344CB8AC3E}">
        <p14:creationId xmlns:p14="http://schemas.microsoft.com/office/powerpoint/2010/main" val="17321038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9" name="Text Placeholder 11">
            <a:extLst>
              <a:ext uri="{FF2B5EF4-FFF2-40B4-BE49-F238E27FC236}">
                <a16:creationId xmlns:a16="http://schemas.microsoft.com/office/drawing/2014/main" id="{10F73068-F696-4654-AD7F-91DAE2E7B33A}"/>
              </a:ext>
            </a:extLst>
          </p:cNvPr>
          <p:cNvSpPr>
            <a:spLocks noGrp="1"/>
          </p:cNvSpPr>
          <p:nvPr>
            <p:ph type="body" sz="quarter" idx="25"/>
          </p:nvPr>
        </p:nvSpPr>
        <p:spPr bwMode="gray">
          <a:xfrm>
            <a:off x="1787157" y="4613537"/>
            <a:ext cx="1868031"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0" name="Text Placeholder 11">
            <a:extLst>
              <a:ext uri="{FF2B5EF4-FFF2-40B4-BE49-F238E27FC236}">
                <a16:creationId xmlns:a16="http://schemas.microsoft.com/office/drawing/2014/main" id="{E0D8F0AD-4B29-49C0-8727-52C2D7A2E218}"/>
              </a:ext>
            </a:extLst>
          </p:cNvPr>
          <p:cNvSpPr>
            <a:spLocks noGrp="1"/>
          </p:cNvSpPr>
          <p:nvPr>
            <p:ph type="body" sz="quarter" idx="23"/>
          </p:nvPr>
        </p:nvSpPr>
        <p:spPr bwMode="gray">
          <a:xfrm>
            <a:off x="1770501" y="1102124"/>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1" name="Text Placeholder 11">
            <a:extLst>
              <a:ext uri="{FF2B5EF4-FFF2-40B4-BE49-F238E27FC236}">
                <a16:creationId xmlns:a16="http://schemas.microsoft.com/office/drawing/2014/main" id="{DEB17163-3C7A-4FC8-9D06-C38A504F6DCB}"/>
              </a:ext>
            </a:extLst>
          </p:cNvPr>
          <p:cNvSpPr>
            <a:spLocks noGrp="1"/>
          </p:cNvSpPr>
          <p:nvPr>
            <p:ph type="body" sz="quarter" idx="24"/>
          </p:nvPr>
        </p:nvSpPr>
        <p:spPr bwMode="gray">
          <a:xfrm>
            <a:off x="1770499" y="2868826"/>
            <a:ext cx="1878631"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2" name="Content Placeholder 3">
            <a:extLst>
              <a:ext uri="{FF2B5EF4-FFF2-40B4-BE49-F238E27FC236}">
                <a16:creationId xmlns:a16="http://schemas.microsoft.com/office/drawing/2014/main" id="{80611EE4-AB70-4DBE-81C1-232847D7B0A7}"/>
              </a:ext>
            </a:extLst>
          </p:cNvPr>
          <p:cNvSpPr>
            <a:spLocks noGrp="1"/>
          </p:cNvSpPr>
          <p:nvPr>
            <p:ph sz="quarter" idx="26"/>
          </p:nvPr>
        </p:nvSpPr>
        <p:spPr bwMode="gray">
          <a:xfrm>
            <a:off x="1770502" y="1473351"/>
            <a:ext cx="1878630" cy="1008108"/>
          </a:xfrm>
          <a:prstGeom prst="rect">
            <a:avLst/>
          </a:prstGeom>
        </p:spPr>
        <p:txBody>
          <a:bodyPr lIns="0" tIns="0" rIns="0" bIns="0"/>
          <a:lstStyle>
            <a:lvl1pPr>
              <a:lnSpc>
                <a:spcPct val="100000"/>
              </a:lnSpc>
              <a:spcBef>
                <a:spcPts val="600"/>
              </a:spcBef>
              <a:defRPr sz="20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3" name="Content Placeholder 3">
            <a:extLst>
              <a:ext uri="{FF2B5EF4-FFF2-40B4-BE49-F238E27FC236}">
                <a16:creationId xmlns:a16="http://schemas.microsoft.com/office/drawing/2014/main" id="{3684E4C7-3080-42E8-B92E-F1C5B82922BC}"/>
              </a:ext>
            </a:extLst>
          </p:cNvPr>
          <p:cNvSpPr>
            <a:spLocks noGrp="1"/>
          </p:cNvSpPr>
          <p:nvPr>
            <p:ph sz="quarter" idx="27"/>
          </p:nvPr>
        </p:nvSpPr>
        <p:spPr bwMode="gray">
          <a:xfrm>
            <a:off x="1770502" y="3229056"/>
            <a:ext cx="1878630"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4" name="Content Placeholder 3">
            <a:extLst>
              <a:ext uri="{FF2B5EF4-FFF2-40B4-BE49-F238E27FC236}">
                <a16:creationId xmlns:a16="http://schemas.microsoft.com/office/drawing/2014/main" id="{070765FD-A0DC-4A76-BD77-4129118404E8}"/>
              </a:ext>
            </a:extLst>
          </p:cNvPr>
          <p:cNvSpPr>
            <a:spLocks noGrp="1"/>
          </p:cNvSpPr>
          <p:nvPr>
            <p:ph sz="quarter" idx="28"/>
          </p:nvPr>
        </p:nvSpPr>
        <p:spPr bwMode="gray">
          <a:xfrm>
            <a:off x="1770502" y="4991433"/>
            <a:ext cx="1878630" cy="982330"/>
          </a:xfrm>
          <a:prstGeom prst="rect">
            <a:avLst/>
          </a:prstGeom>
        </p:spPr>
        <p:txBody>
          <a:bodyPr lIns="0" tIns="0" rIns="0" bIns="0"/>
          <a:lstStyle>
            <a:lvl1pPr>
              <a:lnSpc>
                <a:spcPct val="100000"/>
              </a:lnSpc>
              <a:spcBef>
                <a:spcPts val="600"/>
              </a:spcBef>
              <a:defRPr sz="2000"/>
            </a:lvl1pPr>
            <a:lvl2pPr marL="0" indent="0">
              <a:lnSpc>
                <a:spcPct val="100000"/>
              </a:lnSpc>
              <a:spcBef>
                <a:spcPts val="600"/>
              </a:spcBef>
              <a:buNone/>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7B8896CD-ADEF-4D71-8D40-2F3F3A64BB72}"/>
              </a:ext>
            </a:extLst>
          </p:cNvPr>
          <p:cNvSpPr>
            <a:spLocks noGrp="1"/>
          </p:cNvSpPr>
          <p:nvPr>
            <p:ph sz="quarter" idx="29"/>
          </p:nvPr>
        </p:nvSpPr>
        <p:spPr bwMode="gray">
          <a:xfrm>
            <a:off x="3921690" y="1004697"/>
            <a:ext cx="8006785" cy="1476762"/>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Content Placeholder 3">
            <a:extLst>
              <a:ext uri="{FF2B5EF4-FFF2-40B4-BE49-F238E27FC236}">
                <a16:creationId xmlns:a16="http://schemas.microsoft.com/office/drawing/2014/main" id="{22780B34-55DB-468A-8965-02D137E904F5}"/>
              </a:ext>
            </a:extLst>
          </p:cNvPr>
          <p:cNvSpPr>
            <a:spLocks noGrp="1"/>
          </p:cNvSpPr>
          <p:nvPr>
            <p:ph sz="quarter" idx="30"/>
          </p:nvPr>
        </p:nvSpPr>
        <p:spPr bwMode="gray">
          <a:xfrm>
            <a:off x="3921690" y="2753922"/>
            <a:ext cx="8006785" cy="1457464"/>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Content Placeholder 3">
            <a:extLst>
              <a:ext uri="{FF2B5EF4-FFF2-40B4-BE49-F238E27FC236}">
                <a16:creationId xmlns:a16="http://schemas.microsoft.com/office/drawing/2014/main" id="{A9411C52-C131-46E7-9089-F6B839F1B8C0}"/>
              </a:ext>
            </a:extLst>
          </p:cNvPr>
          <p:cNvSpPr>
            <a:spLocks noGrp="1"/>
          </p:cNvSpPr>
          <p:nvPr>
            <p:ph sz="quarter" idx="31"/>
          </p:nvPr>
        </p:nvSpPr>
        <p:spPr bwMode="gray">
          <a:xfrm>
            <a:off x="3921690" y="4516299"/>
            <a:ext cx="8006785" cy="1457464"/>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6">
            <a:extLst>
              <a:ext uri="{FF2B5EF4-FFF2-40B4-BE49-F238E27FC236}">
                <a16:creationId xmlns:a16="http://schemas.microsoft.com/office/drawing/2014/main" id="{B5D9A086-BBB0-489D-96F8-8B6703936C4C}"/>
              </a:ext>
            </a:extLst>
          </p:cNvPr>
          <p:cNvSpPr>
            <a:spLocks noGrp="1"/>
          </p:cNvSpPr>
          <p:nvPr>
            <p:ph sz="quarter" idx="43" hasCustomPrompt="1"/>
          </p:nvPr>
        </p:nvSpPr>
        <p:spPr>
          <a:xfrm>
            <a:off x="263526" y="1004888"/>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29" name="Content Placeholder 6">
            <a:extLst>
              <a:ext uri="{FF2B5EF4-FFF2-40B4-BE49-F238E27FC236}">
                <a16:creationId xmlns:a16="http://schemas.microsoft.com/office/drawing/2014/main" id="{F46C8903-37BB-4393-8F54-1D0A8CCAD1CD}"/>
              </a:ext>
            </a:extLst>
          </p:cNvPr>
          <p:cNvSpPr>
            <a:spLocks noGrp="1"/>
          </p:cNvSpPr>
          <p:nvPr>
            <p:ph sz="quarter" idx="44" hasCustomPrompt="1"/>
          </p:nvPr>
        </p:nvSpPr>
        <p:spPr>
          <a:xfrm>
            <a:off x="276908" y="2760594"/>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30" name="Content Placeholder 6">
            <a:extLst>
              <a:ext uri="{FF2B5EF4-FFF2-40B4-BE49-F238E27FC236}">
                <a16:creationId xmlns:a16="http://schemas.microsoft.com/office/drawing/2014/main" id="{D8D2EF35-E57E-405F-AFF0-BB942394715B}"/>
              </a:ext>
            </a:extLst>
          </p:cNvPr>
          <p:cNvSpPr>
            <a:spLocks noGrp="1"/>
          </p:cNvSpPr>
          <p:nvPr>
            <p:ph sz="quarter" idx="45" hasCustomPrompt="1"/>
          </p:nvPr>
        </p:nvSpPr>
        <p:spPr>
          <a:xfrm>
            <a:off x="276908" y="4516299"/>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18" name="Picture Placeholder 24">
            <a:extLst>
              <a:ext uri="{FF2B5EF4-FFF2-40B4-BE49-F238E27FC236}">
                <a16:creationId xmlns:a16="http://schemas.microsoft.com/office/drawing/2014/main" id="{F0D6E22D-F4AD-4B23-95BE-8ABDF84358C5}"/>
              </a:ext>
            </a:extLst>
          </p:cNvPr>
          <p:cNvSpPr>
            <a:spLocks noGrp="1"/>
          </p:cNvSpPr>
          <p:nvPr>
            <p:ph type="pic" sz="quarter" idx="33" hasCustomPrompt="1"/>
          </p:nvPr>
        </p:nvSpPr>
        <p:spPr>
          <a:xfrm>
            <a:off x="1787157" y="1003303"/>
            <a:ext cx="192024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34" name="Picture Placeholder 24">
            <a:extLst>
              <a:ext uri="{FF2B5EF4-FFF2-40B4-BE49-F238E27FC236}">
                <a16:creationId xmlns:a16="http://schemas.microsoft.com/office/drawing/2014/main" id="{1C4439FD-C4F0-4598-BC61-69473AD43243}"/>
              </a:ext>
            </a:extLst>
          </p:cNvPr>
          <p:cNvSpPr>
            <a:spLocks noGrp="1"/>
          </p:cNvSpPr>
          <p:nvPr>
            <p:ph type="pic" sz="quarter" idx="34" hasCustomPrompt="1"/>
          </p:nvPr>
        </p:nvSpPr>
        <p:spPr>
          <a:xfrm>
            <a:off x="1787157" y="2775223"/>
            <a:ext cx="1920240" cy="82663"/>
          </a:xfrm>
          <a:prstGeom prst="rect">
            <a:avLst/>
          </a:prstGeom>
          <a:solidFill>
            <a:srgbClr val="00B0F0"/>
          </a:solidFill>
          <a:ln>
            <a:noFill/>
          </a:ln>
        </p:spPr>
        <p:txBody>
          <a:bodyPr/>
          <a:lstStyle>
            <a:lvl1pPr>
              <a:defRPr sz="100"/>
            </a:lvl1pPr>
          </a:lstStyle>
          <a:p>
            <a:r>
              <a:rPr lang="en-US" dirty="0"/>
              <a:t>.</a:t>
            </a:r>
          </a:p>
        </p:txBody>
      </p:sp>
      <p:sp>
        <p:nvSpPr>
          <p:cNvPr id="35" name="Picture Placeholder 24">
            <a:extLst>
              <a:ext uri="{FF2B5EF4-FFF2-40B4-BE49-F238E27FC236}">
                <a16:creationId xmlns:a16="http://schemas.microsoft.com/office/drawing/2014/main" id="{38960A94-363E-41F9-9AE6-2910C41E4905}"/>
              </a:ext>
            </a:extLst>
          </p:cNvPr>
          <p:cNvSpPr>
            <a:spLocks noGrp="1"/>
          </p:cNvSpPr>
          <p:nvPr>
            <p:ph type="pic" sz="quarter" idx="35" hasCustomPrompt="1"/>
          </p:nvPr>
        </p:nvSpPr>
        <p:spPr>
          <a:xfrm>
            <a:off x="1787157" y="4534509"/>
            <a:ext cx="192024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Tree>
    <p:extLst>
      <p:ext uri="{BB962C8B-B14F-4D97-AF65-F5344CB8AC3E}">
        <p14:creationId xmlns:p14="http://schemas.microsoft.com/office/powerpoint/2010/main" val="11558778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8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53" name="Text Placeholder 11">
            <a:extLst>
              <a:ext uri="{FF2B5EF4-FFF2-40B4-BE49-F238E27FC236}">
                <a16:creationId xmlns:a16="http://schemas.microsoft.com/office/drawing/2014/main" id="{D7CBD26A-970D-4BEC-B7BF-C1F20146679E}"/>
              </a:ext>
            </a:extLst>
          </p:cNvPr>
          <p:cNvSpPr>
            <a:spLocks noGrp="1"/>
          </p:cNvSpPr>
          <p:nvPr>
            <p:ph type="body" sz="quarter" idx="46"/>
          </p:nvPr>
        </p:nvSpPr>
        <p:spPr bwMode="gray">
          <a:xfrm>
            <a:off x="1770500" y="1113223"/>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4" name="Text Placeholder 11">
            <a:extLst>
              <a:ext uri="{FF2B5EF4-FFF2-40B4-BE49-F238E27FC236}">
                <a16:creationId xmlns:a16="http://schemas.microsoft.com/office/drawing/2014/main" id="{D164F72A-19A8-428F-B403-590F2F407438}"/>
              </a:ext>
            </a:extLst>
          </p:cNvPr>
          <p:cNvSpPr>
            <a:spLocks noGrp="1"/>
          </p:cNvSpPr>
          <p:nvPr>
            <p:ph type="body" sz="quarter" idx="39"/>
          </p:nvPr>
        </p:nvSpPr>
        <p:spPr bwMode="gray">
          <a:xfrm>
            <a:off x="1770500" y="2445003"/>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5" name="Text Placeholder 11">
            <a:extLst>
              <a:ext uri="{FF2B5EF4-FFF2-40B4-BE49-F238E27FC236}">
                <a16:creationId xmlns:a16="http://schemas.microsoft.com/office/drawing/2014/main" id="{9E82CA0A-0096-487F-AE7E-EE0BB2E4F30A}"/>
              </a:ext>
            </a:extLst>
          </p:cNvPr>
          <p:cNvSpPr>
            <a:spLocks noGrp="1"/>
          </p:cNvSpPr>
          <p:nvPr>
            <p:ph type="body" sz="quarter" idx="40"/>
          </p:nvPr>
        </p:nvSpPr>
        <p:spPr bwMode="gray">
          <a:xfrm>
            <a:off x="1770500" y="3762592"/>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6" name="Text Placeholder 11">
            <a:extLst>
              <a:ext uri="{FF2B5EF4-FFF2-40B4-BE49-F238E27FC236}">
                <a16:creationId xmlns:a16="http://schemas.microsoft.com/office/drawing/2014/main" id="{692BDE96-B0E6-4A9B-9543-580AF031FFCA}"/>
              </a:ext>
            </a:extLst>
          </p:cNvPr>
          <p:cNvSpPr>
            <a:spLocks noGrp="1"/>
          </p:cNvSpPr>
          <p:nvPr>
            <p:ph type="body" sz="quarter" idx="41"/>
          </p:nvPr>
        </p:nvSpPr>
        <p:spPr bwMode="gray">
          <a:xfrm>
            <a:off x="1770500" y="5083238"/>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7" name="Content Placeholder 3">
            <a:extLst>
              <a:ext uri="{FF2B5EF4-FFF2-40B4-BE49-F238E27FC236}">
                <a16:creationId xmlns:a16="http://schemas.microsoft.com/office/drawing/2014/main" id="{B4D4C6BA-7F7C-4B03-A092-BCFED8C7CD53}"/>
              </a:ext>
            </a:extLst>
          </p:cNvPr>
          <p:cNvSpPr>
            <a:spLocks noGrp="1"/>
          </p:cNvSpPr>
          <p:nvPr>
            <p:ph sz="quarter" idx="38"/>
          </p:nvPr>
        </p:nvSpPr>
        <p:spPr bwMode="gray">
          <a:xfrm>
            <a:off x="3921689" y="2344712"/>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58" name="Content Placeholder 3">
            <a:extLst>
              <a:ext uri="{FF2B5EF4-FFF2-40B4-BE49-F238E27FC236}">
                <a16:creationId xmlns:a16="http://schemas.microsoft.com/office/drawing/2014/main" id="{DFF5C7F1-A07B-4518-A84B-E8430A986D97}"/>
              </a:ext>
            </a:extLst>
          </p:cNvPr>
          <p:cNvSpPr>
            <a:spLocks noGrp="1"/>
          </p:cNvSpPr>
          <p:nvPr>
            <p:ph sz="quarter" idx="47"/>
          </p:nvPr>
        </p:nvSpPr>
        <p:spPr bwMode="gray">
          <a:xfrm>
            <a:off x="3921689" y="1015987"/>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59" name="Content Placeholder 3">
            <a:extLst>
              <a:ext uri="{FF2B5EF4-FFF2-40B4-BE49-F238E27FC236}">
                <a16:creationId xmlns:a16="http://schemas.microsoft.com/office/drawing/2014/main" id="{619F02F3-D183-4C5D-92CB-3BFB18D81DD0}"/>
              </a:ext>
            </a:extLst>
          </p:cNvPr>
          <p:cNvSpPr>
            <a:spLocks noGrp="1"/>
          </p:cNvSpPr>
          <p:nvPr>
            <p:ph sz="quarter" idx="48"/>
          </p:nvPr>
        </p:nvSpPr>
        <p:spPr bwMode="gray">
          <a:xfrm>
            <a:off x="3921689" y="3665356"/>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60" name="Content Placeholder 3">
            <a:extLst>
              <a:ext uri="{FF2B5EF4-FFF2-40B4-BE49-F238E27FC236}">
                <a16:creationId xmlns:a16="http://schemas.microsoft.com/office/drawing/2014/main" id="{6EE9F618-FD06-4B9C-BB1B-04007ED8FBC9}"/>
              </a:ext>
            </a:extLst>
          </p:cNvPr>
          <p:cNvSpPr>
            <a:spLocks noGrp="1"/>
          </p:cNvSpPr>
          <p:nvPr>
            <p:ph sz="quarter" idx="49"/>
          </p:nvPr>
        </p:nvSpPr>
        <p:spPr bwMode="gray">
          <a:xfrm>
            <a:off x="3921689" y="4986002"/>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61" name="Content Placeholder 6">
            <a:extLst>
              <a:ext uri="{FF2B5EF4-FFF2-40B4-BE49-F238E27FC236}">
                <a16:creationId xmlns:a16="http://schemas.microsoft.com/office/drawing/2014/main" id="{BAE5DF96-0CD5-4A78-8D54-A24A78AE51C9}"/>
              </a:ext>
            </a:extLst>
          </p:cNvPr>
          <p:cNvSpPr>
            <a:spLocks noGrp="1"/>
          </p:cNvSpPr>
          <p:nvPr>
            <p:ph sz="quarter" idx="50" hasCustomPrompt="1"/>
          </p:nvPr>
        </p:nvSpPr>
        <p:spPr>
          <a:xfrm>
            <a:off x="263525" y="233932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62" name="Content Placeholder 6">
            <a:extLst>
              <a:ext uri="{FF2B5EF4-FFF2-40B4-BE49-F238E27FC236}">
                <a16:creationId xmlns:a16="http://schemas.microsoft.com/office/drawing/2014/main" id="{83E30EBE-2BCF-4419-A8AD-97F079F7665A}"/>
              </a:ext>
            </a:extLst>
          </p:cNvPr>
          <p:cNvSpPr>
            <a:spLocks noGrp="1"/>
          </p:cNvSpPr>
          <p:nvPr>
            <p:ph sz="quarter" idx="51" hasCustomPrompt="1"/>
          </p:nvPr>
        </p:nvSpPr>
        <p:spPr>
          <a:xfrm>
            <a:off x="263525" y="366255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63" name="Content Placeholder 6">
            <a:extLst>
              <a:ext uri="{FF2B5EF4-FFF2-40B4-BE49-F238E27FC236}">
                <a16:creationId xmlns:a16="http://schemas.microsoft.com/office/drawing/2014/main" id="{4369DC7A-AAD1-4271-9225-0757FAF366BC}"/>
              </a:ext>
            </a:extLst>
          </p:cNvPr>
          <p:cNvSpPr>
            <a:spLocks noGrp="1"/>
          </p:cNvSpPr>
          <p:nvPr>
            <p:ph sz="quarter" idx="52" hasCustomPrompt="1"/>
          </p:nvPr>
        </p:nvSpPr>
        <p:spPr>
          <a:xfrm>
            <a:off x="263525" y="1015987"/>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64" name="Content Placeholder 6">
            <a:extLst>
              <a:ext uri="{FF2B5EF4-FFF2-40B4-BE49-F238E27FC236}">
                <a16:creationId xmlns:a16="http://schemas.microsoft.com/office/drawing/2014/main" id="{26A85AA5-15A5-4B73-BD1A-FC9665BEEEE6}"/>
              </a:ext>
            </a:extLst>
          </p:cNvPr>
          <p:cNvSpPr>
            <a:spLocks noGrp="1"/>
          </p:cNvSpPr>
          <p:nvPr>
            <p:ph sz="quarter" idx="53" hasCustomPrompt="1"/>
          </p:nvPr>
        </p:nvSpPr>
        <p:spPr>
          <a:xfrm>
            <a:off x="263525" y="4986002"/>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04.</a:t>
            </a:r>
          </a:p>
        </p:txBody>
      </p:sp>
      <p:sp>
        <p:nvSpPr>
          <p:cNvPr id="69" name="Content Placeholder 3">
            <a:extLst>
              <a:ext uri="{FF2B5EF4-FFF2-40B4-BE49-F238E27FC236}">
                <a16:creationId xmlns:a16="http://schemas.microsoft.com/office/drawing/2014/main" id="{08CDA702-DF27-4FCC-9330-84D01EBE7C11}"/>
              </a:ext>
            </a:extLst>
          </p:cNvPr>
          <p:cNvSpPr>
            <a:spLocks noGrp="1"/>
          </p:cNvSpPr>
          <p:nvPr>
            <p:ph sz="quarter" idx="58"/>
          </p:nvPr>
        </p:nvSpPr>
        <p:spPr bwMode="gray">
          <a:xfrm>
            <a:off x="1770501" y="1484450"/>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0" name="Content Placeholder 3">
            <a:extLst>
              <a:ext uri="{FF2B5EF4-FFF2-40B4-BE49-F238E27FC236}">
                <a16:creationId xmlns:a16="http://schemas.microsoft.com/office/drawing/2014/main" id="{9618E018-9054-4179-B2DA-E9FA327466C0}"/>
              </a:ext>
            </a:extLst>
          </p:cNvPr>
          <p:cNvSpPr>
            <a:spLocks noGrp="1"/>
          </p:cNvSpPr>
          <p:nvPr>
            <p:ph sz="quarter" idx="59"/>
          </p:nvPr>
        </p:nvSpPr>
        <p:spPr bwMode="gray">
          <a:xfrm>
            <a:off x="1770501" y="2818228"/>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1" name="Content Placeholder 3">
            <a:extLst>
              <a:ext uri="{FF2B5EF4-FFF2-40B4-BE49-F238E27FC236}">
                <a16:creationId xmlns:a16="http://schemas.microsoft.com/office/drawing/2014/main" id="{1BCC279A-4E40-4BB1-9B8C-BD0C9B19A6F7}"/>
              </a:ext>
            </a:extLst>
          </p:cNvPr>
          <p:cNvSpPr>
            <a:spLocks noGrp="1"/>
          </p:cNvSpPr>
          <p:nvPr>
            <p:ph sz="quarter" idx="60"/>
          </p:nvPr>
        </p:nvSpPr>
        <p:spPr bwMode="gray">
          <a:xfrm>
            <a:off x="1770501" y="4133819"/>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2" name="Content Placeholder 3">
            <a:extLst>
              <a:ext uri="{FF2B5EF4-FFF2-40B4-BE49-F238E27FC236}">
                <a16:creationId xmlns:a16="http://schemas.microsoft.com/office/drawing/2014/main" id="{406CF5CC-3F6F-451B-98C5-A817C1D699C8}"/>
              </a:ext>
            </a:extLst>
          </p:cNvPr>
          <p:cNvSpPr>
            <a:spLocks noGrp="1"/>
          </p:cNvSpPr>
          <p:nvPr>
            <p:ph sz="quarter" idx="61"/>
          </p:nvPr>
        </p:nvSpPr>
        <p:spPr bwMode="gray">
          <a:xfrm>
            <a:off x="1770501" y="5454465"/>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3" name="Picture Placeholder 24">
            <a:extLst>
              <a:ext uri="{FF2B5EF4-FFF2-40B4-BE49-F238E27FC236}">
                <a16:creationId xmlns:a16="http://schemas.microsoft.com/office/drawing/2014/main" id="{2AFDA104-EB8D-4271-AC6C-DAA73ACA0DF8}"/>
              </a:ext>
            </a:extLst>
          </p:cNvPr>
          <p:cNvSpPr>
            <a:spLocks noGrp="1"/>
          </p:cNvSpPr>
          <p:nvPr>
            <p:ph type="pic" sz="quarter" idx="33" hasCustomPrompt="1"/>
          </p:nvPr>
        </p:nvSpPr>
        <p:spPr>
          <a:xfrm>
            <a:off x="1787157" y="1003303"/>
            <a:ext cx="192024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24" name="Picture Placeholder 24">
            <a:extLst>
              <a:ext uri="{FF2B5EF4-FFF2-40B4-BE49-F238E27FC236}">
                <a16:creationId xmlns:a16="http://schemas.microsoft.com/office/drawing/2014/main" id="{7771D8D0-11A9-4E9A-A851-2C9C7938C2FA}"/>
              </a:ext>
            </a:extLst>
          </p:cNvPr>
          <p:cNvSpPr>
            <a:spLocks noGrp="1"/>
          </p:cNvSpPr>
          <p:nvPr>
            <p:ph type="pic" sz="quarter" idx="34" hasCustomPrompt="1"/>
          </p:nvPr>
        </p:nvSpPr>
        <p:spPr>
          <a:xfrm>
            <a:off x="1787157" y="2326884"/>
            <a:ext cx="1920240" cy="82663"/>
          </a:xfrm>
          <a:prstGeom prst="rect">
            <a:avLst/>
          </a:prstGeom>
          <a:solidFill>
            <a:srgbClr val="00B0F0"/>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99360A6B-C09C-478E-A3A7-7E22B4669976}"/>
              </a:ext>
            </a:extLst>
          </p:cNvPr>
          <p:cNvSpPr>
            <a:spLocks noGrp="1"/>
          </p:cNvSpPr>
          <p:nvPr>
            <p:ph type="pic" sz="quarter" idx="35" hasCustomPrompt="1"/>
          </p:nvPr>
        </p:nvSpPr>
        <p:spPr>
          <a:xfrm>
            <a:off x="1770500" y="3658821"/>
            <a:ext cx="192024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lvl1pPr>
          </a:lstStyle>
          <a:p>
            <a:pPr lvl="0" defTabSz="914400"/>
            <a:r>
              <a:rPr lang="en-US" dirty="0"/>
              <a:t>.</a:t>
            </a:r>
          </a:p>
        </p:txBody>
      </p:sp>
      <p:sp>
        <p:nvSpPr>
          <p:cNvPr id="26" name="Picture Placeholder 24">
            <a:extLst>
              <a:ext uri="{FF2B5EF4-FFF2-40B4-BE49-F238E27FC236}">
                <a16:creationId xmlns:a16="http://schemas.microsoft.com/office/drawing/2014/main" id="{E8849AAA-CB04-44EB-A4A9-7433F41836F7}"/>
              </a:ext>
            </a:extLst>
          </p:cNvPr>
          <p:cNvSpPr>
            <a:spLocks noGrp="1"/>
          </p:cNvSpPr>
          <p:nvPr>
            <p:ph type="pic" sz="quarter" idx="62" hasCustomPrompt="1"/>
          </p:nvPr>
        </p:nvSpPr>
        <p:spPr>
          <a:xfrm>
            <a:off x="1787157" y="4990758"/>
            <a:ext cx="1920240" cy="82663"/>
          </a:xfrm>
          <a:prstGeom prst="rect">
            <a:avLst/>
          </a:prstGeom>
          <a:solidFill>
            <a:schemeClr val="bg1">
              <a:lumMod val="75000"/>
            </a:schemeClr>
          </a:solidFill>
          <a:ln>
            <a:noFill/>
          </a:ln>
        </p:spPr>
        <p:txBody>
          <a:bodyPr/>
          <a:lstStyle>
            <a:lvl1pPr>
              <a:defRPr sz="100"/>
            </a:lvl1pPr>
          </a:lstStyle>
          <a:p>
            <a:r>
              <a:rPr lang="en-US" dirty="0"/>
              <a:t>.</a:t>
            </a:r>
          </a:p>
        </p:txBody>
      </p:sp>
    </p:spTree>
    <p:extLst>
      <p:ext uri="{BB962C8B-B14F-4D97-AF65-F5344CB8AC3E}">
        <p14:creationId xmlns:p14="http://schemas.microsoft.com/office/powerpoint/2010/main" val="26974130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Title (3)">
    <p:spTree>
      <p:nvGrpSpPr>
        <p:cNvPr id="1" name=""/>
        <p:cNvGrpSpPr/>
        <p:nvPr/>
      </p:nvGrpSpPr>
      <p:grpSpPr>
        <a:xfrm>
          <a:off x="0" y="0"/>
          <a:ext cx="0" cy="0"/>
          <a:chOff x="0" y="0"/>
          <a:chExt cx="0" cy="0"/>
        </a:xfrm>
      </p:grpSpPr>
      <p:sp>
        <p:nvSpPr>
          <p:cNvPr id="10" name="Content Placeholder 25">
            <a:extLst>
              <a:ext uri="{FF2B5EF4-FFF2-40B4-BE49-F238E27FC236}">
                <a16:creationId xmlns:a16="http://schemas.microsoft.com/office/drawing/2014/main" id="{A3C9AA08-333F-49B6-A3FA-5DE81347AB03}"/>
              </a:ext>
            </a:extLst>
          </p:cNvPr>
          <p:cNvSpPr>
            <a:spLocks noGrp="1"/>
          </p:cNvSpPr>
          <p:nvPr>
            <p:ph sz="quarter" idx="29"/>
          </p:nvPr>
        </p:nvSpPr>
        <p:spPr>
          <a:xfrm>
            <a:off x="3091969" y="993184"/>
            <a:ext cx="8573162" cy="5054919"/>
          </a:xfrm>
          <a:prstGeom prst="rect">
            <a:avLst/>
          </a:prstGeom>
          <a:ln>
            <a:solidFill>
              <a:schemeClr val="tx1">
                <a:lumMod val="50000"/>
                <a:lumOff val="50000"/>
              </a:schemeClr>
            </a:solidFill>
          </a:ln>
        </p:spPr>
        <p:txBody>
          <a:bodyPr/>
          <a:lstStyle/>
          <a:p>
            <a:pPr lvl="0"/>
            <a:r>
              <a:rPr lang="en-US"/>
              <a:t>Click to edit Master text styles</a:t>
            </a:r>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24" name="Content Placeholder 3">
            <a:extLst>
              <a:ext uri="{FF2B5EF4-FFF2-40B4-BE49-F238E27FC236}">
                <a16:creationId xmlns:a16="http://schemas.microsoft.com/office/drawing/2014/main" id="{B923B4CD-37B3-4BEF-9594-8E04B809A2EA}"/>
              </a:ext>
            </a:extLst>
          </p:cNvPr>
          <p:cNvSpPr>
            <a:spLocks noGrp="1"/>
          </p:cNvSpPr>
          <p:nvPr>
            <p:ph sz="quarter" idx="26"/>
          </p:nvPr>
        </p:nvSpPr>
        <p:spPr bwMode="gray">
          <a:xfrm>
            <a:off x="263525" y="2349000"/>
            <a:ext cx="3672236" cy="2160000"/>
          </a:xfrm>
          <a:prstGeom prst="rect">
            <a:avLst/>
          </a:prstGeom>
          <a:solidFill>
            <a:srgbClr val="00B0F0"/>
          </a:solidFill>
        </p:spPr>
        <p:txBody>
          <a:bodyPr lIns="324000" tIns="252000" rIns="324000" bIns="46800"/>
          <a:lstStyle>
            <a:lvl1pPr>
              <a:lnSpc>
                <a:spcPct val="100000"/>
              </a:lnSpc>
              <a:spcBef>
                <a:spcPts val="600"/>
              </a:spcBef>
              <a:defRPr sz="2000" b="1">
                <a:solidFill>
                  <a:schemeClr val="bg1"/>
                </a:solidFill>
              </a:defRPr>
            </a:lvl1pPr>
            <a:lvl2pPr>
              <a:lnSpc>
                <a:spcPct val="100000"/>
              </a:lnSpc>
              <a:spcBef>
                <a:spcPts val="600"/>
              </a:spcBef>
              <a:defRPr sz="2000" b="1"/>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grpSp>
        <p:nvGrpSpPr>
          <p:cNvPr id="5" name="Group 4">
            <a:extLst>
              <a:ext uri="{FF2B5EF4-FFF2-40B4-BE49-F238E27FC236}">
                <a16:creationId xmlns:a16="http://schemas.microsoft.com/office/drawing/2014/main" id="{9E9B38EF-9A8F-4EE5-9B6F-6CF606853E04}"/>
              </a:ext>
            </a:extLst>
          </p:cNvPr>
          <p:cNvGrpSpPr/>
          <p:nvPr userDrawn="1"/>
        </p:nvGrpSpPr>
        <p:grpSpPr>
          <a:xfrm>
            <a:off x="0" y="155277"/>
            <a:ext cx="269241" cy="638474"/>
            <a:chOff x="-3" y="794367"/>
            <a:chExt cx="10423283" cy="88389"/>
          </a:xfrm>
        </p:grpSpPr>
        <p:sp>
          <p:nvSpPr>
            <p:cNvPr id="6" name="正方形/長方形 11">
              <a:extLst>
                <a:ext uri="{FF2B5EF4-FFF2-40B4-BE49-F238E27FC236}">
                  <a16:creationId xmlns:a16="http://schemas.microsoft.com/office/drawing/2014/main" id="{F2F7E7B4-526B-4746-806A-F7E5FE2F6E37}"/>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7" name="グループ化 62">
              <a:extLst>
                <a:ext uri="{FF2B5EF4-FFF2-40B4-BE49-F238E27FC236}">
                  <a16:creationId xmlns:a16="http://schemas.microsoft.com/office/drawing/2014/main" id="{96898C40-76F0-4663-9158-74B7E8A5E9BA}"/>
                </a:ext>
              </a:extLst>
            </p:cNvPr>
            <p:cNvGrpSpPr/>
            <p:nvPr userDrawn="1"/>
          </p:nvGrpSpPr>
          <p:grpSpPr bwMode="gray">
            <a:xfrm>
              <a:off x="-3" y="794367"/>
              <a:ext cx="6974072" cy="88389"/>
              <a:chOff x="312738" y="2747963"/>
              <a:chExt cx="7816067" cy="109537"/>
            </a:xfrm>
          </p:grpSpPr>
          <p:sp>
            <p:nvSpPr>
              <p:cNvPr id="8" name="正方形/長方形 69">
                <a:extLst>
                  <a:ext uri="{FF2B5EF4-FFF2-40B4-BE49-F238E27FC236}">
                    <a16:creationId xmlns:a16="http://schemas.microsoft.com/office/drawing/2014/main" id="{34794C6C-D808-477A-9E9F-5114C69C8314}"/>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9" name="正方形/長方形 70">
                <a:extLst>
                  <a:ext uri="{FF2B5EF4-FFF2-40B4-BE49-F238E27FC236}">
                    <a16:creationId xmlns:a16="http://schemas.microsoft.com/office/drawing/2014/main" id="{6C9CE63D-F204-4A9C-B36B-79579E643626}"/>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17624871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0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5" name="Picture Placeholder 3">
            <a:extLst>
              <a:ext uri="{FF2B5EF4-FFF2-40B4-BE49-F238E27FC236}">
                <a16:creationId xmlns:a16="http://schemas.microsoft.com/office/drawing/2014/main" id="{AEE78DAA-3B05-4FDE-A2E4-8F6D3BEF29C2}"/>
              </a:ext>
            </a:extLst>
          </p:cNvPr>
          <p:cNvSpPr>
            <a:spLocks noGrp="1"/>
          </p:cNvSpPr>
          <p:nvPr>
            <p:ph type="pic" sz="quarter" idx="18" hasCustomPrompt="1"/>
          </p:nvPr>
        </p:nvSpPr>
        <p:spPr>
          <a:xfrm>
            <a:off x="1" y="882650"/>
            <a:ext cx="12192000" cy="5975350"/>
          </a:xfrm>
          <a:prstGeom prst="rect">
            <a:avLst/>
          </a:prstGeom>
          <a:noFill/>
        </p:spPr>
        <p:txBody>
          <a:bodyPr tIns="756000" anchor="ctr"/>
          <a:lstStyle>
            <a:lvl1pPr algn="ctr">
              <a:defRPr>
                <a:solidFill>
                  <a:schemeClr val="tx1">
                    <a:lumMod val="50000"/>
                    <a:lumOff val="50000"/>
                  </a:schemeClr>
                </a:solidFill>
              </a:defRPr>
            </a:lvl1pPr>
          </a:lstStyle>
          <a:p>
            <a:r>
              <a:rPr lang="en-US" dirty="0"/>
              <a:t>Click icon to add Screenshot</a:t>
            </a:r>
          </a:p>
        </p:txBody>
      </p:sp>
      <p:grpSp>
        <p:nvGrpSpPr>
          <p:cNvPr id="4" name="Group 3">
            <a:extLst>
              <a:ext uri="{FF2B5EF4-FFF2-40B4-BE49-F238E27FC236}">
                <a16:creationId xmlns:a16="http://schemas.microsoft.com/office/drawing/2014/main" id="{606F323A-C3AA-4E59-9629-85403A425159}"/>
              </a:ext>
            </a:extLst>
          </p:cNvPr>
          <p:cNvGrpSpPr/>
          <p:nvPr userDrawn="1"/>
        </p:nvGrpSpPr>
        <p:grpSpPr>
          <a:xfrm>
            <a:off x="-3" y="820243"/>
            <a:ext cx="12192003" cy="88389"/>
            <a:chOff x="-3" y="794367"/>
            <a:chExt cx="12192003" cy="88389"/>
          </a:xfrm>
        </p:grpSpPr>
        <p:sp>
          <p:nvSpPr>
            <p:cNvPr id="6" name="正方形/長方形 11">
              <a:extLst>
                <a:ext uri="{FF2B5EF4-FFF2-40B4-BE49-F238E27FC236}">
                  <a16:creationId xmlns:a16="http://schemas.microsoft.com/office/drawing/2014/main" id="{9914D602-230C-43D2-ADF7-80E077748A85}"/>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7" name="グループ化 62">
              <a:extLst>
                <a:ext uri="{FF2B5EF4-FFF2-40B4-BE49-F238E27FC236}">
                  <a16:creationId xmlns:a16="http://schemas.microsoft.com/office/drawing/2014/main" id="{8A6487F1-883D-47A0-BD00-E9B28B1E7C18}"/>
                </a:ext>
              </a:extLst>
            </p:cNvPr>
            <p:cNvGrpSpPr/>
            <p:nvPr userDrawn="1"/>
          </p:nvGrpSpPr>
          <p:grpSpPr bwMode="gray">
            <a:xfrm>
              <a:off x="-3" y="794367"/>
              <a:ext cx="1757857" cy="88389"/>
              <a:chOff x="312738" y="2747963"/>
              <a:chExt cx="1970087" cy="109537"/>
            </a:xfrm>
          </p:grpSpPr>
          <p:sp>
            <p:nvSpPr>
              <p:cNvPr id="8" name="正方形/長方形 69">
                <a:extLst>
                  <a:ext uri="{FF2B5EF4-FFF2-40B4-BE49-F238E27FC236}">
                    <a16:creationId xmlns:a16="http://schemas.microsoft.com/office/drawing/2014/main" id="{BFFBFC1C-2912-417A-83B6-95A3DA8AA7CC}"/>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9" name="正方形/長方形 70">
                <a:extLst>
                  <a:ext uri="{FF2B5EF4-FFF2-40B4-BE49-F238E27FC236}">
                    <a16:creationId xmlns:a16="http://schemas.microsoft.com/office/drawing/2014/main" id="{A22BB1BE-DA22-41F8-9840-218F40B1853C}"/>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93916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amco_Systems_Title_Slide_Blu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8965467-8817-6945-A438-C9A5EDEA9361}"/>
              </a:ext>
            </a:extLst>
          </p:cNvPr>
          <p:cNvSpPr/>
          <p:nvPr/>
        </p:nvSpPr>
        <p:spPr bwMode="auto">
          <a:xfrm>
            <a:off x="1" y="1793105"/>
            <a:ext cx="9118322" cy="22834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69242" y="2484975"/>
            <a:ext cx="8067822" cy="899665"/>
          </a:xfrm>
          <a:prstGeom prst="rect">
            <a:avLst/>
          </a:prstGeom>
        </p:spPr>
        <p:txBody>
          <a:bodyPr anchor="t" anchorCtr="0"/>
          <a:lstStyle>
            <a:lvl1pPr>
              <a:defRPr lang="en-US" sz="4705" b="0" i="0" kern="1200" cap="none" spc="-98" baseline="0" dirty="0">
                <a:ln w="3175">
                  <a:noFill/>
                </a:ln>
                <a:gradFill>
                  <a:gsLst>
                    <a:gs pos="0">
                      <a:schemeClr val="bg1"/>
                    </a:gs>
                    <a:gs pos="100000">
                      <a:schemeClr val="bg1"/>
                    </a:gs>
                  </a:gsLst>
                  <a:lin ang="5400000" scaled="0"/>
                </a:gradFill>
                <a:effectLst/>
                <a:latin typeface="Calibri Light" panose="020F0302020204030204" pitchFamily="34" charset="0"/>
                <a:ea typeface="+mn-ea"/>
                <a:cs typeface="Calibri Light" panose="020F0302020204030204" pitchFamily="34" charset="0"/>
              </a:defRPr>
            </a:lvl1pPr>
          </a:lstStyle>
          <a:p>
            <a:pPr marL="0" lvl="0" algn="l" defTabSz="914454" rtl="0" eaLnBrk="1" latinLnBrk="0" hangingPunct="1">
              <a:lnSpc>
                <a:spcPct val="90000"/>
              </a:lnSpc>
              <a:spcBef>
                <a:spcPct val="0"/>
              </a:spcBef>
              <a:buNone/>
              <a:defRPr/>
            </a:pPr>
            <a:r>
              <a:rPr lang="en-US"/>
              <a:t>Click to edit Master title style</a:t>
            </a:r>
            <a:endParaRPr lang="en-US" dirty="0"/>
          </a:p>
        </p:txBody>
      </p:sp>
    </p:spTree>
    <p:extLst>
      <p:ext uri="{BB962C8B-B14F-4D97-AF65-F5344CB8AC3E}">
        <p14:creationId xmlns:p14="http://schemas.microsoft.com/office/powerpoint/2010/main" val="3821820521"/>
      </p:ext>
    </p:extLst>
  </p:cSld>
  <p:clrMapOvr>
    <a:overrideClrMapping bg1="lt1" tx1="dk1" bg2="lt2" tx2="dk2" accent1="accent1" accent2="accent2" accent3="accent3" accent4="accent4" accent5="accent5" accent6="accent6" hlink="hlink" folHlink="folHlink"/>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1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9" name="Content Placeholder 3">
            <a:extLst>
              <a:ext uri="{FF2B5EF4-FFF2-40B4-BE49-F238E27FC236}">
                <a16:creationId xmlns:a16="http://schemas.microsoft.com/office/drawing/2014/main" id="{30386A98-ECC7-4B99-A85F-8A4DAF717292}"/>
              </a:ext>
            </a:extLst>
          </p:cNvPr>
          <p:cNvSpPr>
            <a:spLocks noGrp="1"/>
          </p:cNvSpPr>
          <p:nvPr>
            <p:ph sz="quarter" idx="26"/>
          </p:nvPr>
        </p:nvSpPr>
        <p:spPr bwMode="gray">
          <a:xfrm>
            <a:off x="269241" y="980728"/>
            <a:ext cx="2952155" cy="5076478"/>
          </a:xfrm>
          <a:prstGeom prst="rect">
            <a:avLst/>
          </a:prstGeom>
          <a:solidFill>
            <a:schemeClr val="tx1">
              <a:lumMod val="65000"/>
              <a:lumOff val="35000"/>
            </a:schemeClr>
          </a:solidFill>
        </p:spPr>
        <p:txBody>
          <a:bodyPr lIns="252000" tIns="216000" rIns="252000" bIns="46800"/>
          <a:lstStyle>
            <a:lvl1pPr>
              <a:lnSpc>
                <a:spcPct val="100000"/>
              </a:lnSpc>
              <a:spcBef>
                <a:spcPts val="600"/>
              </a:spcBef>
              <a:defRPr sz="2000" b="1">
                <a:solidFill>
                  <a:schemeClr val="bg1"/>
                </a:solidFill>
              </a:defRPr>
            </a:lvl1pPr>
            <a:lvl2pPr>
              <a:lnSpc>
                <a:spcPct val="100000"/>
              </a:lnSpc>
              <a:spcBef>
                <a:spcPts val="600"/>
              </a:spcBef>
              <a:defRPr sz="2000" b="1"/>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5" name="Content Placeholder 25">
            <a:extLst>
              <a:ext uri="{FF2B5EF4-FFF2-40B4-BE49-F238E27FC236}">
                <a16:creationId xmlns:a16="http://schemas.microsoft.com/office/drawing/2014/main" id="{A4D82A4D-B241-4E93-A36C-660D5EA53FC9}"/>
              </a:ext>
            </a:extLst>
          </p:cNvPr>
          <p:cNvSpPr>
            <a:spLocks noGrp="1"/>
          </p:cNvSpPr>
          <p:nvPr>
            <p:ph sz="quarter" idx="29"/>
          </p:nvPr>
        </p:nvSpPr>
        <p:spPr>
          <a:xfrm>
            <a:off x="3486114" y="1078699"/>
            <a:ext cx="3881338" cy="2350301"/>
          </a:xfrm>
          <a:prstGeom prst="rect">
            <a:avLst/>
          </a:prstGeom>
        </p:spPr>
        <p:txBody>
          <a:bodyPr/>
          <a:lstStyle/>
          <a:p>
            <a:pPr lvl="0"/>
            <a:r>
              <a:rPr lang="en-US"/>
              <a:t>Click to edit Master text styles</a:t>
            </a:r>
          </a:p>
        </p:txBody>
      </p:sp>
      <p:sp>
        <p:nvSpPr>
          <p:cNvPr id="17" name="Content Placeholder 25">
            <a:extLst>
              <a:ext uri="{FF2B5EF4-FFF2-40B4-BE49-F238E27FC236}">
                <a16:creationId xmlns:a16="http://schemas.microsoft.com/office/drawing/2014/main" id="{97CC2772-8DE0-4C91-B81B-1272A61C2979}"/>
              </a:ext>
            </a:extLst>
          </p:cNvPr>
          <p:cNvSpPr>
            <a:spLocks noGrp="1"/>
          </p:cNvSpPr>
          <p:nvPr>
            <p:ph sz="quarter" idx="30"/>
          </p:nvPr>
        </p:nvSpPr>
        <p:spPr>
          <a:xfrm>
            <a:off x="7535600" y="1078699"/>
            <a:ext cx="3881338" cy="2350301"/>
          </a:xfrm>
          <a:prstGeom prst="rect">
            <a:avLst/>
          </a:prstGeom>
        </p:spPr>
        <p:txBody>
          <a:bodyPr/>
          <a:lstStyle/>
          <a:p>
            <a:pPr lvl="0"/>
            <a:r>
              <a:rPr lang="en-US"/>
              <a:t>Click to edit Master text styles</a:t>
            </a:r>
          </a:p>
        </p:txBody>
      </p:sp>
      <p:sp>
        <p:nvSpPr>
          <p:cNvPr id="18" name="Content Placeholder 25">
            <a:extLst>
              <a:ext uri="{FF2B5EF4-FFF2-40B4-BE49-F238E27FC236}">
                <a16:creationId xmlns:a16="http://schemas.microsoft.com/office/drawing/2014/main" id="{DB26285D-0341-47C5-9A6B-A1F0867D50D6}"/>
              </a:ext>
            </a:extLst>
          </p:cNvPr>
          <p:cNvSpPr>
            <a:spLocks noGrp="1"/>
          </p:cNvSpPr>
          <p:nvPr>
            <p:ph sz="quarter" idx="31"/>
          </p:nvPr>
        </p:nvSpPr>
        <p:spPr>
          <a:xfrm>
            <a:off x="3486114" y="3624943"/>
            <a:ext cx="3881338" cy="2350301"/>
          </a:xfrm>
          <a:prstGeom prst="rect">
            <a:avLst/>
          </a:prstGeom>
        </p:spPr>
        <p:txBody>
          <a:bodyPr/>
          <a:lstStyle/>
          <a:p>
            <a:pPr lvl="0"/>
            <a:r>
              <a:rPr lang="en-US"/>
              <a:t>Click to edit Master text styles</a:t>
            </a:r>
          </a:p>
        </p:txBody>
      </p:sp>
      <p:sp>
        <p:nvSpPr>
          <p:cNvPr id="19" name="Content Placeholder 25">
            <a:extLst>
              <a:ext uri="{FF2B5EF4-FFF2-40B4-BE49-F238E27FC236}">
                <a16:creationId xmlns:a16="http://schemas.microsoft.com/office/drawing/2014/main" id="{52A2DF0B-69FD-4C28-9DA4-A48E82AD0B4B}"/>
              </a:ext>
            </a:extLst>
          </p:cNvPr>
          <p:cNvSpPr>
            <a:spLocks noGrp="1"/>
          </p:cNvSpPr>
          <p:nvPr>
            <p:ph sz="quarter" idx="32"/>
          </p:nvPr>
        </p:nvSpPr>
        <p:spPr>
          <a:xfrm>
            <a:off x="7535600" y="3624943"/>
            <a:ext cx="3881338" cy="235030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9280725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2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22610117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3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hasCustomPrompt="1"/>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dirty="0"/>
              <a:t>Process Flow</a:t>
            </a:r>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67" name="Freeform: Shape 66">
            <a:extLst>
              <a:ext uri="{FF2B5EF4-FFF2-40B4-BE49-F238E27FC236}">
                <a16:creationId xmlns:a16="http://schemas.microsoft.com/office/drawing/2014/main" id="{24CEBA11-4DB3-4FA7-88B7-5BC8FC2AD96C}"/>
              </a:ext>
            </a:extLst>
          </p:cNvPr>
          <p:cNvSpPr/>
          <p:nvPr userDrawn="1"/>
        </p:nvSpPr>
        <p:spPr>
          <a:xfrm>
            <a:off x="2929300"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69" name="Freeform: Shape 68">
            <a:extLst>
              <a:ext uri="{FF2B5EF4-FFF2-40B4-BE49-F238E27FC236}">
                <a16:creationId xmlns:a16="http://schemas.microsoft.com/office/drawing/2014/main" id="{3852FA10-8152-48E5-89A9-411CE83CD627}"/>
              </a:ext>
            </a:extLst>
          </p:cNvPr>
          <p:cNvSpPr/>
          <p:nvPr userDrawn="1"/>
        </p:nvSpPr>
        <p:spPr>
          <a:xfrm>
            <a:off x="673619"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75" name="Freeform: Shape 74">
            <a:extLst>
              <a:ext uri="{FF2B5EF4-FFF2-40B4-BE49-F238E27FC236}">
                <a16:creationId xmlns:a16="http://schemas.microsoft.com/office/drawing/2014/main" id="{2574D8D2-5F2B-42DC-A05A-C606A58157E3}"/>
              </a:ext>
            </a:extLst>
          </p:cNvPr>
          <p:cNvSpPr/>
          <p:nvPr userDrawn="1"/>
        </p:nvSpPr>
        <p:spPr>
          <a:xfrm>
            <a:off x="5706001"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87" name="Freeform: Shape 86">
            <a:extLst>
              <a:ext uri="{FF2B5EF4-FFF2-40B4-BE49-F238E27FC236}">
                <a16:creationId xmlns:a16="http://schemas.microsoft.com/office/drawing/2014/main" id="{4AE98BEF-AB4C-445C-8BCD-348FF4AC784A}"/>
              </a:ext>
            </a:extLst>
          </p:cNvPr>
          <p:cNvSpPr/>
          <p:nvPr userDrawn="1"/>
        </p:nvSpPr>
        <p:spPr>
          <a:xfrm>
            <a:off x="3450320"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88" name="Freeform: Shape 87">
            <a:extLst>
              <a:ext uri="{FF2B5EF4-FFF2-40B4-BE49-F238E27FC236}">
                <a16:creationId xmlns:a16="http://schemas.microsoft.com/office/drawing/2014/main" id="{C552959E-6658-45B8-B73B-EF14F19DE610}"/>
              </a:ext>
            </a:extLst>
          </p:cNvPr>
          <p:cNvSpPr/>
          <p:nvPr userDrawn="1"/>
        </p:nvSpPr>
        <p:spPr>
          <a:xfrm>
            <a:off x="8482703"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89" name="Freeform: Shape 88">
            <a:extLst>
              <a:ext uri="{FF2B5EF4-FFF2-40B4-BE49-F238E27FC236}">
                <a16:creationId xmlns:a16="http://schemas.microsoft.com/office/drawing/2014/main" id="{A4655909-E455-4AD3-9166-711950FE12B9}"/>
              </a:ext>
            </a:extLst>
          </p:cNvPr>
          <p:cNvSpPr/>
          <p:nvPr userDrawn="1"/>
        </p:nvSpPr>
        <p:spPr>
          <a:xfrm>
            <a:off x="6227022"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90" name="Freeform: Shape 89">
            <a:extLst>
              <a:ext uri="{FF2B5EF4-FFF2-40B4-BE49-F238E27FC236}">
                <a16:creationId xmlns:a16="http://schemas.microsoft.com/office/drawing/2014/main" id="{B05DB42B-2A1D-4E72-91F9-0D947DDE9105}"/>
              </a:ext>
            </a:extLst>
          </p:cNvPr>
          <p:cNvSpPr/>
          <p:nvPr userDrawn="1"/>
        </p:nvSpPr>
        <p:spPr>
          <a:xfrm>
            <a:off x="9003723"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91" name="Freeform: Shape 90">
            <a:extLst>
              <a:ext uri="{FF2B5EF4-FFF2-40B4-BE49-F238E27FC236}">
                <a16:creationId xmlns:a16="http://schemas.microsoft.com/office/drawing/2014/main" id="{3A6D20A0-31B0-4583-B127-D11B76B23D65}"/>
              </a:ext>
            </a:extLst>
          </p:cNvPr>
          <p:cNvSpPr/>
          <p:nvPr userDrawn="1"/>
        </p:nvSpPr>
        <p:spPr>
          <a:xfrm rot="10800000">
            <a:off x="2929300"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2" name="Freeform: Shape 91">
            <a:extLst>
              <a:ext uri="{FF2B5EF4-FFF2-40B4-BE49-F238E27FC236}">
                <a16:creationId xmlns:a16="http://schemas.microsoft.com/office/drawing/2014/main" id="{0F18996E-5BDA-4F91-9893-E3E01D2FCF67}"/>
              </a:ext>
            </a:extLst>
          </p:cNvPr>
          <p:cNvSpPr/>
          <p:nvPr userDrawn="1"/>
        </p:nvSpPr>
        <p:spPr>
          <a:xfrm>
            <a:off x="673619"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3" name="Freeform: Shape 92">
            <a:extLst>
              <a:ext uri="{FF2B5EF4-FFF2-40B4-BE49-F238E27FC236}">
                <a16:creationId xmlns:a16="http://schemas.microsoft.com/office/drawing/2014/main" id="{54025A00-2A7E-4692-8D5C-D60E4ADEB420}"/>
              </a:ext>
            </a:extLst>
          </p:cNvPr>
          <p:cNvSpPr/>
          <p:nvPr userDrawn="1"/>
        </p:nvSpPr>
        <p:spPr>
          <a:xfrm rot="10800000">
            <a:off x="5706001"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4" name="Freeform: Shape 93">
            <a:extLst>
              <a:ext uri="{FF2B5EF4-FFF2-40B4-BE49-F238E27FC236}">
                <a16:creationId xmlns:a16="http://schemas.microsoft.com/office/drawing/2014/main" id="{6E7D661C-9EE8-4886-AE0F-C53E0E6D668A}"/>
              </a:ext>
            </a:extLst>
          </p:cNvPr>
          <p:cNvSpPr/>
          <p:nvPr userDrawn="1"/>
        </p:nvSpPr>
        <p:spPr>
          <a:xfrm>
            <a:off x="3450320"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5" name="Freeform: Shape 94">
            <a:extLst>
              <a:ext uri="{FF2B5EF4-FFF2-40B4-BE49-F238E27FC236}">
                <a16:creationId xmlns:a16="http://schemas.microsoft.com/office/drawing/2014/main" id="{87262AD0-D153-4886-B042-4006134280C6}"/>
              </a:ext>
            </a:extLst>
          </p:cNvPr>
          <p:cNvSpPr/>
          <p:nvPr userDrawn="1"/>
        </p:nvSpPr>
        <p:spPr>
          <a:xfrm rot="10800000">
            <a:off x="8482703"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6" name="Freeform: Shape 95">
            <a:extLst>
              <a:ext uri="{FF2B5EF4-FFF2-40B4-BE49-F238E27FC236}">
                <a16:creationId xmlns:a16="http://schemas.microsoft.com/office/drawing/2014/main" id="{B2D20391-E520-462B-83BE-DF51CAEAE891}"/>
              </a:ext>
            </a:extLst>
          </p:cNvPr>
          <p:cNvSpPr/>
          <p:nvPr userDrawn="1"/>
        </p:nvSpPr>
        <p:spPr>
          <a:xfrm>
            <a:off x="6227022"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7" name="Freeform: Shape 96">
            <a:extLst>
              <a:ext uri="{FF2B5EF4-FFF2-40B4-BE49-F238E27FC236}">
                <a16:creationId xmlns:a16="http://schemas.microsoft.com/office/drawing/2014/main" id="{8D493F17-9464-434E-A1DE-46C9F9E1A7DF}"/>
              </a:ext>
            </a:extLst>
          </p:cNvPr>
          <p:cNvSpPr/>
          <p:nvPr userDrawn="1"/>
        </p:nvSpPr>
        <p:spPr>
          <a:xfrm>
            <a:off x="9003723"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8" name="Freeform: Shape 97">
            <a:extLst>
              <a:ext uri="{FF2B5EF4-FFF2-40B4-BE49-F238E27FC236}">
                <a16:creationId xmlns:a16="http://schemas.microsoft.com/office/drawing/2014/main" id="{70403A93-C06E-401E-B2C9-4E4C4F8C0917}"/>
              </a:ext>
            </a:extLst>
          </p:cNvPr>
          <p:cNvSpPr/>
          <p:nvPr userDrawn="1"/>
        </p:nvSpPr>
        <p:spPr>
          <a:xfrm>
            <a:off x="671819"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Request for Quotation</a:t>
            </a:r>
            <a:endParaRPr lang="en-US" sz="1800" kern="1200" dirty="0"/>
          </a:p>
        </p:txBody>
      </p:sp>
      <p:sp>
        <p:nvSpPr>
          <p:cNvPr id="99" name="Freeform: Shape 98">
            <a:extLst>
              <a:ext uri="{FF2B5EF4-FFF2-40B4-BE49-F238E27FC236}">
                <a16:creationId xmlns:a16="http://schemas.microsoft.com/office/drawing/2014/main" id="{C88D5183-F26B-4877-BFDA-B1FD032EA521}"/>
              </a:ext>
            </a:extLst>
          </p:cNvPr>
          <p:cNvSpPr/>
          <p:nvPr userDrawn="1"/>
        </p:nvSpPr>
        <p:spPr>
          <a:xfrm>
            <a:off x="3448520"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Estimation</a:t>
            </a:r>
            <a:endParaRPr lang="en-US" sz="1800" kern="1200"/>
          </a:p>
        </p:txBody>
      </p:sp>
      <p:sp>
        <p:nvSpPr>
          <p:cNvPr id="100" name="Freeform: Shape 99">
            <a:extLst>
              <a:ext uri="{FF2B5EF4-FFF2-40B4-BE49-F238E27FC236}">
                <a16:creationId xmlns:a16="http://schemas.microsoft.com/office/drawing/2014/main" id="{91629E24-BB80-4F1E-8B05-01E5974B6C78}"/>
              </a:ext>
            </a:extLst>
          </p:cNvPr>
          <p:cNvSpPr/>
          <p:nvPr userDrawn="1"/>
        </p:nvSpPr>
        <p:spPr>
          <a:xfrm>
            <a:off x="6225222"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Quotation</a:t>
            </a:r>
            <a:endParaRPr lang="en-US" sz="1800" kern="1200"/>
          </a:p>
        </p:txBody>
      </p:sp>
      <p:sp>
        <p:nvSpPr>
          <p:cNvPr id="101" name="Freeform: Shape 100">
            <a:extLst>
              <a:ext uri="{FF2B5EF4-FFF2-40B4-BE49-F238E27FC236}">
                <a16:creationId xmlns:a16="http://schemas.microsoft.com/office/drawing/2014/main" id="{6DEEF9C6-761B-4215-849A-73096B80BE74}"/>
              </a:ext>
            </a:extLst>
          </p:cNvPr>
          <p:cNvSpPr/>
          <p:nvPr userDrawn="1"/>
        </p:nvSpPr>
        <p:spPr>
          <a:xfrm>
            <a:off x="9001923"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Sales Order</a:t>
            </a:r>
            <a:endParaRPr lang="en-US" sz="1800" kern="1200"/>
          </a:p>
        </p:txBody>
      </p:sp>
      <p:sp>
        <p:nvSpPr>
          <p:cNvPr id="102" name="Freeform: Shape 101">
            <a:extLst>
              <a:ext uri="{FF2B5EF4-FFF2-40B4-BE49-F238E27FC236}">
                <a16:creationId xmlns:a16="http://schemas.microsoft.com/office/drawing/2014/main" id="{0C90D427-9B94-4950-AD95-E5980E1C745E}"/>
              </a:ext>
            </a:extLst>
          </p:cNvPr>
          <p:cNvSpPr/>
          <p:nvPr userDrawn="1"/>
        </p:nvSpPr>
        <p:spPr>
          <a:xfrm>
            <a:off x="671819"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Maintain Pack Slip</a:t>
            </a:r>
            <a:endParaRPr lang="en-US" sz="1800" kern="1200"/>
          </a:p>
        </p:txBody>
      </p:sp>
      <p:sp>
        <p:nvSpPr>
          <p:cNvPr id="103" name="Freeform: Shape 102">
            <a:extLst>
              <a:ext uri="{FF2B5EF4-FFF2-40B4-BE49-F238E27FC236}">
                <a16:creationId xmlns:a16="http://schemas.microsoft.com/office/drawing/2014/main" id="{D954DD9F-DD8D-4A9D-816E-0C7BFEC5A294}"/>
              </a:ext>
            </a:extLst>
          </p:cNvPr>
          <p:cNvSpPr/>
          <p:nvPr userDrawn="1"/>
        </p:nvSpPr>
        <p:spPr>
          <a:xfrm>
            <a:off x="3448520"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Create Shipping Document – ASN</a:t>
            </a:r>
            <a:endParaRPr lang="en-US" sz="1800" kern="1200"/>
          </a:p>
        </p:txBody>
      </p:sp>
      <p:sp>
        <p:nvSpPr>
          <p:cNvPr id="104" name="Freeform: Shape 103">
            <a:extLst>
              <a:ext uri="{FF2B5EF4-FFF2-40B4-BE49-F238E27FC236}">
                <a16:creationId xmlns:a16="http://schemas.microsoft.com/office/drawing/2014/main" id="{52700743-0192-4081-B506-4ED84C8CDE9D}"/>
              </a:ext>
            </a:extLst>
          </p:cNvPr>
          <p:cNvSpPr/>
          <p:nvPr userDrawn="1"/>
        </p:nvSpPr>
        <p:spPr>
          <a:xfrm>
            <a:off x="6225222"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Barcode Generation</a:t>
            </a:r>
            <a:endParaRPr lang="en-US" sz="1800" kern="1200" dirty="0"/>
          </a:p>
        </p:txBody>
      </p:sp>
      <p:sp>
        <p:nvSpPr>
          <p:cNvPr id="105" name="Freeform: Shape 104">
            <a:extLst>
              <a:ext uri="{FF2B5EF4-FFF2-40B4-BE49-F238E27FC236}">
                <a16:creationId xmlns:a16="http://schemas.microsoft.com/office/drawing/2014/main" id="{DE00C9EA-1D2C-426A-B691-C524503582DD}"/>
              </a:ext>
            </a:extLst>
          </p:cNvPr>
          <p:cNvSpPr/>
          <p:nvPr userDrawn="1"/>
        </p:nvSpPr>
        <p:spPr>
          <a:xfrm>
            <a:off x="9001923"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Invoice</a:t>
            </a:r>
            <a:endParaRPr lang="en-US" sz="1800" kern="1200"/>
          </a:p>
        </p:txBody>
      </p:sp>
      <p:sp>
        <p:nvSpPr>
          <p:cNvPr id="106" name="Freeform: Shape 105">
            <a:extLst>
              <a:ext uri="{FF2B5EF4-FFF2-40B4-BE49-F238E27FC236}">
                <a16:creationId xmlns:a16="http://schemas.microsoft.com/office/drawing/2014/main" id="{3743F4F7-0280-4BAB-A5BF-78E26EC8ABF2}"/>
              </a:ext>
            </a:extLst>
          </p:cNvPr>
          <p:cNvSpPr/>
          <p:nvPr userDrawn="1"/>
        </p:nvSpPr>
        <p:spPr>
          <a:xfrm rot="5400000">
            <a:off x="9888153" y="3494946"/>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3" name="Text Placeholder 2">
            <a:extLst>
              <a:ext uri="{FF2B5EF4-FFF2-40B4-BE49-F238E27FC236}">
                <a16:creationId xmlns:a16="http://schemas.microsoft.com/office/drawing/2014/main" id="{AC82FA90-A551-4DB6-B3AC-481EBD908C3A}"/>
              </a:ext>
            </a:extLst>
          </p:cNvPr>
          <p:cNvSpPr>
            <a:spLocks noGrp="1"/>
          </p:cNvSpPr>
          <p:nvPr>
            <p:ph type="body" sz="quarter" idx="10" hasCustomPrompt="1"/>
          </p:nvPr>
        </p:nvSpPr>
        <p:spPr>
          <a:xfrm>
            <a:off x="671819"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6" name="Text Placeholder 2">
            <a:extLst>
              <a:ext uri="{FF2B5EF4-FFF2-40B4-BE49-F238E27FC236}">
                <a16:creationId xmlns:a16="http://schemas.microsoft.com/office/drawing/2014/main" id="{22312921-6201-409A-A693-90B9B8D5F4F0}"/>
              </a:ext>
            </a:extLst>
          </p:cNvPr>
          <p:cNvSpPr>
            <a:spLocks noGrp="1"/>
          </p:cNvSpPr>
          <p:nvPr>
            <p:ph type="body" sz="quarter" idx="11" hasCustomPrompt="1"/>
          </p:nvPr>
        </p:nvSpPr>
        <p:spPr>
          <a:xfrm>
            <a:off x="3448520"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7" name="Text Placeholder 2">
            <a:extLst>
              <a:ext uri="{FF2B5EF4-FFF2-40B4-BE49-F238E27FC236}">
                <a16:creationId xmlns:a16="http://schemas.microsoft.com/office/drawing/2014/main" id="{D3C7602C-6D94-40E9-98E5-24F0A9E1100F}"/>
              </a:ext>
            </a:extLst>
          </p:cNvPr>
          <p:cNvSpPr>
            <a:spLocks noGrp="1"/>
          </p:cNvSpPr>
          <p:nvPr>
            <p:ph type="body" sz="quarter" idx="12" hasCustomPrompt="1"/>
          </p:nvPr>
        </p:nvSpPr>
        <p:spPr>
          <a:xfrm>
            <a:off x="6225222"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8" name="Text Placeholder 2">
            <a:extLst>
              <a:ext uri="{FF2B5EF4-FFF2-40B4-BE49-F238E27FC236}">
                <a16:creationId xmlns:a16="http://schemas.microsoft.com/office/drawing/2014/main" id="{FE4FC0DD-A3B5-4F09-808F-C63AEEC0A767}"/>
              </a:ext>
            </a:extLst>
          </p:cNvPr>
          <p:cNvSpPr>
            <a:spLocks noGrp="1"/>
          </p:cNvSpPr>
          <p:nvPr>
            <p:ph type="body" sz="quarter" idx="13" hasCustomPrompt="1"/>
          </p:nvPr>
        </p:nvSpPr>
        <p:spPr>
          <a:xfrm>
            <a:off x="9000124"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9" name="Text Placeholder 2">
            <a:extLst>
              <a:ext uri="{FF2B5EF4-FFF2-40B4-BE49-F238E27FC236}">
                <a16:creationId xmlns:a16="http://schemas.microsoft.com/office/drawing/2014/main" id="{BABDF8BF-7BDA-4D58-A8C0-9DE09CBA02B7}"/>
              </a:ext>
            </a:extLst>
          </p:cNvPr>
          <p:cNvSpPr>
            <a:spLocks noGrp="1"/>
          </p:cNvSpPr>
          <p:nvPr>
            <p:ph type="body" sz="quarter" idx="14" hasCustomPrompt="1"/>
          </p:nvPr>
        </p:nvSpPr>
        <p:spPr>
          <a:xfrm>
            <a:off x="671819"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20" name="Text Placeholder 2">
            <a:extLst>
              <a:ext uri="{FF2B5EF4-FFF2-40B4-BE49-F238E27FC236}">
                <a16:creationId xmlns:a16="http://schemas.microsoft.com/office/drawing/2014/main" id="{E7C347C8-A102-4FFB-8441-9903E1776806}"/>
              </a:ext>
            </a:extLst>
          </p:cNvPr>
          <p:cNvSpPr>
            <a:spLocks noGrp="1"/>
          </p:cNvSpPr>
          <p:nvPr>
            <p:ph type="body" sz="quarter" idx="15" hasCustomPrompt="1"/>
          </p:nvPr>
        </p:nvSpPr>
        <p:spPr>
          <a:xfrm>
            <a:off x="3448520"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21" name="Text Placeholder 2">
            <a:extLst>
              <a:ext uri="{FF2B5EF4-FFF2-40B4-BE49-F238E27FC236}">
                <a16:creationId xmlns:a16="http://schemas.microsoft.com/office/drawing/2014/main" id="{7F7E9A60-8152-44F8-BAE5-846837DC6692}"/>
              </a:ext>
            </a:extLst>
          </p:cNvPr>
          <p:cNvSpPr>
            <a:spLocks noGrp="1"/>
          </p:cNvSpPr>
          <p:nvPr>
            <p:ph type="body" sz="quarter" idx="16" hasCustomPrompt="1"/>
          </p:nvPr>
        </p:nvSpPr>
        <p:spPr>
          <a:xfrm>
            <a:off x="6225222"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22" name="Text Placeholder 2">
            <a:extLst>
              <a:ext uri="{FF2B5EF4-FFF2-40B4-BE49-F238E27FC236}">
                <a16:creationId xmlns:a16="http://schemas.microsoft.com/office/drawing/2014/main" id="{FFA09469-34A4-43DD-BE1F-319FE78458C3}"/>
              </a:ext>
            </a:extLst>
          </p:cNvPr>
          <p:cNvSpPr>
            <a:spLocks noGrp="1"/>
          </p:cNvSpPr>
          <p:nvPr>
            <p:ph type="body" sz="quarter" idx="17" hasCustomPrompt="1"/>
          </p:nvPr>
        </p:nvSpPr>
        <p:spPr>
          <a:xfrm>
            <a:off x="9000124"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Tree>
    <p:extLst>
      <p:ext uri="{BB962C8B-B14F-4D97-AF65-F5344CB8AC3E}">
        <p14:creationId xmlns:p14="http://schemas.microsoft.com/office/powerpoint/2010/main" val="33277495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Ramco_Systems_World_Map_Gray">
    <p:bg>
      <p:bgRef idx="1001">
        <a:schemeClr val="bg1"/>
      </p:bgRef>
    </p:bg>
    <p:spTree>
      <p:nvGrpSpPr>
        <p:cNvPr id="1" name=""/>
        <p:cNvGrpSpPr/>
        <p:nvPr/>
      </p:nvGrpSpPr>
      <p:grpSpPr>
        <a:xfrm>
          <a:off x="0" y="0"/>
          <a:ext cx="0" cy="0"/>
          <a:chOff x="0" y="0"/>
          <a:chExt cx="0" cy="0"/>
        </a:xfrm>
      </p:grpSpPr>
      <p:grpSp>
        <p:nvGrpSpPr>
          <p:cNvPr id="9" name="Group 72">
            <a:extLst>
              <a:ext uri="{FF2B5EF4-FFF2-40B4-BE49-F238E27FC236}">
                <a16:creationId xmlns:a16="http://schemas.microsoft.com/office/drawing/2014/main" id="{270D82D3-5A5B-8B41-A9C6-C231437B2C2B}"/>
              </a:ext>
            </a:extLst>
          </p:cNvPr>
          <p:cNvGrpSpPr/>
          <p:nvPr/>
        </p:nvGrpSpPr>
        <p:grpSpPr>
          <a:xfrm>
            <a:off x="1234696" y="1372354"/>
            <a:ext cx="9722608" cy="4708268"/>
            <a:chOff x="685797" y="1125535"/>
            <a:chExt cx="7156436" cy="3465507"/>
          </a:xfrm>
          <a:solidFill>
            <a:schemeClr val="bg2">
              <a:lumMod val="75000"/>
            </a:schemeClr>
          </a:solidFill>
        </p:grpSpPr>
        <p:sp>
          <p:nvSpPr>
            <p:cNvPr id="10" name="Freeform 6">
              <a:extLst>
                <a:ext uri="{FF2B5EF4-FFF2-40B4-BE49-F238E27FC236}">
                  <a16:creationId xmlns:a16="http://schemas.microsoft.com/office/drawing/2014/main" id="{B1645746-7D01-1A4F-BF7B-25BFDB903F3C}"/>
                </a:ext>
              </a:extLst>
            </p:cNvPr>
            <p:cNvSpPr>
              <a:spLocks/>
            </p:cNvSpPr>
            <p:nvPr/>
          </p:nvSpPr>
          <p:spPr bwMode="auto">
            <a:xfrm>
              <a:off x="808035" y="1968495"/>
              <a:ext cx="55563" cy="49213"/>
            </a:xfrm>
            <a:custGeom>
              <a:avLst/>
              <a:gdLst/>
              <a:ahLst/>
              <a:cxnLst>
                <a:cxn ang="0">
                  <a:pos x="28" y="0"/>
                </a:cxn>
                <a:cxn ang="0">
                  <a:pos x="34" y="0"/>
                </a:cxn>
                <a:cxn ang="0">
                  <a:pos x="35" y="4"/>
                </a:cxn>
                <a:cxn ang="0">
                  <a:pos x="35" y="12"/>
                </a:cxn>
                <a:cxn ang="0">
                  <a:pos x="34" y="20"/>
                </a:cxn>
                <a:cxn ang="0">
                  <a:pos x="32" y="26"/>
                </a:cxn>
                <a:cxn ang="0">
                  <a:pos x="28" y="28"/>
                </a:cxn>
                <a:cxn ang="0">
                  <a:pos x="20" y="30"/>
                </a:cxn>
                <a:cxn ang="0">
                  <a:pos x="11" y="31"/>
                </a:cxn>
                <a:cxn ang="0">
                  <a:pos x="2" y="30"/>
                </a:cxn>
                <a:cxn ang="0">
                  <a:pos x="0" y="28"/>
                </a:cxn>
                <a:cxn ang="0">
                  <a:pos x="4" y="24"/>
                </a:cxn>
                <a:cxn ang="0">
                  <a:pos x="9" y="22"/>
                </a:cxn>
                <a:cxn ang="0">
                  <a:pos x="17" y="19"/>
                </a:cxn>
                <a:cxn ang="0">
                  <a:pos x="20" y="17"/>
                </a:cxn>
                <a:cxn ang="0">
                  <a:pos x="24" y="13"/>
                </a:cxn>
                <a:cxn ang="0">
                  <a:pos x="24" y="9"/>
                </a:cxn>
                <a:cxn ang="0">
                  <a:pos x="27" y="4"/>
                </a:cxn>
                <a:cxn ang="0">
                  <a:pos x="27" y="1"/>
                </a:cxn>
                <a:cxn ang="0">
                  <a:pos x="28" y="0"/>
                </a:cxn>
              </a:cxnLst>
              <a:rect l="0" t="0" r="r" b="b"/>
              <a:pathLst>
                <a:path w="35" h="31">
                  <a:moveTo>
                    <a:pt x="28" y="0"/>
                  </a:moveTo>
                  <a:lnTo>
                    <a:pt x="34" y="0"/>
                  </a:lnTo>
                  <a:lnTo>
                    <a:pt x="35" y="4"/>
                  </a:lnTo>
                  <a:lnTo>
                    <a:pt x="35" y="12"/>
                  </a:lnTo>
                  <a:lnTo>
                    <a:pt x="34" y="20"/>
                  </a:lnTo>
                  <a:lnTo>
                    <a:pt x="32" y="26"/>
                  </a:lnTo>
                  <a:lnTo>
                    <a:pt x="28" y="28"/>
                  </a:lnTo>
                  <a:lnTo>
                    <a:pt x="20" y="30"/>
                  </a:lnTo>
                  <a:lnTo>
                    <a:pt x="11" y="31"/>
                  </a:lnTo>
                  <a:lnTo>
                    <a:pt x="2" y="30"/>
                  </a:lnTo>
                  <a:lnTo>
                    <a:pt x="0" y="28"/>
                  </a:lnTo>
                  <a:lnTo>
                    <a:pt x="4" y="24"/>
                  </a:lnTo>
                  <a:lnTo>
                    <a:pt x="9" y="22"/>
                  </a:lnTo>
                  <a:lnTo>
                    <a:pt x="17" y="19"/>
                  </a:lnTo>
                  <a:lnTo>
                    <a:pt x="20" y="17"/>
                  </a:lnTo>
                  <a:lnTo>
                    <a:pt x="24" y="13"/>
                  </a:lnTo>
                  <a:lnTo>
                    <a:pt x="24" y="9"/>
                  </a:lnTo>
                  <a:lnTo>
                    <a:pt x="27" y="4"/>
                  </a:lnTo>
                  <a:lnTo>
                    <a:pt x="27"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CCD6FF14-4DB8-6C44-A9DC-7CCC47E24A69}"/>
                </a:ext>
              </a:extLst>
            </p:cNvPr>
            <p:cNvSpPr>
              <a:spLocks/>
            </p:cNvSpPr>
            <p:nvPr/>
          </p:nvSpPr>
          <p:spPr bwMode="auto">
            <a:xfrm>
              <a:off x="685797" y="2012946"/>
              <a:ext cx="69850" cy="22225"/>
            </a:xfrm>
            <a:custGeom>
              <a:avLst/>
              <a:gdLst/>
              <a:ahLst/>
              <a:cxnLst>
                <a:cxn ang="0">
                  <a:pos x="16" y="0"/>
                </a:cxn>
                <a:cxn ang="0">
                  <a:pos x="30" y="0"/>
                </a:cxn>
                <a:cxn ang="0">
                  <a:pos x="31" y="2"/>
                </a:cxn>
                <a:cxn ang="0">
                  <a:pos x="34" y="3"/>
                </a:cxn>
                <a:cxn ang="0">
                  <a:pos x="38" y="5"/>
                </a:cxn>
                <a:cxn ang="0">
                  <a:pos x="41" y="5"/>
                </a:cxn>
                <a:cxn ang="0">
                  <a:pos x="44" y="6"/>
                </a:cxn>
                <a:cxn ang="0">
                  <a:pos x="42" y="7"/>
                </a:cxn>
                <a:cxn ang="0">
                  <a:pos x="36" y="10"/>
                </a:cxn>
                <a:cxn ang="0">
                  <a:pos x="27" y="13"/>
                </a:cxn>
                <a:cxn ang="0">
                  <a:pos x="21" y="14"/>
                </a:cxn>
                <a:cxn ang="0">
                  <a:pos x="16" y="14"/>
                </a:cxn>
                <a:cxn ang="0">
                  <a:pos x="12" y="13"/>
                </a:cxn>
                <a:cxn ang="0">
                  <a:pos x="8" y="13"/>
                </a:cxn>
                <a:cxn ang="0">
                  <a:pos x="5" y="10"/>
                </a:cxn>
                <a:cxn ang="0">
                  <a:pos x="1" y="9"/>
                </a:cxn>
                <a:cxn ang="0">
                  <a:pos x="0" y="7"/>
                </a:cxn>
                <a:cxn ang="0">
                  <a:pos x="0" y="5"/>
                </a:cxn>
                <a:cxn ang="0">
                  <a:pos x="5" y="2"/>
                </a:cxn>
                <a:cxn ang="0">
                  <a:pos x="16" y="0"/>
                </a:cxn>
              </a:cxnLst>
              <a:rect l="0" t="0" r="r" b="b"/>
              <a:pathLst>
                <a:path w="44" h="14">
                  <a:moveTo>
                    <a:pt x="16" y="0"/>
                  </a:moveTo>
                  <a:lnTo>
                    <a:pt x="30" y="0"/>
                  </a:lnTo>
                  <a:lnTo>
                    <a:pt x="31" y="2"/>
                  </a:lnTo>
                  <a:lnTo>
                    <a:pt x="34" y="3"/>
                  </a:lnTo>
                  <a:lnTo>
                    <a:pt x="38" y="5"/>
                  </a:lnTo>
                  <a:lnTo>
                    <a:pt x="41" y="5"/>
                  </a:lnTo>
                  <a:lnTo>
                    <a:pt x="44" y="6"/>
                  </a:lnTo>
                  <a:lnTo>
                    <a:pt x="42" y="7"/>
                  </a:lnTo>
                  <a:lnTo>
                    <a:pt x="36" y="10"/>
                  </a:lnTo>
                  <a:lnTo>
                    <a:pt x="27" y="13"/>
                  </a:lnTo>
                  <a:lnTo>
                    <a:pt x="21" y="14"/>
                  </a:lnTo>
                  <a:lnTo>
                    <a:pt x="16" y="14"/>
                  </a:lnTo>
                  <a:lnTo>
                    <a:pt x="12" y="13"/>
                  </a:lnTo>
                  <a:lnTo>
                    <a:pt x="8" y="13"/>
                  </a:lnTo>
                  <a:lnTo>
                    <a:pt x="5" y="10"/>
                  </a:lnTo>
                  <a:lnTo>
                    <a:pt x="1" y="9"/>
                  </a:lnTo>
                  <a:lnTo>
                    <a:pt x="0" y="7"/>
                  </a:lnTo>
                  <a:lnTo>
                    <a:pt x="0" y="5"/>
                  </a:lnTo>
                  <a:lnTo>
                    <a:pt x="5"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FC8C263F-5C14-4344-8766-5C46EACF3014}"/>
                </a:ext>
              </a:extLst>
            </p:cNvPr>
            <p:cNvSpPr>
              <a:spLocks/>
            </p:cNvSpPr>
            <p:nvPr/>
          </p:nvSpPr>
          <p:spPr bwMode="auto">
            <a:xfrm>
              <a:off x="841372" y="1830384"/>
              <a:ext cx="33338" cy="22225"/>
            </a:xfrm>
            <a:custGeom>
              <a:avLst/>
              <a:gdLst/>
              <a:ahLst/>
              <a:cxnLst>
                <a:cxn ang="0">
                  <a:pos x="10" y="0"/>
                </a:cxn>
                <a:cxn ang="0">
                  <a:pos x="20" y="0"/>
                </a:cxn>
                <a:cxn ang="0">
                  <a:pos x="20" y="2"/>
                </a:cxn>
                <a:cxn ang="0">
                  <a:pos x="21" y="4"/>
                </a:cxn>
                <a:cxn ang="0">
                  <a:pos x="20" y="6"/>
                </a:cxn>
                <a:cxn ang="0">
                  <a:pos x="18" y="9"/>
                </a:cxn>
                <a:cxn ang="0">
                  <a:pos x="17" y="10"/>
                </a:cxn>
                <a:cxn ang="0">
                  <a:pos x="15" y="13"/>
                </a:cxn>
                <a:cxn ang="0">
                  <a:pos x="14" y="14"/>
                </a:cxn>
                <a:cxn ang="0">
                  <a:pos x="11" y="14"/>
                </a:cxn>
                <a:cxn ang="0">
                  <a:pos x="3" y="10"/>
                </a:cxn>
                <a:cxn ang="0">
                  <a:pos x="0" y="7"/>
                </a:cxn>
                <a:cxn ang="0">
                  <a:pos x="0" y="6"/>
                </a:cxn>
                <a:cxn ang="0">
                  <a:pos x="2" y="4"/>
                </a:cxn>
                <a:cxn ang="0">
                  <a:pos x="7" y="2"/>
                </a:cxn>
                <a:cxn ang="0">
                  <a:pos x="9" y="2"/>
                </a:cxn>
                <a:cxn ang="0">
                  <a:pos x="10" y="0"/>
                </a:cxn>
              </a:cxnLst>
              <a:rect l="0" t="0" r="r" b="b"/>
              <a:pathLst>
                <a:path w="21" h="14">
                  <a:moveTo>
                    <a:pt x="10" y="0"/>
                  </a:moveTo>
                  <a:lnTo>
                    <a:pt x="20" y="0"/>
                  </a:lnTo>
                  <a:lnTo>
                    <a:pt x="20" y="2"/>
                  </a:lnTo>
                  <a:lnTo>
                    <a:pt x="21" y="4"/>
                  </a:lnTo>
                  <a:lnTo>
                    <a:pt x="20" y="6"/>
                  </a:lnTo>
                  <a:lnTo>
                    <a:pt x="18" y="9"/>
                  </a:lnTo>
                  <a:lnTo>
                    <a:pt x="17" y="10"/>
                  </a:lnTo>
                  <a:lnTo>
                    <a:pt x="15" y="13"/>
                  </a:lnTo>
                  <a:lnTo>
                    <a:pt x="14" y="14"/>
                  </a:lnTo>
                  <a:lnTo>
                    <a:pt x="11" y="14"/>
                  </a:lnTo>
                  <a:lnTo>
                    <a:pt x="3" y="10"/>
                  </a:lnTo>
                  <a:lnTo>
                    <a:pt x="0" y="7"/>
                  </a:lnTo>
                  <a:lnTo>
                    <a:pt x="0" y="6"/>
                  </a:lnTo>
                  <a:lnTo>
                    <a:pt x="2" y="4"/>
                  </a:lnTo>
                  <a:lnTo>
                    <a:pt x="7" y="2"/>
                  </a:lnTo>
                  <a:lnTo>
                    <a:pt x="9"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a:extLst>
                <a:ext uri="{FF2B5EF4-FFF2-40B4-BE49-F238E27FC236}">
                  <a16:creationId xmlns:a16="http://schemas.microsoft.com/office/drawing/2014/main" id="{2DABB463-D0E9-E145-9805-EFD94F18B1C6}"/>
                </a:ext>
              </a:extLst>
            </p:cNvPr>
            <p:cNvSpPr>
              <a:spLocks noEditPoints="1"/>
            </p:cNvSpPr>
            <p:nvPr/>
          </p:nvSpPr>
          <p:spPr bwMode="auto">
            <a:xfrm>
              <a:off x="828672" y="1482722"/>
              <a:ext cx="2687632" cy="3108320"/>
            </a:xfrm>
            <a:custGeom>
              <a:avLst/>
              <a:gdLst/>
              <a:ahLst/>
              <a:cxnLst>
                <a:cxn ang="0">
                  <a:pos x="1172" y="452"/>
                </a:cxn>
                <a:cxn ang="0">
                  <a:pos x="1105" y="463"/>
                </a:cxn>
                <a:cxn ang="0">
                  <a:pos x="986" y="406"/>
                </a:cxn>
                <a:cxn ang="0">
                  <a:pos x="565" y="385"/>
                </a:cxn>
                <a:cxn ang="0">
                  <a:pos x="684" y="22"/>
                </a:cxn>
                <a:cxn ang="0">
                  <a:pos x="823" y="59"/>
                </a:cxn>
                <a:cxn ang="0">
                  <a:pos x="905" y="74"/>
                </a:cxn>
                <a:cxn ang="0">
                  <a:pos x="968" y="67"/>
                </a:cxn>
                <a:cxn ang="0">
                  <a:pos x="1048" y="74"/>
                </a:cxn>
                <a:cxn ang="0">
                  <a:pos x="1065" y="22"/>
                </a:cxn>
                <a:cxn ang="0">
                  <a:pos x="1329" y="114"/>
                </a:cxn>
                <a:cxn ang="0">
                  <a:pos x="1307" y="186"/>
                </a:cxn>
                <a:cxn ang="0">
                  <a:pos x="1169" y="158"/>
                </a:cxn>
                <a:cxn ang="0">
                  <a:pos x="1156" y="117"/>
                </a:cxn>
                <a:cxn ang="0">
                  <a:pos x="1108" y="112"/>
                </a:cxn>
                <a:cxn ang="0">
                  <a:pos x="1116" y="169"/>
                </a:cxn>
                <a:cxn ang="0">
                  <a:pos x="1019" y="167"/>
                </a:cxn>
                <a:cxn ang="0">
                  <a:pos x="1090" y="297"/>
                </a:cxn>
                <a:cxn ang="0">
                  <a:pos x="1120" y="286"/>
                </a:cxn>
                <a:cxn ang="0">
                  <a:pos x="1152" y="188"/>
                </a:cxn>
                <a:cxn ang="0">
                  <a:pos x="1313" y="212"/>
                </a:cxn>
                <a:cxn ang="0">
                  <a:pos x="1410" y="367"/>
                </a:cxn>
                <a:cxn ang="0">
                  <a:pos x="1389" y="384"/>
                </a:cxn>
                <a:cxn ang="0">
                  <a:pos x="1316" y="370"/>
                </a:cxn>
                <a:cxn ang="0">
                  <a:pos x="1333" y="414"/>
                </a:cxn>
                <a:cxn ang="0">
                  <a:pos x="1288" y="448"/>
                </a:cxn>
                <a:cxn ang="0">
                  <a:pos x="1190" y="528"/>
                </a:cxn>
                <a:cxn ang="0">
                  <a:pos x="1116" y="713"/>
                </a:cxn>
                <a:cxn ang="0">
                  <a:pos x="998" y="676"/>
                </a:cxn>
                <a:cxn ang="0">
                  <a:pos x="905" y="818"/>
                </a:cxn>
                <a:cxn ang="0">
                  <a:pos x="1012" y="881"/>
                </a:cxn>
                <a:cxn ang="0">
                  <a:pos x="1139" y="980"/>
                </a:cxn>
                <a:cxn ang="0">
                  <a:pos x="1257" y="948"/>
                </a:cxn>
                <a:cxn ang="0">
                  <a:pos x="1358" y="962"/>
                </a:cxn>
                <a:cxn ang="0">
                  <a:pos x="1488" y="1084"/>
                </a:cxn>
                <a:cxn ang="0">
                  <a:pos x="1502" y="1151"/>
                </a:cxn>
                <a:cxn ang="0">
                  <a:pos x="1657" y="1189"/>
                </a:cxn>
                <a:cxn ang="0">
                  <a:pos x="1595" y="1469"/>
                </a:cxn>
                <a:cxn ang="0">
                  <a:pos x="1462" y="1627"/>
                </a:cxn>
                <a:cxn ang="0">
                  <a:pos x="1347" y="1710"/>
                </a:cxn>
                <a:cxn ang="0">
                  <a:pos x="1290" y="1825"/>
                </a:cxn>
                <a:cxn ang="0">
                  <a:pos x="1228" y="1949"/>
                </a:cxn>
                <a:cxn ang="0">
                  <a:pos x="1179" y="1883"/>
                </a:cxn>
                <a:cxn ang="0">
                  <a:pos x="1195" y="1684"/>
                </a:cxn>
                <a:cxn ang="0">
                  <a:pos x="1240" y="1463"/>
                </a:cxn>
                <a:cxn ang="0">
                  <a:pos x="1105" y="1128"/>
                </a:cxn>
                <a:cxn ang="0">
                  <a:pos x="1076" y="1000"/>
                </a:cxn>
                <a:cxn ang="0">
                  <a:pos x="918" y="889"/>
                </a:cxn>
                <a:cxn ang="0">
                  <a:pos x="745" y="732"/>
                </a:cxn>
                <a:cxn ang="0">
                  <a:pos x="713" y="755"/>
                </a:cxn>
                <a:cxn ang="0">
                  <a:pos x="583" y="581"/>
                </a:cxn>
                <a:cxn ang="0">
                  <a:pos x="475" y="311"/>
                </a:cxn>
                <a:cxn ang="0">
                  <a:pos x="372" y="234"/>
                </a:cxn>
                <a:cxn ang="0">
                  <a:pos x="196" y="222"/>
                </a:cxn>
                <a:cxn ang="0">
                  <a:pos x="77" y="302"/>
                </a:cxn>
                <a:cxn ang="0">
                  <a:pos x="90" y="241"/>
                </a:cxn>
                <a:cxn ang="0">
                  <a:pos x="89" y="162"/>
                </a:cxn>
                <a:cxn ang="0">
                  <a:pos x="71" y="115"/>
                </a:cxn>
                <a:cxn ang="0">
                  <a:pos x="129" y="54"/>
                </a:cxn>
                <a:cxn ang="0">
                  <a:pos x="343" y="74"/>
                </a:cxn>
                <a:cxn ang="0">
                  <a:pos x="516" y="63"/>
                </a:cxn>
                <a:cxn ang="0">
                  <a:pos x="636" y="59"/>
                </a:cxn>
                <a:cxn ang="0">
                  <a:pos x="603" y="6"/>
                </a:cxn>
              </a:cxnLst>
              <a:rect l="0" t="0" r="r" b="b"/>
              <a:pathLst>
                <a:path w="1693" h="1958">
                  <a:moveTo>
                    <a:pt x="1142" y="450"/>
                  </a:moveTo>
                  <a:lnTo>
                    <a:pt x="1139" y="451"/>
                  </a:lnTo>
                  <a:lnTo>
                    <a:pt x="1127" y="463"/>
                  </a:lnTo>
                  <a:lnTo>
                    <a:pt x="1121" y="470"/>
                  </a:lnTo>
                  <a:lnTo>
                    <a:pt x="1117" y="476"/>
                  </a:lnTo>
                  <a:lnTo>
                    <a:pt x="1116" y="478"/>
                  </a:lnTo>
                  <a:lnTo>
                    <a:pt x="1115" y="478"/>
                  </a:lnTo>
                  <a:lnTo>
                    <a:pt x="1113" y="480"/>
                  </a:lnTo>
                  <a:lnTo>
                    <a:pt x="1111" y="481"/>
                  </a:lnTo>
                  <a:lnTo>
                    <a:pt x="1106" y="482"/>
                  </a:lnTo>
                  <a:lnTo>
                    <a:pt x="1102" y="485"/>
                  </a:lnTo>
                  <a:lnTo>
                    <a:pt x="1100" y="487"/>
                  </a:lnTo>
                  <a:lnTo>
                    <a:pt x="1093" y="493"/>
                  </a:lnTo>
                  <a:lnTo>
                    <a:pt x="1091" y="493"/>
                  </a:lnTo>
                  <a:lnTo>
                    <a:pt x="1091" y="495"/>
                  </a:lnTo>
                  <a:lnTo>
                    <a:pt x="1094" y="500"/>
                  </a:lnTo>
                  <a:lnTo>
                    <a:pt x="1100" y="500"/>
                  </a:lnTo>
                  <a:lnTo>
                    <a:pt x="1104" y="499"/>
                  </a:lnTo>
                  <a:lnTo>
                    <a:pt x="1106" y="497"/>
                  </a:lnTo>
                  <a:lnTo>
                    <a:pt x="1111" y="495"/>
                  </a:lnTo>
                  <a:lnTo>
                    <a:pt x="1113" y="492"/>
                  </a:lnTo>
                  <a:lnTo>
                    <a:pt x="1121" y="485"/>
                  </a:lnTo>
                  <a:lnTo>
                    <a:pt x="1131" y="481"/>
                  </a:lnTo>
                  <a:lnTo>
                    <a:pt x="1138" y="476"/>
                  </a:lnTo>
                  <a:lnTo>
                    <a:pt x="1142" y="471"/>
                  </a:lnTo>
                  <a:lnTo>
                    <a:pt x="1147" y="469"/>
                  </a:lnTo>
                  <a:lnTo>
                    <a:pt x="1152" y="467"/>
                  </a:lnTo>
                  <a:lnTo>
                    <a:pt x="1157" y="465"/>
                  </a:lnTo>
                  <a:lnTo>
                    <a:pt x="1165" y="462"/>
                  </a:lnTo>
                  <a:lnTo>
                    <a:pt x="1171" y="459"/>
                  </a:lnTo>
                  <a:lnTo>
                    <a:pt x="1172" y="456"/>
                  </a:lnTo>
                  <a:lnTo>
                    <a:pt x="1173" y="455"/>
                  </a:lnTo>
                  <a:lnTo>
                    <a:pt x="1172" y="452"/>
                  </a:lnTo>
                  <a:lnTo>
                    <a:pt x="1167" y="450"/>
                  </a:lnTo>
                  <a:lnTo>
                    <a:pt x="1142" y="450"/>
                  </a:lnTo>
                  <a:close/>
                  <a:moveTo>
                    <a:pt x="1053" y="415"/>
                  </a:moveTo>
                  <a:lnTo>
                    <a:pt x="1044" y="418"/>
                  </a:lnTo>
                  <a:lnTo>
                    <a:pt x="1034" y="422"/>
                  </a:lnTo>
                  <a:lnTo>
                    <a:pt x="1027" y="430"/>
                  </a:lnTo>
                  <a:lnTo>
                    <a:pt x="1026" y="440"/>
                  </a:lnTo>
                  <a:lnTo>
                    <a:pt x="1026" y="489"/>
                  </a:lnTo>
                  <a:lnTo>
                    <a:pt x="1028" y="495"/>
                  </a:lnTo>
                  <a:lnTo>
                    <a:pt x="1033" y="497"/>
                  </a:lnTo>
                  <a:lnTo>
                    <a:pt x="1035" y="497"/>
                  </a:lnTo>
                  <a:lnTo>
                    <a:pt x="1041" y="495"/>
                  </a:lnTo>
                  <a:lnTo>
                    <a:pt x="1042" y="492"/>
                  </a:lnTo>
                  <a:lnTo>
                    <a:pt x="1042" y="477"/>
                  </a:lnTo>
                  <a:lnTo>
                    <a:pt x="1041" y="470"/>
                  </a:lnTo>
                  <a:lnTo>
                    <a:pt x="1044" y="451"/>
                  </a:lnTo>
                  <a:lnTo>
                    <a:pt x="1046" y="445"/>
                  </a:lnTo>
                  <a:lnTo>
                    <a:pt x="1056" y="436"/>
                  </a:lnTo>
                  <a:lnTo>
                    <a:pt x="1059" y="432"/>
                  </a:lnTo>
                  <a:lnTo>
                    <a:pt x="1067" y="429"/>
                  </a:lnTo>
                  <a:lnTo>
                    <a:pt x="1072" y="429"/>
                  </a:lnTo>
                  <a:lnTo>
                    <a:pt x="1076" y="430"/>
                  </a:lnTo>
                  <a:lnTo>
                    <a:pt x="1082" y="436"/>
                  </a:lnTo>
                  <a:lnTo>
                    <a:pt x="1085" y="440"/>
                  </a:lnTo>
                  <a:lnTo>
                    <a:pt x="1086" y="445"/>
                  </a:lnTo>
                  <a:lnTo>
                    <a:pt x="1086" y="460"/>
                  </a:lnTo>
                  <a:lnTo>
                    <a:pt x="1087" y="470"/>
                  </a:lnTo>
                  <a:lnTo>
                    <a:pt x="1091" y="473"/>
                  </a:lnTo>
                  <a:lnTo>
                    <a:pt x="1094" y="473"/>
                  </a:lnTo>
                  <a:lnTo>
                    <a:pt x="1097" y="470"/>
                  </a:lnTo>
                  <a:lnTo>
                    <a:pt x="1101" y="469"/>
                  </a:lnTo>
                  <a:lnTo>
                    <a:pt x="1104" y="466"/>
                  </a:lnTo>
                  <a:lnTo>
                    <a:pt x="1105" y="463"/>
                  </a:lnTo>
                  <a:lnTo>
                    <a:pt x="1106" y="459"/>
                  </a:lnTo>
                  <a:lnTo>
                    <a:pt x="1105" y="456"/>
                  </a:lnTo>
                  <a:lnTo>
                    <a:pt x="1104" y="450"/>
                  </a:lnTo>
                  <a:lnTo>
                    <a:pt x="1104" y="441"/>
                  </a:lnTo>
                  <a:lnTo>
                    <a:pt x="1105" y="434"/>
                  </a:lnTo>
                  <a:lnTo>
                    <a:pt x="1108" y="430"/>
                  </a:lnTo>
                  <a:lnTo>
                    <a:pt x="1108" y="436"/>
                  </a:lnTo>
                  <a:lnTo>
                    <a:pt x="1111" y="440"/>
                  </a:lnTo>
                  <a:lnTo>
                    <a:pt x="1112" y="443"/>
                  </a:lnTo>
                  <a:lnTo>
                    <a:pt x="1116" y="444"/>
                  </a:lnTo>
                  <a:lnTo>
                    <a:pt x="1119" y="445"/>
                  </a:lnTo>
                  <a:lnTo>
                    <a:pt x="1121" y="445"/>
                  </a:lnTo>
                  <a:lnTo>
                    <a:pt x="1123" y="443"/>
                  </a:lnTo>
                  <a:lnTo>
                    <a:pt x="1121" y="437"/>
                  </a:lnTo>
                  <a:lnTo>
                    <a:pt x="1117" y="429"/>
                  </a:lnTo>
                  <a:lnTo>
                    <a:pt x="1113" y="423"/>
                  </a:lnTo>
                  <a:lnTo>
                    <a:pt x="1109" y="421"/>
                  </a:lnTo>
                  <a:lnTo>
                    <a:pt x="1100" y="419"/>
                  </a:lnTo>
                  <a:lnTo>
                    <a:pt x="1089" y="419"/>
                  </a:lnTo>
                  <a:lnTo>
                    <a:pt x="1083" y="421"/>
                  </a:lnTo>
                  <a:lnTo>
                    <a:pt x="1079" y="421"/>
                  </a:lnTo>
                  <a:lnTo>
                    <a:pt x="1069" y="418"/>
                  </a:lnTo>
                  <a:lnTo>
                    <a:pt x="1061" y="415"/>
                  </a:lnTo>
                  <a:lnTo>
                    <a:pt x="1053" y="415"/>
                  </a:lnTo>
                  <a:close/>
                  <a:moveTo>
                    <a:pt x="1030" y="367"/>
                  </a:moveTo>
                  <a:lnTo>
                    <a:pt x="1024" y="370"/>
                  </a:lnTo>
                  <a:lnTo>
                    <a:pt x="1000" y="386"/>
                  </a:lnTo>
                  <a:lnTo>
                    <a:pt x="989" y="389"/>
                  </a:lnTo>
                  <a:lnTo>
                    <a:pt x="983" y="392"/>
                  </a:lnTo>
                  <a:lnTo>
                    <a:pt x="982" y="393"/>
                  </a:lnTo>
                  <a:lnTo>
                    <a:pt x="981" y="396"/>
                  </a:lnTo>
                  <a:lnTo>
                    <a:pt x="981" y="403"/>
                  </a:lnTo>
                  <a:lnTo>
                    <a:pt x="986" y="406"/>
                  </a:lnTo>
                  <a:lnTo>
                    <a:pt x="996" y="406"/>
                  </a:lnTo>
                  <a:lnTo>
                    <a:pt x="1009" y="399"/>
                  </a:lnTo>
                  <a:lnTo>
                    <a:pt x="1015" y="397"/>
                  </a:lnTo>
                  <a:lnTo>
                    <a:pt x="1019" y="396"/>
                  </a:lnTo>
                  <a:lnTo>
                    <a:pt x="1020" y="396"/>
                  </a:lnTo>
                  <a:lnTo>
                    <a:pt x="1022" y="397"/>
                  </a:lnTo>
                  <a:lnTo>
                    <a:pt x="1022" y="399"/>
                  </a:lnTo>
                  <a:lnTo>
                    <a:pt x="1024" y="402"/>
                  </a:lnTo>
                  <a:lnTo>
                    <a:pt x="1027" y="403"/>
                  </a:lnTo>
                  <a:lnTo>
                    <a:pt x="1031" y="403"/>
                  </a:lnTo>
                  <a:lnTo>
                    <a:pt x="1050" y="406"/>
                  </a:lnTo>
                  <a:lnTo>
                    <a:pt x="1056" y="406"/>
                  </a:lnTo>
                  <a:lnTo>
                    <a:pt x="1059" y="403"/>
                  </a:lnTo>
                  <a:lnTo>
                    <a:pt x="1061" y="397"/>
                  </a:lnTo>
                  <a:lnTo>
                    <a:pt x="1063" y="396"/>
                  </a:lnTo>
                  <a:lnTo>
                    <a:pt x="1064" y="393"/>
                  </a:lnTo>
                  <a:lnTo>
                    <a:pt x="1064" y="391"/>
                  </a:lnTo>
                  <a:lnTo>
                    <a:pt x="1061" y="388"/>
                  </a:lnTo>
                  <a:lnTo>
                    <a:pt x="1052" y="384"/>
                  </a:lnTo>
                  <a:lnTo>
                    <a:pt x="1042" y="377"/>
                  </a:lnTo>
                  <a:lnTo>
                    <a:pt x="1035" y="370"/>
                  </a:lnTo>
                  <a:lnTo>
                    <a:pt x="1030" y="367"/>
                  </a:lnTo>
                  <a:close/>
                  <a:moveTo>
                    <a:pt x="538" y="358"/>
                  </a:moveTo>
                  <a:lnTo>
                    <a:pt x="536" y="360"/>
                  </a:lnTo>
                  <a:lnTo>
                    <a:pt x="538" y="362"/>
                  </a:lnTo>
                  <a:lnTo>
                    <a:pt x="540" y="367"/>
                  </a:lnTo>
                  <a:lnTo>
                    <a:pt x="543" y="370"/>
                  </a:lnTo>
                  <a:lnTo>
                    <a:pt x="544" y="373"/>
                  </a:lnTo>
                  <a:lnTo>
                    <a:pt x="549" y="377"/>
                  </a:lnTo>
                  <a:lnTo>
                    <a:pt x="557" y="381"/>
                  </a:lnTo>
                  <a:lnTo>
                    <a:pt x="561" y="382"/>
                  </a:lnTo>
                  <a:lnTo>
                    <a:pt x="564" y="384"/>
                  </a:lnTo>
                  <a:lnTo>
                    <a:pt x="565" y="385"/>
                  </a:lnTo>
                  <a:lnTo>
                    <a:pt x="566" y="388"/>
                  </a:lnTo>
                  <a:lnTo>
                    <a:pt x="566" y="391"/>
                  </a:lnTo>
                  <a:lnTo>
                    <a:pt x="568" y="395"/>
                  </a:lnTo>
                  <a:lnTo>
                    <a:pt x="568" y="399"/>
                  </a:lnTo>
                  <a:lnTo>
                    <a:pt x="570" y="402"/>
                  </a:lnTo>
                  <a:lnTo>
                    <a:pt x="573" y="407"/>
                  </a:lnTo>
                  <a:lnTo>
                    <a:pt x="576" y="407"/>
                  </a:lnTo>
                  <a:lnTo>
                    <a:pt x="579" y="404"/>
                  </a:lnTo>
                  <a:lnTo>
                    <a:pt x="580" y="400"/>
                  </a:lnTo>
                  <a:lnTo>
                    <a:pt x="580" y="397"/>
                  </a:lnTo>
                  <a:lnTo>
                    <a:pt x="579" y="393"/>
                  </a:lnTo>
                  <a:lnTo>
                    <a:pt x="576" y="388"/>
                  </a:lnTo>
                  <a:lnTo>
                    <a:pt x="564" y="376"/>
                  </a:lnTo>
                  <a:lnTo>
                    <a:pt x="557" y="370"/>
                  </a:lnTo>
                  <a:lnTo>
                    <a:pt x="553" y="367"/>
                  </a:lnTo>
                  <a:lnTo>
                    <a:pt x="551" y="367"/>
                  </a:lnTo>
                  <a:lnTo>
                    <a:pt x="549" y="365"/>
                  </a:lnTo>
                  <a:lnTo>
                    <a:pt x="546" y="363"/>
                  </a:lnTo>
                  <a:lnTo>
                    <a:pt x="544" y="360"/>
                  </a:lnTo>
                  <a:lnTo>
                    <a:pt x="542" y="359"/>
                  </a:lnTo>
                  <a:lnTo>
                    <a:pt x="540" y="358"/>
                  </a:lnTo>
                  <a:lnTo>
                    <a:pt x="538" y="358"/>
                  </a:lnTo>
                  <a:close/>
                  <a:moveTo>
                    <a:pt x="633" y="0"/>
                  </a:moveTo>
                  <a:lnTo>
                    <a:pt x="646" y="0"/>
                  </a:lnTo>
                  <a:lnTo>
                    <a:pt x="650" y="1"/>
                  </a:lnTo>
                  <a:lnTo>
                    <a:pt x="651" y="3"/>
                  </a:lnTo>
                  <a:lnTo>
                    <a:pt x="652" y="3"/>
                  </a:lnTo>
                  <a:lnTo>
                    <a:pt x="652" y="4"/>
                  </a:lnTo>
                  <a:lnTo>
                    <a:pt x="654" y="6"/>
                  </a:lnTo>
                  <a:lnTo>
                    <a:pt x="655" y="8"/>
                  </a:lnTo>
                  <a:lnTo>
                    <a:pt x="666" y="14"/>
                  </a:lnTo>
                  <a:lnTo>
                    <a:pt x="673" y="18"/>
                  </a:lnTo>
                  <a:lnTo>
                    <a:pt x="684" y="22"/>
                  </a:lnTo>
                  <a:lnTo>
                    <a:pt x="688" y="23"/>
                  </a:lnTo>
                  <a:lnTo>
                    <a:pt x="691" y="26"/>
                  </a:lnTo>
                  <a:lnTo>
                    <a:pt x="692" y="26"/>
                  </a:lnTo>
                  <a:lnTo>
                    <a:pt x="693" y="28"/>
                  </a:lnTo>
                  <a:lnTo>
                    <a:pt x="695" y="28"/>
                  </a:lnTo>
                  <a:lnTo>
                    <a:pt x="696" y="29"/>
                  </a:lnTo>
                  <a:lnTo>
                    <a:pt x="703" y="29"/>
                  </a:lnTo>
                  <a:lnTo>
                    <a:pt x="732" y="25"/>
                  </a:lnTo>
                  <a:lnTo>
                    <a:pt x="741" y="25"/>
                  </a:lnTo>
                  <a:lnTo>
                    <a:pt x="750" y="26"/>
                  </a:lnTo>
                  <a:lnTo>
                    <a:pt x="756" y="30"/>
                  </a:lnTo>
                  <a:lnTo>
                    <a:pt x="760" y="38"/>
                  </a:lnTo>
                  <a:lnTo>
                    <a:pt x="763" y="47"/>
                  </a:lnTo>
                  <a:lnTo>
                    <a:pt x="767" y="54"/>
                  </a:lnTo>
                  <a:lnTo>
                    <a:pt x="770" y="54"/>
                  </a:lnTo>
                  <a:lnTo>
                    <a:pt x="770" y="51"/>
                  </a:lnTo>
                  <a:lnTo>
                    <a:pt x="769" y="43"/>
                  </a:lnTo>
                  <a:lnTo>
                    <a:pt x="766" y="34"/>
                  </a:lnTo>
                  <a:lnTo>
                    <a:pt x="763" y="21"/>
                  </a:lnTo>
                  <a:lnTo>
                    <a:pt x="765" y="17"/>
                  </a:lnTo>
                  <a:lnTo>
                    <a:pt x="769" y="15"/>
                  </a:lnTo>
                  <a:lnTo>
                    <a:pt x="776" y="17"/>
                  </a:lnTo>
                  <a:lnTo>
                    <a:pt x="781" y="18"/>
                  </a:lnTo>
                  <a:lnTo>
                    <a:pt x="788" y="19"/>
                  </a:lnTo>
                  <a:lnTo>
                    <a:pt x="796" y="19"/>
                  </a:lnTo>
                  <a:lnTo>
                    <a:pt x="803" y="18"/>
                  </a:lnTo>
                  <a:lnTo>
                    <a:pt x="808" y="18"/>
                  </a:lnTo>
                  <a:lnTo>
                    <a:pt x="811" y="21"/>
                  </a:lnTo>
                  <a:lnTo>
                    <a:pt x="810" y="25"/>
                  </a:lnTo>
                  <a:lnTo>
                    <a:pt x="804" y="36"/>
                  </a:lnTo>
                  <a:lnTo>
                    <a:pt x="807" y="44"/>
                  </a:lnTo>
                  <a:lnTo>
                    <a:pt x="815" y="54"/>
                  </a:lnTo>
                  <a:lnTo>
                    <a:pt x="823" y="59"/>
                  </a:lnTo>
                  <a:lnTo>
                    <a:pt x="832" y="60"/>
                  </a:lnTo>
                  <a:lnTo>
                    <a:pt x="837" y="60"/>
                  </a:lnTo>
                  <a:lnTo>
                    <a:pt x="841" y="62"/>
                  </a:lnTo>
                  <a:lnTo>
                    <a:pt x="844" y="62"/>
                  </a:lnTo>
                  <a:lnTo>
                    <a:pt x="849" y="65"/>
                  </a:lnTo>
                  <a:lnTo>
                    <a:pt x="852" y="67"/>
                  </a:lnTo>
                  <a:lnTo>
                    <a:pt x="852" y="73"/>
                  </a:lnTo>
                  <a:lnTo>
                    <a:pt x="851" y="77"/>
                  </a:lnTo>
                  <a:lnTo>
                    <a:pt x="844" y="84"/>
                  </a:lnTo>
                  <a:lnTo>
                    <a:pt x="836" y="86"/>
                  </a:lnTo>
                  <a:lnTo>
                    <a:pt x="826" y="89"/>
                  </a:lnTo>
                  <a:lnTo>
                    <a:pt x="808" y="89"/>
                  </a:lnTo>
                  <a:lnTo>
                    <a:pt x="804" y="91"/>
                  </a:lnTo>
                  <a:lnTo>
                    <a:pt x="801" y="92"/>
                  </a:lnTo>
                  <a:lnTo>
                    <a:pt x="797" y="93"/>
                  </a:lnTo>
                  <a:lnTo>
                    <a:pt x="795" y="99"/>
                  </a:lnTo>
                  <a:lnTo>
                    <a:pt x="795" y="102"/>
                  </a:lnTo>
                  <a:lnTo>
                    <a:pt x="800" y="106"/>
                  </a:lnTo>
                  <a:lnTo>
                    <a:pt x="808" y="107"/>
                  </a:lnTo>
                  <a:lnTo>
                    <a:pt x="818" y="106"/>
                  </a:lnTo>
                  <a:lnTo>
                    <a:pt x="837" y="106"/>
                  </a:lnTo>
                  <a:lnTo>
                    <a:pt x="849" y="107"/>
                  </a:lnTo>
                  <a:lnTo>
                    <a:pt x="877" y="107"/>
                  </a:lnTo>
                  <a:lnTo>
                    <a:pt x="885" y="106"/>
                  </a:lnTo>
                  <a:lnTo>
                    <a:pt x="890" y="100"/>
                  </a:lnTo>
                  <a:lnTo>
                    <a:pt x="892" y="93"/>
                  </a:lnTo>
                  <a:lnTo>
                    <a:pt x="889" y="86"/>
                  </a:lnTo>
                  <a:lnTo>
                    <a:pt x="882" y="82"/>
                  </a:lnTo>
                  <a:lnTo>
                    <a:pt x="877" y="80"/>
                  </a:lnTo>
                  <a:lnTo>
                    <a:pt x="877" y="78"/>
                  </a:lnTo>
                  <a:lnTo>
                    <a:pt x="878" y="75"/>
                  </a:lnTo>
                  <a:lnTo>
                    <a:pt x="879" y="74"/>
                  </a:lnTo>
                  <a:lnTo>
                    <a:pt x="905" y="74"/>
                  </a:lnTo>
                  <a:lnTo>
                    <a:pt x="908" y="73"/>
                  </a:lnTo>
                  <a:lnTo>
                    <a:pt x="910" y="73"/>
                  </a:lnTo>
                  <a:lnTo>
                    <a:pt x="910" y="80"/>
                  </a:lnTo>
                  <a:lnTo>
                    <a:pt x="911" y="88"/>
                  </a:lnTo>
                  <a:lnTo>
                    <a:pt x="911" y="102"/>
                  </a:lnTo>
                  <a:lnTo>
                    <a:pt x="912" y="106"/>
                  </a:lnTo>
                  <a:lnTo>
                    <a:pt x="914" y="108"/>
                  </a:lnTo>
                  <a:lnTo>
                    <a:pt x="916" y="111"/>
                  </a:lnTo>
                  <a:lnTo>
                    <a:pt x="922" y="111"/>
                  </a:lnTo>
                  <a:lnTo>
                    <a:pt x="925" y="110"/>
                  </a:lnTo>
                  <a:lnTo>
                    <a:pt x="927" y="107"/>
                  </a:lnTo>
                  <a:lnTo>
                    <a:pt x="929" y="104"/>
                  </a:lnTo>
                  <a:lnTo>
                    <a:pt x="933" y="100"/>
                  </a:lnTo>
                  <a:lnTo>
                    <a:pt x="935" y="99"/>
                  </a:lnTo>
                  <a:lnTo>
                    <a:pt x="940" y="96"/>
                  </a:lnTo>
                  <a:lnTo>
                    <a:pt x="941" y="89"/>
                  </a:lnTo>
                  <a:lnTo>
                    <a:pt x="940" y="80"/>
                  </a:lnTo>
                  <a:lnTo>
                    <a:pt x="937" y="71"/>
                  </a:lnTo>
                  <a:lnTo>
                    <a:pt x="931" y="58"/>
                  </a:lnTo>
                  <a:lnTo>
                    <a:pt x="930" y="47"/>
                  </a:lnTo>
                  <a:lnTo>
                    <a:pt x="931" y="44"/>
                  </a:lnTo>
                  <a:lnTo>
                    <a:pt x="934" y="43"/>
                  </a:lnTo>
                  <a:lnTo>
                    <a:pt x="938" y="41"/>
                  </a:lnTo>
                  <a:lnTo>
                    <a:pt x="942" y="43"/>
                  </a:lnTo>
                  <a:lnTo>
                    <a:pt x="946" y="43"/>
                  </a:lnTo>
                  <a:lnTo>
                    <a:pt x="956" y="52"/>
                  </a:lnTo>
                  <a:lnTo>
                    <a:pt x="959" y="56"/>
                  </a:lnTo>
                  <a:lnTo>
                    <a:pt x="961" y="59"/>
                  </a:lnTo>
                  <a:lnTo>
                    <a:pt x="963" y="62"/>
                  </a:lnTo>
                  <a:lnTo>
                    <a:pt x="966" y="63"/>
                  </a:lnTo>
                  <a:lnTo>
                    <a:pt x="966" y="65"/>
                  </a:lnTo>
                  <a:lnTo>
                    <a:pt x="967" y="65"/>
                  </a:lnTo>
                  <a:lnTo>
                    <a:pt x="968" y="67"/>
                  </a:lnTo>
                  <a:lnTo>
                    <a:pt x="971" y="69"/>
                  </a:lnTo>
                  <a:lnTo>
                    <a:pt x="974" y="73"/>
                  </a:lnTo>
                  <a:lnTo>
                    <a:pt x="977" y="75"/>
                  </a:lnTo>
                  <a:lnTo>
                    <a:pt x="982" y="84"/>
                  </a:lnTo>
                  <a:lnTo>
                    <a:pt x="983" y="88"/>
                  </a:lnTo>
                  <a:lnTo>
                    <a:pt x="985" y="91"/>
                  </a:lnTo>
                  <a:lnTo>
                    <a:pt x="987" y="91"/>
                  </a:lnTo>
                  <a:lnTo>
                    <a:pt x="993" y="88"/>
                  </a:lnTo>
                  <a:lnTo>
                    <a:pt x="996" y="85"/>
                  </a:lnTo>
                  <a:lnTo>
                    <a:pt x="1000" y="82"/>
                  </a:lnTo>
                  <a:lnTo>
                    <a:pt x="1002" y="81"/>
                  </a:lnTo>
                  <a:lnTo>
                    <a:pt x="1005" y="81"/>
                  </a:lnTo>
                  <a:lnTo>
                    <a:pt x="1011" y="84"/>
                  </a:lnTo>
                  <a:lnTo>
                    <a:pt x="1015" y="86"/>
                  </a:lnTo>
                  <a:lnTo>
                    <a:pt x="1018" y="92"/>
                  </a:lnTo>
                  <a:lnTo>
                    <a:pt x="1018" y="106"/>
                  </a:lnTo>
                  <a:lnTo>
                    <a:pt x="1016" y="110"/>
                  </a:lnTo>
                  <a:lnTo>
                    <a:pt x="1016" y="111"/>
                  </a:lnTo>
                  <a:lnTo>
                    <a:pt x="1020" y="111"/>
                  </a:lnTo>
                  <a:lnTo>
                    <a:pt x="1023" y="110"/>
                  </a:lnTo>
                  <a:lnTo>
                    <a:pt x="1028" y="104"/>
                  </a:lnTo>
                  <a:lnTo>
                    <a:pt x="1031" y="99"/>
                  </a:lnTo>
                  <a:lnTo>
                    <a:pt x="1034" y="96"/>
                  </a:lnTo>
                  <a:lnTo>
                    <a:pt x="1037" y="95"/>
                  </a:lnTo>
                  <a:lnTo>
                    <a:pt x="1039" y="95"/>
                  </a:lnTo>
                  <a:lnTo>
                    <a:pt x="1044" y="93"/>
                  </a:lnTo>
                  <a:lnTo>
                    <a:pt x="1046" y="92"/>
                  </a:lnTo>
                  <a:lnTo>
                    <a:pt x="1048" y="91"/>
                  </a:lnTo>
                  <a:lnTo>
                    <a:pt x="1049" y="88"/>
                  </a:lnTo>
                  <a:lnTo>
                    <a:pt x="1049" y="84"/>
                  </a:lnTo>
                  <a:lnTo>
                    <a:pt x="1050" y="80"/>
                  </a:lnTo>
                  <a:lnTo>
                    <a:pt x="1050" y="74"/>
                  </a:lnTo>
                  <a:lnTo>
                    <a:pt x="1048" y="74"/>
                  </a:lnTo>
                  <a:lnTo>
                    <a:pt x="1042" y="73"/>
                  </a:lnTo>
                  <a:lnTo>
                    <a:pt x="1033" y="71"/>
                  </a:lnTo>
                  <a:lnTo>
                    <a:pt x="1012" y="71"/>
                  </a:lnTo>
                  <a:lnTo>
                    <a:pt x="1004" y="69"/>
                  </a:lnTo>
                  <a:lnTo>
                    <a:pt x="994" y="62"/>
                  </a:lnTo>
                  <a:lnTo>
                    <a:pt x="989" y="55"/>
                  </a:lnTo>
                  <a:lnTo>
                    <a:pt x="987" y="49"/>
                  </a:lnTo>
                  <a:lnTo>
                    <a:pt x="987" y="43"/>
                  </a:lnTo>
                  <a:lnTo>
                    <a:pt x="985" y="37"/>
                  </a:lnTo>
                  <a:lnTo>
                    <a:pt x="985" y="32"/>
                  </a:lnTo>
                  <a:lnTo>
                    <a:pt x="989" y="28"/>
                  </a:lnTo>
                  <a:lnTo>
                    <a:pt x="997" y="23"/>
                  </a:lnTo>
                  <a:lnTo>
                    <a:pt x="1016" y="15"/>
                  </a:lnTo>
                  <a:lnTo>
                    <a:pt x="1024" y="12"/>
                  </a:lnTo>
                  <a:lnTo>
                    <a:pt x="1031" y="12"/>
                  </a:lnTo>
                  <a:lnTo>
                    <a:pt x="1037" y="15"/>
                  </a:lnTo>
                  <a:lnTo>
                    <a:pt x="1041" y="22"/>
                  </a:lnTo>
                  <a:lnTo>
                    <a:pt x="1041" y="32"/>
                  </a:lnTo>
                  <a:lnTo>
                    <a:pt x="1039" y="38"/>
                  </a:lnTo>
                  <a:lnTo>
                    <a:pt x="1038" y="43"/>
                  </a:lnTo>
                  <a:lnTo>
                    <a:pt x="1038" y="47"/>
                  </a:lnTo>
                  <a:lnTo>
                    <a:pt x="1042" y="47"/>
                  </a:lnTo>
                  <a:lnTo>
                    <a:pt x="1045" y="45"/>
                  </a:lnTo>
                  <a:lnTo>
                    <a:pt x="1050" y="44"/>
                  </a:lnTo>
                  <a:lnTo>
                    <a:pt x="1054" y="43"/>
                  </a:lnTo>
                  <a:lnTo>
                    <a:pt x="1057" y="40"/>
                  </a:lnTo>
                  <a:lnTo>
                    <a:pt x="1059" y="37"/>
                  </a:lnTo>
                  <a:lnTo>
                    <a:pt x="1057" y="34"/>
                  </a:lnTo>
                  <a:lnTo>
                    <a:pt x="1057" y="32"/>
                  </a:lnTo>
                  <a:lnTo>
                    <a:pt x="1056" y="29"/>
                  </a:lnTo>
                  <a:lnTo>
                    <a:pt x="1056" y="25"/>
                  </a:lnTo>
                  <a:lnTo>
                    <a:pt x="1057" y="23"/>
                  </a:lnTo>
                  <a:lnTo>
                    <a:pt x="1065" y="22"/>
                  </a:lnTo>
                  <a:lnTo>
                    <a:pt x="1085" y="19"/>
                  </a:lnTo>
                  <a:lnTo>
                    <a:pt x="1098" y="19"/>
                  </a:lnTo>
                  <a:lnTo>
                    <a:pt x="1109" y="18"/>
                  </a:lnTo>
                  <a:lnTo>
                    <a:pt x="1134" y="15"/>
                  </a:lnTo>
                  <a:lnTo>
                    <a:pt x="1142" y="15"/>
                  </a:lnTo>
                  <a:lnTo>
                    <a:pt x="1152" y="18"/>
                  </a:lnTo>
                  <a:lnTo>
                    <a:pt x="1162" y="23"/>
                  </a:lnTo>
                  <a:lnTo>
                    <a:pt x="1173" y="30"/>
                  </a:lnTo>
                  <a:lnTo>
                    <a:pt x="1183" y="36"/>
                  </a:lnTo>
                  <a:lnTo>
                    <a:pt x="1195" y="41"/>
                  </a:lnTo>
                  <a:lnTo>
                    <a:pt x="1208" y="45"/>
                  </a:lnTo>
                  <a:lnTo>
                    <a:pt x="1216" y="49"/>
                  </a:lnTo>
                  <a:lnTo>
                    <a:pt x="1223" y="52"/>
                  </a:lnTo>
                  <a:lnTo>
                    <a:pt x="1232" y="55"/>
                  </a:lnTo>
                  <a:lnTo>
                    <a:pt x="1244" y="58"/>
                  </a:lnTo>
                  <a:lnTo>
                    <a:pt x="1257" y="59"/>
                  </a:lnTo>
                  <a:lnTo>
                    <a:pt x="1266" y="62"/>
                  </a:lnTo>
                  <a:lnTo>
                    <a:pt x="1272" y="62"/>
                  </a:lnTo>
                  <a:lnTo>
                    <a:pt x="1275" y="66"/>
                  </a:lnTo>
                  <a:lnTo>
                    <a:pt x="1276" y="73"/>
                  </a:lnTo>
                  <a:lnTo>
                    <a:pt x="1277" y="82"/>
                  </a:lnTo>
                  <a:lnTo>
                    <a:pt x="1280" y="92"/>
                  </a:lnTo>
                  <a:lnTo>
                    <a:pt x="1281" y="96"/>
                  </a:lnTo>
                  <a:lnTo>
                    <a:pt x="1287" y="99"/>
                  </a:lnTo>
                  <a:lnTo>
                    <a:pt x="1290" y="99"/>
                  </a:lnTo>
                  <a:lnTo>
                    <a:pt x="1294" y="97"/>
                  </a:lnTo>
                  <a:lnTo>
                    <a:pt x="1296" y="97"/>
                  </a:lnTo>
                  <a:lnTo>
                    <a:pt x="1299" y="96"/>
                  </a:lnTo>
                  <a:lnTo>
                    <a:pt x="1301" y="96"/>
                  </a:lnTo>
                  <a:lnTo>
                    <a:pt x="1305" y="97"/>
                  </a:lnTo>
                  <a:lnTo>
                    <a:pt x="1318" y="106"/>
                  </a:lnTo>
                  <a:lnTo>
                    <a:pt x="1324" y="111"/>
                  </a:lnTo>
                  <a:lnTo>
                    <a:pt x="1329" y="114"/>
                  </a:lnTo>
                  <a:lnTo>
                    <a:pt x="1339" y="118"/>
                  </a:lnTo>
                  <a:lnTo>
                    <a:pt x="1350" y="119"/>
                  </a:lnTo>
                  <a:lnTo>
                    <a:pt x="1358" y="122"/>
                  </a:lnTo>
                  <a:lnTo>
                    <a:pt x="1361" y="122"/>
                  </a:lnTo>
                  <a:lnTo>
                    <a:pt x="1361" y="123"/>
                  </a:lnTo>
                  <a:lnTo>
                    <a:pt x="1359" y="125"/>
                  </a:lnTo>
                  <a:lnTo>
                    <a:pt x="1358" y="128"/>
                  </a:lnTo>
                  <a:lnTo>
                    <a:pt x="1355" y="130"/>
                  </a:lnTo>
                  <a:lnTo>
                    <a:pt x="1354" y="133"/>
                  </a:lnTo>
                  <a:lnTo>
                    <a:pt x="1347" y="140"/>
                  </a:lnTo>
                  <a:lnTo>
                    <a:pt x="1343" y="143"/>
                  </a:lnTo>
                  <a:lnTo>
                    <a:pt x="1337" y="145"/>
                  </a:lnTo>
                  <a:lnTo>
                    <a:pt x="1333" y="149"/>
                  </a:lnTo>
                  <a:lnTo>
                    <a:pt x="1327" y="151"/>
                  </a:lnTo>
                  <a:lnTo>
                    <a:pt x="1318" y="147"/>
                  </a:lnTo>
                  <a:lnTo>
                    <a:pt x="1310" y="141"/>
                  </a:lnTo>
                  <a:lnTo>
                    <a:pt x="1303" y="137"/>
                  </a:lnTo>
                  <a:lnTo>
                    <a:pt x="1295" y="134"/>
                  </a:lnTo>
                  <a:lnTo>
                    <a:pt x="1288" y="133"/>
                  </a:lnTo>
                  <a:lnTo>
                    <a:pt x="1283" y="134"/>
                  </a:lnTo>
                  <a:lnTo>
                    <a:pt x="1281" y="136"/>
                  </a:lnTo>
                  <a:lnTo>
                    <a:pt x="1281" y="137"/>
                  </a:lnTo>
                  <a:lnTo>
                    <a:pt x="1283" y="140"/>
                  </a:lnTo>
                  <a:lnTo>
                    <a:pt x="1283" y="143"/>
                  </a:lnTo>
                  <a:lnTo>
                    <a:pt x="1284" y="145"/>
                  </a:lnTo>
                  <a:lnTo>
                    <a:pt x="1290" y="149"/>
                  </a:lnTo>
                  <a:lnTo>
                    <a:pt x="1299" y="155"/>
                  </a:lnTo>
                  <a:lnTo>
                    <a:pt x="1309" y="162"/>
                  </a:lnTo>
                  <a:lnTo>
                    <a:pt x="1314" y="170"/>
                  </a:lnTo>
                  <a:lnTo>
                    <a:pt x="1317" y="178"/>
                  </a:lnTo>
                  <a:lnTo>
                    <a:pt x="1317" y="191"/>
                  </a:lnTo>
                  <a:lnTo>
                    <a:pt x="1316" y="191"/>
                  </a:lnTo>
                  <a:lnTo>
                    <a:pt x="1307" y="186"/>
                  </a:lnTo>
                  <a:lnTo>
                    <a:pt x="1305" y="184"/>
                  </a:lnTo>
                  <a:lnTo>
                    <a:pt x="1302" y="182"/>
                  </a:lnTo>
                  <a:lnTo>
                    <a:pt x="1298" y="181"/>
                  </a:lnTo>
                  <a:lnTo>
                    <a:pt x="1291" y="181"/>
                  </a:lnTo>
                  <a:lnTo>
                    <a:pt x="1287" y="185"/>
                  </a:lnTo>
                  <a:lnTo>
                    <a:pt x="1287" y="186"/>
                  </a:lnTo>
                  <a:lnTo>
                    <a:pt x="1286" y="189"/>
                  </a:lnTo>
                  <a:lnTo>
                    <a:pt x="1286" y="191"/>
                  </a:lnTo>
                  <a:lnTo>
                    <a:pt x="1281" y="191"/>
                  </a:lnTo>
                  <a:lnTo>
                    <a:pt x="1277" y="189"/>
                  </a:lnTo>
                  <a:lnTo>
                    <a:pt x="1261" y="189"/>
                  </a:lnTo>
                  <a:lnTo>
                    <a:pt x="1261" y="188"/>
                  </a:lnTo>
                  <a:lnTo>
                    <a:pt x="1258" y="185"/>
                  </a:lnTo>
                  <a:lnTo>
                    <a:pt x="1257" y="182"/>
                  </a:lnTo>
                  <a:lnTo>
                    <a:pt x="1253" y="180"/>
                  </a:lnTo>
                  <a:lnTo>
                    <a:pt x="1250" y="177"/>
                  </a:lnTo>
                  <a:lnTo>
                    <a:pt x="1244" y="177"/>
                  </a:lnTo>
                  <a:lnTo>
                    <a:pt x="1242" y="180"/>
                  </a:lnTo>
                  <a:lnTo>
                    <a:pt x="1242" y="181"/>
                  </a:lnTo>
                  <a:lnTo>
                    <a:pt x="1240" y="182"/>
                  </a:lnTo>
                  <a:lnTo>
                    <a:pt x="1239" y="182"/>
                  </a:lnTo>
                  <a:lnTo>
                    <a:pt x="1235" y="178"/>
                  </a:lnTo>
                  <a:lnTo>
                    <a:pt x="1231" y="175"/>
                  </a:lnTo>
                  <a:lnTo>
                    <a:pt x="1228" y="173"/>
                  </a:lnTo>
                  <a:lnTo>
                    <a:pt x="1225" y="171"/>
                  </a:lnTo>
                  <a:lnTo>
                    <a:pt x="1219" y="171"/>
                  </a:lnTo>
                  <a:lnTo>
                    <a:pt x="1217" y="170"/>
                  </a:lnTo>
                  <a:lnTo>
                    <a:pt x="1213" y="167"/>
                  </a:lnTo>
                  <a:lnTo>
                    <a:pt x="1208" y="162"/>
                  </a:lnTo>
                  <a:lnTo>
                    <a:pt x="1203" y="160"/>
                  </a:lnTo>
                  <a:lnTo>
                    <a:pt x="1193" y="160"/>
                  </a:lnTo>
                  <a:lnTo>
                    <a:pt x="1182" y="159"/>
                  </a:lnTo>
                  <a:lnTo>
                    <a:pt x="1169" y="158"/>
                  </a:lnTo>
                  <a:lnTo>
                    <a:pt x="1162" y="159"/>
                  </a:lnTo>
                  <a:lnTo>
                    <a:pt x="1157" y="160"/>
                  </a:lnTo>
                  <a:lnTo>
                    <a:pt x="1145" y="165"/>
                  </a:lnTo>
                  <a:lnTo>
                    <a:pt x="1141" y="163"/>
                  </a:lnTo>
                  <a:lnTo>
                    <a:pt x="1139" y="156"/>
                  </a:lnTo>
                  <a:lnTo>
                    <a:pt x="1139" y="147"/>
                  </a:lnTo>
                  <a:lnTo>
                    <a:pt x="1141" y="140"/>
                  </a:lnTo>
                  <a:lnTo>
                    <a:pt x="1145" y="136"/>
                  </a:lnTo>
                  <a:lnTo>
                    <a:pt x="1153" y="134"/>
                  </a:lnTo>
                  <a:lnTo>
                    <a:pt x="1165" y="136"/>
                  </a:lnTo>
                  <a:lnTo>
                    <a:pt x="1171" y="137"/>
                  </a:lnTo>
                  <a:lnTo>
                    <a:pt x="1177" y="137"/>
                  </a:lnTo>
                  <a:lnTo>
                    <a:pt x="1182" y="133"/>
                  </a:lnTo>
                  <a:lnTo>
                    <a:pt x="1183" y="130"/>
                  </a:lnTo>
                  <a:lnTo>
                    <a:pt x="1187" y="123"/>
                  </a:lnTo>
                  <a:lnTo>
                    <a:pt x="1194" y="118"/>
                  </a:lnTo>
                  <a:lnTo>
                    <a:pt x="1205" y="112"/>
                  </a:lnTo>
                  <a:lnTo>
                    <a:pt x="1209" y="111"/>
                  </a:lnTo>
                  <a:lnTo>
                    <a:pt x="1210" y="108"/>
                  </a:lnTo>
                  <a:lnTo>
                    <a:pt x="1212" y="107"/>
                  </a:lnTo>
                  <a:lnTo>
                    <a:pt x="1209" y="104"/>
                  </a:lnTo>
                  <a:lnTo>
                    <a:pt x="1203" y="102"/>
                  </a:lnTo>
                  <a:lnTo>
                    <a:pt x="1201" y="102"/>
                  </a:lnTo>
                  <a:lnTo>
                    <a:pt x="1199" y="100"/>
                  </a:lnTo>
                  <a:lnTo>
                    <a:pt x="1197" y="99"/>
                  </a:lnTo>
                  <a:lnTo>
                    <a:pt x="1195" y="97"/>
                  </a:lnTo>
                  <a:lnTo>
                    <a:pt x="1188" y="97"/>
                  </a:lnTo>
                  <a:lnTo>
                    <a:pt x="1187" y="100"/>
                  </a:lnTo>
                  <a:lnTo>
                    <a:pt x="1184" y="104"/>
                  </a:lnTo>
                  <a:lnTo>
                    <a:pt x="1183" y="108"/>
                  </a:lnTo>
                  <a:lnTo>
                    <a:pt x="1177" y="114"/>
                  </a:lnTo>
                  <a:lnTo>
                    <a:pt x="1176" y="117"/>
                  </a:lnTo>
                  <a:lnTo>
                    <a:pt x="1156" y="117"/>
                  </a:lnTo>
                  <a:lnTo>
                    <a:pt x="1152" y="115"/>
                  </a:lnTo>
                  <a:lnTo>
                    <a:pt x="1150" y="115"/>
                  </a:lnTo>
                  <a:lnTo>
                    <a:pt x="1149" y="114"/>
                  </a:lnTo>
                  <a:lnTo>
                    <a:pt x="1154" y="108"/>
                  </a:lnTo>
                  <a:lnTo>
                    <a:pt x="1157" y="107"/>
                  </a:lnTo>
                  <a:lnTo>
                    <a:pt x="1161" y="103"/>
                  </a:lnTo>
                  <a:lnTo>
                    <a:pt x="1164" y="96"/>
                  </a:lnTo>
                  <a:lnTo>
                    <a:pt x="1165" y="89"/>
                  </a:lnTo>
                  <a:lnTo>
                    <a:pt x="1164" y="85"/>
                  </a:lnTo>
                  <a:lnTo>
                    <a:pt x="1161" y="82"/>
                  </a:lnTo>
                  <a:lnTo>
                    <a:pt x="1158" y="81"/>
                  </a:lnTo>
                  <a:lnTo>
                    <a:pt x="1142" y="81"/>
                  </a:lnTo>
                  <a:lnTo>
                    <a:pt x="1141" y="80"/>
                  </a:lnTo>
                  <a:lnTo>
                    <a:pt x="1141" y="74"/>
                  </a:lnTo>
                  <a:lnTo>
                    <a:pt x="1139" y="73"/>
                  </a:lnTo>
                  <a:lnTo>
                    <a:pt x="1138" y="70"/>
                  </a:lnTo>
                  <a:lnTo>
                    <a:pt x="1135" y="67"/>
                  </a:lnTo>
                  <a:lnTo>
                    <a:pt x="1134" y="67"/>
                  </a:lnTo>
                  <a:lnTo>
                    <a:pt x="1132" y="69"/>
                  </a:lnTo>
                  <a:lnTo>
                    <a:pt x="1132" y="77"/>
                  </a:lnTo>
                  <a:lnTo>
                    <a:pt x="1130" y="80"/>
                  </a:lnTo>
                  <a:lnTo>
                    <a:pt x="1102" y="80"/>
                  </a:lnTo>
                  <a:lnTo>
                    <a:pt x="1100" y="81"/>
                  </a:lnTo>
                  <a:lnTo>
                    <a:pt x="1095" y="84"/>
                  </a:lnTo>
                  <a:lnTo>
                    <a:pt x="1093" y="85"/>
                  </a:lnTo>
                  <a:lnTo>
                    <a:pt x="1091" y="88"/>
                  </a:lnTo>
                  <a:lnTo>
                    <a:pt x="1090" y="89"/>
                  </a:lnTo>
                  <a:lnTo>
                    <a:pt x="1091" y="92"/>
                  </a:lnTo>
                  <a:lnTo>
                    <a:pt x="1093" y="93"/>
                  </a:lnTo>
                  <a:lnTo>
                    <a:pt x="1101" y="97"/>
                  </a:lnTo>
                  <a:lnTo>
                    <a:pt x="1106" y="103"/>
                  </a:lnTo>
                  <a:lnTo>
                    <a:pt x="1108" y="107"/>
                  </a:lnTo>
                  <a:lnTo>
                    <a:pt x="1108" y="112"/>
                  </a:lnTo>
                  <a:lnTo>
                    <a:pt x="1106" y="115"/>
                  </a:lnTo>
                  <a:lnTo>
                    <a:pt x="1104" y="118"/>
                  </a:lnTo>
                  <a:lnTo>
                    <a:pt x="1101" y="119"/>
                  </a:lnTo>
                  <a:lnTo>
                    <a:pt x="1098" y="119"/>
                  </a:lnTo>
                  <a:lnTo>
                    <a:pt x="1093" y="122"/>
                  </a:lnTo>
                  <a:lnTo>
                    <a:pt x="1091" y="122"/>
                  </a:lnTo>
                  <a:lnTo>
                    <a:pt x="1089" y="123"/>
                  </a:lnTo>
                  <a:lnTo>
                    <a:pt x="1086" y="123"/>
                  </a:lnTo>
                  <a:lnTo>
                    <a:pt x="1078" y="128"/>
                  </a:lnTo>
                  <a:lnTo>
                    <a:pt x="1076" y="129"/>
                  </a:lnTo>
                  <a:lnTo>
                    <a:pt x="1072" y="129"/>
                  </a:lnTo>
                  <a:lnTo>
                    <a:pt x="1067" y="126"/>
                  </a:lnTo>
                  <a:lnTo>
                    <a:pt x="1059" y="125"/>
                  </a:lnTo>
                  <a:lnTo>
                    <a:pt x="1045" y="125"/>
                  </a:lnTo>
                  <a:lnTo>
                    <a:pt x="1039" y="128"/>
                  </a:lnTo>
                  <a:lnTo>
                    <a:pt x="1038" y="129"/>
                  </a:lnTo>
                  <a:lnTo>
                    <a:pt x="1039" y="132"/>
                  </a:lnTo>
                  <a:lnTo>
                    <a:pt x="1042" y="134"/>
                  </a:lnTo>
                  <a:lnTo>
                    <a:pt x="1052" y="134"/>
                  </a:lnTo>
                  <a:lnTo>
                    <a:pt x="1052" y="136"/>
                  </a:lnTo>
                  <a:lnTo>
                    <a:pt x="1053" y="136"/>
                  </a:lnTo>
                  <a:lnTo>
                    <a:pt x="1054" y="137"/>
                  </a:lnTo>
                  <a:lnTo>
                    <a:pt x="1057" y="137"/>
                  </a:lnTo>
                  <a:lnTo>
                    <a:pt x="1059" y="138"/>
                  </a:lnTo>
                  <a:lnTo>
                    <a:pt x="1067" y="136"/>
                  </a:lnTo>
                  <a:lnTo>
                    <a:pt x="1068" y="134"/>
                  </a:lnTo>
                  <a:lnTo>
                    <a:pt x="1072" y="134"/>
                  </a:lnTo>
                  <a:lnTo>
                    <a:pt x="1087" y="149"/>
                  </a:lnTo>
                  <a:lnTo>
                    <a:pt x="1098" y="154"/>
                  </a:lnTo>
                  <a:lnTo>
                    <a:pt x="1111" y="159"/>
                  </a:lnTo>
                  <a:lnTo>
                    <a:pt x="1115" y="162"/>
                  </a:lnTo>
                  <a:lnTo>
                    <a:pt x="1116" y="166"/>
                  </a:lnTo>
                  <a:lnTo>
                    <a:pt x="1116" y="169"/>
                  </a:lnTo>
                  <a:lnTo>
                    <a:pt x="1115" y="171"/>
                  </a:lnTo>
                  <a:lnTo>
                    <a:pt x="1112" y="173"/>
                  </a:lnTo>
                  <a:lnTo>
                    <a:pt x="1109" y="175"/>
                  </a:lnTo>
                  <a:lnTo>
                    <a:pt x="1104" y="178"/>
                  </a:lnTo>
                  <a:lnTo>
                    <a:pt x="1097" y="178"/>
                  </a:lnTo>
                  <a:lnTo>
                    <a:pt x="1095" y="175"/>
                  </a:lnTo>
                  <a:lnTo>
                    <a:pt x="1093" y="174"/>
                  </a:lnTo>
                  <a:lnTo>
                    <a:pt x="1091" y="171"/>
                  </a:lnTo>
                  <a:lnTo>
                    <a:pt x="1089" y="163"/>
                  </a:lnTo>
                  <a:lnTo>
                    <a:pt x="1085" y="160"/>
                  </a:lnTo>
                  <a:lnTo>
                    <a:pt x="1079" y="160"/>
                  </a:lnTo>
                  <a:lnTo>
                    <a:pt x="1068" y="163"/>
                  </a:lnTo>
                  <a:lnTo>
                    <a:pt x="1067" y="165"/>
                  </a:lnTo>
                  <a:lnTo>
                    <a:pt x="1065" y="165"/>
                  </a:lnTo>
                  <a:lnTo>
                    <a:pt x="1064" y="166"/>
                  </a:lnTo>
                  <a:lnTo>
                    <a:pt x="1061" y="167"/>
                  </a:lnTo>
                  <a:lnTo>
                    <a:pt x="1057" y="170"/>
                  </a:lnTo>
                  <a:lnTo>
                    <a:pt x="1049" y="173"/>
                  </a:lnTo>
                  <a:lnTo>
                    <a:pt x="1041" y="173"/>
                  </a:lnTo>
                  <a:lnTo>
                    <a:pt x="1038" y="171"/>
                  </a:lnTo>
                  <a:lnTo>
                    <a:pt x="1037" y="170"/>
                  </a:lnTo>
                  <a:lnTo>
                    <a:pt x="1037" y="169"/>
                  </a:lnTo>
                  <a:lnTo>
                    <a:pt x="1042" y="163"/>
                  </a:lnTo>
                  <a:lnTo>
                    <a:pt x="1045" y="158"/>
                  </a:lnTo>
                  <a:lnTo>
                    <a:pt x="1034" y="147"/>
                  </a:lnTo>
                  <a:lnTo>
                    <a:pt x="1031" y="140"/>
                  </a:lnTo>
                  <a:lnTo>
                    <a:pt x="1031" y="137"/>
                  </a:lnTo>
                  <a:lnTo>
                    <a:pt x="1030" y="140"/>
                  </a:lnTo>
                  <a:lnTo>
                    <a:pt x="1027" y="147"/>
                  </a:lnTo>
                  <a:lnTo>
                    <a:pt x="1024" y="163"/>
                  </a:lnTo>
                  <a:lnTo>
                    <a:pt x="1024" y="169"/>
                  </a:lnTo>
                  <a:lnTo>
                    <a:pt x="1023" y="170"/>
                  </a:lnTo>
                  <a:lnTo>
                    <a:pt x="1019" y="167"/>
                  </a:lnTo>
                  <a:lnTo>
                    <a:pt x="1011" y="163"/>
                  </a:lnTo>
                  <a:lnTo>
                    <a:pt x="1000" y="163"/>
                  </a:lnTo>
                  <a:lnTo>
                    <a:pt x="990" y="166"/>
                  </a:lnTo>
                  <a:lnTo>
                    <a:pt x="985" y="169"/>
                  </a:lnTo>
                  <a:lnTo>
                    <a:pt x="972" y="181"/>
                  </a:lnTo>
                  <a:lnTo>
                    <a:pt x="960" y="191"/>
                  </a:lnTo>
                  <a:lnTo>
                    <a:pt x="951" y="197"/>
                  </a:lnTo>
                  <a:lnTo>
                    <a:pt x="945" y="203"/>
                  </a:lnTo>
                  <a:lnTo>
                    <a:pt x="944" y="206"/>
                  </a:lnTo>
                  <a:lnTo>
                    <a:pt x="944" y="214"/>
                  </a:lnTo>
                  <a:lnTo>
                    <a:pt x="945" y="221"/>
                  </a:lnTo>
                  <a:lnTo>
                    <a:pt x="945" y="239"/>
                  </a:lnTo>
                  <a:lnTo>
                    <a:pt x="946" y="241"/>
                  </a:lnTo>
                  <a:lnTo>
                    <a:pt x="951" y="244"/>
                  </a:lnTo>
                  <a:lnTo>
                    <a:pt x="956" y="247"/>
                  </a:lnTo>
                  <a:lnTo>
                    <a:pt x="957" y="249"/>
                  </a:lnTo>
                  <a:lnTo>
                    <a:pt x="957" y="254"/>
                  </a:lnTo>
                  <a:lnTo>
                    <a:pt x="961" y="262"/>
                  </a:lnTo>
                  <a:lnTo>
                    <a:pt x="963" y="263"/>
                  </a:lnTo>
                  <a:lnTo>
                    <a:pt x="966" y="263"/>
                  </a:lnTo>
                  <a:lnTo>
                    <a:pt x="977" y="260"/>
                  </a:lnTo>
                  <a:lnTo>
                    <a:pt x="983" y="260"/>
                  </a:lnTo>
                  <a:lnTo>
                    <a:pt x="993" y="265"/>
                  </a:lnTo>
                  <a:lnTo>
                    <a:pt x="1007" y="273"/>
                  </a:lnTo>
                  <a:lnTo>
                    <a:pt x="1019" y="277"/>
                  </a:lnTo>
                  <a:lnTo>
                    <a:pt x="1049" y="282"/>
                  </a:lnTo>
                  <a:lnTo>
                    <a:pt x="1061" y="282"/>
                  </a:lnTo>
                  <a:lnTo>
                    <a:pt x="1071" y="280"/>
                  </a:lnTo>
                  <a:lnTo>
                    <a:pt x="1075" y="280"/>
                  </a:lnTo>
                  <a:lnTo>
                    <a:pt x="1080" y="281"/>
                  </a:lnTo>
                  <a:lnTo>
                    <a:pt x="1085" y="284"/>
                  </a:lnTo>
                  <a:lnTo>
                    <a:pt x="1087" y="289"/>
                  </a:lnTo>
                  <a:lnTo>
                    <a:pt x="1090" y="297"/>
                  </a:lnTo>
                  <a:lnTo>
                    <a:pt x="1093" y="308"/>
                  </a:lnTo>
                  <a:lnTo>
                    <a:pt x="1095" y="313"/>
                  </a:lnTo>
                  <a:lnTo>
                    <a:pt x="1095" y="323"/>
                  </a:lnTo>
                  <a:lnTo>
                    <a:pt x="1097" y="323"/>
                  </a:lnTo>
                  <a:lnTo>
                    <a:pt x="1100" y="321"/>
                  </a:lnTo>
                  <a:lnTo>
                    <a:pt x="1102" y="315"/>
                  </a:lnTo>
                  <a:lnTo>
                    <a:pt x="1104" y="314"/>
                  </a:lnTo>
                  <a:lnTo>
                    <a:pt x="1105" y="311"/>
                  </a:lnTo>
                  <a:lnTo>
                    <a:pt x="1106" y="310"/>
                  </a:lnTo>
                  <a:lnTo>
                    <a:pt x="1108" y="313"/>
                  </a:lnTo>
                  <a:lnTo>
                    <a:pt x="1109" y="319"/>
                  </a:lnTo>
                  <a:lnTo>
                    <a:pt x="1109" y="328"/>
                  </a:lnTo>
                  <a:lnTo>
                    <a:pt x="1108" y="332"/>
                  </a:lnTo>
                  <a:lnTo>
                    <a:pt x="1106" y="333"/>
                  </a:lnTo>
                  <a:lnTo>
                    <a:pt x="1106" y="339"/>
                  </a:lnTo>
                  <a:lnTo>
                    <a:pt x="1108" y="341"/>
                  </a:lnTo>
                  <a:lnTo>
                    <a:pt x="1111" y="343"/>
                  </a:lnTo>
                  <a:lnTo>
                    <a:pt x="1112" y="344"/>
                  </a:lnTo>
                  <a:lnTo>
                    <a:pt x="1124" y="344"/>
                  </a:lnTo>
                  <a:lnTo>
                    <a:pt x="1127" y="345"/>
                  </a:lnTo>
                  <a:lnTo>
                    <a:pt x="1131" y="344"/>
                  </a:lnTo>
                  <a:lnTo>
                    <a:pt x="1134" y="341"/>
                  </a:lnTo>
                  <a:lnTo>
                    <a:pt x="1136" y="334"/>
                  </a:lnTo>
                  <a:lnTo>
                    <a:pt x="1135" y="325"/>
                  </a:lnTo>
                  <a:lnTo>
                    <a:pt x="1132" y="317"/>
                  </a:lnTo>
                  <a:lnTo>
                    <a:pt x="1131" y="308"/>
                  </a:lnTo>
                  <a:lnTo>
                    <a:pt x="1131" y="304"/>
                  </a:lnTo>
                  <a:lnTo>
                    <a:pt x="1130" y="302"/>
                  </a:lnTo>
                  <a:lnTo>
                    <a:pt x="1127" y="299"/>
                  </a:lnTo>
                  <a:lnTo>
                    <a:pt x="1126" y="296"/>
                  </a:lnTo>
                  <a:lnTo>
                    <a:pt x="1123" y="293"/>
                  </a:lnTo>
                  <a:lnTo>
                    <a:pt x="1121" y="289"/>
                  </a:lnTo>
                  <a:lnTo>
                    <a:pt x="1120" y="286"/>
                  </a:lnTo>
                  <a:lnTo>
                    <a:pt x="1121" y="284"/>
                  </a:lnTo>
                  <a:lnTo>
                    <a:pt x="1123" y="282"/>
                  </a:lnTo>
                  <a:lnTo>
                    <a:pt x="1127" y="282"/>
                  </a:lnTo>
                  <a:lnTo>
                    <a:pt x="1132" y="285"/>
                  </a:lnTo>
                  <a:lnTo>
                    <a:pt x="1135" y="291"/>
                  </a:lnTo>
                  <a:lnTo>
                    <a:pt x="1138" y="292"/>
                  </a:lnTo>
                  <a:lnTo>
                    <a:pt x="1141" y="292"/>
                  </a:lnTo>
                  <a:lnTo>
                    <a:pt x="1143" y="291"/>
                  </a:lnTo>
                  <a:lnTo>
                    <a:pt x="1147" y="288"/>
                  </a:lnTo>
                  <a:lnTo>
                    <a:pt x="1153" y="282"/>
                  </a:lnTo>
                  <a:lnTo>
                    <a:pt x="1157" y="280"/>
                  </a:lnTo>
                  <a:lnTo>
                    <a:pt x="1161" y="267"/>
                  </a:lnTo>
                  <a:lnTo>
                    <a:pt x="1161" y="265"/>
                  </a:lnTo>
                  <a:lnTo>
                    <a:pt x="1160" y="262"/>
                  </a:lnTo>
                  <a:lnTo>
                    <a:pt x="1156" y="258"/>
                  </a:lnTo>
                  <a:lnTo>
                    <a:pt x="1150" y="251"/>
                  </a:lnTo>
                  <a:lnTo>
                    <a:pt x="1143" y="244"/>
                  </a:lnTo>
                  <a:lnTo>
                    <a:pt x="1138" y="240"/>
                  </a:lnTo>
                  <a:lnTo>
                    <a:pt x="1135" y="237"/>
                  </a:lnTo>
                  <a:lnTo>
                    <a:pt x="1132" y="236"/>
                  </a:lnTo>
                  <a:lnTo>
                    <a:pt x="1132" y="234"/>
                  </a:lnTo>
                  <a:lnTo>
                    <a:pt x="1134" y="233"/>
                  </a:lnTo>
                  <a:lnTo>
                    <a:pt x="1135" y="233"/>
                  </a:lnTo>
                  <a:lnTo>
                    <a:pt x="1138" y="232"/>
                  </a:lnTo>
                  <a:lnTo>
                    <a:pt x="1142" y="230"/>
                  </a:lnTo>
                  <a:lnTo>
                    <a:pt x="1145" y="229"/>
                  </a:lnTo>
                  <a:lnTo>
                    <a:pt x="1146" y="228"/>
                  </a:lnTo>
                  <a:lnTo>
                    <a:pt x="1146" y="225"/>
                  </a:lnTo>
                  <a:lnTo>
                    <a:pt x="1145" y="222"/>
                  </a:lnTo>
                  <a:lnTo>
                    <a:pt x="1145" y="210"/>
                  </a:lnTo>
                  <a:lnTo>
                    <a:pt x="1147" y="197"/>
                  </a:lnTo>
                  <a:lnTo>
                    <a:pt x="1149" y="191"/>
                  </a:lnTo>
                  <a:lnTo>
                    <a:pt x="1152" y="188"/>
                  </a:lnTo>
                  <a:lnTo>
                    <a:pt x="1158" y="188"/>
                  </a:lnTo>
                  <a:lnTo>
                    <a:pt x="1168" y="186"/>
                  </a:lnTo>
                  <a:lnTo>
                    <a:pt x="1180" y="185"/>
                  </a:lnTo>
                  <a:lnTo>
                    <a:pt x="1193" y="185"/>
                  </a:lnTo>
                  <a:lnTo>
                    <a:pt x="1203" y="188"/>
                  </a:lnTo>
                  <a:lnTo>
                    <a:pt x="1220" y="199"/>
                  </a:lnTo>
                  <a:lnTo>
                    <a:pt x="1228" y="202"/>
                  </a:lnTo>
                  <a:lnTo>
                    <a:pt x="1236" y="203"/>
                  </a:lnTo>
                  <a:lnTo>
                    <a:pt x="1246" y="204"/>
                  </a:lnTo>
                  <a:lnTo>
                    <a:pt x="1254" y="207"/>
                  </a:lnTo>
                  <a:lnTo>
                    <a:pt x="1258" y="211"/>
                  </a:lnTo>
                  <a:lnTo>
                    <a:pt x="1258" y="215"/>
                  </a:lnTo>
                  <a:lnTo>
                    <a:pt x="1255" y="217"/>
                  </a:lnTo>
                  <a:lnTo>
                    <a:pt x="1251" y="221"/>
                  </a:lnTo>
                  <a:lnTo>
                    <a:pt x="1249" y="222"/>
                  </a:lnTo>
                  <a:lnTo>
                    <a:pt x="1247" y="225"/>
                  </a:lnTo>
                  <a:lnTo>
                    <a:pt x="1246" y="226"/>
                  </a:lnTo>
                  <a:lnTo>
                    <a:pt x="1246" y="229"/>
                  </a:lnTo>
                  <a:lnTo>
                    <a:pt x="1247" y="232"/>
                  </a:lnTo>
                  <a:lnTo>
                    <a:pt x="1253" y="237"/>
                  </a:lnTo>
                  <a:lnTo>
                    <a:pt x="1258" y="240"/>
                  </a:lnTo>
                  <a:lnTo>
                    <a:pt x="1265" y="241"/>
                  </a:lnTo>
                  <a:lnTo>
                    <a:pt x="1270" y="243"/>
                  </a:lnTo>
                  <a:lnTo>
                    <a:pt x="1277" y="244"/>
                  </a:lnTo>
                  <a:lnTo>
                    <a:pt x="1283" y="243"/>
                  </a:lnTo>
                  <a:lnTo>
                    <a:pt x="1290" y="237"/>
                  </a:lnTo>
                  <a:lnTo>
                    <a:pt x="1296" y="228"/>
                  </a:lnTo>
                  <a:lnTo>
                    <a:pt x="1301" y="222"/>
                  </a:lnTo>
                  <a:lnTo>
                    <a:pt x="1303" y="218"/>
                  </a:lnTo>
                  <a:lnTo>
                    <a:pt x="1306" y="215"/>
                  </a:lnTo>
                  <a:lnTo>
                    <a:pt x="1309" y="214"/>
                  </a:lnTo>
                  <a:lnTo>
                    <a:pt x="1310" y="212"/>
                  </a:lnTo>
                  <a:lnTo>
                    <a:pt x="1313" y="212"/>
                  </a:lnTo>
                  <a:lnTo>
                    <a:pt x="1318" y="218"/>
                  </a:lnTo>
                  <a:lnTo>
                    <a:pt x="1324" y="226"/>
                  </a:lnTo>
                  <a:lnTo>
                    <a:pt x="1331" y="236"/>
                  </a:lnTo>
                  <a:lnTo>
                    <a:pt x="1337" y="244"/>
                  </a:lnTo>
                  <a:lnTo>
                    <a:pt x="1343" y="251"/>
                  </a:lnTo>
                  <a:lnTo>
                    <a:pt x="1347" y="258"/>
                  </a:lnTo>
                  <a:lnTo>
                    <a:pt x="1350" y="266"/>
                  </a:lnTo>
                  <a:lnTo>
                    <a:pt x="1353" y="276"/>
                  </a:lnTo>
                  <a:lnTo>
                    <a:pt x="1354" y="282"/>
                  </a:lnTo>
                  <a:lnTo>
                    <a:pt x="1357" y="285"/>
                  </a:lnTo>
                  <a:lnTo>
                    <a:pt x="1362" y="286"/>
                  </a:lnTo>
                  <a:lnTo>
                    <a:pt x="1376" y="284"/>
                  </a:lnTo>
                  <a:lnTo>
                    <a:pt x="1380" y="284"/>
                  </a:lnTo>
                  <a:lnTo>
                    <a:pt x="1385" y="286"/>
                  </a:lnTo>
                  <a:lnTo>
                    <a:pt x="1392" y="292"/>
                  </a:lnTo>
                  <a:lnTo>
                    <a:pt x="1399" y="299"/>
                  </a:lnTo>
                  <a:lnTo>
                    <a:pt x="1403" y="306"/>
                  </a:lnTo>
                  <a:lnTo>
                    <a:pt x="1404" y="310"/>
                  </a:lnTo>
                  <a:lnTo>
                    <a:pt x="1407" y="314"/>
                  </a:lnTo>
                  <a:lnTo>
                    <a:pt x="1411" y="315"/>
                  </a:lnTo>
                  <a:lnTo>
                    <a:pt x="1417" y="318"/>
                  </a:lnTo>
                  <a:lnTo>
                    <a:pt x="1424" y="319"/>
                  </a:lnTo>
                  <a:lnTo>
                    <a:pt x="1429" y="323"/>
                  </a:lnTo>
                  <a:lnTo>
                    <a:pt x="1429" y="328"/>
                  </a:lnTo>
                  <a:lnTo>
                    <a:pt x="1426" y="334"/>
                  </a:lnTo>
                  <a:lnTo>
                    <a:pt x="1422" y="340"/>
                  </a:lnTo>
                  <a:lnTo>
                    <a:pt x="1420" y="345"/>
                  </a:lnTo>
                  <a:lnTo>
                    <a:pt x="1418" y="350"/>
                  </a:lnTo>
                  <a:lnTo>
                    <a:pt x="1415" y="355"/>
                  </a:lnTo>
                  <a:lnTo>
                    <a:pt x="1413" y="359"/>
                  </a:lnTo>
                  <a:lnTo>
                    <a:pt x="1409" y="367"/>
                  </a:lnTo>
                  <a:lnTo>
                    <a:pt x="1409" y="369"/>
                  </a:lnTo>
                  <a:lnTo>
                    <a:pt x="1410" y="367"/>
                  </a:lnTo>
                  <a:lnTo>
                    <a:pt x="1414" y="367"/>
                  </a:lnTo>
                  <a:lnTo>
                    <a:pt x="1415" y="369"/>
                  </a:lnTo>
                  <a:lnTo>
                    <a:pt x="1421" y="371"/>
                  </a:lnTo>
                  <a:lnTo>
                    <a:pt x="1422" y="373"/>
                  </a:lnTo>
                  <a:lnTo>
                    <a:pt x="1428" y="376"/>
                  </a:lnTo>
                  <a:lnTo>
                    <a:pt x="1436" y="373"/>
                  </a:lnTo>
                  <a:lnTo>
                    <a:pt x="1444" y="376"/>
                  </a:lnTo>
                  <a:lnTo>
                    <a:pt x="1447" y="378"/>
                  </a:lnTo>
                  <a:lnTo>
                    <a:pt x="1448" y="382"/>
                  </a:lnTo>
                  <a:lnTo>
                    <a:pt x="1454" y="392"/>
                  </a:lnTo>
                  <a:lnTo>
                    <a:pt x="1461" y="406"/>
                  </a:lnTo>
                  <a:lnTo>
                    <a:pt x="1461" y="411"/>
                  </a:lnTo>
                  <a:lnTo>
                    <a:pt x="1459" y="414"/>
                  </a:lnTo>
                  <a:lnTo>
                    <a:pt x="1456" y="414"/>
                  </a:lnTo>
                  <a:lnTo>
                    <a:pt x="1455" y="413"/>
                  </a:lnTo>
                  <a:lnTo>
                    <a:pt x="1450" y="410"/>
                  </a:lnTo>
                  <a:lnTo>
                    <a:pt x="1436" y="410"/>
                  </a:lnTo>
                  <a:lnTo>
                    <a:pt x="1435" y="411"/>
                  </a:lnTo>
                  <a:lnTo>
                    <a:pt x="1433" y="414"/>
                  </a:lnTo>
                  <a:lnTo>
                    <a:pt x="1430" y="415"/>
                  </a:lnTo>
                  <a:lnTo>
                    <a:pt x="1429" y="415"/>
                  </a:lnTo>
                  <a:lnTo>
                    <a:pt x="1428" y="414"/>
                  </a:lnTo>
                  <a:lnTo>
                    <a:pt x="1426" y="411"/>
                  </a:lnTo>
                  <a:lnTo>
                    <a:pt x="1424" y="410"/>
                  </a:lnTo>
                  <a:lnTo>
                    <a:pt x="1421" y="407"/>
                  </a:lnTo>
                  <a:lnTo>
                    <a:pt x="1414" y="407"/>
                  </a:lnTo>
                  <a:lnTo>
                    <a:pt x="1402" y="408"/>
                  </a:lnTo>
                  <a:lnTo>
                    <a:pt x="1383" y="408"/>
                  </a:lnTo>
                  <a:lnTo>
                    <a:pt x="1381" y="406"/>
                  </a:lnTo>
                  <a:lnTo>
                    <a:pt x="1381" y="402"/>
                  </a:lnTo>
                  <a:lnTo>
                    <a:pt x="1384" y="399"/>
                  </a:lnTo>
                  <a:lnTo>
                    <a:pt x="1387" y="392"/>
                  </a:lnTo>
                  <a:lnTo>
                    <a:pt x="1389" y="384"/>
                  </a:lnTo>
                  <a:lnTo>
                    <a:pt x="1394" y="374"/>
                  </a:lnTo>
                  <a:lnTo>
                    <a:pt x="1407" y="360"/>
                  </a:lnTo>
                  <a:lnTo>
                    <a:pt x="1407" y="354"/>
                  </a:lnTo>
                  <a:lnTo>
                    <a:pt x="1406" y="351"/>
                  </a:lnTo>
                  <a:lnTo>
                    <a:pt x="1403" y="348"/>
                  </a:lnTo>
                  <a:lnTo>
                    <a:pt x="1400" y="348"/>
                  </a:lnTo>
                  <a:lnTo>
                    <a:pt x="1395" y="351"/>
                  </a:lnTo>
                  <a:lnTo>
                    <a:pt x="1392" y="354"/>
                  </a:lnTo>
                  <a:lnTo>
                    <a:pt x="1389" y="358"/>
                  </a:lnTo>
                  <a:lnTo>
                    <a:pt x="1388" y="360"/>
                  </a:lnTo>
                  <a:lnTo>
                    <a:pt x="1385" y="362"/>
                  </a:lnTo>
                  <a:lnTo>
                    <a:pt x="1373" y="362"/>
                  </a:lnTo>
                  <a:lnTo>
                    <a:pt x="1366" y="360"/>
                  </a:lnTo>
                  <a:lnTo>
                    <a:pt x="1359" y="363"/>
                  </a:lnTo>
                  <a:lnTo>
                    <a:pt x="1355" y="366"/>
                  </a:lnTo>
                  <a:lnTo>
                    <a:pt x="1353" y="369"/>
                  </a:lnTo>
                  <a:lnTo>
                    <a:pt x="1348" y="370"/>
                  </a:lnTo>
                  <a:lnTo>
                    <a:pt x="1344" y="374"/>
                  </a:lnTo>
                  <a:lnTo>
                    <a:pt x="1344" y="376"/>
                  </a:lnTo>
                  <a:lnTo>
                    <a:pt x="1347" y="377"/>
                  </a:lnTo>
                  <a:lnTo>
                    <a:pt x="1348" y="378"/>
                  </a:lnTo>
                  <a:lnTo>
                    <a:pt x="1348" y="380"/>
                  </a:lnTo>
                  <a:lnTo>
                    <a:pt x="1344" y="384"/>
                  </a:lnTo>
                  <a:lnTo>
                    <a:pt x="1339" y="386"/>
                  </a:lnTo>
                  <a:lnTo>
                    <a:pt x="1335" y="388"/>
                  </a:lnTo>
                  <a:lnTo>
                    <a:pt x="1332" y="389"/>
                  </a:lnTo>
                  <a:lnTo>
                    <a:pt x="1329" y="389"/>
                  </a:lnTo>
                  <a:lnTo>
                    <a:pt x="1327" y="386"/>
                  </a:lnTo>
                  <a:lnTo>
                    <a:pt x="1325" y="380"/>
                  </a:lnTo>
                  <a:lnTo>
                    <a:pt x="1325" y="366"/>
                  </a:lnTo>
                  <a:lnTo>
                    <a:pt x="1324" y="365"/>
                  </a:lnTo>
                  <a:lnTo>
                    <a:pt x="1317" y="371"/>
                  </a:lnTo>
                  <a:lnTo>
                    <a:pt x="1316" y="370"/>
                  </a:lnTo>
                  <a:lnTo>
                    <a:pt x="1305" y="365"/>
                  </a:lnTo>
                  <a:lnTo>
                    <a:pt x="1298" y="365"/>
                  </a:lnTo>
                  <a:lnTo>
                    <a:pt x="1294" y="367"/>
                  </a:lnTo>
                  <a:lnTo>
                    <a:pt x="1286" y="371"/>
                  </a:lnTo>
                  <a:lnTo>
                    <a:pt x="1264" y="374"/>
                  </a:lnTo>
                  <a:lnTo>
                    <a:pt x="1255" y="378"/>
                  </a:lnTo>
                  <a:lnTo>
                    <a:pt x="1251" y="386"/>
                  </a:lnTo>
                  <a:lnTo>
                    <a:pt x="1247" y="396"/>
                  </a:lnTo>
                  <a:lnTo>
                    <a:pt x="1246" y="404"/>
                  </a:lnTo>
                  <a:lnTo>
                    <a:pt x="1244" y="407"/>
                  </a:lnTo>
                  <a:lnTo>
                    <a:pt x="1246" y="407"/>
                  </a:lnTo>
                  <a:lnTo>
                    <a:pt x="1247" y="406"/>
                  </a:lnTo>
                  <a:lnTo>
                    <a:pt x="1251" y="403"/>
                  </a:lnTo>
                  <a:lnTo>
                    <a:pt x="1257" y="402"/>
                  </a:lnTo>
                  <a:lnTo>
                    <a:pt x="1264" y="399"/>
                  </a:lnTo>
                  <a:lnTo>
                    <a:pt x="1280" y="393"/>
                  </a:lnTo>
                  <a:lnTo>
                    <a:pt x="1287" y="389"/>
                  </a:lnTo>
                  <a:lnTo>
                    <a:pt x="1295" y="385"/>
                  </a:lnTo>
                  <a:lnTo>
                    <a:pt x="1303" y="384"/>
                  </a:lnTo>
                  <a:lnTo>
                    <a:pt x="1310" y="386"/>
                  </a:lnTo>
                  <a:lnTo>
                    <a:pt x="1316" y="392"/>
                  </a:lnTo>
                  <a:lnTo>
                    <a:pt x="1318" y="396"/>
                  </a:lnTo>
                  <a:lnTo>
                    <a:pt x="1318" y="403"/>
                  </a:lnTo>
                  <a:lnTo>
                    <a:pt x="1317" y="406"/>
                  </a:lnTo>
                  <a:lnTo>
                    <a:pt x="1313" y="410"/>
                  </a:lnTo>
                  <a:lnTo>
                    <a:pt x="1313" y="411"/>
                  </a:lnTo>
                  <a:lnTo>
                    <a:pt x="1314" y="413"/>
                  </a:lnTo>
                  <a:lnTo>
                    <a:pt x="1317" y="418"/>
                  </a:lnTo>
                  <a:lnTo>
                    <a:pt x="1321" y="422"/>
                  </a:lnTo>
                  <a:lnTo>
                    <a:pt x="1324" y="423"/>
                  </a:lnTo>
                  <a:lnTo>
                    <a:pt x="1328" y="419"/>
                  </a:lnTo>
                  <a:lnTo>
                    <a:pt x="1329" y="417"/>
                  </a:lnTo>
                  <a:lnTo>
                    <a:pt x="1333" y="414"/>
                  </a:lnTo>
                  <a:lnTo>
                    <a:pt x="1336" y="413"/>
                  </a:lnTo>
                  <a:lnTo>
                    <a:pt x="1337" y="413"/>
                  </a:lnTo>
                  <a:lnTo>
                    <a:pt x="1339" y="414"/>
                  </a:lnTo>
                  <a:lnTo>
                    <a:pt x="1339" y="419"/>
                  </a:lnTo>
                  <a:lnTo>
                    <a:pt x="1340" y="422"/>
                  </a:lnTo>
                  <a:lnTo>
                    <a:pt x="1340" y="429"/>
                  </a:lnTo>
                  <a:lnTo>
                    <a:pt x="1343" y="432"/>
                  </a:lnTo>
                  <a:lnTo>
                    <a:pt x="1346" y="433"/>
                  </a:lnTo>
                  <a:lnTo>
                    <a:pt x="1348" y="433"/>
                  </a:lnTo>
                  <a:lnTo>
                    <a:pt x="1359" y="422"/>
                  </a:lnTo>
                  <a:lnTo>
                    <a:pt x="1361" y="419"/>
                  </a:lnTo>
                  <a:lnTo>
                    <a:pt x="1363" y="419"/>
                  </a:lnTo>
                  <a:lnTo>
                    <a:pt x="1365" y="421"/>
                  </a:lnTo>
                  <a:lnTo>
                    <a:pt x="1370" y="429"/>
                  </a:lnTo>
                  <a:lnTo>
                    <a:pt x="1374" y="443"/>
                  </a:lnTo>
                  <a:lnTo>
                    <a:pt x="1373" y="447"/>
                  </a:lnTo>
                  <a:lnTo>
                    <a:pt x="1368" y="450"/>
                  </a:lnTo>
                  <a:lnTo>
                    <a:pt x="1361" y="452"/>
                  </a:lnTo>
                  <a:lnTo>
                    <a:pt x="1353" y="454"/>
                  </a:lnTo>
                  <a:lnTo>
                    <a:pt x="1348" y="455"/>
                  </a:lnTo>
                  <a:lnTo>
                    <a:pt x="1343" y="456"/>
                  </a:lnTo>
                  <a:lnTo>
                    <a:pt x="1333" y="459"/>
                  </a:lnTo>
                  <a:lnTo>
                    <a:pt x="1325" y="460"/>
                  </a:lnTo>
                  <a:lnTo>
                    <a:pt x="1320" y="462"/>
                  </a:lnTo>
                  <a:lnTo>
                    <a:pt x="1316" y="465"/>
                  </a:lnTo>
                  <a:lnTo>
                    <a:pt x="1310" y="469"/>
                  </a:lnTo>
                  <a:lnTo>
                    <a:pt x="1305" y="474"/>
                  </a:lnTo>
                  <a:lnTo>
                    <a:pt x="1298" y="476"/>
                  </a:lnTo>
                  <a:lnTo>
                    <a:pt x="1292" y="473"/>
                  </a:lnTo>
                  <a:lnTo>
                    <a:pt x="1290" y="467"/>
                  </a:lnTo>
                  <a:lnTo>
                    <a:pt x="1290" y="459"/>
                  </a:lnTo>
                  <a:lnTo>
                    <a:pt x="1288" y="451"/>
                  </a:lnTo>
                  <a:lnTo>
                    <a:pt x="1288" y="448"/>
                  </a:lnTo>
                  <a:lnTo>
                    <a:pt x="1284" y="448"/>
                  </a:lnTo>
                  <a:lnTo>
                    <a:pt x="1283" y="450"/>
                  </a:lnTo>
                  <a:lnTo>
                    <a:pt x="1280" y="451"/>
                  </a:lnTo>
                  <a:lnTo>
                    <a:pt x="1279" y="452"/>
                  </a:lnTo>
                  <a:lnTo>
                    <a:pt x="1277" y="455"/>
                  </a:lnTo>
                  <a:lnTo>
                    <a:pt x="1275" y="458"/>
                  </a:lnTo>
                  <a:lnTo>
                    <a:pt x="1272" y="459"/>
                  </a:lnTo>
                  <a:lnTo>
                    <a:pt x="1265" y="459"/>
                  </a:lnTo>
                  <a:lnTo>
                    <a:pt x="1262" y="460"/>
                  </a:lnTo>
                  <a:lnTo>
                    <a:pt x="1258" y="460"/>
                  </a:lnTo>
                  <a:lnTo>
                    <a:pt x="1254" y="462"/>
                  </a:lnTo>
                  <a:lnTo>
                    <a:pt x="1249" y="465"/>
                  </a:lnTo>
                  <a:lnTo>
                    <a:pt x="1244" y="467"/>
                  </a:lnTo>
                  <a:lnTo>
                    <a:pt x="1242" y="470"/>
                  </a:lnTo>
                  <a:lnTo>
                    <a:pt x="1239" y="476"/>
                  </a:lnTo>
                  <a:lnTo>
                    <a:pt x="1238" y="480"/>
                  </a:lnTo>
                  <a:lnTo>
                    <a:pt x="1240" y="488"/>
                  </a:lnTo>
                  <a:lnTo>
                    <a:pt x="1249" y="502"/>
                  </a:lnTo>
                  <a:lnTo>
                    <a:pt x="1249" y="507"/>
                  </a:lnTo>
                  <a:lnTo>
                    <a:pt x="1243" y="510"/>
                  </a:lnTo>
                  <a:lnTo>
                    <a:pt x="1232" y="510"/>
                  </a:lnTo>
                  <a:lnTo>
                    <a:pt x="1221" y="508"/>
                  </a:lnTo>
                  <a:lnTo>
                    <a:pt x="1213" y="507"/>
                  </a:lnTo>
                  <a:lnTo>
                    <a:pt x="1205" y="507"/>
                  </a:lnTo>
                  <a:lnTo>
                    <a:pt x="1202" y="508"/>
                  </a:lnTo>
                  <a:lnTo>
                    <a:pt x="1199" y="511"/>
                  </a:lnTo>
                  <a:lnTo>
                    <a:pt x="1198" y="514"/>
                  </a:lnTo>
                  <a:lnTo>
                    <a:pt x="1198" y="517"/>
                  </a:lnTo>
                  <a:lnTo>
                    <a:pt x="1199" y="519"/>
                  </a:lnTo>
                  <a:lnTo>
                    <a:pt x="1199" y="524"/>
                  </a:lnTo>
                  <a:lnTo>
                    <a:pt x="1198" y="526"/>
                  </a:lnTo>
                  <a:lnTo>
                    <a:pt x="1195" y="528"/>
                  </a:lnTo>
                  <a:lnTo>
                    <a:pt x="1190" y="528"/>
                  </a:lnTo>
                  <a:lnTo>
                    <a:pt x="1187" y="529"/>
                  </a:lnTo>
                  <a:lnTo>
                    <a:pt x="1186" y="530"/>
                  </a:lnTo>
                  <a:lnTo>
                    <a:pt x="1184" y="533"/>
                  </a:lnTo>
                  <a:lnTo>
                    <a:pt x="1184" y="536"/>
                  </a:lnTo>
                  <a:lnTo>
                    <a:pt x="1187" y="541"/>
                  </a:lnTo>
                  <a:lnTo>
                    <a:pt x="1187" y="547"/>
                  </a:lnTo>
                  <a:lnTo>
                    <a:pt x="1186" y="550"/>
                  </a:lnTo>
                  <a:lnTo>
                    <a:pt x="1180" y="555"/>
                  </a:lnTo>
                  <a:lnTo>
                    <a:pt x="1177" y="556"/>
                  </a:lnTo>
                  <a:lnTo>
                    <a:pt x="1175" y="556"/>
                  </a:lnTo>
                  <a:lnTo>
                    <a:pt x="1171" y="552"/>
                  </a:lnTo>
                  <a:lnTo>
                    <a:pt x="1168" y="551"/>
                  </a:lnTo>
                  <a:lnTo>
                    <a:pt x="1165" y="551"/>
                  </a:lnTo>
                  <a:lnTo>
                    <a:pt x="1164" y="552"/>
                  </a:lnTo>
                  <a:lnTo>
                    <a:pt x="1164" y="555"/>
                  </a:lnTo>
                  <a:lnTo>
                    <a:pt x="1165" y="565"/>
                  </a:lnTo>
                  <a:lnTo>
                    <a:pt x="1176" y="584"/>
                  </a:lnTo>
                  <a:lnTo>
                    <a:pt x="1177" y="589"/>
                  </a:lnTo>
                  <a:lnTo>
                    <a:pt x="1172" y="593"/>
                  </a:lnTo>
                  <a:lnTo>
                    <a:pt x="1165" y="596"/>
                  </a:lnTo>
                  <a:lnTo>
                    <a:pt x="1157" y="600"/>
                  </a:lnTo>
                  <a:lnTo>
                    <a:pt x="1152" y="604"/>
                  </a:lnTo>
                  <a:lnTo>
                    <a:pt x="1145" y="613"/>
                  </a:lnTo>
                  <a:lnTo>
                    <a:pt x="1135" y="624"/>
                  </a:lnTo>
                  <a:lnTo>
                    <a:pt x="1126" y="636"/>
                  </a:lnTo>
                  <a:lnTo>
                    <a:pt x="1116" y="643"/>
                  </a:lnTo>
                  <a:lnTo>
                    <a:pt x="1108" y="648"/>
                  </a:lnTo>
                  <a:lnTo>
                    <a:pt x="1102" y="656"/>
                  </a:lnTo>
                  <a:lnTo>
                    <a:pt x="1100" y="663"/>
                  </a:lnTo>
                  <a:lnTo>
                    <a:pt x="1101" y="670"/>
                  </a:lnTo>
                  <a:lnTo>
                    <a:pt x="1105" y="678"/>
                  </a:lnTo>
                  <a:lnTo>
                    <a:pt x="1113" y="703"/>
                  </a:lnTo>
                  <a:lnTo>
                    <a:pt x="1116" y="713"/>
                  </a:lnTo>
                  <a:lnTo>
                    <a:pt x="1117" y="719"/>
                  </a:lnTo>
                  <a:lnTo>
                    <a:pt x="1117" y="728"/>
                  </a:lnTo>
                  <a:lnTo>
                    <a:pt x="1115" y="737"/>
                  </a:lnTo>
                  <a:lnTo>
                    <a:pt x="1112" y="743"/>
                  </a:lnTo>
                  <a:lnTo>
                    <a:pt x="1106" y="745"/>
                  </a:lnTo>
                  <a:lnTo>
                    <a:pt x="1101" y="743"/>
                  </a:lnTo>
                  <a:lnTo>
                    <a:pt x="1100" y="740"/>
                  </a:lnTo>
                  <a:lnTo>
                    <a:pt x="1098" y="736"/>
                  </a:lnTo>
                  <a:lnTo>
                    <a:pt x="1098" y="733"/>
                  </a:lnTo>
                  <a:lnTo>
                    <a:pt x="1097" y="729"/>
                  </a:lnTo>
                  <a:lnTo>
                    <a:pt x="1094" y="726"/>
                  </a:lnTo>
                  <a:lnTo>
                    <a:pt x="1091" y="725"/>
                  </a:lnTo>
                  <a:lnTo>
                    <a:pt x="1085" y="719"/>
                  </a:lnTo>
                  <a:lnTo>
                    <a:pt x="1080" y="708"/>
                  </a:lnTo>
                  <a:lnTo>
                    <a:pt x="1076" y="695"/>
                  </a:lnTo>
                  <a:lnTo>
                    <a:pt x="1075" y="682"/>
                  </a:lnTo>
                  <a:lnTo>
                    <a:pt x="1074" y="678"/>
                  </a:lnTo>
                  <a:lnTo>
                    <a:pt x="1074" y="676"/>
                  </a:lnTo>
                  <a:lnTo>
                    <a:pt x="1072" y="674"/>
                  </a:lnTo>
                  <a:lnTo>
                    <a:pt x="1071" y="674"/>
                  </a:lnTo>
                  <a:lnTo>
                    <a:pt x="1068" y="677"/>
                  </a:lnTo>
                  <a:lnTo>
                    <a:pt x="1067" y="680"/>
                  </a:lnTo>
                  <a:lnTo>
                    <a:pt x="1061" y="682"/>
                  </a:lnTo>
                  <a:lnTo>
                    <a:pt x="1056" y="680"/>
                  </a:lnTo>
                  <a:lnTo>
                    <a:pt x="1053" y="676"/>
                  </a:lnTo>
                  <a:lnTo>
                    <a:pt x="1050" y="673"/>
                  </a:lnTo>
                  <a:lnTo>
                    <a:pt x="1048" y="667"/>
                  </a:lnTo>
                  <a:lnTo>
                    <a:pt x="1045" y="666"/>
                  </a:lnTo>
                  <a:lnTo>
                    <a:pt x="1039" y="669"/>
                  </a:lnTo>
                  <a:lnTo>
                    <a:pt x="1031" y="671"/>
                  </a:lnTo>
                  <a:lnTo>
                    <a:pt x="1024" y="674"/>
                  </a:lnTo>
                  <a:lnTo>
                    <a:pt x="1002" y="674"/>
                  </a:lnTo>
                  <a:lnTo>
                    <a:pt x="998" y="676"/>
                  </a:lnTo>
                  <a:lnTo>
                    <a:pt x="997" y="677"/>
                  </a:lnTo>
                  <a:lnTo>
                    <a:pt x="996" y="680"/>
                  </a:lnTo>
                  <a:lnTo>
                    <a:pt x="996" y="682"/>
                  </a:lnTo>
                  <a:lnTo>
                    <a:pt x="994" y="685"/>
                  </a:lnTo>
                  <a:lnTo>
                    <a:pt x="994" y="687"/>
                  </a:lnTo>
                  <a:lnTo>
                    <a:pt x="992" y="689"/>
                  </a:lnTo>
                  <a:lnTo>
                    <a:pt x="989" y="689"/>
                  </a:lnTo>
                  <a:lnTo>
                    <a:pt x="986" y="688"/>
                  </a:lnTo>
                  <a:lnTo>
                    <a:pt x="982" y="687"/>
                  </a:lnTo>
                  <a:lnTo>
                    <a:pt x="974" y="682"/>
                  </a:lnTo>
                  <a:lnTo>
                    <a:pt x="963" y="680"/>
                  </a:lnTo>
                  <a:lnTo>
                    <a:pt x="937" y="680"/>
                  </a:lnTo>
                  <a:lnTo>
                    <a:pt x="931" y="682"/>
                  </a:lnTo>
                  <a:lnTo>
                    <a:pt x="929" y="688"/>
                  </a:lnTo>
                  <a:lnTo>
                    <a:pt x="923" y="693"/>
                  </a:lnTo>
                  <a:lnTo>
                    <a:pt x="916" y="699"/>
                  </a:lnTo>
                  <a:lnTo>
                    <a:pt x="910" y="702"/>
                  </a:lnTo>
                  <a:lnTo>
                    <a:pt x="907" y="703"/>
                  </a:lnTo>
                  <a:lnTo>
                    <a:pt x="904" y="706"/>
                  </a:lnTo>
                  <a:lnTo>
                    <a:pt x="900" y="707"/>
                  </a:lnTo>
                  <a:lnTo>
                    <a:pt x="897" y="710"/>
                  </a:lnTo>
                  <a:lnTo>
                    <a:pt x="894" y="714"/>
                  </a:lnTo>
                  <a:lnTo>
                    <a:pt x="893" y="715"/>
                  </a:lnTo>
                  <a:lnTo>
                    <a:pt x="893" y="718"/>
                  </a:lnTo>
                  <a:lnTo>
                    <a:pt x="899" y="724"/>
                  </a:lnTo>
                  <a:lnTo>
                    <a:pt x="900" y="732"/>
                  </a:lnTo>
                  <a:lnTo>
                    <a:pt x="900" y="741"/>
                  </a:lnTo>
                  <a:lnTo>
                    <a:pt x="897" y="751"/>
                  </a:lnTo>
                  <a:lnTo>
                    <a:pt x="894" y="763"/>
                  </a:lnTo>
                  <a:lnTo>
                    <a:pt x="894" y="778"/>
                  </a:lnTo>
                  <a:lnTo>
                    <a:pt x="896" y="796"/>
                  </a:lnTo>
                  <a:lnTo>
                    <a:pt x="900" y="809"/>
                  </a:lnTo>
                  <a:lnTo>
                    <a:pt x="905" y="818"/>
                  </a:lnTo>
                  <a:lnTo>
                    <a:pt x="914" y="828"/>
                  </a:lnTo>
                  <a:lnTo>
                    <a:pt x="930" y="844"/>
                  </a:lnTo>
                  <a:lnTo>
                    <a:pt x="937" y="848"/>
                  </a:lnTo>
                  <a:lnTo>
                    <a:pt x="944" y="847"/>
                  </a:lnTo>
                  <a:lnTo>
                    <a:pt x="951" y="843"/>
                  </a:lnTo>
                  <a:lnTo>
                    <a:pt x="959" y="837"/>
                  </a:lnTo>
                  <a:lnTo>
                    <a:pt x="966" y="837"/>
                  </a:lnTo>
                  <a:lnTo>
                    <a:pt x="967" y="839"/>
                  </a:lnTo>
                  <a:lnTo>
                    <a:pt x="968" y="839"/>
                  </a:lnTo>
                  <a:lnTo>
                    <a:pt x="970" y="840"/>
                  </a:lnTo>
                  <a:lnTo>
                    <a:pt x="972" y="840"/>
                  </a:lnTo>
                  <a:lnTo>
                    <a:pt x="975" y="839"/>
                  </a:lnTo>
                  <a:lnTo>
                    <a:pt x="977" y="836"/>
                  </a:lnTo>
                  <a:lnTo>
                    <a:pt x="979" y="832"/>
                  </a:lnTo>
                  <a:lnTo>
                    <a:pt x="979" y="822"/>
                  </a:lnTo>
                  <a:lnTo>
                    <a:pt x="978" y="817"/>
                  </a:lnTo>
                  <a:lnTo>
                    <a:pt x="979" y="811"/>
                  </a:lnTo>
                  <a:lnTo>
                    <a:pt x="981" y="807"/>
                  </a:lnTo>
                  <a:lnTo>
                    <a:pt x="985" y="803"/>
                  </a:lnTo>
                  <a:lnTo>
                    <a:pt x="989" y="802"/>
                  </a:lnTo>
                  <a:lnTo>
                    <a:pt x="1004" y="802"/>
                  </a:lnTo>
                  <a:lnTo>
                    <a:pt x="1015" y="799"/>
                  </a:lnTo>
                  <a:lnTo>
                    <a:pt x="1024" y="799"/>
                  </a:lnTo>
                  <a:lnTo>
                    <a:pt x="1028" y="802"/>
                  </a:lnTo>
                  <a:lnTo>
                    <a:pt x="1031" y="818"/>
                  </a:lnTo>
                  <a:lnTo>
                    <a:pt x="1030" y="828"/>
                  </a:lnTo>
                  <a:lnTo>
                    <a:pt x="1024" y="835"/>
                  </a:lnTo>
                  <a:lnTo>
                    <a:pt x="1019" y="843"/>
                  </a:lnTo>
                  <a:lnTo>
                    <a:pt x="1016" y="852"/>
                  </a:lnTo>
                  <a:lnTo>
                    <a:pt x="1018" y="862"/>
                  </a:lnTo>
                  <a:lnTo>
                    <a:pt x="1016" y="872"/>
                  </a:lnTo>
                  <a:lnTo>
                    <a:pt x="1015" y="876"/>
                  </a:lnTo>
                  <a:lnTo>
                    <a:pt x="1012" y="881"/>
                  </a:lnTo>
                  <a:lnTo>
                    <a:pt x="1012" y="883"/>
                  </a:lnTo>
                  <a:lnTo>
                    <a:pt x="1011" y="884"/>
                  </a:lnTo>
                  <a:lnTo>
                    <a:pt x="1011" y="885"/>
                  </a:lnTo>
                  <a:lnTo>
                    <a:pt x="1023" y="885"/>
                  </a:lnTo>
                  <a:lnTo>
                    <a:pt x="1026" y="887"/>
                  </a:lnTo>
                  <a:lnTo>
                    <a:pt x="1027" y="887"/>
                  </a:lnTo>
                  <a:lnTo>
                    <a:pt x="1030" y="889"/>
                  </a:lnTo>
                  <a:lnTo>
                    <a:pt x="1033" y="889"/>
                  </a:lnTo>
                  <a:lnTo>
                    <a:pt x="1041" y="888"/>
                  </a:lnTo>
                  <a:lnTo>
                    <a:pt x="1048" y="883"/>
                  </a:lnTo>
                  <a:lnTo>
                    <a:pt x="1056" y="880"/>
                  </a:lnTo>
                  <a:lnTo>
                    <a:pt x="1061" y="883"/>
                  </a:lnTo>
                  <a:lnTo>
                    <a:pt x="1068" y="887"/>
                  </a:lnTo>
                  <a:lnTo>
                    <a:pt x="1074" y="895"/>
                  </a:lnTo>
                  <a:lnTo>
                    <a:pt x="1078" y="903"/>
                  </a:lnTo>
                  <a:lnTo>
                    <a:pt x="1079" y="910"/>
                  </a:lnTo>
                  <a:lnTo>
                    <a:pt x="1076" y="922"/>
                  </a:lnTo>
                  <a:lnTo>
                    <a:pt x="1074" y="937"/>
                  </a:lnTo>
                  <a:lnTo>
                    <a:pt x="1074" y="954"/>
                  </a:lnTo>
                  <a:lnTo>
                    <a:pt x="1075" y="965"/>
                  </a:lnTo>
                  <a:lnTo>
                    <a:pt x="1079" y="973"/>
                  </a:lnTo>
                  <a:lnTo>
                    <a:pt x="1082" y="977"/>
                  </a:lnTo>
                  <a:lnTo>
                    <a:pt x="1085" y="983"/>
                  </a:lnTo>
                  <a:lnTo>
                    <a:pt x="1090" y="988"/>
                  </a:lnTo>
                  <a:lnTo>
                    <a:pt x="1093" y="989"/>
                  </a:lnTo>
                  <a:lnTo>
                    <a:pt x="1097" y="991"/>
                  </a:lnTo>
                  <a:lnTo>
                    <a:pt x="1101" y="989"/>
                  </a:lnTo>
                  <a:lnTo>
                    <a:pt x="1112" y="984"/>
                  </a:lnTo>
                  <a:lnTo>
                    <a:pt x="1119" y="980"/>
                  </a:lnTo>
                  <a:lnTo>
                    <a:pt x="1124" y="974"/>
                  </a:lnTo>
                  <a:lnTo>
                    <a:pt x="1128" y="974"/>
                  </a:lnTo>
                  <a:lnTo>
                    <a:pt x="1134" y="976"/>
                  </a:lnTo>
                  <a:lnTo>
                    <a:pt x="1139" y="980"/>
                  </a:lnTo>
                  <a:lnTo>
                    <a:pt x="1145" y="985"/>
                  </a:lnTo>
                  <a:lnTo>
                    <a:pt x="1146" y="988"/>
                  </a:lnTo>
                  <a:lnTo>
                    <a:pt x="1146" y="989"/>
                  </a:lnTo>
                  <a:lnTo>
                    <a:pt x="1149" y="992"/>
                  </a:lnTo>
                  <a:lnTo>
                    <a:pt x="1156" y="992"/>
                  </a:lnTo>
                  <a:lnTo>
                    <a:pt x="1160" y="991"/>
                  </a:lnTo>
                  <a:lnTo>
                    <a:pt x="1164" y="988"/>
                  </a:lnTo>
                  <a:lnTo>
                    <a:pt x="1167" y="985"/>
                  </a:lnTo>
                  <a:lnTo>
                    <a:pt x="1172" y="977"/>
                  </a:lnTo>
                  <a:lnTo>
                    <a:pt x="1176" y="972"/>
                  </a:lnTo>
                  <a:lnTo>
                    <a:pt x="1183" y="962"/>
                  </a:lnTo>
                  <a:lnTo>
                    <a:pt x="1191" y="955"/>
                  </a:lnTo>
                  <a:lnTo>
                    <a:pt x="1198" y="951"/>
                  </a:lnTo>
                  <a:lnTo>
                    <a:pt x="1203" y="948"/>
                  </a:lnTo>
                  <a:lnTo>
                    <a:pt x="1210" y="943"/>
                  </a:lnTo>
                  <a:lnTo>
                    <a:pt x="1219" y="937"/>
                  </a:lnTo>
                  <a:lnTo>
                    <a:pt x="1225" y="936"/>
                  </a:lnTo>
                  <a:lnTo>
                    <a:pt x="1228" y="939"/>
                  </a:lnTo>
                  <a:lnTo>
                    <a:pt x="1228" y="943"/>
                  </a:lnTo>
                  <a:lnTo>
                    <a:pt x="1225" y="948"/>
                  </a:lnTo>
                  <a:lnTo>
                    <a:pt x="1223" y="955"/>
                  </a:lnTo>
                  <a:lnTo>
                    <a:pt x="1221" y="959"/>
                  </a:lnTo>
                  <a:lnTo>
                    <a:pt x="1221" y="977"/>
                  </a:lnTo>
                  <a:lnTo>
                    <a:pt x="1223" y="985"/>
                  </a:lnTo>
                  <a:lnTo>
                    <a:pt x="1225" y="989"/>
                  </a:lnTo>
                  <a:lnTo>
                    <a:pt x="1228" y="988"/>
                  </a:lnTo>
                  <a:lnTo>
                    <a:pt x="1228" y="981"/>
                  </a:lnTo>
                  <a:lnTo>
                    <a:pt x="1229" y="972"/>
                  </a:lnTo>
                  <a:lnTo>
                    <a:pt x="1232" y="963"/>
                  </a:lnTo>
                  <a:lnTo>
                    <a:pt x="1239" y="954"/>
                  </a:lnTo>
                  <a:lnTo>
                    <a:pt x="1247" y="948"/>
                  </a:lnTo>
                  <a:lnTo>
                    <a:pt x="1254" y="946"/>
                  </a:lnTo>
                  <a:lnTo>
                    <a:pt x="1257" y="948"/>
                  </a:lnTo>
                  <a:lnTo>
                    <a:pt x="1258" y="951"/>
                  </a:lnTo>
                  <a:lnTo>
                    <a:pt x="1261" y="954"/>
                  </a:lnTo>
                  <a:lnTo>
                    <a:pt x="1262" y="958"/>
                  </a:lnTo>
                  <a:lnTo>
                    <a:pt x="1265" y="963"/>
                  </a:lnTo>
                  <a:lnTo>
                    <a:pt x="1268" y="965"/>
                  </a:lnTo>
                  <a:lnTo>
                    <a:pt x="1269" y="966"/>
                  </a:lnTo>
                  <a:lnTo>
                    <a:pt x="1272" y="965"/>
                  </a:lnTo>
                  <a:lnTo>
                    <a:pt x="1279" y="961"/>
                  </a:lnTo>
                  <a:lnTo>
                    <a:pt x="1286" y="959"/>
                  </a:lnTo>
                  <a:lnTo>
                    <a:pt x="1292" y="961"/>
                  </a:lnTo>
                  <a:lnTo>
                    <a:pt x="1298" y="966"/>
                  </a:lnTo>
                  <a:lnTo>
                    <a:pt x="1299" y="970"/>
                  </a:lnTo>
                  <a:lnTo>
                    <a:pt x="1302" y="974"/>
                  </a:lnTo>
                  <a:lnTo>
                    <a:pt x="1303" y="976"/>
                  </a:lnTo>
                  <a:lnTo>
                    <a:pt x="1303" y="977"/>
                  </a:lnTo>
                  <a:lnTo>
                    <a:pt x="1305" y="974"/>
                  </a:lnTo>
                  <a:lnTo>
                    <a:pt x="1307" y="973"/>
                  </a:lnTo>
                  <a:lnTo>
                    <a:pt x="1309" y="969"/>
                  </a:lnTo>
                  <a:lnTo>
                    <a:pt x="1309" y="966"/>
                  </a:lnTo>
                  <a:lnTo>
                    <a:pt x="1311" y="961"/>
                  </a:lnTo>
                  <a:lnTo>
                    <a:pt x="1318" y="958"/>
                  </a:lnTo>
                  <a:lnTo>
                    <a:pt x="1328" y="956"/>
                  </a:lnTo>
                  <a:lnTo>
                    <a:pt x="1337" y="961"/>
                  </a:lnTo>
                  <a:lnTo>
                    <a:pt x="1342" y="963"/>
                  </a:lnTo>
                  <a:lnTo>
                    <a:pt x="1344" y="966"/>
                  </a:lnTo>
                  <a:lnTo>
                    <a:pt x="1346" y="969"/>
                  </a:lnTo>
                  <a:lnTo>
                    <a:pt x="1346" y="970"/>
                  </a:lnTo>
                  <a:lnTo>
                    <a:pt x="1347" y="970"/>
                  </a:lnTo>
                  <a:lnTo>
                    <a:pt x="1347" y="972"/>
                  </a:lnTo>
                  <a:lnTo>
                    <a:pt x="1351" y="972"/>
                  </a:lnTo>
                  <a:lnTo>
                    <a:pt x="1353" y="969"/>
                  </a:lnTo>
                  <a:lnTo>
                    <a:pt x="1355" y="966"/>
                  </a:lnTo>
                  <a:lnTo>
                    <a:pt x="1358" y="962"/>
                  </a:lnTo>
                  <a:lnTo>
                    <a:pt x="1359" y="958"/>
                  </a:lnTo>
                  <a:lnTo>
                    <a:pt x="1363" y="954"/>
                  </a:lnTo>
                  <a:lnTo>
                    <a:pt x="1365" y="956"/>
                  </a:lnTo>
                  <a:lnTo>
                    <a:pt x="1363" y="965"/>
                  </a:lnTo>
                  <a:lnTo>
                    <a:pt x="1361" y="976"/>
                  </a:lnTo>
                  <a:lnTo>
                    <a:pt x="1354" y="989"/>
                  </a:lnTo>
                  <a:lnTo>
                    <a:pt x="1354" y="993"/>
                  </a:lnTo>
                  <a:lnTo>
                    <a:pt x="1355" y="993"/>
                  </a:lnTo>
                  <a:lnTo>
                    <a:pt x="1357" y="995"/>
                  </a:lnTo>
                  <a:lnTo>
                    <a:pt x="1359" y="993"/>
                  </a:lnTo>
                  <a:lnTo>
                    <a:pt x="1362" y="993"/>
                  </a:lnTo>
                  <a:lnTo>
                    <a:pt x="1363" y="995"/>
                  </a:lnTo>
                  <a:lnTo>
                    <a:pt x="1365" y="998"/>
                  </a:lnTo>
                  <a:lnTo>
                    <a:pt x="1366" y="999"/>
                  </a:lnTo>
                  <a:lnTo>
                    <a:pt x="1372" y="999"/>
                  </a:lnTo>
                  <a:lnTo>
                    <a:pt x="1374" y="998"/>
                  </a:lnTo>
                  <a:lnTo>
                    <a:pt x="1380" y="998"/>
                  </a:lnTo>
                  <a:lnTo>
                    <a:pt x="1383" y="999"/>
                  </a:lnTo>
                  <a:lnTo>
                    <a:pt x="1384" y="1002"/>
                  </a:lnTo>
                  <a:lnTo>
                    <a:pt x="1389" y="1007"/>
                  </a:lnTo>
                  <a:lnTo>
                    <a:pt x="1395" y="1015"/>
                  </a:lnTo>
                  <a:lnTo>
                    <a:pt x="1402" y="1026"/>
                  </a:lnTo>
                  <a:lnTo>
                    <a:pt x="1407" y="1032"/>
                  </a:lnTo>
                  <a:lnTo>
                    <a:pt x="1413" y="1032"/>
                  </a:lnTo>
                  <a:lnTo>
                    <a:pt x="1420" y="1028"/>
                  </a:lnTo>
                  <a:lnTo>
                    <a:pt x="1429" y="1025"/>
                  </a:lnTo>
                  <a:lnTo>
                    <a:pt x="1440" y="1026"/>
                  </a:lnTo>
                  <a:lnTo>
                    <a:pt x="1451" y="1035"/>
                  </a:lnTo>
                  <a:lnTo>
                    <a:pt x="1462" y="1046"/>
                  </a:lnTo>
                  <a:lnTo>
                    <a:pt x="1473" y="1058"/>
                  </a:lnTo>
                  <a:lnTo>
                    <a:pt x="1480" y="1069"/>
                  </a:lnTo>
                  <a:lnTo>
                    <a:pt x="1484" y="1078"/>
                  </a:lnTo>
                  <a:lnTo>
                    <a:pt x="1488" y="1084"/>
                  </a:lnTo>
                  <a:lnTo>
                    <a:pt x="1492" y="1087"/>
                  </a:lnTo>
                  <a:lnTo>
                    <a:pt x="1497" y="1089"/>
                  </a:lnTo>
                  <a:lnTo>
                    <a:pt x="1500" y="1092"/>
                  </a:lnTo>
                  <a:lnTo>
                    <a:pt x="1502" y="1096"/>
                  </a:lnTo>
                  <a:lnTo>
                    <a:pt x="1502" y="1099"/>
                  </a:lnTo>
                  <a:lnTo>
                    <a:pt x="1503" y="1103"/>
                  </a:lnTo>
                  <a:lnTo>
                    <a:pt x="1503" y="1106"/>
                  </a:lnTo>
                  <a:lnTo>
                    <a:pt x="1500" y="1111"/>
                  </a:lnTo>
                  <a:lnTo>
                    <a:pt x="1492" y="1117"/>
                  </a:lnTo>
                  <a:lnTo>
                    <a:pt x="1482" y="1122"/>
                  </a:lnTo>
                  <a:lnTo>
                    <a:pt x="1473" y="1125"/>
                  </a:lnTo>
                  <a:lnTo>
                    <a:pt x="1467" y="1128"/>
                  </a:lnTo>
                  <a:lnTo>
                    <a:pt x="1466" y="1131"/>
                  </a:lnTo>
                  <a:lnTo>
                    <a:pt x="1466" y="1135"/>
                  </a:lnTo>
                  <a:lnTo>
                    <a:pt x="1467" y="1136"/>
                  </a:lnTo>
                  <a:lnTo>
                    <a:pt x="1470" y="1136"/>
                  </a:lnTo>
                  <a:lnTo>
                    <a:pt x="1474" y="1137"/>
                  </a:lnTo>
                  <a:lnTo>
                    <a:pt x="1485" y="1135"/>
                  </a:lnTo>
                  <a:lnTo>
                    <a:pt x="1488" y="1133"/>
                  </a:lnTo>
                  <a:lnTo>
                    <a:pt x="1492" y="1129"/>
                  </a:lnTo>
                  <a:lnTo>
                    <a:pt x="1493" y="1126"/>
                  </a:lnTo>
                  <a:lnTo>
                    <a:pt x="1497" y="1122"/>
                  </a:lnTo>
                  <a:lnTo>
                    <a:pt x="1500" y="1121"/>
                  </a:lnTo>
                  <a:lnTo>
                    <a:pt x="1504" y="1120"/>
                  </a:lnTo>
                  <a:lnTo>
                    <a:pt x="1508" y="1121"/>
                  </a:lnTo>
                  <a:lnTo>
                    <a:pt x="1514" y="1124"/>
                  </a:lnTo>
                  <a:lnTo>
                    <a:pt x="1515" y="1128"/>
                  </a:lnTo>
                  <a:lnTo>
                    <a:pt x="1515" y="1132"/>
                  </a:lnTo>
                  <a:lnTo>
                    <a:pt x="1514" y="1136"/>
                  </a:lnTo>
                  <a:lnTo>
                    <a:pt x="1511" y="1141"/>
                  </a:lnTo>
                  <a:lnTo>
                    <a:pt x="1508" y="1146"/>
                  </a:lnTo>
                  <a:lnTo>
                    <a:pt x="1504" y="1148"/>
                  </a:lnTo>
                  <a:lnTo>
                    <a:pt x="1502" y="1151"/>
                  </a:lnTo>
                  <a:lnTo>
                    <a:pt x="1497" y="1154"/>
                  </a:lnTo>
                  <a:lnTo>
                    <a:pt x="1495" y="1155"/>
                  </a:lnTo>
                  <a:lnTo>
                    <a:pt x="1493" y="1157"/>
                  </a:lnTo>
                  <a:lnTo>
                    <a:pt x="1493" y="1159"/>
                  </a:lnTo>
                  <a:lnTo>
                    <a:pt x="1496" y="1159"/>
                  </a:lnTo>
                  <a:lnTo>
                    <a:pt x="1500" y="1161"/>
                  </a:lnTo>
                  <a:lnTo>
                    <a:pt x="1510" y="1161"/>
                  </a:lnTo>
                  <a:lnTo>
                    <a:pt x="1511" y="1159"/>
                  </a:lnTo>
                  <a:lnTo>
                    <a:pt x="1511" y="1155"/>
                  </a:lnTo>
                  <a:lnTo>
                    <a:pt x="1514" y="1147"/>
                  </a:lnTo>
                  <a:lnTo>
                    <a:pt x="1519" y="1139"/>
                  </a:lnTo>
                  <a:lnTo>
                    <a:pt x="1522" y="1136"/>
                  </a:lnTo>
                  <a:lnTo>
                    <a:pt x="1523" y="1133"/>
                  </a:lnTo>
                  <a:lnTo>
                    <a:pt x="1525" y="1133"/>
                  </a:lnTo>
                  <a:lnTo>
                    <a:pt x="1526" y="1132"/>
                  </a:lnTo>
                  <a:lnTo>
                    <a:pt x="1528" y="1132"/>
                  </a:lnTo>
                  <a:lnTo>
                    <a:pt x="1529" y="1133"/>
                  </a:lnTo>
                  <a:lnTo>
                    <a:pt x="1532" y="1133"/>
                  </a:lnTo>
                  <a:lnTo>
                    <a:pt x="1540" y="1135"/>
                  </a:lnTo>
                  <a:lnTo>
                    <a:pt x="1549" y="1137"/>
                  </a:lnTo>
                  <a:lnTo>
                    <a:pt x="1558" y="1141"/>
                  </a:lnTo>
                  <a:lnTo>
                    <a:pt x="1566" y="1147"/>
                  </a:lnTo>
                  <a:lnTo>
                    <a:pt x="1575" y="1154"/>
                  </a:lnTo>
                  <a:lnTo>
                    <a:pt x="1586" y="1161"/>
                  </a:lnTo>
                  <a:lnTo>
                    <a:pt x="1595" y="1165"/>
                  </a:lnTo>
                  <a:lnTo>
                    <a:pt x="1604" y="1165"/>
                  </a:lnTo>
                  <a:lnTo>
                    <a:pt x="1612" y="1162"/>
                  </a:lnTo>
                  <a:lnTo>
                    <a:pt x="1619" y="1162"/>
                  </a:lnTo>
                  <a:lnTo>
                    <a:pt x="1627" y="1166"/>
                  </a:lnTo>
                  <a:lnTo>
                    <a:pt x="1636" y="1173"/>
                  </a:lnTo>
                  <a:lnTo>
                    <a:pt x="1642" y="1180"/>
                  </a:lnTo>
                  <a:lnTo>
                    <a:pt x="1649" y="1185"/>
                  </a:lnTo>
                  <a:lnTo>
                    <a:pt x="1657" y="1189"/>
                  </a:lnTo>
                  <a:lnTo>
                    <a:pt x="1666" y="1192"/>
                  </a:lnTo>
                  <a:lnTo>
                    <a:pt x="1672" y="1195"/>
                  </a:lnTo>
                  <a:lnTo>
                    <a:pt x="1682" y="1202"/>
                  </a:lnTo>
                  <a:lnTo>
                    <a:pt x="1689" y="1214"/>
                  </a:lnTo>
                  <a:lnTo>
                    <a:pt x="1693" y="1226"/>
                  </a:lnTo>
                  <a:lnTo>
                    <a:pt x="1693" y="1236"/>
                  </a:lnTo>
                  <a:lnTo>
                    <a:pt x="1690" y="1247"/>
                  </a:lnTo>
                  <a:lnTo>
                    <a:pt x="1686" y="1258"/>
                  </a:lnTo>
                  <a:lnTo>
                    <a:pt x="1682" y="1268"/>
                  </a:lnTo>
                  <a:lnTo>
                    <a:pt x="1681" y="1273"/>
                  </a:lnTo>
                  <a:lnTo>
                    <a:pt x="1678" y="1278"/>
                  </a:lnTo>
                  <a:lnTo>
                    <a:pt x="1672" y="1287"/>
                  </a:lnTo>
                  <a:lnTo>
                    <a:pt x="1666" y="1296"/>
                  </a:lnTo>
                  <a:lnTo>
                    <a:pt x="1656" y="1307"/>
                  </a:lnTo>
                  <a:lnTo>
                    <a:pt x="1646" y="1317"/>
                  </a:lnTo>
                  <a:lnTo>
                    <a:pt x="1638" y="1329"/>
                  </a:lnTo>
                  <a:lnTo>
                    <a:pt x="1637" y="1342"/>
                  </a:lnTo>
                  <a:lnTo>
                    <a:pt x="1640" y="1351"/>
                  </a:lnTo>
                  <a:lnTo>
                    <a:pt x="1641" y="1358"/>
                  </a:lnTo>
                  <a:lnTo>
                    <a:pt x="1641" y="1365"/>
                  </a:lnTo>
                  <a:lnTo>
                    <a:pt x="1638" y="1374"/>
                  </a:lnTo>
                  <a:lnTo>
                    <a:pt x="1636" y="1385"/>
                  </a:lnTo>
                  <a:lnTo>
                    <a:pt x="1633" y="1394"/>
                  </a:lnTo>
                  <a:lnTo>
                    <a:pt x="1633" y="1400"/>
                  </a:lnTo>
                  <a:lnTo>
                    <a:pt x="1634" y="1407"/>
                  </a:lnTo>
                  <a:lnTo>
                    <a:pt x="1631" y="1414"/>
                  </a:lnTo>
                  <a:lnTo>
                    <a:pt x="1627" y="1422"/>
                  </a:lnTo>
                  <a:lnTo>
                    <a:pt x="1622" y="1429"/>
                  </a:lnTo>
                  <a:lnTo>
                    <a:pt x="1616" y="1440"/>
                  </a:lnTo>
                  <a:lnTo>
                    <a:pt x="1612" y="1453"/>
                  </a:lnTo>
                  <a:lnTo>
                    <a:pt x="1607" y="1462"/>
                  </a:lnTo>
                  <a:lnTo>
                    <a:pt x="1603" y="1466"/>
                  </a:lnTo>
                  <a:lnTo>
                    <a:pt x="1595" y="1469"/>
                  </a:lnTo>
                  <a:lnTo>
                    <a:pt x="1586" y="1469"/>
                  </a:lnTo>
                  <a:lnTo>
                    <a:pt x="1577" y="1472"/>
                  </a:lnTo>
                  <a:lnTo>
                    <a:pt x="1570" y="1474"/>
                  </a:lnTo>
                  <a:lnTo>
                    <a:pt x="1563" y="1476"/>
                  </a:lnTo>
                  <a:lnTo>
                    <a:pt x="1559" y="1479"/>
                  </a:lnTo>
                  <a:lnTo>
                    <a:pt x="1558" y="1480"/>
                  </a:lnTo>
                  <a:lnTo>
                    <a:pt x="1556" y="1480"/>
                  </a:lnTo>
                  <a:lnTo>
                    <a:pt x="1554" y="1481"/>
                  </a:lnTo>
                  <a:lnTo>
                    <a:pt x="1548" y="1485"/>
                  </a:lnTo>
                  <a:lnTo>
                    <a:pt x="1538" y="1489"/>
                  </a:lnTo>
                  <a:lnTo>
                    <a:pt x="1530" y="1496"/>
                  </a:lnTo>
                  <a:lnTo>
                    <a:pt x="1521" y="1502"/>
                  </a:lnTo>
                  <a:lnTo>
                    <a:pt x="1517" y="1509"/>
                  </a:lnTo>
                  <a:lnTo>
                    <a:pt x="1517" y="1517"/>
                  </a:lnTo>
                  <a:lnTo>
                    <a:pt x="1519" y="1526"/>
                  </a:lnTo>
                  <a:lnTo>
                    <a:pt x="1521" y="1536"/>
                  </a:lnTo>
                  <a:lnTo>
                    <a:pt x="1519" y="1544"/>
                  </a:lnTo>
                  <a:lnTo>
                    <a:pt x="1517" y="1548"/>
                  </a:lnTo>
                  <a:lnTo>
                    <a:pt x="1514" y="1551"/>
                  </a:lnTo>
                  <a:lnTo>
                    <a:pt x="1512" y="1551"/>
                  </a:lnTo>
                  <a:lnTo>
                    <a:pt x="1510" y="1553"/>
                  </a:lnTo>
                  <a:lnTo>
                    <a:pt x="1508" y="1553"/>
                  </a:lnTo>
                  <a:lnTo>
                    <a:pt x="1506" y="1554"/>
                  </a:lnTo>
                  <a:lnTo>
                    <a:pt x="1499" y="1568"/>
                  </a:lnTo>
                  <a:lnTo>
                    <a:pt x="1496" y="1572"/>
                  </a:lnTo>
                  <a:lnTo>
                    <a:pt x="1492" y="1576"/>
                  </a:lnTo>
                  <a:lnTo>
                    <a:pt x="1489" y="1577"/>
                  </a:lnTo>
                  <a:lnTo>
                    <a:pt x="1488" y="1579"/>
                  </a:lnTo>
                  <a:lnTo>
                    <a:pt x="1485" y="1580"/>
                  </a:lnTo>
                  <a:lnTo>
                    <a:pt x="1478" y="1590"/>
                  </a:lnTo>
                  <a:lnTo>
                    <a:pt x="1476" y="1605"/>
                  </a:lnTo>
                  <a:lnTo>
                    <a:pt x="1471" y="1614"/>
                  </a:lnTo>
                  <a:lnTo>
                    <a:pt x="1462" y="1627"/>
                  </a:lnTo>
                  <a:lnTo>
                    <a:pt x="1450" y="1640"/>
                  </a:lnTo>
                  <a:lnTo>
                    <a:pt x="1440" y="1648"/>
                  </a:lnTo>
                  <a:lnTo>
                    <a:pt x="1430" y="1651"/>
                  </a:lnTo>
                  <a:lnTo>
                    <a:pt x="1421" y="1650"/>
                  </a:lnTo>
                  <a:lnTo>
                    <a:pt x="1411" y="1647"/>
                  </a:lnTo>
                  <a:lnTo>
                    <a:pt x="1406" y="1642"/>
                  </a:lnTo>
                  <a:lnTo>
                    <a:pt x="1402" y="1633"/>
                  </a:lnTo>
                  <a:lnTo>
                    <a:pt x="1399" y="1622"/>
                  </a:lnTo>
                  <a:lnTo>
                    <a:pt x="1398" y="1613"/>
                  </a:lnTo>
                  <a:lnTo>
                    <a:pt x="1398" y="1606"/>
                  </a:lnTo>
                  <a:lnTo>
                    <a:pt x="1396" y="1606"/>
                  </a:lnTo>
                  <a:lnTo>
                    <a:pt x="1395" y="1613"/>
                  </a:lnTo>
                  <a:lnTo>
                    <a:pt x="1391" y="1622"/>
                  </a:lnTo>
                  <a:lnTo>
                    <a:pt x="1389" y="1632"/>
                  </a:lnTo>
                  <a:lnTo>
                    <a:pt x="1389" y="1637"/>
                  </a:lnTo>
                  <a:lnTo>
                    <a:pt x="1392" y="1643"/>
                  </a:lnTo>
                  <a:lnTo>
                    <a:pt x="1406" y="1657"/>
                  </a:lnTo>
                  <a:lnTo>
                    <a:pt x="1411" y="1661"/>
                  </a:lnTo>
                  <a:lnTo>
                    <a:pt x="1414" y="1664"/>
                  </a:lnTo>
                  <a:lnTo>
                    <a:pt x="1415" y="1666"/>
                  </a:lnTo>
                  <a:lnTo>
                    <a:pt x="1414" y="1669"/>
                  </a:lnTo>
                  <a:lnTo>
                    <a:pt x="1414" y="1673"/>
                  </a:lnTo>
                  <a:lnTo>
                    <a:pt x="1411" y="1677"/>
                  </a:lnTo>
                  <a:lnTo>
                    <a:pt x="1409" y="1683"/>
                  </a:lnTo>
                  <a:lnTo>
                    <a:pt x="1403" y="1690"/>
                  </a:lnTo>
                  <a:lnTo>
                    <a:pt x="1399" y="1698"/>
                  </a:lnTo>
                  <a:lnTo>
                    <a:pt x="1394" y="1705"/>
                  </a:lnTo>
                  <a:lnTo>
                    <a:pt x="1391" y="1707"/>
                  </a:lnTo>
                  <a:lnTo>
                    <a:pt x="1385" y="1709"/>
                  </a:lnTo>
                  <a:lnTo>
                    <a:pt x="1376" y="1710"/>
                  </a:lnTo>
                  <a:lnTo>
                    <a:pt x="1365" y="1711"/>
                  </a:lnTo>
                  <a:lnTo>
                    <a:pt x="1354" y="1711"/>
                  </a:lnTo>
                  <a:lnTo>
                    <a:pt x="1347" y="1710"/>
                  </a:lnTo>
                  <a:lnTo>
                    <a:pt x="1344" y="1709"/>
                  </a:lnTo>
                  <a:lnTo>
                    <a:pt x="1342" y="1710"/>
                  </a:lnTo>
                  <a:lnTo>
                    <a:pt x="1339" y="1716"/>
                  </a:lnTo>
                  <a:lnTo>
                    <a:pt x="1339" y="1732"/>
                  </a:lnTo>
                  <a:lnTo>
                    <a:pt x="1340" y="1735"/>
                  </a:lnTo>
                  <a:lnTo>
                    <a:pt x="1340" y="1739"/>
                  </a:lnTo>
                  <a:lnTo>
                    <a:pt x="1339" y="1740"/>
                  </a:lnTo>
                  <a:lnTo>
                    <a:pt x="1333" y="1740"/>
                  </a:lnTo>
                  <a:lnTo>
                    <a:pt x="1325" y="1737"/>
                  </a:lnTo>
                  <a:lnTo>
                    <a:pt x="1318" y="1736"/>
                  </a:lnTo>
                  <a:lnTo>
                    <a:pt x="1311" y="1733"/>
                  </a:lnTo>
                  <a:lnTo>
                    <a:pt x="1306" y="1733"/>
                  </a:lnTo>
                  <a:lnTo>
                    <a:pt x="1305" y="1735"/>
                  </a:lnTo>
                  <a:lnTo>
                    <a:pt x="1305" y="1739"/>
                  </a:lnTo>
                  <a:lnTo>
                    <a:pt x="1309" y="1751"/>
                  </a:lnTo>
                  <a:lnTo>
                    <a:pt x="1311" y="1754"/>
                  </a:lnTo>
                  <a:lnTo>
                    <a:pt x="1314" y="1755"/>
                  </a:lnTo>
                  <a:lnTo>
                    <a:pt x="1320" y="1755"/>
                  </a:lnTo>
                  <a:lnTo>
                    <a:pt x="1321" y="1754"/>
                  </a:lnTo>
                  <a:lnTo>
                    <a:pt x="1324" y="1754"/>
                  </a:lnTo>
                  <a:lnTo>
                    <a:pt x="1325" y="1755"/>
                  </a:lnTo>
                  <a:lnTo>
                    <a:pt x="1325" y="1757"/>
                  </a:lnTo>
                  <a:lnTo>
                    <a:pt x="1321" y="1765"/>
                  </a:lnTo>
                  <a:lnTo>
                    <a:pt x="1316" y="1773"/>
                  </a:lnTo>
                  <a:lnTo>
                    <a:pt x="1309" y="1780"/>
                  </a:lnTo>
                  <a:lnTo>
                    <a:pt x="1303" y="1787"/>
                  </a:lnTo>
                  <a:lnTo>
                    <a:pt x="1298" y="1796"/>
                  </a:lnTo>
                  <a:lnTo>
                    <a:pt x="1284" y="1810"/>
                  </a:lnTo>
                  <a:lnTo>
                    <a:pt x="1280" y="1813"/>
                  </a:lnTo>
                  <a:lnTo>
                    <a:pt x="1279" y="1817"/>
                  </a:lnTo>
                  <a:lnTo>
                    <a:pt x="1279" y="1824"/>
                  </a:lnTo>
                  <a:lnTo>
                    <a:pt x="1283" y="1825"/>
                  </a:lnTo>
                  <a:lnTo>
                    <a:pt x="1290" y="1825"/>
                  </a:lnTo>
                  <a:lnTo>
                    <a:pt x="1296" y="1827"/>
                  </a:lnTo>
                  <a:lnTo>
                    <a:pt x="1301" y="1827"/>
                  </a:lnTo>
                  <a:lnTo>
                    <a:pt x="1301" y="1831"/>
                  </a:lnTo>
                  <a:lnTo>
                    <a:pt x="1299" y="1839"/>
                  </a:lnTo>
                  <a:lnTo>
                    <a:pt x="1296" y="1846"/>
                  </a:lnTo>
                  <a:lnTo>
                    <a:pt x="1294" y="1851"/>
                  </a:lnTo>
                  <a:lnTo>
                    <a:pt x="1288" y="1857"/>
                  </a:lnTo>
                  <a:lnTo>
                    <a:pt x="1279" y="1865"/>
                  </a:lnTo>
                  <a:lnTo>
                    <a:pt x="1270" y="1873"/>
                  </a:lnTo>
                  <a:lnTo>
                    <a:pt x="1264" y="1879"/>
                  </a:lnTo>
                  <a:lnTo>
                    <a:pt x="1260" y="1884"/>
                  </a:lnTo>
                  <a:lnTo>
                    <a:pt x="1257" y="1891"/>
                  </a:lnTo>
                  <a:lnTo>
                    <a:pt x="1257" y="1899"/>
                  </a:lnTo>
                  <a:lnTo>
                    <a:pt x="1258" y="1906"/>
                  </a:lnTo>
                  <a:lnTo>
                    <a:pt x="1262" y="1914"/>
                  </a:lnTo>
                  <a:lnTo>
                    <a:pt x="1269" y="1924"/>
                  </a:lnTo>
                  <a:lnTo>
                    <a:pt x="1279" y="1932"/>
                  </a:lnTo>
                  <a:lnTo>
                    <a:pt x="1287" y="1936"/>
                  </a:lnTo>
                  <a:lnTo>
                    <a:pt x="1295" y="1939"/>
                  </a:lnTo>
                  <a:lnTo>
                    <a:pt x="1305" y="1940"/>
                  </a:lnTo>
                  <a:lnTo>
                    <a:pt x="1313" y="1940"/>
                  </a:lnTo>
                  <a:lnTo>
                    <a:pt x="1314" y="1943"/>
                  </a:lnTo>
                  <a:lnTo>
                    <a:pt x="1310" y="1946"/>
                  </a:lnTo>
                  <a:lnTo>
                    <a:pt x="1291" y="1951"/>
                  </a:lnTo>
                  <a:lnTo>
                    <a:pt x="1286" y="1953"/>
                  </a:lnTo>
                  <a:lnTo>
                    <a:pt x="1281" y="1954"/>
                  </a:lnTo>
                  <a:lnTo>
                    <a:pt x="1273" y="1955"/>
                  </a:lnTo>
                  <a:lnTo>
                    <a:pt x="1265" y="1958"/>
                  </a:lnTo>
                  <a:lnTo>
                    <a:pt x="1257" y="1958"/>
                  </a:lnTo>
                  <a:lnTo>
                    <a:pt x="1250" y="1957"/>
                  </a:lnTo>
                  <a:lnTo>
                    <a:pt x="1240" y="1954"/>
                  </a:lnTo>
                  <a:lnTo>
                    <a:pt x="1234" y="1950"/>
                  </a:lnTo>
                  <a:lnTo>
                    <a:pt x="1228" y="1949"/>
                  </a:lnTo>
                  <a:lnTo>
                    <a:pt x="1227" y="1949"/>
                  </a:lnTo>
                  <a:lnTo>
                    <a:pt x="1228" y="1947"/>
                  </a:lnTo>
                  <a:lnTo>
                    <a:pt x="1229" y="1944"/>
                  </a:lnTo>
                  <a:lnTo>
                    <a:pt x="1236" y="1938"/>
                  </a:lnTo>
                  <a:lnTo>
                    <a:pt x="1242" y="1933"/>
                  </a:lnTo>
                  <a:lnTo>
                    <a:pt x="1244" y="1931"/>
                  </a:lnTo>
                  <a:lnTo>
                    <a:pt x="1246" y="1927"/>
                  </a:lnTo>
                  <a:lnTo>
                    <a:pt x="1246" y="1924"/>
                  </a:lnTo>
                  <a:lnTo>
                    <a:pt x="1244" y="1922"/>
                  </a:lnTo>
                  <a:lnTo>
                    <a:pt x="1243" y="1920"/>
                  </a:lnTo>
                  <a:lnTo>
                    <a:pt x="1242" y="1918"/>
                  </a:lnTo>
                  <a:lnTo>
                    <a:pt x="1239" y="1918"/>
                  </a:lnTo>
                  <a:lnTo>
                    <a:pt x="1238" y="1920"/>
                  </a:lnTo>
                  <a:lnTo>
                    <a:pt x="1235" y="1925"/>
                  </a:lnTo>
                  <a:lnTo>
                    <a:pt x="1234" y="1932"/>
                  </a:lnTo>
                  <a:lnTo>
                    <a:pt x="1231" y="1938"/>
                  </a:lnTo>
                  <a:lnTo>
                    <a:pt x="1225" y="1943"/>
                  </a:lnTo>
                  <a:lnTo>
                    <a:pt x="1223" y="1943"/>
                  </a:lnTo>
                  <a:lnTo>
                    <a:pt x="1220" y="1942"/>
                  </a:lnTo>
                  <a:lnTo>
                    <a:pt x="1216" y="1940"/>
                  </a:lnTo>
                  <a:lnTo>
                    <a:pt x="1213" y="1936"/>
                  </a:lnTo>
                  <a:lnTo>
                    <a:pt x="1208" y="1931"/>
                  </a:lnTo>
                  <a:lnTo>
                    <a:pt x="1203" y="1928"/>
                  </a:lnTo>
                  <a:lnTo>
                    <a:pt x="1198" y="1924"/>
                  </a:lnTo>
                  <a:lnTo>
                    <a:pt x="1194" y="1917"/>
                  </a:lnTo>
                  <a:lnTo>
                    <a:pt x="1193" y="1907"/>
                  </a:lnTo>
                  <a:lnTo>
                    <a:pt x="1193" y="1899"/>
                  </a:lnTo>
                  <a:lnTo>
                    <a:pt x="1190" y="1894"/>
                  </a:lnTo>
                  <a:lnTo>
                    <a:pt x="1188" y="1892"/>
                  </a:lnTo>
                  <a:lnTo>
                    <a:pt x="1183" y="1890"/>
                  </a:lnTo>
                  <a:lnTo>
                    <a:pt x="1180" y="1887"/>
                  </a:lnTo>
                  <a:lnTo>
                    <a:pt x="1179" y="1884"/>
                  </a:lnTo>
                  <a:lnTo>
                    <a:pt x="1179" y="1883"/>
                  </a:lnTo>
                  <a:lnTo>
                    <a:pt x="1180" y="1880"/>
                  </a:lnTo>
                  <a:lnTo>
                    <a:pt x="1186" y="1875"/>
                  </a:lnTo>
                  <a:lnTo>
                    <a:pt x="1187" y="1872"/>
                  </a:lnTo>
                  <a:lnTo>
                    <a:pt x="1187" y="1869"/>
                  </a:lnTo>
                  <a:lnTo>
                    <a:pt x="1186" y="1866"/>
                  </a:lnTo>
                  <a:lnTo>
                    <a:pt x="1183" y="1865"/>
                  </a:lnTo>
                  <a:lnTo>
                    <a:pt x="1182" y="1865"/>
                  </a:lnTo>
                  <a:lnTo>
                    <a:pt x="1176" y="1862"/>
                  </a:lnTo>
                  <a:lnTo>
                    <a:pt x="1175" y="1861"/>
                  </a:lnTo>
                  <a:lnTo>
                    <a:pt x="1173" y="1858"/>
                  </a:lnTo>
                  <a:lnTo>
                    <a:pt x="1175" y="1851"/>
                  </a:lnTo>
                  <a:lnTo>
                    <a:pt x="1177" y="1843"/>
                  </a:lnTo>
                  <a:lnTo>
                    <a:pt x="1180" y="1836"/>
                  </a:lnTo>
                  <a:lnTo>
                    <a:pt x="1183" y="1832"/>
                  </a:lnTo>
                  <a:lnTo>
                    <a:pt x="1183" y="1829"/>
                  </a:lnTo>
                  <a:lnTo>
                    <a:pt x="1182" y="1827"/>
                  </a:lnTo>
                  <a:lnTo>
                    <a:pt x="1179" y="1822"/>
                  </a:lnTo>
                  <a:lnTo>
                    <a:pt x="1176" y="1814"/>
                  </a:lnTo>
                  <a:lnTo>
                    <a:pt x="1177" y="1807"/>
                  </a:lnTo>
                  <a:lnTo>
                    <a:pt x="1180" y="1801"/>
                  </a:lnTo>
                  <a:lnTo>
                    <a:pt x="1194" y="1781"/>
                  </a:lnTo>
                  <a:lnTo>
                    <a:pt x="1199" y="1772"/>
                  </a:lnTo>
                  <a:lnTo>
                    <a:pt x="1201" y="1765"/>
                  </a:lnTo>
                  <a:lnTo>
                    <a:pt x="1199" y="1758"/>
                  </a:lnTo>
                  <a:lnTo>
                    <a:pt x="1197" y="1747"/>
                  </a:lnTo>
                  <a:lnTo>
                    <a:pt x="1195" y="1736"/>
                  </a:lnTo>
                  <a:lnTo>
                    <a:pt x="1197" y="1728"/>
                  </a:lnTo>
                  <a:lnTo>
                    <a:pt x="1199" y="1720"/>
                  </a:lnTo>
                  <a:lnTo>
                    <a:pt x="1202" y="1709"/>
                  </a:lnTo>
                  <a:lnTo>
                    <a:pt x="1202" y="1699"/>
                  </a:lnTo>
                  <a:lnTo>
                    <a:pt x="1197" y="1694"/>
                  </a:lnTo>
                  <a:lnTo>
                    <a:pt x="1195" y="1691"/>
                  </a:lnTo>
                  <a:lnTo>
                    <a:pt x="1195" y="1684"/>
                  </a:lnTo>
                  <a:lnTo>
                    <a:pt x="1197" y="1683"/>
                  </a:lnTo>
                  <a:lnTo>
                    <a:pt x="1198" y="1680"/>
                  </a:lnTo>
                  <a:lnTo>
                    <a:pt x="1201" y="1679"/>
                  </a:lnTo>
                  <a:lnTo>
                    <a:pt x="1202" y="1677"/>
                  </a:lnTo>
                  <a:lnTo>
                    <a:pt x="1203" y="1674"/>
                  </a:lnTo>
                  <a:lnTo>
                    <a:pt x="1203" y="1669"/>
                  </a:lnTo>
                  <a:lnTo>
                    <a:pt x="1205" y="1659"/>
                  </a:lnTo>
                  <a:lnTo>
                    <a:pt x="1209" y="1650"/>
                  </a:lnTo>
                  <a:lnTo>
                    <a:pt x="1213" y="1643"/>
                  </a:lnTo>
                  <a:lnTo>
                    <a:pt x="1217" y="1628"/>
                  </a:lnTo>
                  <a:lnTo>
                    <a:pt x="1223" y="1613"/>
                  </a:lnTo>
                  <a:lnTo>
                    <a:pt x="1224" y="1605"/>
                  </a:lnTo>
                  <a:lnTo>
                    <a:pt x="1223" y="1595"/>
                  </a:lnTo>
                  <a:lnTo>
                    <a:pt x="1220" y="1585"/>
                  </a:lnTo>
                  <a:lnTo>
                    <a:pt x="1219" y="1580"/>
                  </a:lnTo>
                  <a:lnTo>
                    <a:pt x="1219" y="1579"/>
                  </a:lnTo>
                  <a:lnTo>
                    <a:pt x="1224" y="1573"/>
                  </a:lnTo>
                  <a:lnTo>
                    <a:pt x="1227" y="1572"/>
                  </a:lnTo>
                  <a:lnTo>
                    <a:pt x="1228" y="1569"/>
                  </a:lnTo>
                  <a:lnTo>
                    <a:pt x="1228" y="1566"/>
                  </a:lnTo>
                  <a:lnTo>
                    <a:pt x="1225" y="1561"/>
                  </a:lnTo>
                  <a:lnTo>
                    <a:pt x="1225" y="1557"/>
                  </a:lnTo>
                  <a:lnTo>
                    <a:pt x="1228" y="1555"/>
                  </a:lnTo>
                  <a:lnTo>
                    <a:pt x="1231" y="1553"/>
                  </a:lnTo>
                  <a:lnTo>
                    <a:pt x="1236" y="1550"/>
                  </a:lnTo>
                  <a:lnTo>
                    <a:pt x="1239" y="1547"/>
                  </a:lnTo>
                  <a:lnTo>
                    <a:pt x="1240" y="1542"/>
                  </a:lnTo>
                  <a:lnTo>
                    <a:pt x="1240" y="1532"/>
                  </a:lnTo>
                  <a:lnTo>
                    <a:pt x="1238" y="1521"/>
                  </a:lnTo>
                  <a:lnTo>
                    <a:pt x="1236" y="1510"/>
                  </a:lnTo>
                  <a:lnTo>
                    <a:pt x="1238" y="1496"/>
                  </a:lnTo>
                  <a:lnTo>
                    <a:pt x="1239" y="1481"/>
                  </a:lnTo>
                  <a:lnTo>
                    <a:pt x="1240" y="1463"/>
                  </a:lnTo>
                  <a:lnTo>
                    <a:pt x="1242" y="1448"/>
                  </a:lnTo>
                  <a:lnTo>
                    <a:pt x="1243" y="1436"/>
                  </a:lnTo>
                  <a:lnTo>
                    <a:pt x="1243" y="1411"/>
                  </a:lnTo>
                  <a:lnTo>
                    <a:pt x="1239" y="1400"/>
                  </a:lnTo>
                  <a:lnTo>
                    <a:pt x="1231" y="1387"/>
                  </a:lnTo>
                  <a:lnTo>
                    <a:pt x="1214" y="1374"/>
                  </a:lnTo>
                  <a:lnTo>
                    <a:pt x="1208" y="1369"/>
                  </a:lnTo>
                  <a:lnTo>
                    <a:pt x="1202" y="1365"/>
                  </a:lnTo>
                  <a:lnTo>
                    <a:pt x="1198" y="1362"/>
                  </a:lnTo>
                  <a:lnTo>
                    <a:pt x="1193" y="1361"/>
                  </a:lnTo>
                  <a:lnTo>
                    <a:pt x="1182" y="1357"/>
                  </a:lnTo>
                  <a:lnTo>
                    <a:pt x="1172" y="1350"/>
                  </a:lnTo>
                  <a:lnTo>
                    <a:pt x="1164" y="1342"/>
                  </a:lnTo>
                  <a:lnTo>
                    <a:pt x="1160" y="1332"/>
                  </a:lnTo>
                  <a:lnTo>
                    <a:pt x="1157" y="1315"/>
                  </a:lnTo>
                  <a:lnTo>
                    <a:pt x="1150" y="1300"/>
                  </a:lnTo>
                  <a:lnTo>
                    <a:pt x="1146" y="1287"/>
                  </a:lnTo>
                  <a:lnTo>
                    <a:pt x="1143" y="1277"/>
                  </a:lnTo>
                  <a:lnTo>
                    <a:pt x="1138" y="1266"/>
                  </a:lnTo>
                  <a:lnTo>
                    <a:pt x="1132" y="1254"/>
                  </a:lnTo>
                  <a:lnTo>
                    <a:pt x="1128" y="1243"/>
                  </a:lnTo>
                  <a:lnTo>
                    <a:pt x="1127" y="1233"/>
                  </a:lnTo>
                  <a:lnTo>
                    <a:pt x="1124" y="1226"/>
                  </a:lnTo>
                  <a:lnTo>
                    <a:pt x="1104" y="1210"/>
                  </a:lnTo>
                  <a:lnTo>
                    <a:pt x="1100" y="1203"/>
                  </a:lnTo>
                  <a:lnTo>
                    <a:pt x="1100" y="1191"/>
                  </a:lnTo>
                  <a:lnTo>
                    <a:pt x="1102" y="1180"/>
                  </a:lnTo>
                  <a:lnTo>
                    <a:pt x="1106" y="1170"/>
                  </a:lnTo>
                  <a:lnTo>
                    <a:pt x="1108" y="1162"/>
                  </a:lnTo>
                  <a:lnTo>
                    <a:pt x="1106" y="1152"/>
                  </a:lnTo>
                  <a:lnTo>
                    <a:pt x="1105" y="1141"/>
                  </a:lnTo>
                  <a:lnTo>
                    <a:pt x="1104" y="1135"/>
                  </a:lnTo>
                  <a:lnTo>
                    <a:pt x="1105" y="1128"/>
                  </a:lnTo>
                  <a:lnTo>
                    <a:pt x="1109" y="1118"/>
                  </a:lnTo>
                  <a:lnTo>
                    <a:pt x="1115" y="1110"/>
                  </a:lnTo>
                  <a:lnTo>
                    <a:pt x="1120" y="1104"/>
                  </a:lnTo>
                  <a:lnTo>
                    <a:pt x="1126" y="1100"/>
                  </a:lnTo>
                  <a:lnTo>
                    <a:pt x="1132" y="1094"/>
                  </a:lnTo>
                  <a:lnTo>
                    <a:pt x="1138" y="1089"/>
                  </a:lnTo>
                  <a:lnTo>
                    <a:pt x="1142" y="1087"/>
                  </a:lnTo>
                  <a:lnTo>
                    <a:pt x="1145" y="1084"/>
                  </a:lnTo>
                  <a:lnTo>
                    <a:pt x="1146" y="1078"/>
                  </a:lnTo>
                  <a:lnTo>
                    <a:pt x="1147" y="1069"/>
                  </a:lnTo>
                  <a:lnTo>
                    <a:pt x="1150" y="1059"/>
                  </a:lnTo>
                  <a:lnTo>
                    <a:pt x="1152" y="1048"/>
                  </a:lnTo>
                  <a:lnTo>
                    <a:pt x="1150" y="1037"/>
                  </a:lnTo>
                  <a:lnTo>
                    <a:pt x="1147" y="1028"/>
                  </a:lnTo>
                  <a:lnTo>
                    <a:pt x="1145" y="1024"/>
                  </a:lnTo>
                  <a:lnTo>
                    <a:pt x="1142" y="1017"/>
                  </a:lnTo>
                  <a:lnTo>
                    <a:pt x="1138" y="1007"/>
                  </a:lnTo>
                  <a:lnTo>
                    <a:pt x="1132" y="999"/>
                  </a:lnTo>
                  <a:lnTo>
                    <a:pt x="1130" y="996"/>
                  </a:lnTo>
                  <a:lnTo>
                    <a:pt x="1116" y="996"/>
                  </a:lnTo>
                  <a:lnTo>
                    <a:pt x="1116" y="1004"/>
                  </a:lnTo>
                  <a:lnTo>
                    <a:pt x="1115" y="1007"/>
                  </a:lnTo>
                  <a:lnTo>
                    <a:pt x="1112" y="1011"/>
                  </a:lnTo>
                  <a:lnTo>
                    <a:pt x="1109" y="1014"/>
                  </a:lnTo>
                  <a:lnTo>
                    <a:pt x="1105" y="1017"/>
                  </a:lnTo>
                  <a:lnTo>
                    <a:pt x="1102" y="1017"/>
                  </a:lnTo>
                  <a:lnTo>
                    <a:pt x="1100" y="1015"/>
                  </a:lnTo>
                  <a:lnTo>
                    <a:pt x="1097" y="1013"/>
                  </a:lnTo>
                  <a:lnTo>
                    <a:pt x="1095" y="1010"/>
                  </a:lnTo>
                  <a:lnTo>
                    <a:pt x="1094" y="1009"/>
                  </a:lnTo>
                  <a:lnTo>
                    <a:pt x="1089" y="1006"/>
                  </a:lnTo>
                  <a:lnTo>
                    <a:pt x="1080" y="1003"/>
                  </a:lnTo>
                  <a:lnTo>
                    <a:pt x="1076" y="1000"/>
                  </a:lnTo>
                  <a:lnTo>
                    <a:pt x="1074" y="998"/>
                  </a:lnTo>
                  <a:lnTo>
                    <a:pt x="1069" y="992"/>
                  </a:lnTo>
                  <a:lnTo>
                    <a:pt x="1064" y="987"/>
                  </a:lnTo>
                  <a:lnTo>
                    <a:pt x="1053" y="978"/>
                  </a:lnTo>
                  <a:lnTo>
                    <a:pt x="1046" y="976"/>
                  </a:lnTo>
                  <a:lnTo>
                    <a:pt x="1039" y="972"/>
                  </a:lnTo>
                  <a:lnTo>
                    <a:pt x="1034" y="966"/>
                  </a:lnTo>
                  <a:lnTo>
                    <a:pt x="1033" y="956"/>
                  </a:lnTo>
                  <a:lnTo>
                    <a:pt x="1030" y="943"/>
                  </a:lnTo>
                  <a:lnTo>
                    <a:pt x="1026" y="935"/>
                  </a:lnTo>
                  <a:lnTo>
                    <a:pt x="1020" y="929"/>
                  </a:lnTo>
                  <a:lnTo>
                    <a:pt x="1018" y="928"/>
                  </a:lnTo>
                  <a:lnTo>
                    <a:pt x="1015" y="925"/>
                  </a:lnTo>
                  <a:lnTo>
                    <a:pt x="1011" y="924"/>
                  </a:lnTo>
                  <a:lnTo>
                    <a:pt x="1008" y="922"/>
                  </a:lnTo>
                  <a:lnTo>
                    <a:pt x="1004" y="922"/>
                  </a:lnTo>
                  <a:lnTo>
                    <a:pt x="1001" y="924"/>
                  </a:lnTo>
                  <a:lnTo>
                    <a:pt x="997" y="924"/>
                  </a:lnTo>
                  <a:lnTo>
                    <a:pt x="990" y="922"/>
                  </a:lnTo>
                  <a:lnTo>
                    <a:pt x="985" y="918"/>
                  </a:lnTo>
                  <a:lnTo>
                    <a:pt x="979" y="917"/>
                  </a:lnTo>
                  <a:lnTo>
                    <a:pt x="972" y="915"/>
                  </a:lnTo>
                  <a:lnTo>
                    <a:pt x="956" y="902"/>
                  </a:lnTo>
                  <a:lnTo>
                    <a:pt x="951" y="896"/>
                  </a:lnTo>
                  <a:lnTo>
                    <a:pt x="948" y="892"/>
                  </a:lnTo>
                  <a:lnTo>
                    <a:pt x="945" y="889"/>
                  </a:lnTo>
                  <a:lnTo>
                    <a:pt x="942" y="885"/>
                  </a:lnTo>
                  <a:lnTo>
                    <a:pt x="940" y="883"/>
                  </a:lnTo>
                  <a:lnTo>
                    <a:pt x="931" y="880"/>
                  </a:lnTo>
                  <a:lnTo>
                    <a:pt x="927" y="880"/>
                  </a:lnTo>
                  <a:lnTo>
                    <a:pt x="922" y="883"/>
                  </a:lnTo>
                  <a:lnTo>
                    <a:pt x="919" y="885"/>
                  </a:lnTo>
                  <a:lnTo>
                    <a:pt x="918" y="889"/>
                  </a:lnTo>
                  <a:lnTo>
                    <a:pt x="915" y="893"/>
                  </a:lnTo>
                  <a:lnTo>
                    <a:pt x="912" y="896"/>
                  </a:lnTo>
                  <a:lnTo>
                    <a:pt x="910" y="896"/>
                  </a:lnTo>
                  <a:lnTo>
                    <a:pt x="907" y="895"/>
                  </a:lnTo>
                  <a:lnTo>
                    <a:pt x="894" y="883"/>
                  </a:lnTo>
                  <a:lnTo>
                    <a:pt x="890" y="881"/>
                  </a:lnTo>
                  <a:lnTo>
                    <a:pt x="884" y="883"/>
                  </a:lnTo>
                  <a:lnTo>
                    <a:pt x="864" y="885"/>
                  </a:lnTo>
                  <a:lnTo>
                    <a:pt x="858" y="883"/>
                  </a:lnTo>
                  <a:lnTo>
                    <a:pt x="849" y="869"/>
                  </a:lnTo>
                  <a:lnTo>
                    <a:pt x="847" y="861"/>
                  </a:lnTo>
                  <a:lnTo>
                    <a:pt x="847" y="856"/>
                  </a:lnTo>
                  <a:lnTo>
                    <a:pt x="844" y="848"/>
                  </a:lnTo>
                  <a:lnTo>
                    <a:pt x="837" y="843"/>
                  </a:lnTo>
                  <a:lnTo>
                    <a:pt x="827" y="839"/>
                  </a:lnTo>
                  <a:lnTo>
                    <a:pt x="818" y="836"/>
                  </a:lnTo>
                  <a:lnTo>
                    <a:pt x="810" y="835"/>
                  </a:lnTo>
                  <a:lnTo>
                    <a:pt x="804" y="832"/>
                  </a:lnTo>
                  <a:lnTo>
                    <a:pt x="799" y="825"/>
                  </a:lnTo>
                  <a:lnTo>
                    <a:pt x="795" y="817"/>
                  </a:lnTo>
                  <a:lnTo>
                    <a:pt x="792" y="809"/>
                  </a:lnTo>
                  <a:lnTo>
                    <a:pt x="793" y="803"/>
                  </a:lnTo>
                  <a:lnTo>
                    <a:pt x="793" y="798"/>
                  </a:lnTo>
                  <a:lnTo>
                    <a:pt x="792" y="789"/>
                  </a:lnTo>
                  <a:lnTo>
                    <a:pt x="788" y="781"/>
                  </a:lnTo>
                  <a:lnTo>
                    <a:pt x="788" y="780"/>
                  </a:lnTo>
                  <a:lnTo>
                    <a:pt x="781" y="773"/>
                  </a:lnTo>
                  <a:lnTo>
                    <a:pt x="778" y="769"/>
                  </a:lnTo>
                  <a:lnTo>
                    <a:pt x="773" y="763"/>
                  </a:lnTo>
                  <a:lnTo>
                    <a:pt x="767" y="761"/>
                  </a:lnTo>
                  <a:lnTo>
                    <a:pt x="763" y="758"/>
                  </a:lnTo>
                  <a:lnTo>
                    <a:pt x="759" y="751"/>
                  </a:lnTo>
                  <a:lnTo>
                    <a:pt x="745" y="732"/>
                  </a:lnTo>
                  <a:lnTo>
                    <a:pt x="740" y="722"/>
                  </a:lnTo>
                  <a:lnTo>
                    <a:pt x="734" y="715"/>
                  </a:lnTo>
                  <a:lnTo>
                    <a:pt x="728" y="707"/>
                  </a:lnTo>
                  <a:lnTo>
                    <a:pt x="718" y="698"/>
                  </a:lnTo>
                  <a:lnTo>
                    <a:pt x="702" y="678"/>
                  </a:lnTo>
                  <a:lnTo>
                    <a:pt x="698" y="670"/>
                  </a:lnTo>
                  <a:lnTo>
                    <a:pt x="692" y="654"/>
                  </a:lnTo>
                  <a:lnTo>
                    <a:pt x="689" y="648"/>
                  </a:lnTo>
                  <a:lnTo>
                    <a:pt x="685" y="648"/>
                  </a:lnTo>
                  <a:lnTo>
                    <a:pt x="683" y="650"/>
                  </a:lnTo>
                  <a:lnTo>
                    <a:pt x="677" y="656"/>
                  </a:lnTo>
                  <a:lnTo>
                    <a:pt x="678" y="663"/>
                  </a:lnTo>
                  <a:lnTo>
                    <a:pt x="684" y="670"/>
                  </a:lnTo>
                  <a:lnTo>
                    <a:pt x="691" y="678"/>
                  </a:lnTo>
                  <a:lnTo>
                    <a:pt x="696" y="685"/>
                  </a:lnTo>
                  <a:lnTo>
                    <a:pt x="700" y="693"/>
                  </a:lnTo>
                  <a:lnTo>
                    <a:pt x="706" y="703"/>
                  </a:lnTo>
                  <a:lnTo>
                    <a:pt x="722" y="722"/>
                  </a:lnTo>
                  <a:lnTo>
                    <a:pt x="725" y="732"/>
                  </a:lnTo>
                  <a:lnTo>
                    <a:pt x="726" y="740"/>
                  </a:lnTo>
                  <a:lnTo>
                    <a:pt x="729" y="747"/>
                  </a:lnTo>
                  <a:lnTo>
                    <a:pt x="734" y="751"/>
                  </a:lnTo>
                  <a:lnTo>
                    <a:pt x="748" y="765"/>
                  </a:lnTo>
                  <a:lnTo>
                    <a:pt x="751" y="772"/>
                  </a:lnTo>
                  <a:lnTo>
                    <a:pt x="748" y="778"/>
                  </a:lnTo>
                  <a:lnTo>
                    <a:pt x="743" y="781"/>
                  </a:lnTo>
                  <a:lnTo>
                    <a:pt x="737" y="778"/>
                  </a:lnTo>
                  <a:lnTo>
                    <a:pt x="732" y="773"/>
                  </a:lnTo>
                  <a:lnTo>
                    <a:pt x="728" y="767"/>
                  </a:lnTo>
                  <a:lnTo>
                    <a:pt x="725" y="765"/>
                  </a:lnTo>
                  <a:lnTo>
                    <a:pt x="724" y="765"/>
                  </a:lnTo>
                  <a:lnTo>
                    <a:pt x="715" y="761"/>
                  </a:lnTo>
                  <a:lnTo>
                    <a:pt x="713" y="755"/>
                  </a:lnTo>
                  <a:lnTo>
                    <a:pt x="713" y="752"/>
                  </a:lnTo>
                  <a:lnTo>
                    <a:pt x="710" y="745"/>
                  </a:lnTo>
                  <a:lnTo>
                    <a:pt x="703" y="737"/>
                  </a:lnTo>
                  <a:lnTo>
                    <a:pt x="696" y="728"/>
                  </a:lnTo>
                  <a:lnTo>
                    <a:pt x="693" y="724"/>
                  </a:lnTo>
                  <a:lnTo>
                    <a:pt x="688" y="721"/>
                  </a:lnTo>
                  <a:lnTo>
                    <a:pt x="683" y="721"/>
                  </a:lnTo>
                  <a:lnTo>
                    <a:pt x="680" y="722"/>
                  </a:lnTo>
                  <a:lnTo>
                    <a:pt x="673" y="722"/>
                  </a:lnTo>
                  <a:lnTo>
                    <a:pt x="672" y="721"/>
                  </a:lnTo>
                  <a:lnTo>
                    <a:pt x="672" y="715"/>
                  </a:lnTo>
                  <a:lnTo>
                    <a:pt x="676" y="707"/>
                  </a:lnTo>
                  <a:lnTo>
                    <a:pt x="678" y="704"/>
                  </a:lnTo>
                  <a:lnTo>
                    <a:pt x="681" y="699"/>
                  </a:lnTo>
                  <a:lnTo>
                    <a:pt x="681" y="696"/>
                  </a:lnTo>
                  <a:lnTo>
                    <a:pt x="680" y="693"/>
                  </a:lnTo>
                  <a:lnTo>
                    <a:pt x="674" y="688"/>
                  </a:lnTo>
                  <a:lnTo>
                    <a:pt x="670" y="685"/>
                  </a:lnTo>
                  <a:lnTo>
                    <a:pt x="667" y="684"/>
                  </a:lnTo>
                  <a:lnTo>
                    <a:pt x="663" y="680"/>
                  </a:lnTo>
                  <a:lnTo>
                    <a:pt x="659" y="670"/>
                  </a:lnTo>
                  <a:lnTo>
                    <a:pt x="654" y="659"/>
                  </a:lnTo>
                  <a:lnTo>
                    <a:pt x="650" y="647"/>
                  </a:lnTo>
                  <a:lnTo>
                    <a:pt x="644" y="635"/>
                  </a:lnTo>
                  <a:lnTo>
                    <a:pt x="636" y="619"/>
                  </a:lnTo>
                  <a:lnTo>
                    <a:pt x="628" y="611"/>
                  </a:lnTo>
                  <a:lnTo>
                    <a:pt x="620" y="608"/>
                  </a:lnTo>
                  <a:lnTo>
                    <a:pt x="611" y="607"/>
                  </a:lnTo>
                  <a:lnTo>
                    <a:pt x="602" y="604"/>
                  </a:lnTo>
                  <a:lnTo>
                    <a:pt x="594" y="600"/>
                  </a:lnTo>
                  <a:lnTo>
                    <a:pt x="587" y="596"/>
                  </a:lnTo>
                  <a:lnTo>
                    <a:pt x="584" y="591"/>
                  </a:lnTo>
                  <a:lnTo>
                    <a:pt x="583" y="581"/>
                  </a:lnTo>
                  <a:lnTo>
                    <a:pt x="577" y="559"/>
                  </a:lnTo>
                  <a:lnTo>
                    <a:pt x="572" y="550"/>
                  </a:lnTo>
                  <a:lnTo>
                    <a:pt x="564" y="537"/>
                  </a:lnTo>
                  <a:lnTo>
                    <a:pt x="558" y="524"/>
                  </a:lnTo>
                  <a:lnTo>
                    <a:pt x="554" y="510"/>
                  </a:lnTo>
                  <a:lnTo>
                    <a:pt x="553" y="497"/>
                  </a:lnTo>
                  <a:lnTo>
                    <a:pt x="554" y="487"/>
                  </a:lnTo>
                  <a:lnTo>
                    <a:pt x="554" y="474"/>
                  </a:lnTo>
                  <a:lnTo>
                    <a:pt x="555" y="459"/>
                  </a:lnTo>
                  <a:lnTo>
                    <a:pt x="557" y="448"/>
                  </a:lnTo>
                  <a:lnTo>
                    <a:pt x="557" y="440"/>
                  </a:lnTo>
                  <a:lnTo>
                    <a:pt x="555" y="432"/>
                  </a:lnTo>
                  <a:lnTo>
                    <a:pt x="553" y="422"/>
                  </a:lnTo>
                  <a:lnTo>
                    <a:pt x="550" y="415"/>
                  </a:lnTo>
                  <a:lnTo>
                    <a:pt x="549" y="410"/>
                  </a:lnTo>
                  <a:lnTo>
                    <a:pt x="549" y="407"/>
                  </a:lnTo>
                  <a:lnTo>
                    <a:pt x="544" y="395"/>
                  </a:lnTo>
                  <a:lnTo>
                    <a:pt x="542" y="393"/>
                  </a:lnTo>
                  <a:lnTo>
                    <a:pt x="538" y="391"/>
                  </a:lnTo>
                  <a:lnTo>
                    <a:pt x="529" y="386"/>
                  </a:lnTo>
                  <a:lnTo>
                    <a:pt x="523" y="381"/>
                  </a:lnTo>
                  <a:lnTo>
                    <a:pt x="514" y="380"/>
                  </a:lnTo>
                  <a:lnTo>
                    <a:pt x="508" y="377"/>
                  </a:lnTo>
                  <a:lnTo>
                    <a:pt x="503" y="370"/>
                  </a:lnTo>
                  <a:lnTo>
                    <a:pt x="502" y="360"/>
                  </a:lnTo>
                  <a:lnTo>
                    <a:pt x="503" y="352"/>
                  </a:lnTo>
                  <a:lnTo>
                    <a:pt x="503" y="345"/>
                  </a:lnTo>
                  <a:lnTo>
                    <a:pt x="499" y="337"/>
                  </a:lnTo>
                  <a:lnTo>
                    <a:pt x="495" y="332"/>
                  </a:lnTo>
                  <a:lnTo>
                    <a:pt x="490" y="329"/>
                  </a:lnTo>
                  <a:lnTo>
                    <a:pt x="486" y="326"/>
                  </a:lnTo>
                  <a:lnTo>
                    <a:pt x="480" y="319"/>
                  </a:lnTo>
                  <a:lnTo>
                    <a:pt x="475" y="311"/>
                  </a:lnTo>
                  <a:lnTo>
                    <a:pt x="472" y="303"/>
                  </a:lnTo>
                  <a:lnTo>
                    <a:pt x="471" y="300"/>
                  </a:lnTo>
                  <a:lnTo>
                    <a:pt x="466" y="296"/>
                  </a:lnTo>
                  <a:lnTo>
                    <a:pt x="462" y="296"/>
                  </a:lnTo>
                  <a:lnTo>
                    <a:pt x="462" y="299"/>
                  </a:lnTo>
                  <a:lnTo>
                    <a:pt x="464" y="302"/>
                  </a:lnTo>
                  <a:lnTo>
                    <a:pt x="464" y="313"/>
                  </a:lnTo>
                  <a:lnTo>
                    <a:pt x="465" y="315"/>
                  </a:lnTo>
                  <a:lnTo>
                    <a:pt x="471" y="321"/>
                  </a:lnTo>
                  <a:lnTo>
                    <a:pt x="473" y="329"/>
                  </a:lnTo>
                  <a:lnTo>
                    <a:pt x="473" y="336"/>
                  </a:lnTo>
                  <a:lnTo>
                    <a:pt x="472" y="341"/>
                  </a:lnTo>
                  <a:lnTo>
                    <a:pt x="468" y="341"/>
                  </a:lnTo>
                  <a:lnTo>
                    <a:pt x="462" y="339"/>
                  </a:lnTo>
                  <a:lnTo>
                    <a:pt x="456" y="333"/>
                  </a:lnTo>
                  <a:lnTo>
                    <a:pt x="447" y="328"/>
                  </a:lnTo>
                  <a:lnTo>
                    <a:pt x="442" y="322"/>
                  </a:lnTo>
                  <a:lnTo>
                    <a:pt x="441" y="313"/>
                  </a:lnTo>
                  <a:lnTo>
                    <a:pt x="439" y="304"/>
                  </a:lnTo>
                  <a:lnTo>
                    <a:pt x="441" y="295"/>
                  </a:lnTo>
                  <a:lnTo>
                    <a:pt x="441" y="289"/>
                  </a:lnTo>
                  <a:lnTo>
                    <a:pt x="438" y="284"/>
                  </a:lnTo>
                  <a:lnTo>
                    <a:pt x="432" y="281"/>
                  </a:lnTo>
                  <a:lnTo>
                    <a:pt x="425" y="278"/>
                  </a:lnTo>
                  <a:lnTo>
                    <a:pt x="419" y="277"/>
                  </a:lnTo>
                  <a:lnTo>
                    <a:pt x="412" y="277"/>
                  </a:lnTo>
                  <a:lnTo>
                    <a:pt x="406" y="271"/>
                  </a:lnTo>
                  <a:lnTo>
                    <a:pt x="406" y="267"/>
                  </a:lnTo>
                  <a:lnTo>
                    <a:pt x="405" y="262"/>
                  </a:lnTo>
                  <a:lnTo>
                    <a:pt x="401" y="251"/>
                  </a:lnTo>
                  <a:lnTo>
                    <a:pt x="394" y="243"/>
                  </a:lnTo>
                  <a:lnTo>
                    <a:pt x="386" y="237"/>
                  </a:lnTo>
                  <a:lnTo>
                    <a:pt x="372" y="234"/>
                  </a:lnTo>
                  <a:lnTo>
                    <a:pt x="360" y="232"/>
                  </a:lnTo>
                  <a:lnTo>
                    <a:pt x="346" y="228"/>
                  </a:lnTo>
                  <a:lnTo>
                    <a:pt x="334" y="225"/>
                  </a:lnTo>
                  <a:lnTo>
                    <a:pt x="324" y="223"/>
                  </a:lnTo>
                  <a:lnTo>
                    <a:pt x="317" y="222"/>
                  </a:lnTo>
                  <a:lnTo>
                    <a:pt x="304" y="214"/>
                  </a:lnTo>
                  <a:lnTo>
                    <a:pt x="297" y="211"/>
                  </a:lnTo>
                  <a:lnTo>
                    <a:pt x="286" y="214"/>
                  </a:lnTo>
                  <a:lnTo>
                    <a:pt x="272" y="206"/>
                  </a:lnTo>
                  <a:lnTo>
                    <a:pt x="267" y="204"/>
                  </a:lnTo>
                  <a:lnTo>
                    <a:pt x="263" y="207"/>
                  </a:lnTo>
                  <a:lnTo>
                    <a:pt x="261" y="214"/>
                  </a:lnTo>
                  <a:lnTo>
                    <a:pt x="257" y="222"/>
                  </a:lnTo>
                  <a:lnTo>
                    <a:pt x="252" y="230"/>
                  </a:lnTo>
                  <a:lnTo>
                    <a:pt x="244" y="233"/>
                  </a:lnTo>
                  <a:lnTo>
                    <a:pt x="237" y="230"/>
                  </a:lnTo>
                  <a:lnTo>
                    <a:pt x="230" y="226"/>
                  </a:lnTo>
                  <a:lnTo>
                    <a:pt x="226" y="228"/>
                  </a:lnTo>
                  <a:lnTo>
                    <a:pt x="223" y="229"/>
                  </a:lnTo>
                  <a:lnTo>
                    <a:pt x="220" y="232"/>
                  </a:lnTo>
                  <a:lnTo>
                    <a:pt x="215" y="234"/>
                  </a:lnTo>
                  <a:lnTo>
                    <a:pt x="208" y="234"/>
                  </a:lnTo>
                  <a:lnTo>
                    <a:pt x="207" y="232"/>
                  </a:lnTo>
                  <a:lnTo>
                    <a:pt x="207" y="229"/>
                  </a:lnTo>
                  <a:lnTo>
                    <a:pt x="208" y="225"/>
                  </a:lnTo>
                  <a:lnTo>
                    <a:pt x="209" y="219"/>
                  </a:lnTo>
                  <a:lnTo>
                    <a:pt x="211" y="215"/>
                  </a:lnTo>
                  <a:lnTo>
                    <a:pt x="212" y="212"/>
                  </a:lnTo>
                  <a:lnTo>
                    <a:pt x="212" y="210"/>
                  </a:lnTo>
                  <a:lnTo>
                    <a:pt x="208" y="210"/>
                  </a:lnTo>
                  <a:lnTo>
                    <a:pt x="205" y="211"/>
                  </a:lnTo>
                  <a:lnTo>
                    <a:pt x="201" y="214"/>
                  </a:lnTo>
                  <a:lnTo>
                    <a:pt x="196" y="222"/>
                  </a:lnTo>
                  <a:lnTo>
                    <a:pt x="194" y="228"/>
                  </a:lnTo>
                  <a:lnTo>
                    <a:pt x="194" y="234"/>
                  </a:lnTo>
                  <a:lnTo>
                    <a:pt x="192" y="237"/>
                  </a:lnTo>
                  <a:lnTo>
                    <a:pt x="190" y="240"/>
                  </a:lnTo>
                  <a:lnTo>
                    <a:pt x="186" y="243"/>
                  </a:lnTo>
                  <a:lnTo>
                    <a:pt x="182" y="247"/>
                  </a:lnTo>
                  <a:lnTo>
                    <a:pt x="179" y="248"/>
                  </a:lnTo>
                  <a:lnTo>
                    <a:pt x="200" y="248"/>
                  </a:lnTo>
                  <a:lnTo>
                    <a:pt x="201" y="249"/>
                  </a:lnTo>
                  <a:lnTo>
                    <a:pt x="201" y="252"/>
                  </a:lnTo>
                  <a:lnTo>
                    <a:pt x="200" y="255"/>
                  </a:lnTo>
                  <a:lnTo>
                    <a:pt x="200" y="258"/>
                  </a:lnTo>
                  <a:lnTo>
                    <a:pt x="199" y="262"/>
                  </a:lnTo>
                  <a:lnTo>
                    <a:pt x="189" y="271"/>
                  </a:lnTo>
                  <a:lnTo>
                    <a:pt x="181" y="277"/>
                  </a:lnTo>
                  <a:lnTo>
                    <a:pt x="173" y="278"/>
                  </a:lnTo>
                  <a:lnTo>
                    <a:pt x="168" y="277"/>
                  </a:lnTo>
                  <a:lnTo>
                    <a:pt x="166" y="274"/>
                  </a:lnTo>
                  <a:lnTo>
                    <a:pt x="164" y="271"/>
                  </a:lnTo>
                  <a:lnTo>
                    <a:pt x="162" y="269"/>
                  </a:lnTo>
                  <a:lnTo>
                    <a:pt x="160" y="266"/>
                  </a:lnTo>
                  <a:lnTo>
                    <a:pt x="157" y="265"/>
                  </a:lnTo>
                  <a:lnTo>
                    <a:pt x="153" y="267"/>
                  </a:lnTo>
                  <a:lnTo>
                    <a:pt x="148" y="274"/>
                  </a:lnTo>
                  <a:lnTo>
                    <a:pt x="140" y="284"/>
                  </a:lnTo>
                  <a:lnTo>
                    <a:pt x="127" y="293"/>
                  </a:lnTo>
                  <a:lnTo>
                    <a:pt x="118" y="297"/>
                  </a:lnTo>
                  <a:lnTo>
                    <a:pt x="111" y="296"/>
                  </a:lnTo>
                  <a:lnTo>
                    <a:pt x="106" y="293"/>
                  </a:lnTo>
                  <a:lnTo>
                    <a:pt x="101" y="292"/>
                  </a:lnTo>
                  <a:lnTo>
                    <a:pt x="97" y="292"/>
                  </a:lnTo>
                  <a:lnTo>
                    <a:pt x="89" y="296"/>
                  </a:lnTo>
                  <a:lnTo>
                    <a:pt x="77" y="302"/>
                  </a:lnTo>
                  <a:lnTo>
                    <a:pt x="63" y="306"/>
                  </a:lnTo>
                  <a:lnTo>
                    <a:pt x="54" y="308"/>
                  </a:lnTo>
                  <a:lnTo>
                    <a:pt x="51" y="308"/>
                  </a:lnTo>
                  <a:lnTo>
                    <a:pt x="48" y="307"/>
                  </a:lnTo>
                  <a:lnTo>
                    <a:pt x="47" y="304"/>
                  </a:lnTo>
                  <a:lnTo>
                    <a:pt x="47" y="299"/>
                  </a:lnTo>
                  <a:lnTo>
                    <a:pt x="48" y="297"/>
                  </a:lnTo>
                  <a:lnTo>
                    <a:pt x="49" y="295"/>
                  </a:lnTo>
                  <a:lnTo>
                    <a:pt x="51" y="295"/>
                  </a:lnTo>
                  <a:lnTo>
                    <a:pt x="58" y="293"/>
                  </a:lnTo>
                  <a:lnTo>
                    <a:pt x="66" y="288"/>
                  </a:lnTo>
                  <a:lnTo>
                    <a:pt x="75" y="284"/>
                  </a:lnTo>
                  <a:lnTo>
                    <a:pt x="89" y="276"/>
                  </a:lnTo>
                  <a:lnTo>
                    <a:pt x="100" y="270"/>
                  </a:lnTo>
                  <a:lnTo>
                    <a:pt x="110" y="265"/>
                  </a:lnTo>
                  <a:lnTo>
                    <a:pt x="118" y="262"/>
                  </a:lnTo>
                  <a:lnTo>
                    <a:pt x="122" y="259"/>
                  </a:lnTo>
                  <a:lnTo>
                    <a:pt x="125" y="256"/>
                  </a:lnTo>
                  <a:lnTo>
                    <a:pt x="129" y="254"/>
                  </a:lnTo>
                  <a:lnTo>
                    <a:pt x="132" y="251"/>
                  </a:lnTo>
                  <a:lnTo>
                    <a:pt x="133" y="247"/>
                  </a:lnTo>
                  <a:lnTo>
                    <a:pt x="132" y="244"/>
                  </a:lnTo>
                  <a:lnTo>
                    <a:pt x="129" y="241"/>
                  </a:lnTo>
                  <a:lnTo>
                    <a:pt x="123" y="241"/>
                  </a:lnTo>
                  <a:lnTo>
                    <a:pt x="119" y="243"/>
                  </a:lnTo>
                  <a:lnTo>
                    <a:pt x="116" y="244"/>
                  </a:lnTo>
                  <a:lnTo>
                    <a:pt x="115" y="245"/>
                  </a:lnTo>
                  <a:lnTo>
                    <a:pt x="112" y="247"/>
                  </a:lnTo>
                  <a:lnTo>
                    <a:pt x="99" y="233"/>
                  </a:lnTo>
                  <a:lnTo>
                    <a:pt x="97" y="233"/>
                  </a:lnTo>
                  <a:lnTo>
                    <a:pt x="96" y="234"/>
                  </a:lnTo>
                  <a:lnTo>
                    <a:pt x="93" y="236"/>
                  </a:lnTo>
                  <a:lnTo>
                    <a:pt x="90" y="241"/>
                  </a:lnTo>
                  <a:lnTo>
                    <a:pt x="89" y="243"/>
                  </a:lnTo>
                  <a:lnTo>
                    <a:pt x="89" y="244"/>
                  </a:lnTo>
                  <a:lnTo>
                    <a:pt x="86" y="244"/>
                  </a:lnTo>
                  <a:lnTo>
                    <a:pt x="85" y="243"/>
                  </a:lnTo>
                  <a:lnTo>
                    <a:pt x="82" y="241"/>
                  </a:lnTo>
                  <a:lnTo>
                    <a:pt x="81" y="239"/>
                  </a:lnTo>
                  <a:lnTo>
                    <a:pt x="78" y="236"/>
                  </a:lnTo>
                  <a:lnTo>
                    <a:pt x="78" y="218"/>
                  </a:lnTo>
                  <a:lnTo>
                    <a:pt x="75" y="215"/>
                  </a:lnTo>
                  <a:lnTo>
                    <a:pt x="71" y="215"/>
                  </a:lnTo>
                  <a:lnTo>
                    <a:pt x="70" y="217"/>
                  </a:lnTo>
                  <a:lnTo>
                    <a:pt x="69" y="219"/>
                  </a:lnTo>
                  <a:lnTo>
                    <a:pt x="66" y="223"/>
                  </a:lnTo>
                  <a:lnTo>
                    <a:pt x="60" y="228"/>
                  </a:lnTo>
                  <a:lnTo>
                    <a:pt x="54" y="230"/>
                  </a:lnTo>
                  <a:lnTo>
                    <a:pt x="49" y="232"/>
                  </a:lnTo>
                  <a:lnTo>
                    <a:pt x="47" y="229"/>
                  </a:lnTo>
                  <a:lnTo>
                    <a:pt x="44" y="223"/>
                  </a:lnTo>
                  <a:lnTo>
                    <a:pt x="37" y="217"/>
                  </a:lnTo>
                  <a:lnTo>
                    <a:pt x="30" y="208"/>
                  </a:lnTo>
                  <a:lnTo>
                    <a:pt x="25" y="200"/>
                  </a:lnTo>
                  <a:lnTo>
                    <a:pt x="23" y="196"/>
                  </a:lnTo>
                  <a:lnTo>
                    <a:pt x="23" y="193"/>
                  </a:lnTo>
                  <a:lnTo>
                    <a:pt x="28" y="189"/>
                  </a:lnTo>
                  <a:lnTo>
                    <a:pt x="30" y="188"/>
                  </a:lnTo>
                  <a:lnTo>
                    <a:pt x="36" y="182"/>
                  </a:lnTo>
                  <a:lnTo>
                    <a:pt x="40" y="180"/>
                  </a:lnTo>
                  <a:lnTo>
                    <a:pt x="51" y="173"/>
                  </a:lnTo>
                  <a:lnTo>
                    <a:pt x="63" y="170"/>
                  </a:lnTo>
                  <a:lnTo>
                    <a:pt x="80" y="170"/>
                  </a:lnTo>
                  <a:lnTo>
                    <a:pt x="84" y="169"/>
                  </a:lnTo>
                  <a:lnTo>
                    <a:pt x="86" y="166"/>
                  </a:lnTo>
                  <a:lnTo>
                    <a:pt x="89" y="162"/>
                  </a:lnTo>
                  <a:lnTo>
                    <a:pt x="92" y="156"/>
                  </a:lnTo>
                  <a:lnTo>
                    <a:pt x="92" y="154"/>
                  </a:lnTo>
                  <a:lnTo>
                    <a:pt x="90" y="152"/>
                  </a:lnTo>
                  <a:lnTo>
                    <a:pt x="81" y="152"/>
                  </a:lnTo>
                  <a:lnTo>
                    <a:pt x="77" y="154"/>
                  </a:lnTo>
                  <a:lnTo>
                    <a:pt x="71" y="156"/>
                  </a:lnTo>
                  <a:lnTo>
                    <a:pt x="65" y="160"/>
                  </a:lnTo>
                  <a:lnTo>
                    <a:pt x="58" y="162"/>
                  </a:lnTo>
                  <a:lnTo>
                    <a:pt x="45" y="162"/>
                  </a:lnTo>
                  <a:lnTo>
                    <a:pt x="36" y="160"/>
                  </a:lnTo>
                  <a:lnTo>
                    <a:pt x="25" y="158"/>
                  </a:lnTo>
                  <a:lnTo>
                    <a:pt x="15" y="154"/>
                  </a:lnTo>
                  <a:lnTo>
                    <a:pt x="11" y="151"/>
                  </a:lnTo>
                  <a:lnTo>
                    <a:pt x="6" y="143"/>
                  </a:lnTo>
                  <a:lnTo>
                    <a:pt x="3" y="140"/>
                  </a:lnTo>
                  <a:lnTo>
                    <a:pt x="2" y="137"/>
                  </a:lnTo>
                  <a:lnTo>
                    <a:pt x="0" y="136"/>
                  </a:lnTo>
                  <a:lnTo>
                    <a:pt x="0" y="134"/>
                  </a:lnTo>
                  <a:lnTo>
                    <a:pt x="3" y="133"/>
                  </a:lnTo>
                  <a:lnTo>
                    <a:pt x="11" y="130"/>
                  </a:lnTo>
                  <a:lnTo>
                    <a:pt x="22" y="128"/>
                  </a:lnTo>
                  <a:lnTo>
                    <a:pt x="34" y="125"/>
                  </a:lnTo>
                  <a:lnTo>
                    <a:pt x="47" y="118"/>
                  </a:lnTo>
                  <a:lnTo>
                    <a:pt x="54" y="125"/>
                  </a:lnTo>
                  <a:lnTo>
                    <a:pt x="66" y="132"/>
                  </a:lnTo>
                  <a:lnTo>
                    <a:pt x="81" y="134"/>
                  </a:lnTo>
                  <a:lnTo>
                    <a:pt x="86" y="134"/>
                  </a:lnTo>
                  <a:lnTo>
                    <a:pt x="88" y="132"/>
                  </a:lnTo>
                  <a:lnTo>
                    <a:pt x="88" y="128"/>
                  </a:lnTo>
                  <a:lnTo>
                    <a:pt x="85" y="123"/>
                  </a:lnTo>
                  <a:lnTo>
                    <a:pt x="80" y="118"/>
                  </a:lnTo>
                  <a:lnTo>
                    <a:pt x="74" y="115"/>
                  </a:lnTo>
                  <a:lnTo>
                    <a:pt x="71" y="115"/>
                  </a:lnTo>
                  <a:lnTo>
                    <a:pt x="69" y="114"/>
                  </a:lnTo>
                  <a:lnTo>
                    <a:pt x="66" y="114"/>
                  </a:lnTo>
                  <a:lnTo>
                    <a:pt x="58" y="108"/>
                  </a:lnTo>
                  <a:lnTo>
                    <a:pt x="52" y="106"/>
                  </a:lnTo>
                  <a:lnTo>
                    <a:pt x="41" y="104"/>
                  </a:lnTo>
                  <a:lnTo>
                    <a:pt x="36" y="104"/>
                  </a:lnTo>
                  <a:lnTo>
                    <a:pt x="32" y="103"/>
                  </a:lnTo>
                  <a:lnTo>
                    <a:pt x="29" y="102"/>
                  </a:lnTo>
                  <a:lnTo>
                    <a:pt x="26" y="96"/>
                  </a:lnTo>
                  <a:lnTo>
                    <a:pt x="26" y="93"/>
                  </a:lnTo>
                  <a:lnTo>
                    <a:pt x="25" y="92"/>
                  </a:lnTo>
                  <a:lnTo>
                    <a:pt x="25" y="86"/>
                  </a:lnTo>
                  <a:lnTo>
                    <a:pt x="29" y="82"/>
                  </a:lnTo>
                  <a:lnTo>
                    <a:pt x="33" y="80"/>
                  </a:lnTo>
                  <a:lnTo>
                    <a:pt x="36" y="78"/>
                  </a:lnTo>
                  <a:lnTo>
                    <a:pt x="40" y="77"/>
                  </a:lnTo>
                  <a:lnTo>
                    <a:pt x="43" y="75"/>
                  </a:lnTo>
                  <a:lnTo>
                    <a:pt x="55" y="75"/>
                  </a:lnTo>
                  <a:lnTo>
                    <a:pt x="58" y="74"/>
                  </a:lnTo>
                  <a:lnTo>
                    <a:pt x="62" y="74"/>
                  </a:lnTo>
                  <a:lnTo>
                    <a:pt x="63" y="73"/>
                  </a:lnTo>
                  <a:lnTo>
                    <a:pt x="65" y="73"/>
                  </a:lnTo>
                  <a:lnTo>
                    <a:pt x="67" y="71"/>
                  </a:lnTo>
                  <a:lnTo>
                    <a:pt x="75" y="69"/>
                  </a:lnTo>
                  <a:lnTo>
                    <a:pt x="84" y="65"/>
                  </a:lnTo>
                  <a:lnTo>
                    <a:pt x="92" y="62"/>
                  </a:lnTo>
                  <a:lnTo>
                    <a:pt x="96" y="62"/>
                  </a:lnTo>
                  <a:lnTo>
                    <a:pt x="101" y="63"/>
                  </a:lnTo>
                  <a:lnTo>
                    <a:pt x="108" y="62"/>
                  </a:lnTo>
                  <a:lnTo>
                    <a:pt x="116" y="60"/>
                  </a:lnTo>
                  <a:lnTo>
                    <a:pt x="123" y="58"/>
                  </a:lnTo>
                  <a:lnTo>
                    <a:pt x="126" y="56"/>
                  </a:lnTo>
                  <a:lnTo>
                    <a:pt x="129" y="54"/>
                  </a:lnTo>
                  <a:lnTo>
                    <a:pt x="132" y="49"/>
                  </a:lnTo>
                  <a:lnTo>
                    <a:pt x="134" y="44"/>
                  </a:lnTo>
                  <a:lnTo>
                    <a:pt x="136" y="43"/>
                  </a:lnTo>
                  <a:lnTo>
                    <a:pt x="136" y="41"/>
                  </a:lnTo>
                  <a:lnTo>
                    <a:pt x="137" y="41"/>
                  </a:lnTo>
                  <a:lnTo>
                    <a:pt x="138" y="43"/>
                  </a:lnTo>
                  <a:lnTo>
                    <a:pt x="144" y="45"/>
                  </a:lnTo>
                  <a:lnTo>
                    <a:pt x="148" y="48"/>
                  </a:lnTo>
                  <a:lnTo>
                    <a:pt x="153" y="54"/>
                  </a:lnTo>
                  <a:lnTo>
                    <a:pt x="163" y="54"/>
                  </a:lnTo>
                  <a:lnTo>
                    <a:pt x="168" y="51"/>
                  </a:lnTo>
                  <a:lnTo>
                    <a:pt x="173" y="51"/>
                  </a:lnTo>
                  <a:lnTo>
                    <a:pt x="177" y="52"/>
                  </a:lnTo>
                  <a:lnTo>
                    <a:pt x="181" y="52"/>
                  </a:lnTo>
                  <a:lnTo>
                    <a:pt x="185" y="54"/>
                  </a:lnTo>
                  <a:lnTo>
                    <a:pt x="188" y="54"/>
                  </a:lnTo>
                  <a:lnTo>
                    <a:pt x="190" y="55"/>
                  </a:lnTo>
                  <a:lnTo>
                    <a:pt x="194" y="55"/>
                  </a:lnTo>
                  <a:lnTo>
                    <a:pt x="201" y="54"/>
                  </a:lnTo>
                  <a:lnTo>
                    <a:pt x="218" y="51"/>
                  </a:lnTo>
                  <a:lnTo>
                    <a:pt x="224" y="51"/>
                  </a:lnTo>
                  <a:lnTo>
                    <a:pt x="234" y="54"/>
                  </a:lnTo>
                  <a:lnTo>
                    <a:pt x="253" y="62"/>
                  </a:lnTo>
                  <a:lnTo>
                    <a:pt x="260" y="63"/>
                  </a:lnTo>
                  <a:lnTo>
                    <a:pt x="267" y="63"/>
                  </a:lnTo>
                  <a:lnTo>
                    <a:pt x="278" y="62"/>
                  </a:lnTo>
                  <a:lnTo>
                    <a:pt x="290" y="60"/>
                  </a:lnTo>
                  <a:lnTo>
                    <a:pt x="302" y="58"/>
                  </a:lnTo>
                  <a:lnTo>
                    <a:pt x="312" y="56"/>
                  </a:lnTo>
                  <a:lnTo>
                    <a:pt x="317" y="55"/>
                  </a:lnTo>
                  <a:lnTo>
                    <a:pt x="322" y="58"/>
                  </a:lnTo>
                  <a:lnTo>
                    <a:pt x="335" y="69"/>
                  </a:lnTo>
                  <a:lnTo>
                    <a:pt x="343" y="74"/>
                  </a:lnTo>
                  <a:lnTo>
                    <a:pt x="352" y="74"/>
                  </a:lnTo>
                  <a:lnTo>
                    <a:pt x="361" y="73"/>
                  </a:lnTo>
                  <a:lnTo>
                    <a:pt x="367" y="74"/>
                  </a:lnTo>
                  <a:lnTo>
                    <a:pt x="378" y="80"/>
                  </a:lnTo>
                  <a:lnTo>
                    <a:pt x="379" y="80"/>
                  </a:lnTo>
                  <a:lnTo>
                    <a:pt x="382" y="81"/>
                  </a:lnTo>
                  <a:lnTo>
                    <a:pt x="390" y="89"/>
                  </a:lnTo>
                  <a:lnTo>
                    <a:pt x="393" y="91"/>
                  </a:lnTo>
                  <a:lnTo>
                    <a:pt x="398" y="88"/>
                  </a:lnTo>
                  <a:lnTo>
                    <a:pt x="402" y="85"/>
                  </a:lnTo>
                  <a:lnTo>
                    <a:pt x="405" y="82"/>
                  </a:lnTo>
                  <a:lnTo>
                    <a:pt x="409" y="80"/>
                  </a:lnTo>
                  <a:lnTo>
                    <a:pt x="410" y="77"/>
                  </a:lnTo>
                  <a:lnTo>
                    <a:pt x="412" y="75"/>
                  </a:lnTo>
                  <a:lnTo>
                    <a:pt x="412" y="73"/>
                  </a:lnTo>
                  <a:lnTo>
                    <a:pt x="413" y="73"/>
                  </a:lnTo>
                  <a:lnTo>
                    <a:pt x="416" y="71"/>
                  </a:lnTo>
                  <a:lnTo>
                    <a:pt x="424" y="71"/>
                  </a:lnTo>
                  <a:lnTo>
                    <a:pt x="434" y="74"/>
                  </a:lnTo>
                  <a:lnTo>
                    <a:pt x="447" y="75"/>
                  </a:lnTo>
                  <a:lnTo>
                    <a:pt x="457" y="75"/>
                  </a:lnTo>
                  <a:lnTo>
                    <a:pt x="462" y="73"/>
                  </a:lnTo>
                  <a:lnTo>
                    <a:pt x="466" y="70"/>
                  </a:lnTo>
                  <a:lnTo>
                    <a:pt x="475" y="66"/>
                  </a:lnTo>
                  <a:lnTo>
                    <a:pt x="484" y="65"/>
                  </a:lnTo>
                  <a:lnTo>
                    <a:pt x="492" y="67"/>
                  </a:lnTo>
                  <a:lnTo>
                    <a:pt x="499" y="70"/>
                  </a:lnTo>
                  <a:lnTo>
                    <a:pt x="505" y="71"/>
                  </a:lnTo>
                  <a:lnTo>
                    <a:pt x="506" y="70"/>
                  </a:lnTo>
                  <a:lnTo>
                    <a:pt x="509" y="69"/>
                  </a:lnTo>
                  <a:lnTo>
                    <a:pt x="513" y="65"/>
                  </a:lnTo>
                  <a:lnTo>
                    <a:pt x="514" y="65"/>
                  </a:lnTo>
                  <a:lnTo>
                    <a:pt x="516" y="63"/>
                  </a:lnTo>
                  <a:lnTo>
                    <a:pt x="517" y="65"/>
                  </a:lnTo>
                  <a:lnTo>
                    <a:pt x="518" y="67"/>
                  </a:lnTo>
                  <a:lnTo>
                    <a:pt x="520" y="71"/>
                  </a:lnTo>
                  <a:lnTo>
                    <a:pt x="523" y="74"/>
                  </a:lnTo>
                  <a:lnTo>
                    <a:pt x="524" y="77"/>
                  </a:lnTo>
                  <a:lnTo>
                    <a:pt x="525" y="78"/>
                  </a:lnTo>
                  <a:lnTo>
                    <a:pt x="525" y="80"/>
                  </a:lnTo>
                  <a:lnTo>
                    <a:pt x="528" y="78"/>
                  </a:lnTo>
                  <a:lnTo>
                    <a:pt x="533" y="73"/>
                  </a:lnTo>
                  <a:lnTo>
                    <a:pt x="536" y="71"/>
                  </a:lnTo>
                  <a:lnTo>
                    <a:pt x="540" y="69"/>
                  </a:lnTo>
                  <a:lnTo>
                    <a:pt x="543" y="67"/>
                  </a:lnTo>
                  <a:lnTo>
                    <a:pt x="551" y="67"/>
                  </a:lnTo>
                  <a:lnTo>
                    <a:pt x="561" y="69"/>
                  </a:lnTo>
                  <a:lnTo>
                    <a:pt x="588" y="69"/>
                  </a:lnTo>
                  <a:lnTo>
                    <a:pt x="596" y="70"/>
                  </a:lnTo>
                  <a:lnTo>
                    <a:pt x="606" y="73"/>
                  </a:lnTo>
                  <a:lnTo>
                    <a:pt x="611" y="77"/>
                  </a:lnTo>
                  <a:lnTo>
                    <a:pt x="618" y="80"/>
                  </a:lnTo>
                  <a:lnTo>
                    <a:pt x="626" y="82"/>
                  </a:lnTo>
                  <a:lnTo>
                    <a:pt x="636" y="84"/>
                  </a:lnTo>
                  <a:lnTo>
                    <a:pt x="643" y="88"/>
                  </a:lnTo>
                  <a:lnTo>
                    <a:pt x="646" y="89"/>
                  </a:lnTo>
                  <a:lnTo>
                    <a:pt x="652" y="89"/>
                  </a:lnTo>
                  <a:lnTo>
                    <a:pt x="657" y="85"/>
                  </a:lnTo>
                  <a:lnTo>
                    <a:pt x="658" y="82"/>
                  </a:lnTo>
                  <a:lnTo>
                    <a:pt x="658" y="81"/>
                  </a:lnTo>
                  <a:lnTo>
                    <a:pt x="657" y="80"/>
                  </a:lnTo>
                  <a:lnTo>
                    <a:pt x="651" y="77"/>
                  </a:lnTo>
                  <a:lnTo>
                    <a:pt x="646" y="71"/>
                  </a:lnTo>
                  <a:lnTo>
                    <a:pt x="643" y="70"/>
                  </a:lnTo>
                  <a:lnTo>
                    <a:pt x="640" y="65"/>
                  </a:lnTo>
                  <a:lnTo>
                    <a:pt x="636" y="59"/>
                  </a:lnTo>
                  <a:lnTo>
                    <a:pt x="625" y="45"/>
                  </a:lnTo>
                  <a:lnTo>
                    <a:pt x="622" y="41"/>
                  </a:lnTo>
                  <a:lnTo>
                    <a:pt x="620" y="38"/>
                  </a:lnTo>
                  <a:lnTo>
                    <a:pt x="617" y="40"/>
                  </a:lnTo>
                  <a:lnTo>
                    <a:pt x="616" y="43"/>
                  </a:lnTo>
                  <a:lnTo>
                    <a:pt x="613" y="47"/>
                  </a:lnTo>
                  <a:lnTo>
                    <a:pt x="607" y="54"/>
                  </a:lnTo>
                  <a:lnTo>
                    <a:pt x="599" y="56"/>
                  </a:lnTo>
                  <a:lnTo>
                    <a:pt x="575" y="59"/>
                  </a:lnTo>
                  <a:lnTo>
                    <a:pt x="566" y="59"/>
                  </a:lnTo>
                  <a:lnTo>
                    <a:pt x="562" y="56"/>
                  </a:lnTo>
                  <a:lnTo>
                    <a:pt x="559" y="52"/>
                  </a:lnTo>
                  <a:lnTo>
                    <a:pt x="555" y="48"/>
                  </a:lnTo>
                  <a:lnTo>
                    <a:pt x="547" y="47"/>
                  </a:lnTo>
                  <a:lnTo>
                    <a:pt x="542" y="45"/>
                  </a:lnTo>
                  <a:lnTo>
                    <a:pt x="538" y="45"/>
                  </a:lnTo>
                  <a:lnTo>
                    <a:pt x="535" y="44"/>
                  </a:lnTo>
                  <a:lnTo>
                    <a:pt x="533" y="43"/>
                  </a:lnTo>
                  <a:lnTo>
                    <a:pt x="535" y="41"/>
                  </a:lnTo>
                  <a:lnTo>
                    <a:pt x="535" y="40"/>
                  </a:lnTo>
                  <a:lnTo>
                    <a:pt x="536" y="38"/>
                  </a:lnTo>
                  <a:lnTo>
                    <a:pt x="539" y="37"/>
                  </a:lnTo>
                  <a:lnTo>
                    <a:pt x="540" y="37"/>
                  </a:lnTo>
                  <a:lnTo>
                    <a:pt x="544" y="34"/>
                  </a:lnTo>
                  <a:lnTo>
                    <a:pt x="549" y="29"/>
                  </a:lnTo>
                  <a:lnTo>
                    <a:pt x="554" y="12"/>
                  </a:lnTo>
                  <a:lnTo>
                    <a:pt x="557" y="8"/>
                  </a:lnTo>
                  <a:lnTo>
                    <a:pt x="561" y="6"/>
                  </a:lnTo>
                  <a:lnTo>
                    <a:pt x="569" y="6"/>
                  </a:lnTo>
                  <a:lnTo>
                    <a:pt x="579" y="7"/>
                  </a:lnTo>
                  <a:lnTo>
                    <a:pt x="588" y="7"/>
                  </a:lnTo>
                  <a:lnTo>
                    <a:pt x="595" y="6"/>
                  </a:lnTo>
                  <a:lnTo>
                    <a:pt x="603" y="6"/>
                  </a:lnTo>
                  <a:lnTo>
                    <a:pt x="613" y="7"/>
                  </a:lnTo>
                  <a:lnTo>
                    <a:pt x="621" y="6"/>
                  </a:lnTo>
                  <a:lnTo>
                    <a:pt x="626" y="3"/>
                  </a:lnTo>
                  <a:lnTo>
                    <a:pt x="6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0">
              <a:extLst>
                <a:ext uri="{FF2B5EF4-FFF2-40B4-BE49-F238E27FC236}">
                  <a16:creationId xmlns:a16="http://schemas.microsoft.com/office/drawing/2014/main" id="{791CDFAA-FB25-694E-A887-18CE52CA6A22}"/>
                </a:ext>
              </a:extLst>
            </p:cNvPr>
            <p:cNvSpPr>
              <a:spLocks/>
            </p:cNvSpPr>
            <p:nvPr/>
          </p:nvSpPr>
          <p:spPr bwMode="auto">
            <a:xfrm>
              <a:off x="2528881" y="1765296"/>
              <a:ext cx="25400" cy="17463"/>
            </a:xfrm>
            <a:custGeom>
              <a:avLst/>
              <a:gdLst/>
              <a:ahLst/>
              <a:cxnLst>
                <a:cxn ang="0">
                  <a:pos x="7" y="0"/>
                </a:cxn>
                <a:cxn ang="0">
                  <a:pos x="11" y="2"/>
                </a:cxn>
                <a:cxn ang="0">
                  <a:pos x="16" y="4"/>
                </a:cxn>
                <a:cxn ang="0">
                  <a:pos x="16" y="10"/>
                </a:cxn>
                <a:cxn ang="0">
                  <a:pos x="15" y="11"/>
                </a:cxn>
                <a:cxn ang="0">
                  <a:pos x="9" y="11"/>
                </a:cxn>
                <a:cxn ang="0">
                  <a:pos x="5" y="10"/>
                </a:cxn>
                <a:cxn ang="0">
                  <a:pos x="3" y="8"/>
                </a:cxn>
                <a:cxn ang="0">
                  <a:pos x="0" y="6"/>
                </a:cxn>
                <a:cxn ang="0">
                  <a:pos x="0" y="4"/>
                </a:cxn>
                <a:cxn ang="0">
                  <a:pos x="4" y="2"/>
                </a:cxn>
                <a:cxn ang="0">
                  <a:pos x="7" y="0"/>
                </a:cxn>
              </a:cxnLst>
              <a:rect l="0" t="0" r="r" b="b"/>
              <a:pathLst>
                <a:path w="16" h="11">
                  <a:moveTo>
                    <a:pt x="7" y="0"/>
                  </a:moveTo>
                  <a:lnTo>
                    <a:pt x="11" y="2"/>
                  </a:lnTo>
                  <a:lnTo>
                    <a:pt x="16" y="4"/>
                  </a:lnTo>
                  <a:lnTo>
                    <a:pt x="16" y="10"/>
                  </a:lnTo>
                  <a:lnTo>
                    <a:pt x="15" y="11"/>
                  </a:lnTo>
                  <a:lnTo>
                    <a:pt x="9" y="11"/>
                  </a:lnTo>
                  <a:lnTo>
                    <a:pt x="5" y="10"/>
                  </a:lnTo>
                  <a:lnTo>
                    <a:pt x="3" y="8"/>
                  </a:lnTo>
                  <a:lnTo>
                    <a:pt x="0" y="6"/>
                  </a:lnTo>
                  <a:lnTo>
                    <a:pt x="0" y="4"/>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a:extLst>
                <a:ext uri="{FF2B5EF4-FFF2-40B4-BE49-F238E27FC236}">
                  <a16:creationId xmlns:a16="http://schemas.microsoft.com/office/drawing/2014/main" id="{CB88C8F7-FA64-B145-B650-8F5B7D476141}"/>
                </a:ext>
              </a:extLst>
            </p:cNvPr>
            <p:cNvSpPr>
              <a:spLocks/>
            </p:cNvSpPr>
            <p:nvPr/>
          </p:nvSpPr>
          <p:spPr bwMode="auto">
            <a:xfrm>
              <a:off x="2587618" y="1785934"/>
              <a:ext cx="23813" cy="17463"/>
            </a:xfrm>
            <a:custGeom>
              <a:avLst/>
              <a:gdLst/>
              <a:ahLst/>
              <a:cxnLst>
                <a:cxn ang="0">
                  <a:pos x="5" y="0"/>
                </a:cxn>
                <a:cxn ang="0">
                  <a:pos x="12" y="0"/>
                </a:cxn>
                <a:cxn ang="0">
                  <a:pos x="13" y="1"/>
                </a:cxn>
                <a:cxn ang="0">
                  <a:pos x="15" y="4"/>
                </a:cxn>
                <a:cxn ang="0">
                  <a:pos x="15" y="9"/>
                </a:cxn>
                <a:cxn ang="0">
                  <a:pos x="12" y="11"/>
                </a:cxn>
                <a:cxn ang="0">
                  <a:pos x="7" y="11"/>
                </a:cxn>
                <a:cxn ang="0">
                  <a:pos x="1" y="8"/>
                </a:cxn>
                <a:cxn ang="0">
                  <a:pos x="0" y="5"/>
                </a:cxn>
                <a:cxn ang="0">
                  <a:pos x="1" y="4"/>
                </a:cxn>
                <a:cxn ang="0">
                  <a:pos x="3" y="1"/>
                </a:cxn>
                <a:cxn ang="0">
                  <a:pos x="5" y="0"/>
                </a:cxn>
              </a:cxnLst>
              <a:rect l="0" t="0" r="r" b="b"/>
              <a:pathLst>
                <a:path w="15" h="11">
                  <a:moveTo>
                    <a:pt x="5" y="0"/>
                  </a:moveTo>
                  <a:lnTo>
                    <a:pt x="12" y="0"/>
                  </a:lnTo>
                  <a:lnTo>
                    <a:pt x="13" y="1"/>
                  </a:lnTo>
                  <a:lnTo>
                    <a:pt x="15" y="4"/>
                  </a:lnTo>
                  <a:lnTo>
                    <a:pt x="15" y="9"/>
                  </a:lnTo>
                  <a:lnTo>
                    <a:pt x="12" y="11"/>
                  </a:lnTo>
                  <a:lnTo>
                    <a:pt x="7" y="11"/>
                  </a:lnTo>
                  <a:lnTo>
                    <a:pt x="1" y="8"/>
                  </a:lnTo>
                  <a:lnTo>
                    <a:pt x="0" y="5"/>
                  </a:lnTo>
                  <a:lnTo>
                    <a:pt x="1" y="4"/>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4A4E7396-66C3-7847-82EC-03485E280821}"/>
                </a:ext>
              </a:extLst>
            </p:cNvPr>
            <p:cNvSpPr>
              <a:spLocks/>
            </p:cNvSpPr>
            <p:nvPr/>
          </p:nvSpPr>
          <p:spPr bwMode="auto">
            <a:xfrm>
              <a:off x="1744659" y="1409696"/>
              <a:ext cx="347663" cy="96838"/>
            </a:xfrm>
            <a:custGeom>
              <a:avLst/>
              <a:gdLst/>
              <a:ahLst/>
              <a:cxnLst>
                <a:cxn ang="0">
                  <a:pos x="74" y="0"/>
                </a:cxn>
                <a:cxn ang="0">
                  <a:pos x="85" y="8"/>
                </a:cxn>
                <a:cxn ang="0">
                  <a:pos x="90" y="15"/>
                </a:cxn>
                <a:cxn ang="0">
                  <a:pos x="111" y="17"/>
                </a:cxn>
                <a:cxn ang="0">
                  <a:pos x="125" y="19"/>
                </a:cxn>
                <a:cxn ang="0">
                  <a:pos x="132" y="24"/>
                </a:cxn>
                <a:cxn ang="0">
                  <a:pos x="141" y="30"/>
                </a:cxn>
                <a:cxn ang="0">
                  <a:pos x="148" y="31"/>
                </a:cxn>
                <a:cxn ang="0">
                  <a:pos x="157" y="24"/>
                </a:cxn>
                <a:cxn ang="0">
                  <a:pos x="162" y="20"/>
                </a:cxn>
                <a:cxn ang="0">
                  <a:pos x="168" y="15"/>
                </a:cxn>
                <a:cxn ang="0">
                  <a:pos x="181" y="13"/>
                </a:cxn>
                <a:cxn ang="0">
                  <a:pos x="185" y="17"/>
                </a:cxn>
                <a:cxn ang="0">
                  <a:pos x="189" y="24"/>
                </a:cxn>
                <a:cxn ang="0">
                  <a:pos x="196" y="27"/>
                </a:cxn>
                <a:cxn ang="0">
                  <a:pos x="204" y="24"/>
                </a:cxn>
                <a:cxn ang="0">
                  <a:pos x="211" y="20"/>
                </a:cxn>
                <a:cxn ang="0">
                  <a:pos x="216" y="21"/>
                </a:cxn>
                <a:cxn ang="0">
                  <a:pos x="219" y="26"/>
                </a:cxn>
                <a:cxn ang="0">
                  <a:pos x="216" y="34"/>
                </a:cxn>
                <a:cxn ang="0">
                  <a:pos x="215" y="47"/>
                </a:cxn>
                <a:cxn ang="0">
                  <a:pos x="209" y="54"/>
                </a:cxn>
                <a:cxn ang="0">
                  <a:pos x="205" y="58"/>
                </a:cxn>
                <a:cxn ang="0">
                  <a:pos x="194" y="61"/>
                </a:cxn>
                <a:cxn ang="0">
                  <a:pos x="173" y="57"/>
                </a:cxn>
                <a:cxn ang="0">
                  <a:pos x="149" y="56"/>
                </a:cxn>
                <a:cxn ang="0">
                  <a:pos x="132" y="58"/>
                </a:cxn>
                <a:cxn ang="0">
                  <a:pos x="115" y="57"/>
                </a:cxn>
                <a:cxn ang="0">
                  <a:pos x="111" y="53"/>
                </a:cxn>
                <a:cxn ang="0">
                  <a:pos x="107" y="43"/>
                </a:cxn>
                <a:cxn ang="0">
                  <a:pos x="101" y="39"/>
                </a:cxn>
                <a:cxn ang="0">
                  <a:pos x="92" y="43"/>
                </a:cxn>
                <a:cxn ang="0">
                  <a:pos x="84" y="49"/>
                </a:cxn>
                <a:cxn ang="0">
                  <a:pos x="80" y="47"/>
                </a:cxn>
                <a:cxn ang="0">
                  <a:pos x="71" y="38"/>
                </a:cxn>
                <a:cxn ang="0">
                  <a:pos x="70" y="31"/>
                </a:cxn>
                <a:cxn ang="0">
                  <a:pos x="63" y="27"/>
                </a:cxn>
                <a:cxn ang="0">
                  <a:pos x="49" y="31"/>
                </a:cxn>
                <a:cxn ang="0">
                  <a:pos x="39" y="34"/>
                </a:cxn>
                <a:cxn ang="0">
                  <a:pos x="8" y="35"/>
                </a:cxn>
                <a:cxn ang="0">
                  <a:pos x="2" y="34"/>
                </a:cxn>
                <a:cxn ang="0">
                  <a:pos x="0" y="30"/>
                </a:cxn>
                <a:cxn ang="0">
                  <a:pos x="4" y="24"/>
                </a:cxn>
                <a:cxn ang="0">
                  <a:pos x="17" y="23"/>
                </a:cxn>
                <a:cxn ang="0">
                  <a:pos x="18" y="19"/>
                </a:cxn>
                <a:cxn ang="0">
                  <a:pos x="17" y="16"/>
                </a:cxn>
                <a:cxn ang="0">
                  <a:pos x="15" y="12"/>
                </a:cxn>
                <a:cxn ang="0">
                  <a:pos x="22" y="10"/>
                </a:cxn>
                <a:cxn ang="0">
                  <a:pos x="41" y="5"/>
                </a:cxn>
                <a:cxn ang="0">
                  <a:pos x="65" y="0"/>
                </a:cxn>
              </a:cxnLst>
              <a:rect l="0" t="0" r="r" b="b"/>
              <a:pathLst>
                <a:path w="219" h="61">
                  <a:moveTo>
                    <a:pt x="65" y="0"/>
                  </a:moveTo>
                  <a:lnTo>
                    <a:pt x="74" y="0"/>
                  </a:lnTo>
                  <a:lnTo>
                    <a:pt x="81" y="4"/>
                  </a:lnTo>
                  <a:lnTo>
                    <a:pt x="85" y="8"/>
                  </a:lnTo>
                  <a:lnTo>
                    <a:pt x="86" y="12"/>
                  </a:lnTo>
                  <a:lnTo>
                    <a:pt x="90" y="15"/>
                  </a:lnTo>
                  <a:lnTo>
                    <a:pt x="100" y="16"/>
                  </a:lnTo>
                  <a:lnTo>
                    <a:pt x="111" y="17"/>
                  </a:lnTo>
                  <a:lnTo>
                    <a:pt x="119" y="19"/>
                  </a:lnTo>
                  <a:lnTo>
                    <a:pt x="125" y="19"/>
                  </a:lnTo>
                  <a:lnTo>
                    <a:pt x="129" y="23"/>
                  </a:lnTo>
                  <a:lnTo>
                    <a:pt x="132" y="24"/>
                  </a:lnTo>
                  <a:lnTo>
                    <a:pt x="136" y="27"/>
                  </a:lnTo>
                  <a:lnTo>
                    <a:pt x="141" y="30"/>
                  </a:lnTo>
                  <a:lnTo>
                    <a:pt x="142" y="31"/>
                  </a:lnTo>
                  <a:lnTo>
                    <a:pt x="148" y="31"/>
                  </a:lnTo>
                  <a:lnTo>
                    <a:pt x="156" y="27"/>
                  </a:lnTo>
                  <a:lnTo>
                    <a:pt x="157" y="24"/>
                  </a:lnTo>
                  <a:lnTo>
                    <a:pt x="160" y="23"/>
                  </a:lnTo>
                  <a:lnTo>
                    <a:pt x="162" y="20"/>
                  </a:lnTo>
                  <a:lnTo>
                    <a:pt x="164" y="17"/>
                  </a:lnTo>
                  <a:lnTo>
                    <a:pt x="168" y="15"/>
                  </a:lnTo>
                  <a:lnTo>
                    <a:pt x="174" y="13"/>
                  </a:lnTo>
                  <a:lnTo>
                    <a:pt x="181" y="13"/>
                  </a:lnTo>
                  <a:lnTo>
                    <a:pt x="182" y="16"/>
                  </a:lnTo>
                  <a:lnTo>
                    <a:pt x="185" y="17"/>
                  </a:lnTo>
                  <a:lnTo>
                    <a:pt x="188" y="23"/>
                  </a:lnTo>
                  <a:lnTo>
                    <a:pt x="189" y="24"/>
                  </a:lnTo>
                  <a:lnTo>
                    <a:pt x="192" y="26"/>
                  </a:lnTo>
                  <a:lnTo>
                    <a:pt x="196" y="27"/>
                  </a:lnTo>
                  <a:lnTo>
                    <a:pt x="199" y="27"/>
                  </a:lnTo>
                  <a:lnTo>
                    <a:pt x="204" y="24"/>
                  </a:lnTo>
                  <a:lnTo>
                    <a:pt x="208" y="21"/>
                  </a:lnTo>
                  <a:lnTo>
                    <a:pt x="211" y="20"/>
                  </a:lnTo>
                  <a:lnTo>
                    <a:pt x="214" y="20"/>
                  </a:lnTo>
                  <a:lnTo>
                    <a:pt x="216" y="21"/>
                  </a:lnTo>
                  <a:lnTo>
                    <a:pt x="218" y="24"/>
                  </a:lnTo>
                  <a:lnTo>
                    <a:pt x="219" y="26"/>
                  </a:lnTo>
                  <a:lnTo>
                    <a:pt x="219" y="28"/>
                  </a:lnTo>
                  <a:lnTo>
                    <a:pt x="216" y="34"/>
                  </a:lnTo>
                  <a:lnTo>
                    <a:pt x="215" y="42"/>
                  </a:lnTo>
                  <a:lnTo>
                    <a:pt x="215" y="47"/>
                  </a:lnTo>
                  <a:lnTo>
                    <a:pt x="214" y="50"/>
                  </a:lnTo>
                  <a:lnTo>
                    <a:pt x="209" y="54"/>
                  </a:lnTo>
                  <a:lnTo>
                    <a:pt x="207" y="56"/>
                  </a:lnTo>
                  <a:lnTo>
                    <a:pt x="205" y="58"/>
                  </a:lnTo>
                  <a:lnTo>
                    <a:pt x="201" y="61"/>
                  </a:lnTo>
                  <a:lnTo>
                    <a:pt x="194" y="61"/>
                  </a:lnTo>
                  <a:lnTo>
                    <a:pt x="186" y="60"/>
                  </a:lnTo>
                  <a:lnTo>
                    <a:pt x="173" y="57"/>
                  </a:lnTo>
                  <a:lnTo>
                    <a:pt x="162" y="56"/>
                  </a:lnTo>
                  <a:lnTo>
                    <a:pt x="149" y="56"/>
                  </a:lnTo>
                  <a:lnTo>
                    <a:pt x="140" y="57"/>
                  </a:lnTo>
                  <a:lnTo>
                    <a:pt x="132" y="58"/>
                  </a:lnTo>
                  <a:lnTo>
                    <a:pt x="122" y="58"/>
                  </a:lnTo>
                  <a:lnTo>
                    <a:pt x="115" y="57"/>
                  </a:lnTo>
                  <a:lnTo>
                    <a:pt x="112" y="56"/>
                  </a:lnTo>
                  <a:lnTo>
                    <a:pt x="111" y="53"/>
                  </a:lnTo>
                  <a:lnTo>
                    <a:pt x="110" y="49"/>
                  </a:lnTo>
                  <a:lnTo>
                    <a:pt x="107" y="43"/>
                  </a:lnTo>
                  <a:lnTo>
                    <a:pt x="104" y="41"/>
                  </a:lnTo>
                  <a:lnTo>
                    <a:pt x="101" y="39"/>
                  </a:lnTo>
                  <a:lnTo>
                    <a:pt x="96" y="42"/>
                  </a:lnTo>
                  <a:lnTo>
                    <a:pt x="92" y="43"/>
                  </a:lnTo>
                  <a:lnTo>
                    <a:pt x="89" y="46"/>
                  </a:lnTo>
                  <a:lnTo>
                    <a:pt x="84" y="49"/>
                  </a:lnTo>
                  <a:lnTo>
                    <a:pt x="82" y="49"/>
                  </a:lnTo>
                  <a:lnTo>
                    <a:pt x="80" y="47"/>
                  </a:lnTo>
                  <a:lnTo>
                    <a:pt x="74" y="42"/>
                  </a:lnTo>
                  <a:lnTo>
                    <a:pt x="71" y="38"/>
                  </a:lnTo>
                  <a:lnTo>
                    <a:pt x="70" y="35"/>
                  </a:lnTo>
                  <a:lnTo>
                    <a:pt x="70" y="31"/>
                  </a:lnTo>
                  <a:lnTo>
                    <a:pt x="69" y="28"/>
                  </a:lnTo>
                  <a:lnTo>
                    <a:pt x="63" y="27"/>
                  </a:lnTo>
                  <a:lnTo>
                    <a:pt x="56" y="28"/>
                  </a:lnTo>
                  <a:lnTo>
                    <a:pt x="49" y="31"/>
                  </a:lnTo>
                  <a:lnTo>
                    <a:pt x="45" y="32"/>
                  </a:lnTo>
                  <a:lnTo>
                    <a:pt x="39" y="34"/>
                  </a:lnTo>
                  <a:lnTo>
                    <a:pt x="28" y="35"/>
                  </a:lnTo>
                  <a:lnTo>
                    <a:pt x="8" y="35"/>
                  </a:lnTo>
                  <a:lnTo>
                    <a:pt x="4" y="34"/>
                  </a:lnTo>
                  <a:lnTo>
                    <a:pt x="2" y="34"/>
                  </a:lnTo>
                  <a:lnTo>
                    <a:pt x="0" y="32"/>
                  </a:lnTo>
                  <a:lnTo>
                    <a:pt x="0" y="30"/>
                  </a:lnTo>
                  <a:lnTo>
                    <a:pt x="2" y="27"/>
                  </a:lnTo>
                  <a:lnTo>
                    <a:pt x="4" y="24"/>
                  </a:lnTo>
                  <a:lnTo>
                    <a:pt x="7" y="23"/>
                  </a:lnTo>
                  <a:lnTo>
                    <a:pt x="17" y="23"/>
                  </a:lnTo>
                  <a:lnTo>
                    <a:pt x="18" y="21"/>
                  </a:lnTo>
                  <a:lnTo>
                    <a:pt x="18" y="19"/>
                  </a:lnTo>
                  <a:lnTo>
                    <a:pt x="17" y="17"/>
                  </a:lnTo>
                  <a:lnTo>
                    <a:pt x="17" y="16"/>
                  </a:lnTo>
                  <a:lnTo>
                    <a:pt x="15" y="13"/>
                  </a:lnTo>
                  <a:lnTo>
                    <a:pt x="15" y="12"/>
                  </a:lnTo>
                  <a:lnTo>
                    <a:pt x="17" y="12"/>
                  </a:lnTo>
                  <a:lnTo>
                    <a:pt x="22" y="10"/>
                  </a:lnTo>
                  <a:lnTo>
                    <a:pt x="30" y="8"/>
                  </a:lnTo>
                  <a:lnTo>
                    <a:pt x="41" y="5"/>
                  </a:lnTo>
                  <a:lnTo>
                    <a:pt x="54"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AA529E2D-4128-3B41-B122-98223C13A6C5}"/>
                </a:ext>
              </a:extLst>
            </p:cNvPr>
            <p:cNvSpPr>
              <a:spLocks/>
            </p:cNvSpPr>
            <p:nvPr/>
          </p:nvSpPr>
          <p:spPr bwMode="auto">
            <a:xfrm>
              <a:off x="1931983" y="1377947"/>
              <a:ext cx="69850" cy="44449"/>
            </a:xfrm>
            <a:custGeom>
              <a:avLst/>
              <a:gdLst/>
              <a:ahLst/>
              <a:cxnLst>
                <a:cxn ang="0">
                  <a:pos x="38" y="0"/>
                </a:cxn>
                <a:cxn ang="0">
                  <a:pos x="42" y="2"/>
                </a:cxn>
                <a:cxn ang="0">
                  <a:pos x="44" y="7"/>
                </a:cxn>
                <a:cxn ang="0">
                  <a:pos x="44" y="13"/>
                </a:cxn>
                <a:cxn ang="0">
                  <a:pos x="42" y="18"/>
                </a:cxn>
                <a:cxn ang="0">
                  <a:pos x="42" y="24"/>
                </a:cxn>
                <a:cxn ang="0">
                  <a:pos x="41" y="25"/>
                </a:cxn>
                <a:cxn ang="0">
                  <a:pos x="38" y="26"/>
                </a:cxn>
                <a:cxn ang="0">
                  <a:pos x="37" y="28"/>
                </a:cxn>
                <a:cxn ang="0">
                  <a:pos x="33" y="28"/>
                </a:cxn>
                <a:cxn ang="0">
                  <a:pos x="31" y="26"/>
                </a:cxn>
                <a:cxn ang="0">
                  <a:pos x="29" y="25"/>
                </a:cxn>
                <a:cxn ang="0">
                  <a:pos x="23" y="24"/>
                </a:cxn>
                <a:cxn ang="0">
                  <a:pos x="9" y="26"/>
                </a:cxn>
                <a:cxn ang="0">
                  <a:pos x="4" y="28"/>
                </a:cxn>
                <a:cxn ang="0">
                  <a:pos x="1" y="26"/>
                </a:cxn>
                <a:cxn ang="0">
                  <a:pos x="0" y="25"/>
                </a:cxn>
                <a:cxn ang="0">
                  <a:pos x="0" y="20"/>
                </a:cxn>
                <a:cxn ang="0">
                  <a:pos x="5" y="14"/>
                </a:cxn>
                <a:cxn ang="0">
                  <a:pos x="15" y="10"/>
                </a:cxn>
                <a:cxn ang="0">
                  <a:pos x="23" y="4"/>
                </a:cxn>
                <a:cxn ang="0">
                  <a:pos x="31" y="2"/>
                </a:cxn>
                <a:cxn ang="0">
                  <a:pos x="38" y="0"/>
                </a:cxn>
              </a:cxnLst>
              <a:rect l="0" t="0" r="r" b="b"/>
              <a:pathLst>
                <a:path w="44" h="28">
                  <a:moveTo>
                    <a:pt x="38" y="0"/>
                  </a:moveTo>
                  <a:lnTo>
                    <a:pt x="42" y="2"/>
                  </a:lnTo>
                  <a:lnTo>
                    <a:pt x="44" y="7"/>
                  </a:lnTo>
                  <a:lnTo>
                    <a:pt x="44" y="13"/>
                  </a:lnTo>
                  <a:lnTo>
                    <a:pt x="42" y="18"/>
                  </a:lnTo>
                  <a:lnTo>
                    <a:pt x="42" y="24"/>
                  </a:lnTo>
                  <a:lnTo>
                    <a:pt x="41" y="25"/>
                  </a:lnTo>
                  <a:lnTo>
                    <a:pt x="38" y="26"/>
                  </a:lnTo>
                  <a:lnTo>
                    <a:pt x="37" y="28"/>
                  </a:lnTo>
                  <a:lnTo>
                    <a:pt x="33" y="28"/>
                  </a:lnTo>
                  <a:lnTo>
                    <a:pt x="31" y="26"/>
                  </a:lnTo>
                  <a:lnTo>
                    <a:pt x="29" y="25"/>
                  </a:lnTo>
                  <a:lnTo>
                    <a:pt x="23" y="24"/>
                  </a:lnTo>
                  <a:lnTo>
                    <a:pt x="9" y="26"/>
                  </a:lnTo>
                  <a:lnTo>
                    <a:pt x="4" y="28"/>
                  </a:lnTo>
                  <a:lnTo>
                    <a:pt x="1" y="26"/>
                  </a:lnTo>
                  <a:lnTo>
                    <a:pt x="0" y="25"/>
                  </a:lnTo>
                  <a:lnTo>
                    <a:pt x="0" y="20"/>
                  </a:lnTo>
                  <a:lnTo>
                    <a:pt x="5" y="14"/>
                  </a:lnTo>
                  <a:lnTo>
                    <a:pt x="15" y="10"/>
                  </a:lnTo>
                  <a:lnTo>
                    <a:pt x="23" y="4"/>
                  </a:lnTo>
                  <a:lnTo>
                    <a:pt x="31" y="2"/>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a:extLst>
                <a:ext uri="{FF2B5EF4-FFF2-40B4-BE49-F238E27FC236}">
                  <a16:creationId xmlns:a16="http://schemas.microsoft.com/office/drawing/2014/main" id="{AD7F87DC-1918-A14B-9596-DD92DF464E54}"/>
                </a:ext>
              </a:extLst>
            </p:cNvPr>
            <p:cNvSpPr>
              <a:spLocks/>
            </p:cNvSpPr>
            <p:nvPr/>
          </p:nvSpPr>
          <p:spPr bwMode="auto">
            <a:xfrm>
              <a:off x="2092319" y="1365247"/>
              <a:ext cx="122238" cy="53975"/>
            </a:xfrm>
            <a:custGeom>
              <a:avLst/>
              <a:gdLst/>
              <a:ahLst/>
              <a:cxnLst>
                <a:cxn ang="0">
                  <a:pos x="36" y="0"/>
                </a:cxn>
                <a:cxn ang="0">
                  <a:pos x="55" y="4"/>
                </a:cxn>
                <a:cxn ang="0">
                  <a:pos x="60" y="6"/>
                </a:cxn>
                <a:cxn ang="0">
                  <a:pos x="66" y="8"/>
                </a:cxn>
                <a:cxn ang="0">
                  <a:pos x="70" y="12"/>
                </a:cxn>
                <a:cxn ang="0">
                  <a:pos x="71" y="15"/>
                </a:cxn>
                <a:cxn ang="0">
                  <a:pos x="74" y="19"/>
                </a:cxn>
                <a:cxn ang="0">
                  <a:pos x="75" y="22"/>
                </a:cxn>
                <a:cxn ang="0">
                  <a:pos x="77" y="26"/>
                </a:cxn>
                <a:cxn ang="0">
                  <a:pos x="77" y="32"/>
                </a:cxn>
                <a:cxn ang="0">
                  <a:pos x="75" y="34"/>
                </a:cxn>
                <a:cxn ang="0">
                  <a:pos x="68" y="34"/>
                </a:cxn>
                <a:cxn ang="0">
                  <a:pos x="64" y="33"/>
                </a:cxn>
                <a:cxn ang="0">
                  <a:pos x="60" y="33"/>
                </a:cxn>
                <a:cxn ang="0">
                  <a:pos x="53" y="32"/>
                </a:cxn>
                <a:cxn ang="0">
                  <a:pos x="49" y="30"/>
                </a:cxn>
                <a:cxn ang="0">
                  <a:pos x="47" y="29"/>
                </a:cxn>
                <a:cxn ang="0">
                  <a:pos x="44" y="26"/>
                </a:cxn>
                <a:cxn ang="0">
                  <a:pos x="44" y="22"/>
                </a:cxn>
                <a:cxn ang="0">
                  <a:pos x="40" y="21"/>
                </a:cxn>
                <a:cxn ang="0">
                  <a:pos x="31" y="21"/>
                </a:cxn>
                <a:cxn ang="0">
                  <a:pos x="23" y="22"/>
                </a:cxn>
                <a:cxn ang="0">
                  <a:pos x="11" y="22"/>
                </a:cxn>
                <a:cxn ang="0">
                  <a:pos x="7" y="21"/>
                </a:cxn>
                <a:cxn ang="0">
                  <a:pos x="3" y="18"/>
                </a:cxn>
                <a:cxn ang="0">
                  <a:pos x="1" y="15"/>
                </a:cxn>
                <a:cxn ang="0">
                  <a:pos x="0" y="11"/>
                </a:cxn>
                <a:cxn ang="0">
                  <a:pos x="1" y="7"/>
                </a:cxn>
                <a:cxn ang="0">
                  <a:pos x="4" y="4"/>
                </a:cxn>
                <a:cxn ang="0">
                  <a:pos x="7" y="3"/>
                </a:cxn>
                <a:cxn ang="0">
                  <a:pos x="10" y="3"/>
                </a:cxn>
                <a:cxn ang="0">
                  <a:pos x="14" y="1"/>
                </a:cxn>
                <a:cxn ang="0">
                  <a:pos x="21" y="1"/>
                </a:cxn>
                <a:cxn ang="0">
                  <a:pos x="36" y="0"/>
                </a:cxn>
              </a:cxnLst>
              <a:rect l="0" t="0" r="r" b="b"/>
              <a:pathLst>
                <a:path w="77" h="34">
                  <a:moveTo>
                    <a:pt x="36" y="0"/>
                  </a:moveTo>
                  <a:lnTo>
                    <a:pt x="55" y="4"/>
                  </a:lnTo>
                  <a:lnTo>
                    <a:pt x="60" y="6"/>
                  </a:lnTo>
                  <a:lnTo>
                    <a:pt x="66" y="8"/>
                  </a:lnTo>
                  <a:lnTo>
                    <a:pt x="70" y="12"/>
                  </a:lnTo>
                  <a:lnTo>
                    <a:pt x="71" y="15"/>
                  </a:lnTo>
                  <a:lnTo>
                    <a:pt x="74" y="19"/>
                  </a:lnTo>
                  <a:lnTo>
                    <a:pt x="75" y="22"/>
                  </a:lnTo>
                  <a:lnTo>
                    <a:pt x="77" y="26"/>
                  </a:lnTo>
                  <a:lnTo>
                    <a:pt x="77" y="32"/>
                  </a:lnTo>
                  <a:lnTo>
                    <a:pt x="75" y="34"/>
                  </a:lnTo>
                  <a:lnTo>
                    <a:pt x="68" y="34"/>
                  </a:lnTo>
                  <a:lnTo>
                    <a:pt x="64" y="33"/>
                  </a:lnTo>
                  <a:lnTo>
                    <a:pt x="60" y="33"/>
                  </a:lnTo>
                  <a:lnTo>
                    <a:pt x="53" y="32"/>
                  </a:lnTo>
                  <a:lnTo>
                    <a:pt x="49" y="30"/>
                  </a:lnTo>
                  <a:lnTo>
                    <a:pt x="47" y="29"/>
                  </a:lnTo>
                  <a:lnTo>
                    <a:pt x="44" y="26"/>
                  </a:lnTo>
                  <a:lnTo>
                    <a:pt x="44" y="22"/>
                  </a:lnTo>
                  <a:lnTo>
                    <a:pt x="40" y="21"/>
                  </a:lnTo>
                  <a:lnTo>
                    <a:pt x="31" y="21"/>
                  </a:lnTo>
                  <a:lnTo>
                    <a:pt x="23" y="22"/>
                  </a:lnTo>
                  <a:lnTo>
                    <a:pt x="11" y="22"/>
                  </a:lnTo>
                  <a:lnTo>
                    <a:pt x="7" y="21"/>
                  </a:lnTo>
                  <a:lnTo>
                    <a:pt x="3" y="18"/>
                  </a:lnTo>
                  <a:lnTo>
                    <a:pt x="1" y="15"/>
                  </a:lnTo>
                  <a:lnTo>
                    <a:pt x="0" y="11"/>
                  </a:lnTo>
                  <a:lnTo>
                    <a:pt x="1" y="7"/>
                  </a:lnTo>
                  <a:lnTo>
                    <a:pt x="4" y="4"/>
                  </a:lnTo>
                  <a:lnTo>
                    <a:pt x="7" y="3"/>
                  </a:lnTo>
                  <a:lnTo>
                    <a:pt x="10" y="3"/>
                  </a:lnTo>
                  <a:lnTo>
                    <a:pt x="14" y="1"/>
                  </a:lnTo>
                  <a:lnTo>
                    <a:pt x="21" y="1"/>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83F4F4A7-0E47-A64C-A774-CF9C5B326009}"/>
                </a:ext>
              </a:extLst>
            </p:cNvPr>
            <p:cNvSpPr>
              <a:spLocks/>
            </p:cNvSpPr>
            <p:nvPr/>
          </p:nvSpPr>
          <p:spPr bwMode="auto">
            <a:xfrm>
              <a:off x="2111369" y="1439860"/>
              <a:ext cx="130175" cy="55563"/>
            </a:xfrm>
            <a:custGeom>
              <a:avLst/>
              <a:gdLst/>
              <a:ahLst/>
              <a:cxnLst>
                <a:cxn ang="0">
                  <a:pos x="65" y="0"/>
                </a:cxn>
                <a:cxn ang="0">
                  <a:pos x="70" y="0"/>
                </a:cxn>
                <a:cxn ang="0">
                  <a:pos x="78" y="2"/>
                </a:cxn>
                <a:cxn ang="0">
                  <a:pos x="82" y="7"/>
                </a:cxn>
                <a:cxn ang="0">
                  <a:pos x="82" y="13"/>
                </a:cxn>
                <a:cxn ang="0">
                  <a:pos x="77" y="22"/>
                </a:cxn>
                <a:cxn ang="0">
                  <a:pos x="69" y="27"/>
                </a:cxn>
                <a:cxn ang="0">
                  <a:pos x="58" y="27"/>
                </a:cxn>
                <a:cxn ang="0">
                  <a:pos x="55" y="28"/>
                </a:cxn>
                <a:cxn ang="0">
                  <a:pos x="54" y="28"/>
                </a:cxn>
                <a:cxn ang="0">
                  <a:pos x="52" y="27"/>
                </a:cxn>
                <a:cxn ang="0">
                  <a:pos x="52" y="24"/>
                </a:cxn>
                <a:cxn ang="0">
                  <a:pos x="51" y="22"/>
                </a:cxn>
                <a:cxn ang="0">
                  <a:pos x="47" y="18"/>
                </a:cxn>
                <a:cxn ang="0">
                  <a:pos x="40" y="16"/>
                </a:cxn>
                <a:cxn ang="0">
                  <a:pos x="32" y="16"/>
                </a:cxn>
                <a:cxn ang="0">
                  <a:pos x="25" y="18"/>
                </a:cxn>
                <a:cxn ang="0">
                  <a:pos x="21" y="18"/>
                </a:cxn>
                <a:cxn ang="0">
                  <a:pos x="18" y="19"/>
                </a:cxn>
                <a:cxn ang="0">
                  <a:pos x="17" y="20"/>
                </a:cxn>
                <a:cxn ang="0">
                  <a:pos x="15" y="24"/>
                </a:cxn>
                <a:cxn ang="0">
                  <a:pos x="13" y="27"/>
                </a:cxn>
                <a:cxn ang="0">
                  <a:pos x="11" y="31"/>
                </a:cxn>
                <a:cxn ang="0">
                  <a:pos x="10" y="34"/>
                </a:cxn>
                <a:cxn ang="0">
                  <a:pos x="7" y="35"/>
                </a:cxn>
                <a:cxn ang="0">
                  <a:pos x="3" y="35"/>
                </a:cxn>
                <a:cxn ang="0">
                  <a:pos x="2" y="34"/>
                </a:cxn>
                <a:cxn ang="0">
                  <a:pos x="0" y="31"/>
                </a:cxn>
                <a:cxn ang="0">
                  <a:pos x="0" y="28"/>
                </a:cxn>
                <a:cxn ang="0">
                  <a:pos x="2" y="24"/>
                </a:cxn>
                <a:cxn ang="0">
                  <a:pos x="0" y="18"/>
                </a:cxn>
                <a:cxn ang="0">
                  <a:pos x="0" y="9"/>
                </a:cxn>
                <a:cxn ang="0">
                  <a:pos x="3" y="4"/>
                </a:cxn>
                <a:cxn ang="0">
                  <a:pos x="9" y="2"/>
                </a:cxn>
                <a:cxn ang="0">
                  <a:pos x="18" y="1"/>
                </a:cxn>
                <a:cxn ang="0">
                  <a:pos x="55" y="1"/>
                </a:cxn>
                <a:cxn ang="0">
                  <a:pos x="65" y="0"/>
                </a:cxn>
              </a:cxnLst>
              <a:rect l="0" t="0" r="r" b="b"/>
              <a:pathLst>
                <a:path w="82" h="35">
                  <a:moveTo>
                    <a:pt x="65" y="0"/>
                  </a:moveTo>
                  <a:lnTo>
                    <a:pt x="70" y="0"/>
                  </a:lnTo>
                  <a:lnTo>
                    <a:pt x="78" y="2"/>
                  </a:lnTo>
                  <a:lnTo>
                    <a:pt x="82" y="7"/>
                  </a:lnTo>
                  <a:lnTo>
                    <a:pt x="82" y="13"/>
                  </a:lnTo>
                  <a:lnTo>
                    <a:pt x="77" y="22"/>
                  </a:lnTo>
                  <a:lnTo>
                    <a:pt x="69" y="27"/>
                  </a:lnTo>
                  <a:lnTo>
                    <a:pt x="58" y="27"/>
                  </a:lnTo>
                  <a:lnTo>
                    <a:pt x="55" y="28"/>
                  </a:lnTo>
                  <a:lnTo>
                    <a:pt x="54" y="28"/>
                  </a:lnTo>
                  <a:lnTo>
                    <a:pt x="52" y="27"/>
                  </a:lnTo>
                  <a:lnTo>
                    <a:pt x="52" y="24"/>
                  </a:lnTo>
                  <a:lnTo>
                    <a:pt x="51" y="22"/>
                  </a:lnTo>
                  <a:lnTo>
                    <a:pt x="47" y="18"/>
                  </a:lnTo>
                  <a:lnTo>
                    <a:pt x="40" y="16"/>
                  </a:lnTo>
                  <a:lnTo>
                    <a:pt x="32" y="16"/>
                  </a:lnTo>
                  <a:lnTo>
                    <a:pt x="25" y="18"/>
                  </a:lnTo>
                  <a:lnTo>
                    <a:pt x="21" y="18"/>
                  </a:lnTo>
                  <a:lnTo>
                    <a:pt x="18" y="19"/>
                  </a:lnTo>
                  <a:lnTo>
                    <a:pt x="17" y="20"/>
                  </a:lnTo>
                  <a:lnTo>
                    <a:pt x="15" y="24"/>
                  </a:lnTo>
                  <a:lnTo>
                    <a:pt x="13" y="27"/>
                  </a:lnTo>
                  <a:lnTo>
                    <a:pt x="11" y="31"/>
                  </a:lnTo>
                  <a:lnTo>
                    <a:pt x="10" y="34"/>
                  </a:lnTo>
                  <a:lnTo>
                    <a:pt x="7" y="35"/>
                  </a:lnTo>
                  <a:lnTo>
                    <a:pt x="3" y="35"/>
                  </a:lnTo>
                  <a:lnTo>
                    <a:pt x="2" y="34"/>
                  </a:lnTo>
                  <a:lnTo>
                    <a:pt x="0" y="31"/>
                  </a:lnTo>
                  <a:lnTo>
                    <a:pt x="0" y="28"/>
                  </a:lnTo>
                  <a:lnTo>
                    <a:pt x="2" y="24"/>
                  </a:lnTo>
                  <a:lnTo>
                    <a:pt x="0" y="18"/>
                  </a:lnTo>
                  <a:lnTo>
                    <a:pt x="0" y="9"/>
                  </a:lnTo>
                  <a:lnTo>
                    <a:pt x="3" y="4"/>
                  </a:lnTo>
                  <a:lnTo>
                    <a:pt x="9" y="2"/>
                  </a:lnTo>
                  <a:lnTo>
                    <a:pt x="18" y="1"/>
                  </a:lnTo>
                  <a:lnTo>
                    <a:pt x="55"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DB2D02D4-8E2E-484E-86AB-CC2BA6C7972C}"/>
                </a:ext>
              </a:extLst>
            </p:cNvPr>
            <p:cNvSpPr>
              <a:spLocks/>
            </p:cNvSpPr>
            <p:nvPr/>
          </p:nvSpPr>
          <p:spPr bwMode="auto">
            <a:xfrm>
              <a:off x="2155818" y="1509710"/>
              <a:ext cx="106363" cy="66675"/>
            </a:xfrm>
            <a:custGeom>
              <a:avLst/>
              <a:gdLst/>
              <a:ahLst/>
              <a:cxnLst>
                <a:cxn ang="0">
                  <a:pos x="43" y="0"/>
                </a:cxn>
                <a:cxn ang="0">
                  <a:pos x="53" y="1"/>
                </a:cxn>
                <a:cxn ang="0">
                  <a:pos x="58" y="2"/>
                </a:cxn>
                <a:cxn ang="0">
                  <a:pos x="63" y="8"/>
                </a:cxn>
                <a:cxn ang="0">
                  <a:pos x="65" y="16"/>
                </a:cxn>
                <a:cxn ang="0">
                  <a:pos x="67" y="23"/>
                </a:cxn>
                <a:cxn ang="0">
                  <a:pos x="65" y="26"/>
                </a:cxn>
                <a:cxn ang="0">
                  <a:pos x="63" y="28"/>
                </a:cxn>
                <a:cxn ang="0">
                  <a:pos x="61" y="31"/>
                </a:cxn>
                <a:cxn ang="0">
                  <a:pos x="58" y="34"/>
                </a:cxn>
                <a:cxn ang="0">
                  <a:pos x="56" y="38"/>
                </a:cxn>
                <a:cxn ang="0">
                  <a:pos x="50" y="41"/>
                </a:cxn>
                <a:cxn ang="0">
                  <a:pos x="46" y="42"/>
                </a:cxn>
                <a:cxn ang="0">
                  <a:pos x="43" y="42"/>
                </a:cxn>
                <a:cxn ang="0">
                  <a:pos x="41" y="41"/>
                </a:cxn>
                <a:cxn ang="0">
                  <a:pos x="35" y="35"/>
                </a:cxn>
                <a:cxn ang="0">
                  <a:pos x="34" y="32"/>
                </a:cxn>
                <a:cxn ang="0">
                  <a:pos x="32" y="28"/>
                </a:cxn>
                <a:cxn ang="0">
                  <a:pos x="30" y="23"/>
                </a:cxn>
                <a:cxn ang="0">
                  <a:pos x="30" y="20"/>
                </a:cxn>
                <a:cxn ang="0">
                  <a:pos x="27" y="19"/>
                </a:cxn>
                <a:cxn ang="0">
                  <a:pos x="13" y="21"/>
                </a:cxn>
                <a:cxn ang="0">
                  <a:pos x="8" y="21"/>
                </a:cxn>
                <a:cxn ang="0">
                  <a:pos x="2" y="19"/>
                </a:cxn>
                <a:cxn ang="0">
                  <a:pos x="1" y="15"/>
                </a:cxn>
                <a:cxn ang="0">
                  <a:pos x="0" y="12"/>
                </a:cxn>
                <a:cxn ang="0">
                  <a:pos x="0" y="6"/>
                </a:cxn>
                <a:cxn ang="0">
                  <a:pos x="1" y="5"/>
                </a:cxn>
                <a:cxn ang="0">
                  <a:pos x="8" y="2"/>
                </a:cxn>
                <a:cxn ang="0">
                  <a:pos x="30" y="2"/>
                </a:cxn>
                <a:cxn ang="0">
                  <a:pos x="35" y="1"/>
                </a:cxn>
                <a:cxn ang="0">
                  <a:pos x="43" y="0"/>
                </a:cxn>
              </a:cxnLst>
              <a:rect l="0" t="0" r="r" b="b"/>
              <a:pathLst>
                <a:path w="67" h="42">
                  <a:moveTo>
                    <a:pt x="43" y="0"/>
                  </a:moveTo>
                  <a:lnTo>
                    <a:pt x="53" y="1"/>
                  </a:lnTo>
                  <a:lnTo>
                    <a:pt x="58" y="2"/>
                  </a:lnTo>
                  <a:lnTo>
                    <a:pt x="63" y="8"/>
                  </a:lnTo>
                  <a:lnTo>
                    <a:pt x="65" y="16"/>
                  </a:lnTo>
                  <a:lnTo>
                    <a:pt x="67" y="23"/>
                  </a:lnTo>
                  <a:lnTo>
                    <a:pt x="65" y="26"/>
                  </a:lnTo>
                  <a:lnTo>
                    <a:pt x="63" y="28"/>
                  </a:lnTo>
                  <a:lnTo>
                    <a:pt x="61" y="31"/>
                  </a:lnTo>
                  <a:lnTo>
                    <a:pt x="58" y="34"/>
                  </a:lnTo>
                  <a:lnTo>
                    <a:pt x="56" y="38"/>
                  </a:lnTo>
                  <a:lnTo>
                    <a:pt x="50" y="41"/>
                  </a:lnTo>
                  <a:lnTo>
                    <a:pt x="46" y="42"/>
                  </a:lnTo>
                  <a:lnTo>
                    <a:pt x="43" y="42"/>
                  </a:lnTo>
                  <a:lnTo>
                    <a:pt x="41" y="41"/>
                  </a:lnTo>
                  <a:lnTo>
                    <a:pt x="35" y="35"/>
                  </a:lnTo>
                  <a:lnTo>
                    <a:pt x="34" y="32"/>
                  </a:lnTo>
                  <a:lnTo>
                    <a:pt x="32" y="28"/>
                  </a:lnTo>
                  <a:lnTo>
                    <a:pt x="30" y="23"/>
                  </a:lnTo>
                  <a:lnTo>
                    <a:pt x="30" y="20"/>
                  </a:lnTo>
                  <a:lnTo>
                    <a:pt x="27" y="19"/>
                  </a:lnTo>
                  <a:lnTo>
                    <a:pt x="13" y="21"/>
                  </a:lnTo>
                  <a:lnTo>
                    <a:pt x="8" y="21"/>
                  </a:lnTo>
                  <a:lnTo>
                    <a:pt x="2" y="19"/>
                  </a:lnTo>
                  <a:lnTo>
                    <a:pt x="1" y="15"/>
                  </a:lnTo>
                  <a:lnTo>
                    <a:pt x="0" y="12"/>
                  </a:lnTo>
                  <a:lnTo>
                    <a:pt x="0" y="6"/>
                  </a:lnTo>
                  <a:lnTo>
                    <a:pt x="1" y="5"/>
                  </a:lnTo>
                  <a:lnTo>
                    <a:pt x="8" y="2"/>
                  </a:lnTo>
                  <a:lnTo>
                    <a:pt x="30" y="2"/>
                  </a:lnTo>
                  <a:lnTo>
                    <a:pt x="35" y="1"/>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a:extLst>
                <a:ext uri="{FF2B5EF4-FFF2-40B4-BE49-F238E27FC236}">
                  <a16:creationId xmlns:a16="http://schemas.microsoft.com/office/drawing/2014/main" id="{ADF1B775-4939-F04E-8EFB-739908E3CEE1}"/>
                </a:ext>
              </a:extLst>
            </p:cNvPr>
            <p:cNvSpPr>
              <a:spLocks/>
            </p:cNvSpPr>
            <p:nvPr/>
          </p:nvSpPr>
          <p:spPr bwMode="auto">
            <a:xfrm>
              <a:off x="2287582" y="1498596"/>
              <a:ext cx="77788" cy="38100"/>
            </a:xfrm>
            <a:custGeom>
              <a:avLst/>
              <a:gdLst/>
              <a:ahLst/>
              <a:cxnLst>
                <a:cxn ang="0">
                  <a:pos x="26" y="0"/>
                </a:cxn>
                <a:cxn ang="0">
                  <a:pos x="33" y="0"/>
                </a:cxn>
                <a:cxn ang="0">
                  <a:pos x="36" y="1"/>
                </a:cxn>
                <a:cxn ang="0">
                  <a:pos x="38" y="4"/>
                </a:cxn>
                <a:cxn ang="0">
                  <a:pos x="42" y="5"/>
                </a:cxn>
                <a:cxn ang="0">
                  <a:pos x="45" y="5"/>
                </a:cxn>
                <a:cxn ang="0">
                  <a:pos x="48" y="7"/>
                </a:cxn>
                <a:cxn ang="0">
                  <a:pos x="49" y="8"/>
                </a:cxn>
                <a:cxn ang="0">
                  <a:pos x="49" y="18"/>
                </a:cxn>
                <a:cxn ang="0">
                  <a:pos x="48" y="19"/>
                </a:cxn>
                <a:cxn ang="0">
                  <a:pos x="45" y="20"/>
                </a:cxn>
                <a:cxn ang="0">
                  <a:pos x="32" y="22"/>
                </a:cxn>
                <a:cxn ang="0">
                  <a:pos x="15" y="24"/>
                </a:cxn>
                <a:cxn ang="0">
                  <a:pos x="6" y="24"/>
                </a:cxn>
                <a:cxn ang="0">
                  <a:pos x="3" y="23"/>
                </a:cxn>
                <a:cxn ang="0">
                  <a:pos x="0" y="20"/>
                </a:cxn>
                <a:cxn ang="0">
                  <a:pos x="0" y="19"/>
                </a:cxn>
                <a:cxn ang="0">
                  <a:pos x="1" y="15"/>
                </a:cxn>
                <a:cxn ang="0">
                  <a:pos x="6" y="11"/>
                </a:cxn>
                <a:cxn ang="0">
                  <a:pos x="14" y="7"/>
                </a:cxn>
                <a:cxn ang="0">
                  <a:pos x="21" y="2"/>
                </a:cxn>
                <a:cxn ang="0">
                  <a:pos x="26" y="0"/>
                </a:cxn>
              </a:cxnLst>
              <a:rect l="0" t="0" r="r" b="b"/>
              <a:pathLst>
                <a:path w="49" h="24">
                  <a:moveTo>
                    <a:pt x="26" y="0"/>
                  </a:moveTo>
                  <a:lnTo>
                    <a:pt x="33" y="0"/>
                  </a:lnTo>
                  <a:lnTo>
                    <a:pt x="36" y="1"/>
                  </a:lnTo>
                  <a:lnTo>
                    <a:pt x="38" y="4"/>
                  </a:lnTo>
                  <a:lnTo>
                    <a:pt x="42" y="5"/>
                  </a:lnTo>
                  <a:lnTo>
                    <a:pt x="45" y="5"/>
                  </a:lnTo>
                  <a:lnTo>
                    <a:pt x="48" y="7"/>
                  </a:lnTo>
                  <a:lnTo>
                    <a:pt x="49" y="8"/>
                  </a:lnTo>
                  <a:lnTo>
                    <a:pt x="49" y="18"/>
                  </a:lnTo>
                  <a:lnTo>
                    <a:pt x="48" y="19"/>
                  </a:lnTo>
                  <a:lnTo>
                    <a:pt x="45" y="20"/>
                  </a:lnTo>
                  <a:lnTo>
                    <a:pt x="32" y="22"/>
                  </a:lnTo>
                  <a:lnTo>
                    <a:pt x="15" y="24"/>
                  </a:lnTo>
                  <a:lnTo>
                    <a:pt x="6" y="24"/>
                  </a:lnTo>
                  <a:lnTo>
                    <a:pt x="3" y="23"/>
                  </a:lnTo>
                  <a:lnTo>
                    <a:pt x="0" y="20"/>
                  </a:lnTo>
                  <a:lnTo>
                    <a:pt x="0" y="19"/>
                  </a:lnTo>
                  <a:lnTo>
                    <a:pt x="1" y="15"/>
                  </a:lnTo>
                  <a:lnTo>
                    <a:pt x="6" y="11"/>
                  </a:lnTo>
                  <a:lnTo>
                    <a:pt x="14" y="7"/>
                  </a:lnTo>
                  <a:lnTo>
                    <a:pt x="21" y="2"/>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a:extLst>
                <a:ext uri="{FF2B5EF4-FFF2-40B4-BE49-F238E27FC236}">
                  <a16:creationId xmlns:a16="http://schemas.microsoft.com/office/drawing/2014/main" id="{2EAF9617-CC61-3740-84AE-D8B2637C0C01}"/>
                </a:ext>
              </a:extLst>
            </p:cNvPr>
            <p:cNvSpPr>
              <a:spLocks/>
            </p:cNvSpPr>
            <p:nvPr/>
          </p:nvSpPr>
          <p:spPr bwMode="auto">
            <a:xfrm>
              <a:off x="2282818" y="1463671"/>
              <a:ext cx="39688" cy="23813"/>
            </a:xfrm>
            <a:custGeom>
              <a:avLst/>
              <a:gdLst/>
              <a:ahLst/>
              <a:cxnLst>
                <a:cxn ang="0">
                  <a:pos x="6" y="0"/>
                </a:cxn>
                <a:cxn ang="0">
                  <a:pos x="13" y="0"/>
                </a:cxn>
                <a:cxn ang="0">
                  <a:pos x="21" y="3"/>
                </a:cxn>
                <a:cxn ang="0">
                  <a:pos x="25" y="9"/>
                </a:cxn>
                <a:cxn ang="0">
                  <a:pos x="25" y="13"/>
                </a:cxn>
                <a:cxn ang="0">
                  <a:pos x="19" y="15"/>
                </a:cxn>
                <a:cxn ang="0">
                  <a:pos x="13" y="15"/>
                </a:cxn>
                <a:cxn ang="0">
                  <a:pos x="6" y="12"/>
                </a:cxn>
                <a:cxn ang="0">
                  <a:pos x="2" y="9"/>
                </a:cxn>
                <a:cxn ang="0">
                  <a:pos x="0" y="5"/>
                </a:cxn>
                <a:cxn ang="0">
                  <a:pos x="6" y="0"/>
                </a:cxn>
              </a:cxnLst>
              <a:rect l="0" t="0" r="r" b="b"/>
              <a:pathLst>
                <a:path w="25" h="15">
                  <a:moveTo>
                    <a:pt x="6" y="0"/>
                  </a:moveTo>
                  <a:lnTo>
                    <a:pt x="13" y="0"/>
                  </a:lnTo>
                  <a:lnTo>
                    <a:pt x="21" y="3"/>
                  </a:lnTo>
                  <a:lnTo>
                    <a:pt x="25" y="9"/>
                  </a:lnTo>
                  <a:lnTo>
                    <a:pt x="25" y="13"/>
                  </a:lnTo>
                  <a:lnTo>
                    <a:pt x="19" y="15"/>
                  </a:lnTo>
                  <a:lnTo>
                    <a:pt x="13" y="15"/>
                  </a:lnTo>
                  <a:lnTo>
                    <a:pt x="6" y="12"/>
                  </a:lnTo>
                  <a:lnTo>
                    <a:pt x="2" y="9"/>
                  </a:lnTo>
                  <a:lnTo>
                    <a:pt x="0" y="5"/>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a:extLst>
                <a:ext uri="{FF2B5EF4-FFF2-40B4-BE49-F238E27FC236}">
                  <a16:creationId xmlns:a16="http://schemas.microsoft.com/office/drawing/2014/main" id="{A3671A96-C004-EC45-A731-3E21CCDF76AA}"/>
                </a:ext>
              </a:extLst>
            </p:cNvPr>
            <p:cNvSpPr>
              <a:spLocks/>
            </p:cNvSpPr>
            <p:nvPr/>
          </p:nvSpPr>
          <p:spPr bwMode="auto">
            <a:xfrm>
              <a:off x="2251069" y="1389059"/>
              <a:ext cx="349250" cy="104775"/>
            </a:xfrm>
            <a:custGeom>
              <a:avLst/>
              <a:gdLst/>
              <a:ahLst/>
              <a:cxnLst>
                <a:cxn ang="0">
                  <a:pos x="1" y="0"/>
                </a:cxn>
                <a:cxn ang="0">
                  <a:pos x="4" y="3"/>
                </a:cxn>
                <a:cxn ang="0">
                  <a:pos x="11" y="4"/>
                </a:cxn>
                <a:cxn ang="0">
                  <a:pos x="19" y="7"/>
                </a:cxn>
                <a:cxn ang="0">
                  <a:pos x="26" y="10"/>
                </a:cxn>
                <a:cxn ang="0">
                  <a:pos x="35" y="13"/>
                </a:cxn>
                <a:cxn ang="0">
                  <a:pos x="42" y="14"/>
                </a:cxn>
                <a:cxn ang="0">
                  <a:pos x="46" y="15"/>
                </a:cxn>
                <a:cxn ang="0">
                  <a:pos x="52" y="17"/>
                </a:cxn>
                <a:cxn ang="0">
                  <a:pos x="59" y="19"/>
                </a:cxn>
                <a:cxn ang="0">
                  <a:pos x="67" y="25"/>
                </a:cxn>
                <a:cxn ang="0">
                  <a:pos x="74" y="32"/>
                </a:cxn>
                <a:cxn ang="0">
                  <a:pos x="81" y="36"/>
                </a:cxn>
                <a:cxn ang="0">
                  <a:pos x="87" y="41"/>
                </a:cxn>
                <a:cxn ang="0">
                  <a:pos x="94" y="45"/>
                </a:cxn>
                <a:cxn ang="0">
                  <a:pos x="102" y="47"/>
                </a:cxn>
                <a:cxn ang="0">
                  <a:pos x="117" y="45"/>
                </a:cxn>
                <a:cxn ang="0">
                  <a:pos x="135" y="47"/>
                </a:cxn>
                <a:cxn ang="0">
                  <a:pos x="145" y="47"/>
                </a:cxn>
                <a:cxn ang="0">
                  <a:pos x="157" y="48"/>
                </a:cxn>
                <a:cxn ang="0">
                  <a:pos x="171" y="48"/>
                </a:cxn>
                <a:cxn ang="0">
                  <a:pos x="182" y="47"/>
                </a:cxn>
                <a:cxn ang="0">
                  <a:pos x="195" y="47"/>
                </a:cxn>
                <a:cxn ang="0">
                  <a:pos x="204" y="48"/>
                </a:cxn>
                <a:cxn ang="0">
                  <a:pos x="212" y="51"/>
                </a:cxn>
                <a:cxn ang="0">
                  <a:pos x="219" y="54"/>
                </a:cxn>
                <a:cxn ang="0">
                  <a:pos x="220" y="56"/>
                </a:cxn>
                <a:cxn ang="0">
                  <a:pos x="220" y="58"/>
                </a:cxn>
                <a:cxn ang="0">
                  <a:pos x="213" y="65"/>
                </a:cxn>
                <a:cxn ang="0">
                  <a:pos x="209" y="65"/>
                </a:cxn>
                <a:cxn ang="0">
                  <a:pos x="204" y="66"/>
                </a:cxn>
                <a:cxn ang="0">
                  <a:pos x="187" y="65"/>
                </a:cxn>
                <a:cxn ang="0">
                  <a:pos x="167" y="63"/>
                </a:cxn>
                <a:cxn ang="0">
                  <a:pos x="149" y="62"/>
                </a:cxn>
                <a:cxn ang="0">
                  <a:pos x="137" y="62"/>
                </a:cxn>
                <a:cxn ang="0">
                  <a:pos x="126" y="63"/>
                </a:cxn>
                <a:cxn ang="0">
                  <a:pos x="119" y="65"/>
                </a:cxn>
                <a:cxn ang="0">
                  <a:pos x="116" y="65"/>
                </a:cxn>
                <a:cxn ang="0">
                  <a:pos x="94" y="62"/>
                </a:cxn>
                <a:cxn ang="0">
                  <a:pos x="91" y="60"/>
                </a:cxn>
                <a:cxn ang="0">
                  <a:pos x="83" y="58"/>
                </a:cxn>
                <a:cxn ang="0">
                  <a:pos x="75" y="52"/>
                </a:cxn>
                <a:cxn ang="0">
                  <a:pos x="68" y="47"/>
                </a:cxn>
                <a:cxn ang="0">
                  <a:pos x="63" y="41"/>
                </a:cxn>
                <a:cxn ang="0">
                  <a:pos x="44" y="36"/>
                </a:cxn>
                <a:cxn ang="0">
                  <a:pos x="35" y="33"/>
                </a:cxn>
                <a:cxn ang="0">
                  <a:pos x="26" y="28"/>
                </a:cxn>
                <a:cxn ang="0">
                  <a:pos x="15" y="22"/>
                </a:cxn>
                <a:cxn ang="0">
                  <a:pos x="5" y="17"/>
                </a:cxn>
                <a:cxn ang="0">
                  <a:pos x="3" y="14"/>
                </a:cxn>
                <a:cxn ang="0">
                  <a:pos x="0" y="8"/>
                </a:cxn>
                <a:cxn ang="0">
                  <a:pos x="0" y="4"/>
                </a:cxn>
                <a:cxn ang="0">
                  <a:pos x="1" y="2"/>
                </a:cxn>
                <a:cxn ang="0">
                  <a:pos x="1" y="0"/>
                </a:cxn>
              </a:cxnLst>
              <a:rect l="0" t="0" r="r" b="b"/>
              <a:pathLst>
                <a:path w="220" h="66">
                  <a:moveTo>
                    <a:pt x="1" y="0"/>
                  </a:moveTo>
                  <a:lnTo>
                    <a:pt x="4" y="3"/>
                  </a:lnTo>
                  <a:lnTo>
                    <a:pt x="11" y="4"/>
                  </a:lnTo>
                  <a:lnTo>
                    <a:pt x="19" y="7"/>
                  </a:lnTo>
                  <a:lnTo>
                    <a:pt x="26" y="10"/>
                  </a:lnTo>
                  <a:lnTo>
                    <a:pt x="35" y="13"/>
                  </a:lnTo>
                  <a:lnTo>
                    <a:pt x="42" y="14"/>
                  </a:lnTo>
                  <a:lnTo>
                    <a:pt x="46" y="15"/>
                  </a:lnTo>
                  <a:lnTo>
                    <a:pt x="52" y="17"/>
                  </a:lnTo>
                  <a:lnTo>
                    <a:pt x="59" y="19"/>
                  </a:lnTo>
                  <a:lnTo>
                    <a:pt x="67" y="25"/>
                  </a:lnTo>
                  <a:lnTo>
                    <a:pt x="74" y="32"/>
                  </a:lnTo>
                  <a:lnTo>
                    <a:pt x="81" y="36"/>
                  </a:lnTo>
                  <a:lnTo>
                    <a:pt x="87" y="41"/>
                  </a:lnTo>
                  <a:lnTo>
                    <a:pt x="94" y="45"/>
                  </a:lnTo>
                  <a:lnTo>
                    <a:pt x="102" y="47"/>
                  </a:lnTo>
                  <a:lnTo>
                    <a:pt x="117" y="45"/>
                  </a:lnTo>
                  <a:lnTo>
                    <a:pt x="135" y="47"/>
                  </a:lnTo>
                  <a:lnTo>
                    <a:pt x="145" y="47"/>
                  </a:lnTo>
                  <a:lnTo>
                    <a:pt x="157" y="48"/>
                  </a:lnTo>
                  <a:lnTo>
                    <a:pt x="171" y="48"/>
                  </a:lnTo>
                  <a:lnTo>
                    <a:pt x="182" y="47"/>
                  </a:lnTo>
                  <a:lnTo>
                    <a:pt x="195" y="47"/>
                  </a:lnTo>
                  <a:lnTo>
                    <a:pt x="204" y="48"/>
                  </a:lnTo>
                  <a:lnTo>
                    <a:pt x="212" y="51"/>
                  </a:lnTo>
                  <a:lnTo>
                    <a:pt x="219" y="54"/>
                  </a:lnTo>
                  <a:lnTo>
                    <a:pt x="220" y="56"/>
                  </a:lnTo>
                  <a:lnTo>
                    <a:pt x="220" y="58"/>
                  </a:lnTo>
                  <a:lnTo>
                    <a:pt x="213" y="65"/>
                  </a:lnTo>
                  <a:lnTo>
                    <a:pt x="209" y="65"/>
                  </a:lnTo>
                  <a:lnTo>
                    <a:pt x="204" y="66"/>
                  </a:lnTo>
                  <a:lnTo>
                    <a:pt x="187" y="65"/>
                  </a:lnTo>
                  <a:lnTo>
                    <a:pt x="167" y="63"/>
                  </a:lnTo>
                  <a:lnTo>
                    <a:pt x="149" y="62"/>
                  </a:lnTo>
                  <a:lnTo>
                    <a:pt x="137" y="62"/>
                  </a:lnTo>
                  <a:lnTo>
                    <a:pt x="126" y="63"/>
                  </a:lnTo>
                  <a:lnTo>
                    <a:pt x="119" y="65"/>
                  </a:lnTo>
                  <a:lnTo>
                    <a:pt x="116" y="65"/>
                  </a:lnTo>
                  <a:lnTo>
                    <a:pt x="94" y="62"/>
                  </a:lnTo>
                  <a:lnTo>
                    <a:pt x="91" y="60"/>
                  </a:lnTo>
                  <a:lnTo>
                    <a:pt x="83" y="58"/>
                  </a:lnTo>
                  <a:lnTo>
                    <a:pt x="75" y="52"/>
                  </a:lnTo>
                  <a:lnTo>
                    <a:pt x="68" y="47"/>
                  </a:lnTo>
                  <a:lnTo>
                    <a:pt x="63" y="41"/>
                  </a:lnTo>
                  <a:lnTo>
                    <a:pt x="44" y="36"/>
                  </a:lnTo>
                  <a:lnTo>
                    <a:pt x="35" y="33"/>
                  </a:lnTo>
                  <a:lnTo>
                    <a:pt x="26" y="28"/>
                  </a:lnTo>
                  <a:lnTo>
                    <a:pt x="15" y="22"/>
                  </a:lnTo>
                  <a:lnTo>
                    <a:pt x="5" y="17"/>
                  </a:lnTo>
                  <a:lnTo>
                    <a:pt x="3" y="14"/>
                  </a:lnTo>
                  <a:lnTo>
                    <a:pt x="0" y="8"/>
                  </a:lnTo>
                  <a:lnTo>
                    <a:pt x="0" y="4"/>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a:extLst>
                <a:ext uri="{FF2B5EF4-FFF2-40B4-BE49-F238E27FC236}">
                  <a16:creationId xmlns:a16="http://schemas.microsoft.com/office/drawing/2014/main" id="{D52C0886-8526-624E-B226-08E7D108CBE5}"/>
                </a:ext>
              </a:extLst>
            </p:cNvPr>
            <p:cNvSpPr>
              <a:spLocks/>
            </p:cNvSpPr>
            <p:nvPr/>
          </p:nvSpPr>
          <p:spPr bwMode="auto">
            <a:xfrm>
              <a:off x="3713154" y="1681160"/>
              <a:ext cx="192088" cy="84138"/>
            </a:xfrm>
            <a:custGeom>
              <a:avLst/>
              <a:gdLst/>
              <a:ahLst/>
              <a:cxnLst>
                <a:cxn ang="0">
                  <a:pos x="9" y="0"/>
                </a:cxn>
                <a:cxn ang="0">
                  <a:pos x="15" y="0"/>
                </a:cxn>
                <a:cxn ang="0">
                  <a:pos x="24" y="1"/>
                </a:cxn>
                <a:cxn ang="0">
                  <a:pos x="32" y="4"/>
                </a:cxn>
                <a:cxn ang="0">
                  <a:pos x="37" y="8"/>
                </a:cxn>
                <a:cxn ang="0">
                  <a:pos x="43" y="11"/>
                </a:cxn>
                <a:cxn ang="0">
                  <a:pos x="48" y="11"/>
                </a:cxn>
                <a:cxn ang="0">
                  <a:pos x="56" y="9"/>
                </a:cxn>
                <a:cxn ang="0">
                  <a:pos x="76" y="7"/>
                </a:cxn>
                <a:cxn ang="0">
                  <a:pos x="82" y="5"/>
                </a:cxn>
                <a:cxn ang="0">
                  <a:pos x="88" y="3"/>
                </a:cxn>
                <a:cxn ang="0">
                  <a:pos x="93" y="3"/>
                </a:cxn>
                <a:cxn ang="0">
                  <a:pos x="102" y="4"/>
                </a:cxn>
                <a:cxn ang="0">
                  <a:pos x="111" y="8"/>
                </a:cxn>
                <a:cxn ang="0">
                  <a:pos x="119" y="13"/>
                </a:cxn>
                <a:cxn ang="0">
                  <a:pos x="121" y="16"/>
                </a:cxn>
                <a:cxn ang="0">
                  <a:pos x="121" y="19"/>
                </a:cxn>
                <a:cxn ang="0">
                  <a:pos x="118" y="24"/>
                </a:cxn>
                <a:cxn ang="0">
                  <a:pos x="115" y="27"/>
                </a:cxn>
                <a:cxn ang="0">
                  <a:pos x="114" y="30"/>
                </a:cxn>
                <a:cxn ang="0">
                  <a:pos x="110" y="34"/>
                </a:cxn>
                <a:cxn ang="0">
                  <a:pos x="100" y="34"/>
                </a:cxn>
                <a:cxn ang="0">
                  <a:pos x="92" y="37"/>
                </a:cxn>
                <a:cxn ang="0">
                  <a:pos x="87" y="40"/>
                </a:cxn>
                <a:cxn ang="0">
                  <a:pos x="81" y="44"/>
                </a:cxn>
                <a:cxn ang="0">
                  <a:pos x="73" y="48"/>
                </a:cxn>
                <a:cxn ang="0">
                  <a:pos x="62" y="52"/>
                </a:cxn>
                <a:cxn ang="0">
                  <a:pos x="56" y="53"/>
                </a:cxn>
                <a:cxn ang="0">
                  <a:pos x="52" y="53"/>
                </a:cxn>
                <a:cxn ang="0">
                  <a:pos x="47" y="50"/>
                </a:cxn>
                <a:cxn ang="0">
                  <a:pos x="44" y="48"/>
                </a:cxn>
                <a:cxn ang="0">
                  <a:pos x="41" y="42"/>
                </a:cxn>
                <a:cxn ang="0">
                  <a:pos x="37" y="38"/>
                </a:cxn>
                <a:cxn ang="0">
                  <a:pos x="30" y="37"/>
                </a:cxn>
                <a:cxn ang="0">
                  <a:pos x="24" y="37"/>
                </a:cxn>
                <a:cxn ang="0">
                  <a:pos x="18" y="38"/>
                </a:cxn>
                <a:cxn ang="0">
                  <a:pos x="13" y="35"/>
                </a:cxn>
                <a:cxn ang="0">
                  <a:pos x="9" y="31"/>
                </a:cxn>
                <a:cxn ang="0">
                  <a:pos x="3" y="20"/>
                </a:cxn>
                <a:cxn ang="0">
                  <a:pos x="2" y="16"/>
                </a:cxn>
                <a:cxn ang="0">
                  <a:pos x="0" y="13"/>
                </a:cxn>
                <a:cxn ang="0">
                  <a:pos x="0" y="9"/>
                </a:cxn>
                <a:cxn ang="0">
                  <a:pos x="2" y="7"/>
                </a:cxn>
                <a:cxn ang="0">
                  <a:pos x="9" y="0"/>
                </a:cxn>
              </a:cxnLst>
              <a:rect l="0" t="0" r="r" b="b"/>
              <a:pathLst>
                <a:path w="121" h="53">
                  <a:moveTo>
                    <a:pt x="9" y="0"/>
                  </a:moveTo>
                  <a:lnTo>
                    <a:pt x="15" y="0"/>
                  </a:lnTo>
                  <a:lnTo>
                    <a:pt x="24" y="1"/>
                  </a:lnTo>
                  <a:lnTo>
                    <a:pt x="32" y="4"/>
                  </a:lnTo>
                  <a:lnTo>
                    <a:pt x="37" y="8"/>
                  </a:lnTo>
                  <a:lnTo>
                    <a:pt x="43" y="11"/>
                  </a:lnTo>
                  <a:lnTo>
                    <a:pt x="48" y="11"/>
                  </a:lnTo>
                  <a:lnTo>
                    <a:pt x="56" y="9"/>
                  </a:lnTo>
                  <a:lnTo>
                    <a:pt x="76" y="7"/>
                  </a:lnTo>
                  <a:lnTo>
                    <a:pt x="82" y="5"/>
                  </a:lnTo>
                  <a:lnTo>
                    <a:pt x="88" y="3"/>
                  </a:lnTo>
                  <a:lnTo>
                    <a:pt x="93" y="3"/>
                  </a:lnTo>
                  <a:lnTo>
                    <a:pt x="102" y="4"/>
                  </a:lnTo>
                  <a:lnTo>
                    <a:pt x="111" y="8"/>
                  </a:lnTo>
                  <a:lnTo>
                    <a:pt x="119" y="13"/>
                  </a:lnTo>
                  <a:lnTo>
                    <a:pt x="121" y="16"/>
                  </a:lnTo>
                  <a:lnTo>
                    <a:pt x="121" y="19"/>
                  </a:lnTo>
                  <a:lnTo>
                    <a:pt x="118" y="24"/>
                  </a:lnTo>
                  <a:lnTo>
                    <a:pt x="115" y="27"/>
                  </a:lnTo>
                  <a:lnTo>
                    <a:pt x="114" y="30"/>
                  </a:lnTo>
                  <a:lnTo>
                    <a:pt x="110" y="34"/>
                  </a:lnTo>
                  <a:lnTo>
                    <a:pt x="100" y="34"/>
                  </a:lnTo>
                  <a:lnTo>
                    <a:pt x="92" y="37"/>
                  </a:lnTo>
                  <a:lnTo>
                    <a:pt x="87" y="40"/>
                  </a:lnTo>
                  <a:lnTo>
                    <a:pt x="81" y="44"/>
                  </a:lnTo>
                  <a:lnTo>
                    <a:pt x="73" y="48"/>
                  </a:lnTo>
                  <a:lnTo>
                    <a:pt x="62" y="52"/>
                  </a:lnTo>
                  <a:lnTo>
                    <a:pt x="56" y="53"/>
                  </a:lnTo>
                  <a:lnTo>
                    <a:pt x="52" y="53"/>
                  </a:lnTo>
                  <a:lnTo>
                    <a:pt x="47" y="50"/>
                  </a:lnTo>
                  <a:lnTo>
                    <a:pt x="44" y="48"/>
                  </a:lnTo>
                  <a:lnTo>
                    <a:pt x="41" y="42"/>
                  </a:lnTo>
                  <a:lnTo>
                    <a:pt x="37" y="38"/>
                  </a:lnTo>
                  <a:lnTo>
                    <a:pt x="30" y="37"/>
                  </a:lnTo>
                  <a:lnTo>
                    <a:pt x="24" y="37"/>
                  </a:lnTo>
                  <a:lnTo>
                    <a:pt x="18" y="38"/>
                  </a:lnTo>
                  <a:lnTo>
                    <a:pt x="13" y="35"/>
                  </a:lnTo>
                  <a:lnTo>
                    <a:pt x="9" y="31"/>
                  </a:lnTo>
                  <a:lnTo>
                    <a:pt x="3" y="20"/>
                  </a:lnTo>
                  <a:lnTo>
                    <a:pt x="2" y="16"/>
                  </a:lnTo>
                  <a:lnTo>
                    <a:pt x="0" y="13"/>
                  </a:lnTo>
                  <a:lnTo>
                    <a:pt x="0" y="9"/>
                  </a:lnTo>
                  <a:lnTo>
                    <a:pt x="2" y="7"/>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a:extLst>
                <a:ext uri="{FF2B5EF4-FFF2-40B4-BE49-F238E27FC236}">
                  <a16:creationId xmlns:a16="http://schemas.microsoft.com/office/drawing/2014/main" id="{DB94438F-0C03-A14C-974D-32A2ED509574}"/>
                </a:ext>
              </a:extLst>
            </p:cNvPr>
            <p:cNvSpPr>
              <a:spLocks/>
            </p:cNvSpPr>
            <p:nvPr/>
          </p:nvSpPr>
          <p:spPr bwMode="auto">
            <a:xfrm>
              <a:off x="2747955" y="1125535"/>
              <a:ext cx="1104898" cy="711199"/>
            </a:xfrm>
            <a:custGeom>
              <a:avLst/>
              <a:gdLst/>
              <a:ahLst/>
              <a:cxnLst>
                <a:cxn ang="0">
                  <a:pos x="498" y="13"/>
                </a:cxn>
                <a:cxn ang="0">
                  <a:pos x="472" y="26"/>
                </a:cxn>
                <a:cxn ang="0">
                  <a:pos x="401" y="33"/>
                </a:cxn>
                <a:cxn ang="0">
                  <a:pos x="468" y="35"/>
                </a:cxn>
                <a:cxn ang="0">
                  <a:pos x="524" y="20"/>
                </a:cxn>
                <a:cxn ang="0">
                  <a:pos x="558" y="20"/>
                </a:cxn>
                <a:cxn ang="0">
                  <a:pos x="582" y="66"/>
                </a:cxn>
                <a:cxn ang="0">
                  <a:pos x="619" y="105"/>
                </a:cxn>
                <a:cxn ang="0">
                  <a:pos x="692" y="80"/>
                </a:cxn>
                <a:cxn ang="0">
                  <a:pos x="659" y="121"/>
                </a:cxn>
                <a:cxn ang="0">
                  <a:pos x="619" y="180"/>
                </a:cxn>
                <a:cxn ang="0">
                  <a:pos x="637" y="191"/>
                </a:cxn>
                <a:cxn ang="0">
                  <a:pos x="623" y="226"/>
                </a:cxn>
                <a:cxn ang="0">
                  <a:pos x="578" y="239"/>
                </a:cxn>
                <a:cxn ang="0">
                  <a:pos x="585" y="276"/>
                </a:cxn>
                <a:cxn ang="0">
                  <a:pos x="574" y="300"/>
                </a:cxn>
                <a:cxn ang="0">
                  <a:pos x="559" y="277"/>
                </a:cxn>
                <a:cxn ang="0">
                  <a:pos x="539" y="288"/>
                </a:cxn>
                <a:cxn ang="0">
                  <a:pos x="566" y="310"/>
                </a:cxn>
                <a:cxn ang="0">
                  <a:pos x="550" y="311"/>
                </a:cxn>
                <a:cxn ang="0">
                  <a:pos x="465" y="328"/>
                </a:cxn>
                <a:cxn ang="0">
                  <a:pos x="440" y="359"/>
                </a:cxn>
                <a:cxn ang="0">
                  <a:pos x="375" y="373"/>
                </a:cxn>
                <a:cxn ang="0">
                  <a:pos x="373" y="390"/>
                </a:cxn>
                <a:cxn ang="0">
                  <a:pos x="358" y="402"/>
                </a:cxn>
                <a:cxn ang="0">
                  <a:pos x="346" y="439"/>
                </a:cxn>
                <a:cxn ang="0">
                  <a:pos x="317" y="440"/>
                </a:cxn>
                <a:cxn ang="0">
                  <a:pos x="310" y="432"/>
                </a:cxn>
                <a:cxn ang="0">
                  <a:pos x="279" y="422"/>
                </a:cxn>
                <a:cxn ang="0">
                  <a:pos x="249" y="381"/>
                </a:cxn>
                <a:cxn ang="0">
                  <a:pos x="231" y="370"/>
                </a:cxn>
                <a:cxn ang="0">
                  <a:pos x="221" y="333"/>
                </a:cxn>
                <a:cxn ang="0">
                  <a:pos x="228" y="318"/>
                </a:cxn>
                <a:cxn ang="0">
                  <a:pos x="215" y="287"/>
                </a:cxn>
                <a:cxn ang="0">
                  <a:pos x="239" y="303"/>
                </a:cxn>
                <a:cxn ang="0">
                  <a:pos x="249" y="313"/>
                </a:cxn>
                <a:cxn ang="0">
                  <a:pos x="249" y="287"/>
                </a:cxn>
                <a:cxn ang="0">
                  <a:pos x="219" y="269"/>
                </a:cxn>
                <a:cxn ang="0">
                  <a:pos x="205" y="287"/>
                </a:cxn>
                <a:cxn ang="0">
                  <a:pos x="194" y="243"/>
                </a:cxn>
                <a:cxn ang="0">
                  <a:pos x="146" y="210"/>
                </a:cxn>
                <a:cxn ang="0">
                  <a:pos x="79" y="205"/>
                </a:cxn>
                <a:cxn ang="0">
                  <a:pos x="71" y="184"/>
                </a:cxn>
                <a:cxn ang="0">
                  <a:pos x="52" y="214"/>
                </a:cxn>
                <a:cxn ang="0">
                  <a:pos x="16" y="188"/>
                </a:cxn>
                <a:cxn ang="0">
                  <a:pos x="27" y="174"/>
                </a:cxn>
                <a:cxn ang="0">
                  <a:pos x="57" y="148"/>
                </a:cxn>
                <a:cxn ang="0">
                  <a:pos x="86" y="126"/>
                </a:cxn>
                <a:cxn ang="0">
                  <a:pos x="113" y="111"/>
                </a:cxn>
                <a:cxn ang="0">
                  <a:pos x="127" y="92"/>
                </a:cxn>
                <a:cxn ang="0">
                  <a:pos x="211" y="80"/>
                </a:cxn>
                <a:cxn ang="0">
                  <a:pos x="256" y="68"/>
                </a:cxn>
                <a:cxn ang="0">
                  <a:pos x="268" y="42"/>
                </a:cxn>
                <a:cxn ang="0">
                  <a:pos x="279" y="58"/>
                </a:cxn>
                <a:cxn ang="0">
                  <a:pos x="305" y="28"/>
                </a:cxn>
                <a:cxn ang="0">
                  <a:pos x="377" y="6"/>
                </a:cxn>
              </a:cxnLst>
              <a:rect l="0" t="0" r="r" b="b"/>
              <a:pathLst>
                <a:path w="696" h="448">
                  <a:moveTo>
                    <a:pt x="420" y="0"/>
                  </a:moveTo>
                  <a:lnTo>
                    <a:pt x="435" y="0"/>
                  </a:lnTo>
                  <a:lnTo>
                    <a:pt x="455" y="3"/>
                  </a:lnTo>
                  <a:lnTo>
                    <a:pt x="477" y="9"/>
                  </a:lnTo>
                  <a:lnTo>
                    <a:pt x="496" y="11"/>
                  </a:lnTo>
                  <a:lnTo>
                    <a:pt x="498" y="13"/>
                  </a:lnTo>
                  <a:lnTo>
                    <a:pt x="500" y="13"/>
                  </a:lnTo>
                  <a:lnTo>
                    <a:pt x="504" y="17"/>
                  </a:lnTo>
                  <a:lnTo>
                    <a:pt x="502" y="20"/>
                  </a:lnTo>
                  <a:lnTo>
                    <a:pt x="498" y="21"/>
                  </a:lnTo>
                  <a:lnTo>
                    <a:pt x="487" y="24"/>
                  </a:lnTo>
                  <a:lnTo>
                    <a:pt x="472" y="26"/>
                  </a:lnTo>
                  <a:lnTo>
                    <a:pt x="457" y="31"/>
                  </a:lnTo>
                  <a:lnTo>
                    <a:pt x="443" y="33"/>
                  </a:lnTo>
                  <a:lnTo>
                    <a:pt x="431" y="35"/>
                  </a:lnTo>
                  <a:lnTo>
                    <a:pt x="418" y="35"/>
                  </a:lnTo>
                  <a:lnTo>
                    <a:pt x="407" y="33"/>
                  </a:lnTo>
                  <a:lnTo>
                    <a:pt x="401" y="33"/>
                  </a:lnTo>
                  <a:lnTo>
                    <a:pt x="406" y="35"/>
                  </a:lnTo>
                  <a:lnTo>
                    <a:pt x="416" y="36"/>
                  </a:lnTo>
                  <a:lnTo>
                    <a:pt x="428" y="39"/>
                  </a:lnTo>
                  <a:lnTo>
                    <a:pt x="444" y="39"/>
                  </a:lnTo>
                  <a:lnTo>
                    <a:pt x="463" y="36"/>
                  </a:lnTo>
                  <a:lnTo>
                    <a:pt x="468" y="35"/>
                  </a:lnTo>
                  <a:lnTo>
                    <a:pt x="474" y="32"/>
                  </a:lnTo>
                  <a:lnTo>
                    <a:pt x="484" y="29"/>
                  </a:lnTo>
                  <a:lnTo>
                    <a:pt x="495" y="31"/>
                  </a:lnTo>
                  <a:lnTo>
                    <a:pt x="502" y="29"/>
                  </a:lnTo>
                  <a:lnTo>
                    <a:pt x="511" y="25"/>
                  </a:lnTo>
                  <a:lnTo>
                    <a:pt x="524" y="20"/>
                  </a:lnTo>
                  <a:lnTo>
                    <a:pt x="532" y="18"/>
                  </a:lnTo>
                  <a:lnTo>
                    <a:pt x="540" y="20"/>
                  </a:lnTo>
                  <a:lnTo>
                    <a:pt x="547" y="21"/>
                  </a:lnTo>
                  <a:lnTo>
                    <a:pt x="552" y="21"/>
                  </a:lnTo>
                  <a:lnTo>
                    <a:pt x="555" y="20"/>
                  </a:lnTo>
                  <a:lnTo>
                    <a:pt x="558" y="20"/>
                  </a:lnTo>
                  <a:lnTo>
                    <a:pt x="563" y="18"/>
                  </a:lnTo>
                  <a:lnTo>
                    <a:pt x="569" y="20"/>
                  </a:lnTo>
                  <a:lnTo>
                    <a:pt x="571" y="25"/>
                  </a:lnTo>
                  <a:lnTo>
                    <a:pt x="573" y="35"/>
                  </a:lnTo>
                  <a:lnTo>
                    <a:pt x="578" y="57"/>
                  </a:lnTo>
                  <a:lnTo>
                    <a:pt x="582" y="66"/>
                  </a:lnTo>
                  <a:lnTo>
                    <a:pt x="588" y="74"/>
                  </a:lnTo>
                  <a:lnTo>
                    <a:pt x="592" y="83"/>
                  </a:lnTo>
                  <a:lnTo>
                    <a:pt x="596" y="92"/>
                  </a:lnTo>
                  <a:lnTo>
                    <a:pt x="602" y="99"/>
                  </a:lnTo>
                  <a:lnTo>
                    <a:pt x="610" y="105"/>
                  </a:lnTo>
                  <a:lnTo>
                    <a:pt x="619" y="105"/>
                  </a:lnTo>
                  <a:lnTo>
                    <a:pt x="629" y="99"/>
                  </a:lnTo>
                  <a:lnTo>
                    <a:pt x="647" y="81"/>
                  </a:lnTo>
                  <a:lnTo>
                    <a:pt x="658" y="76"/>
                  </a:lnTo>
                  <a:lnTo>
                    <a:pt x="671" y="74"/>
                  </a:lnTo>
                  <a:lnTo>
                    <a:pt x="682" y="77"/>
                  </a:lnTo>
                  <a:lnTo>
                    <a:pt x="692" y="80"/>
                  </a:lnTo>
                  <a:lnTo>
                    <a:pt x="696" y="84"/>
                  </a:lnTo>
                  <a:lnTo>
                    <a:pt x="696" y="91"/>
                  </a:lnTo>
                  <a:lnTo>
                    <a:pt x="692" y="98"/>
                  </a:lnTo>
                  <a:lnTo>
                    <a:pt x="685" y="105"/>
                  </a:lnTo>
                  <a:lnTo>
                    <a:pt x="669" y="113"/>
                  </a:lnTo>
                  <a:lnTo>
                    <a:pt x="659" y="121"/>
                  </a:lnTo>
                  <a:lnTo>
                    <a:pt x="640" y="140"/>
                  </a:lnTo>
                  <a:lnTo>
                    <a:pt x="633" y="148"/>
                  </a:lnTo>
                  <a:lnTo>
                    <a:pt x="625" y="157"/>
                  </a:lnTo>
                  <a:lnTo>
                    <a:pt x="621" y="163"/>
                  </a:lnTo>
                  <a:lnTo>
                    <a:pt x="618" y="170"/>
                  </a:lnTo>
                  <a:lnTo>
                    <a:pt x="619" y="180"/>
                  </a:lnTo>
                  <a:lnTo>
                    <a:pt x="622" y="184"/>
                  </a:lnTo>
                  <a:lnTo>
                    <a:pt x="623" y="187"/>
                  </a:lnTo>
                  <a:lnTo>
                    <a:pt x="626" y="188"/>
                  </a:lnTo>
                  <a:lnTo>
                    <a:pt x="633" y="188"/>
                  </a:lnTo>
                  <a:lnTo>
                    <a:pt x="636" y="189"/>
                  </a:lnTo>
                  <a:lnTo>
                    <a:pt x="637" y="191"/>
                  </a:lnTo>
                  <a:lnTo>
                    <a:pt x="637" y="192"/>
                  </a:lnTo>
                  <a:lnTo>
                    <a:pt x="632" y="198"/>
                  </a:lnTo>
                  <a:lnTo>
                    <a:pt x="629" y="202"/>
                  </a:lnTo>
                  <a:lnTo>
                    <a:pt x="628" y="205"/>
                  </a:lnTo>
                  <a:lnTo>
                    <a:pt x="625" y="214"/>
                  </a:lnTo>
                  <a:lnTo>
                    <a:pt x="623" y="226"/>
                  </a:lnTo>
                  <a:lnTo>
                    <a:pt x="623" y="240"/>
                  </a:lnTo>
                  <a:lnTo>
                    <a:pt x="622" y="244"/>
                  </a:lnTo>
                  <a:lnTo>
                    <a:pt x="617" y="244"/>
                  </a:lnTo>
                  <a:lnTo>
                    <a:pt x="592" y="236"/>
                  </a:lnTo>
                  <a:lnTo>
                    <a:pt x="584" y="236"/>
                  </a:lnTo>
                  <a:lnTo>
                    <a:pt x="578" y="239"/>
                  </a:lnTo>
                  <a:lnTo>
                    <a:pt x="576" y="244"/>
                  </a:lnTo>
                  <a:lnTo>
                    <a:pt x="576" y="251"/>
                  </a:lnTo>
                  <a:lnTo>
                    <a:pt x="578" y="258"/>
                  </a:lnTo>
                  <a:lnTo>
                    <a:pt x="581" y="266"/>
                  </a:lnTo>
                  <a:lnTo>
                    <a:pt x="582" y="272"/>
                  </a:lnTo>
                  <a:lnTo>
                    <a:pt x="585" y="276"/>
                  </a:lnTo>
                  <a:lnTo>
                    <a:pt x="587" y="280"/>
                  </a:lnTo>
                  <a:lnTo>
                    <a:pt x="588" y="281"/>
                  </a:lnTo>
                  <a:lnTo>
                    <a:pt x="588" y="290"/>
                  </a:lnTo>
                  <a:lnTo>
                    <a:pt x="585" y="295"/>
                  </a:lnTo>
                  <a:lnTo>
                    <a:pt x="582" y="298"/>
                  </a:lnTo>
                  <a:lnTo>
                    <a:pt x="574" y="300"/>
                  </a:lnTo>
                  <a:lnTo>
                    <a:pt x="566" y="298"/>
                  </a:lnTo>
                  <a:lnTo>
                    <a:pt x="562" y="294"/>
                  </a:lnTo>
                  <a:lnTo>
                    <a:pt x="562" y="290"/>
                  </a:lnTo>
                  <a:lnTo>
                    <a:pt x="561" y="287"/>
                  </a:lnTo>
                  <a:lnTo>
                    <a:pt x="561" y="283"/>
                  </a:lnTo>
                  <a:lnTo>
                    <a:pt x="559" y="277"/>
                  </a:lnTo>
                  <a:lnTo>
                    <a:pt x="546" y="269"/>
                  </a:lnTo>
                  <a:lnTo>
                    <a:pt x="539" y="266"/>
                  </a:lnTo>
                  <a:lnTo>
                    <a:pt x="535" y="265"/>
                  </a:lnTo>
                  <a:lnTo>
                    <a:pt x="533" y="268"/>
                  </a:lnTo>
                  <a:lnTo>
                    <a:pt x="536" y="281"/>
                  </a:lnTo>
                  <a:lnTo>
                    <a:pt x="539" y="288"/>
                  </a:lnTo>
                  <a:lnTo>
                    <a:pt x="544" y="291"/>
                  </a:lnTo>
                  <a:lnTo>
                    <a:pt x="552" y="294"/>
                  </a:lnTo>
                  <a:lnTo>
                    <a:pt x="556" y="298"/>
                  </a:lnTo>
                  <a:lnTo>
                    <a:pt x="559" y="302"/>
                  </a:lnTo>
                  <a:lnTo>
                    <a:pt x="566" y="309"/>
                  </a:lnTo>
                  <a:lnTo>
                    <a:pt x="566" y="310"/>
                  </a:lnTo>
                  <a:lnTo>
                    <a:pt x="563" y="311"/>
                  </a:lnTo>
                  <a:lnTo>
                    <a:pt x="561" y="311"/>
                  </a:lnTo>
                  <a:lnTo>
                    <a:pt x="558" y="313"/>
                  </a:lnTo>
                  <a:lnTo>
                    <a:pt x="555" y="313"/>
                  </a:lnTo>
                  <a:lnTo>
                    <a:pt x="552" y="311"/>
                  </a:lnTo>
                  <a:lnTo>
                    <a:pt x="550" y="311"/>
                  </a:lnTo>
                  <a:lnTo>
                    <a:pt x="543" y="313"/>
                  </a:lnTo>
                  <a:lnTo>
                    <a:pt x="521" y="324"/>
                  </a:lnTo>
                  <a:lnTo>
                    <a:pt x="507" y="328"/>
                  </a:lnTo>
                  <a:lnTo>
                    <a:pt x="495" y="329"/>
                  </a:lnTo>
                  <a:lnTo>
                    <a:pt x="483" y="328"/>
                  </a:lnTo>
                  <a:lnTo>
                    <a:pt x="465" y="328"/>
                  </a:lnTo>
                  <a:lnTo>
                    <a:pt x="461" y="331"/>
                  </a:lnTo>
                  <a:lnTo>
                    <a:pt x="455" y="337"/>
                  </a:lnTo>
                  <a:lnTo>
                    <a:pt x="450" y="346"/>
                  </a:lnTo>
                  <a:lnTo>
                    <a:pt x="446" y="354"/>
                  </a:lnTo>
                  <a:lnTo>
                    <a:pt x="443" y="358"/>
                  </a:lnTo>
                  <a:lnTo>
                    <a:pt x="440" y="359"/>
                  </a:lnTo>
                  <a:lnTo>
                    <a:pt x="424" y="359"/>
                  </a:lnTo>
                  <a:lnTo>
                    <a:pt x="416" y="358"/>
                  </a:lnTo>
                  <a:lnTo>
                    <a:pt x="409" y="358"/>
                  </a:lnTo>
                  <a:lnTo>
                    <a:pt x="401" y="361"/>
                  </a:lnTo>
                  <a:lnTo>
                    <a:pt x="391" y="368"/>
                  </a:lnTo>
                  <a:lnTo>
                    <a:pt x="375" y="373"/>
                  </a:lnTo>
                  <a:lnTo>
                    <a:pt x="372" y="374"/>
                  </a:lnTo>
                  <a:lnTo>
                    <a:pt x="370" y="377"/>
                  </a:lnTo>
                  <a:lnTo>
                    <a:pt x="370" y="380"/>
                  </a:lnTo>
                  <a:lnTo>
                    <a:pt x="372" y="383"/>
                  </a:lnTo>
                  <a:lnTo>
                    <a:pt x="372" y="385"/>
                  </a:lnTo>
                  <a:lnTo>
                    <a:pt x="373" y="390"/>
                  </a:lnTo>
                  <a:lnTo>
                    <a:pt x="373" y="396"/>
                  </a:lnTo>
                  <a:lnTo>
                    <a:pt x="372" y="400"/>
                  </a:lnTo>
                  <a:lnTo>
                    <a:pt x="370" y="402"/>
                  </a:lnTo>
                  <a:lnTo>
                    <a:pt x="365" y="405"/>
                  </a:lnTo>
                  <a:lnTo>
                    <a:pt x="361" y="403"/>
                  </a:lnTo>
                  <a:lnTo>
                    <a:pt x="358" y="402"/>
                  </a:lnTo>
                  <a:lnTo>
                    <a:pt x="355" y="403"/>
                  </a:lnTo>
                  <a:lnTo>
                    <a:pt x="354" y="403"/>
                  </a:lnTo>
                  <a:lnTo>
                    <a:pt x="353" y="406"/>
                  </a:lnTo>
                  <a:lnTo>
                    <a:pt x="353" y="422"/>
                  </a:lnTo>
                  <a:lnTo>
                    <a:pt x="351" y="431"/>
                  </a:lnTo>
                  <a:lnTo>
                    <a:pt x="346" y="439"/>
                  </a:lnTo>
                  <a:lnTo>
                    <a:pt x="342" y="443"/>
                  </a:lnTo>
                  <a:lnTo>
                    <a:pt x="338" y="446"/>
                  </a:lnTo>
                  <a:lnTo>
                    <a:pt x="335" y="448"/>
                  </a:lnTo>
                  <a:lnTo>
                    <a:pt x="323" y="448"/>
                  </a:lnTo>
                  <a:lnTo>
                    <a:pt x="320" y="446"/>
                  </a:lnTo>
                  <a:lnTo>
                    <a:pt x="317" y="440"/>
                  </a:lnTo>
                  <a:lnTo>
                    <a:pt x="317" y="437"/>
                  </a:lnTo>
                  <a:lnTo>
                    <a:pt x="316" y="435"/>
                  </a:lnTo>
                  <a:lnTo>
                    <a:pt x="316" y="432"/>
                  </a:lnTo>
                  <a:lnTo>
                    <a:pt x="314" y="431"/>
                  </a:lnTo>
                  <a:lnTo>
                    <a:pt x="312" y="431"/>
                  </a:lnTo>
                  <a:lnTo>
                    <a:pt x="310" y="432"/>
                  </a:lnTo>
                  <a:lnTo>
                    <a:pt x="305" y="435"/>
                  </a:lnTo>
                  <a:lnTo>
                    <a:pt x="301" y="436"/>
                  </a:lnTo>
                  <a:lnTo>
                    <a:pt x="295" y="439"/>
                  </a:lnTo>
                  <a:lnTo>
                    <a:pt x="293" y="436"/>
                  </a:lnTo>
                  <a:lnTo>
                    <a:pt x="287" y="429"/>
                  </a:lnTo>
                  <a:lnTo>
                    <a:pt x="279" y="422"/>
                  </a:lnTo>
                  <a:lnTo>
                    <a:pt x="269" y="416"/>
                  </a:lnTo>
                  <a:lnTo>
                    <a:pt x="256" y="405"/>
                  </a:lnTo>
                  <a:lnTo>
                    <a:pt x="250" y="395"/>
                  </a:lnTo>
                  <a:lnTo>
                    <a:pt x="246" y="387"/>
                  </a:lnTo>
                  <a:lnTo>
                    <a:pt x="246" y="383"/>
                  </a:lnTo>
                  <a:lnTo>
                    <a:pt x="249" y="381"/>
                  </a:lnTo>
                  <a:lnTo>
                    <a:pt x="250" y="381"/>
                  </a:lnTo>
                  <a:lnTo>
                    <a:pt x="253" y="379"/>
                  </a:lnTo>
                  <a:lnTo>
                    <a:pt x="249" y="379"/>
                  </a:lnTo>
                  <a:lnTo>
                    <a:pt x="236" y="374"/>
                  </a:lnTo>
                  <a:lnTo>
                    <a:pt x="234" y="372"/>
                  </a:lnTo>
                  <a:lnTo>
                    <a:pt x="231" y="370"/>
                  </a:lnTo>
                  <a:lnTo>
                    <a:pt x="228" y="363"/>
                  </a:lnTo>
                  <a:lnTo>
                    <a:pt x="226" y="355"/>
                  </a:lnTo>
                  <a:lnTo>
                    <a:pt x="221" y="346"/>
                  </a:lnTo>
                  <a:lnTo>
                    <a:pt x="220" y="339"/>
                  </a:lnTo>
                  <a:lnTo>
                    <a:pt x="220" y="336"/>
                  </a:lnTo>
                  <a:lnTo>
                    <a:pt x="221" y="333"/>
                  </a:lnTo>
                  <a:lnTo>
                    <a:pt x="227" y="328"/>
                  </a:lnTo>
                  <a:lnTo>
                    <a:pt x="228" y="324"/>
                  </a:lnTo>
                  <a:lnTo>
                    <a:pt x="231" y="322"/>
                  </a:lnTo>
                  <a:lnTo>
                    <a:pt x="231" y="320"/>
                  </a:lnTo>
                  <a:lnTo>
                    <a:pt x="230" y="318"/>
                  </a:lnTo>
                  <a:lnTo>
                    <a:pt x="228" y="318"/>
                  </a:lnTo>
                  <a:lnTo>
                    <a:pt x="224" y="317"/>
                  </a:lnTo>
                  <a:lnTo>
                    <a:pt x="215" y="317"/>
                  </a:lnTo>
                  <a:lnTo>
                    <a:pt x="211" y="313"/>
                  </a:lnTo>
                  <a:lnTo>
                    <a:pt x="209" y="303"/>
                  </a:lnTo>
                  <a:lnTo>
                    <a:pt x="212" y="291"/>
                  </a:lnTo>
                  <a:lnTo>
                    <a:pt x="215" y="287"/>
                  </a:lnTo>
                  <a:lnTo>
                    <a:pt x="219" y="284"/>
                  </a:lnTo>
                  <a:lnTo>
                    <a:pt x="221" y="281"/>
                  </a:lnTo>
                  <a:lnTo>
                    <a:pt x="238" y="281"/>
                  </a:lnTo>
                  <a:lnTo>
                    <a:pt x="241" y="284"/>
                  </a:lnTo>
                  <a:lnTo>
                    <a:pt x="242" y="290"/>
                  </a:lnTo>
                  <a:lnTo>
                    <a:pt x="239" y="303"/>
                  </a:lnTo>
                  <a:lnTo>
                    <a:pt x="239" y="307"/>
                  </a:lnTo>
                  <a:lnTo>
                    <a:pt x="241" y="309"/>
                  </a:lnTo>
                  <a:lnTo>
                    <a:pt x="242" y="309"/>
                  </a:lnTo>
                  <a:lnTo>
                    <a:pt x="243" y="310"/>
                  </a:lnTo>
                  <a:lnTo>
                    <a:pt x="246" y="310"/>
                  </a:lnTo>
                  <a:lnTo>
                    <a:pt x="249" y="313"/>
                  </a:lnTo>
                  <a:lnTo>
                    <a:pt x="253" y="309"/>
                  </a:lnTo>
                  <a:lnTo>
                    <a:pt x="253" y="306"/>
                  </a:lnTo>
                  <a:lnTo>
                    <a:pt x="254" y="303"/>
                  </a:lnTo>
                  <a:lnTo>
                    <a:pt x="254" y="300"/>
                  </a:lnTo>
                  <a:lnTo>
                    <a:pt x="253" y="294"/>
                  </a:lnTo>
                  <a:lnTo>
                    <a:pt x="249" y="287"/>
                  </a:lnTo>
                  <a:lnTo>
                    <a:pt x="243" y="280"/>
                  </a:lnTo>
                  <a:lnTo>
                    <a:pt x="239" y="274"/>
                  </a:lnTo>
                  <a:lnTo>
                    <a:pt x="234" y="269"/>
                  </a:lnTo>
                  <a:lnTo>
                    <a:pt x="230" y="268"/>
                  </a:lnTo>
                  <a:lnTo>
                    <a:pt x="220" y="268"/>
                  </a:lnTo>
                  <a:lnTo>
                    <a:pt x="219" y="269"/>
                  </a:lnTo>
                  <a:lnTo>
                    <a:pt x="216" y="274"/>
                  </a:lnTo>
                  <a:lnTo>
                    <a:pt x="213" y="277"/>
                  </a:lnTo>
                  <a:lnTo>
                    <a:pt x="212" y="280"/>
                  </a:lnTo>
                  <a:lnTo>
                    <a:pt x="209" y="284"/>
                  </a:lnTo>
                  <a:lnTo>
                    <a:pt x="206" y="285"/>
                  </a:lnTo>
                  <a:lnTo>
                    <a:pt x="205" y="287"/>
                  </a:lnTo>
                  <a:lnTo>
                    <a:pt x="202" y="288"/>
                  </a:lnTo>
                  <a:lnTo>
                    <a:pt x="201" y="287"/>
                  </a:lnTo>
                  <a:lnTo>
                    <a:pt x="200" y="281"/>
                  </a:lnTo>
                  <a:lnTo>
                    <a:pt x="198" y="269"/>
                  </a:lnTo>
                  <a:lnTo>
                    <a:pt x="197" y="255"/>
                  </a:lnTo>
                  <a:lnTo>
                    <a:pt x="194" y="243"/>
                  </a:lnTo>
                  <a:lnTo>
                    <a:pt x="191" y="233"/>
                  </a:lnTo>
                  <a:lnTo>
                    <a:pt x="185" y="226"/>
                  </a:lnTo>
                  <a:lnTo>
                    <a:pt x="175" y="221"/>
                  </a:lnTo>
                  <a:lnTo>
                    <a:pt x="164" y="218"/>
                  </a:lnTo>
                  <a:lnTo>
                    <a:pt x="156" y="214"/>
                  </a:lnTo>
                  <a:lnTo>
                    <a:pt x="146" y="210"/>
                  </a:lnTo>
                  <a:lnTo>
                    <a:pt x="133" y="207"/>
                  </a:lnTo>
                  <a:lnTo>
                    <a:pt x="120" y="205"/>
                  </a:lnTo>
                  <a:lnTo>
                    <a:pt x="112" y="203"/>
                  </a:lnTo>
                  <a:lnTo>
                    <a:pt x="105" y="203"/>
                  </a:lnTo>
                  <a:lnTo>
                    <a:pt x="86" y="206"/>
                  </a:lnTo>
                  <a:lnTo>
                    <a:pt x="79" y="205"/>
                  </a:lnTo>
                  <a:lnTo>
                    <a:pt x="77" y="203"/>
                  </a:lnTo>
                  <a:lnTo>
                    <a:pt x="75" y="200"/>
                  </a:lnTo>
                  <a:lnTo>
                    <a:pt x="72" y="196"/>
                  </a:lnTo>
                  <a:lnTo>
                    <a:pt x="72" y="194"/>
                  </a:lnTo>
                  <a:lnTo>
                    <a:pt x="71" y="189"/>
                  </a:lnTo>
                  <a:lnTo>
                    <a:pt x="71" y="184"/>
                  </a:lnTo>
                  <a:lnTo>
                    <a:pt x="70" y="187"/>
                  </a:lnTo>
                  <a:lnTo>
                    <a:pt x="68" y="194"/>
                  </a:lnTo>
                  <a:lnTo>
                    <a:pt x="66" y="202"/>
                  </a:lnTo>
                  <a:lnTo>
                    <a:pt x="63" y="207"/>
                  </a:lnTo>
                  <a:lnTo>
                    <a:pt x="60" y="211"/>
                  </a:lnTo>
                  <a:lnTo>
                    <a:pt x="52" y="214"/>
                  </a:lnTo>
                  <a:lnTo>
                    <a:pt x="48" y="213"/>
                  </a:lnTo>
                  <a:lnTo>
                    <a:pt x="44" y="209"/>
                  </a:lnTo>
                  <a:lnTo>
                    <a:pt x="38" y="200"/>
                  </a:lnTo>
                  <a:lnTo>
                    <a:pt x="31" y="194"/>
                  </a:lnTo>
                  <a:lnTo>
                    <a:pt x="25" y="189"/>
                  </a:lnTo>
                  <a:lnTo>
                    <a:pt x="16" y="188"/>
                  </a:lnTo>
                  <a:lnTo>
                    <a:pt x="10" y="188"/>
                  </a:lnTo>
                  <a:lnTo>
                    <a:pt x="3" y="184"/>
                  </a:lnTo>
                  <a:lnTo>
                    <a:pt x="0" y="180"/>
                  </a:lnTo>
                  <a:lnTo>
                    <a:pt x="3" y="177"/>
                  </a:lnTo>
                  <a:lnTo>
                    <a:pt x="8" y="174"/>
                  </a:lnTo>
                  <a:lnTo>
                    <a:pt x="27" y="174"/>
                  </a:lnTo>
                  <a:lnTo>
                    <a:pt x="34" y="172"/>
                  </a:lnTo>
                  <a:lnTo>
                    <a:pt x="42" y="169"/>
                  </a:lnTo>
                  <a:lnTo>
                    <a:pt x="49" y="165"/>
                  </a:lnTo>
                  <a:lnTo>
                    <a:pt x="52" y="159"/>
                  </a:lnTo>
                  <a:lnTo>
                    <a:pt x="55" y="151"/>
                  </a:lnTo>
                  <a:lnTo>
                    <a:pt x="57" y="148"/>
                  </a:lnTo>
                  <a:lnTo>
                    <a:pt x="61" y="146"/>
                  </a:lnTo>
                  <a:lnTo>
                    <a:pt x="79" y="146"/>
                  </a:lnTo>
                  <a:lnTo>
                    <a:pt x="82" y="143"/>
                  </a:lnTo>
                  <a:lnTo>
                    <a:pt x="85" y="137"/>
                  </a:lnTo>
                  <a:lnTo>
                    <a:pt x="86" y="133"/>
                  </a:lnTo>
                  <a:lnTo>
                    <a:pt x="86" y="126"/>
                  </a:lnTo>
                  <a:lnTo>
                    <a:pt x="87" y="120"/>
                  </a:lnTo>
                  <a:lnTo>
                    <a:pt x="93" y="114"/>
                  </a:lnTo>
                  <a:lnTo>
                    <a:pt x="100" y="110"/>
                  </a:lnTo>
                  <a:lnTo>
                    <a:pt x="105" y="109"/>
                  </a:lnTo>
                  <a:lnTo>
                    <a:pt x="111" y="110"/>
                  </a:lnTo>
                  <a:lnTo>
                    <a:pt x="113" y="111"/>
                  </a:lnTo>
                  <a:lnTo>
                    <a:pt x="119" y="111"/>
                  </a:lnTo>
                  <a:lnTo>
                    <a:pt x="123" y="110"/>
                  </a:lnTo>
                  <a:lnTo>
                    <a:pt x="126" y="109"/>
                  </a:lnTo>
                  <a:lnTo>
                    <a:pt x="128" y="103"/>
                  </a:lnTo>
                  <a:lnTo>
                    <a:pt x="127" y="99"/>
                  </a:lnTo>
                  <a:lnTo>
                    <a:pt x="127" y="92"/>
                  </a:lnTo>
                  <a:lnTo>
                    <a:pt x="134" y="87"/>
                  </a:lnTo>
                  <a:lnTo>
                    <a:pt x="146" y="83"/>
                  </a:lnTo>
                  <a:lnTo>
                    <a:pt x="160" y="78"/>
                  </a:lnTo>
                  <a:lnTo>
                    <a:pt x="193" y="76"/>
                  </a:lnTo>
                  <a:lnTo>
                    <a:pt x="204" y="77"/>
                  </a:lnTo>
                  <a:lnTo>
                    <a:pt x="211" y="80"/>
                  </a:lnTo>
                  <a:lnTo>
                    <a:pt x="215" y="83"/>
                  </a:lnTo>
                  <a:lnTo>
                    <a:pt x="223" y="85"/>
                  </a:lnTo>
                  <a:lnTo>
                    <a:pt x="232" y="85"/>
                  </a:lnTo>
                  <a:lnTo>
                    <a:pt x="243" y="83"/>
                  </a:lnTo>
                  <a:lnTo>
                    <a:pt x="252" y="77"/>
                  </a:lnTo>
                  <a:lnTo>
                    <a:pt x="256" y="68"/>
                  </a:lnTo>
                  <a:lnTo>
                    <a:pt x="256" y="57"/>
                  </a:lnTo>
                  <a:lnTo>
                    <a:pt x="257" y="48"/>
                  </a:lnTo>
                  <a:lnTo>
                    <a:pt x="261" y="42"/>
                  </a:lnTo>
                  <a:lnTo>
                    <a:pt x="264" y="40"/>
                  </a:lnTo>
                  <a:lnTo>
                    <a:pt x="265" y="40"/>
                  </a:lnTo>
                  <a:lnTo>
                    <a:pt x="268" y="42"/>
                  </a:lnTo>
                  <a:lnTo>
                    <a:pt x="269" y="43"/>
                  </a:lnTo>
                  <a:lnTo>
                    <a:pt x="271" y="46"/>
                  </a:lnTo>
                  <a:lnTo>
                    <a:pt x="272" y="50"/>
                  </a:lnTo>
                  <a:lnTo>
                    <a:pt x="275" y="52"/>
                  </a:lnTo>
                  <a:lnTo>
                    <a:pt x="276" y="55"/>
                  </a:lnTo>
                  <a:lnTo>
                    <a:pt x="279" y="58"/>
                  </a:lnTo>
                  <a:lnTo>
                    <a:pt x="283" y="58"/>
                  </a:lnTo>
                  <a:lnTo>
                    <a:pt x="287" y="54"/>
                  </a:lnTo>
                  <a:lnTo>
                    <a:pt x="291" y="46"/>
                  </a:lnTo>
                  <a:lnTo>
                    <a:pt x="297" y="36"/>
                  </a:lnTo>
                  <a:lnTo>
                    <a:pt x="301" y="29"/>
                  </a:lnTo>
                  <a:lnTo>
                    <a:pt x="305" y="28"/>
                  </a:lnTo>
                  <a:lnTo>
                    <a:pt x="313" y="26"/>
                  </a:lnTo>
                  <a:lnTo>
                    <a:pt x="323" y="22"/>
                  </a:lnTo>
                  <a:lnTo>
                    <a:pt x="334" y="17"/>
                  </a:lnTo>
                  <a:lnTo>
                    <a:pt x="346" y="10"/>
                  </a:lnTo>
                  <a:lnTo>
                    <a:pt x="361" y="7"/>
                  </a:lnTo>
                  <a:lnTo>
                    <a:pt x="377" y="6"/>
                  </a:lnTo>
                  <a:lnTo>
                    <a:pt x="392" y="6"/>
                  </a:lnTo>
                  <a:lnTo>
                    <a:pt x="407" y="3"/>
                  </a:lnTo>
                  <a:lnTo>
                    <a:pt x="4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a:extLst>
                <a:ext uri="{FF2B5EF4-FFF2-40B4-BE49-F238E27FC236}">
                  <a16:creationId xmlns:a16="http://schemas.microsoft.com/office/drawing/2014/main" id="{76179BED-C300-684A-9D3C-0AFFACB16429}"/>
                </a:ext>
              </a:extLst>
            </p:cNvPr>
            <p:cNvSpPr>
              <a:spLocks/>
            </p:cNvSpPr>
            <p:nvPr/>
          </p:nvSpPr>
          <p:spPr bwMode="auto">
            <a:xfrm>
              <a:off x="2517768" y="2711445"/>
              <a:ext cx="182562" cy="76200"/>
            </a:xfrm>
            <a:custGeom>
              <a:avLst/>
              <a:gdLst/>
              <a:ahLst/>
              <a:cxnLst>
                <a:cxn ang="0">
                  <a:pos x="33" y="0"/>
                </a:cxn>
                <a:cxn ang="0">
                  <a:pos x="38" y="0"/>
                </a:cxn>
                <a:cxn ang="0">
                  <a:pos x="47" y="2"/>
                </a:cxn>
                <a:cxn ang="0">
                  <a:pos x="56" y="4"/>
                </a:cxn>
                <a:cxn ang="0">
                  <a:pos x="63" y="10"/>
                </a:cxn>
                <a:cxn ang="0">
                  <a:pos x="71" y="17"/>
                </a:cxn>
                <a:cxn ang="0">
                  <a:pos x="79" y="22"/>
                </a:cxn>
                <a:cxn ang="0">
                  <a:pos x="89" y="26"/>
                </a:cxn>
                <a:cxn ang="0">
                  <a:pos x="96" y="28"/>
                </a:cxn>
                <a:cxn ang="0">
                  <a:pos x="98" y="28"/>
                </a:cxn>
                <a:cxn ang="0">
                  <a:pos x="101" y="29"/>
                </a:cxn>
                <a:cxn ang="0">
                  <a:pos x="105" y="32"/>
                </a:cxn>
                <a:cxn ang="0">
                  <a:pos x="113" y="40"/>
                </a:cxn>
                <a:cxn ang="0">
                  <a:pos x="115" y="43"/>
                </a:cxn>
                <a:cxn ang="0">
                  <a:pos x="115" y="45"/>
                </a:cxn>
                <a:cxn ang="0">
                  <a:pos x="111" y="48"/>
                </a:cxn>
                <a:cxn ang="0">
                  <a:pos x="105" y="48"/>
                </a:cxn>
                <a:cxn ang="0">
                  <a:pos x="97" y="47"/>
                </a:cxn>
                <a:cxn ang="0">
                  <a:pos x="92" y="44"/>
                </a:cxn>
                <a:cxn ang="0">
                  <a:pos x="85" y="40"/>
                </a:cxn>
                <a:cxn ang="0">
                  <a:pos x="77" y="33"/>
                </a:cxn>
                <a:cxn ang="0">
                  <a:pos x="68" y="28"/>
                </a:cxn>
                <a:cxn ang="0">
                  <a:pos x="63" y="22"/>
                </a:cxn>
                <a:cxn ang="0">
                  <a:pos x="56" y="18"/>
                </a:cxn>
                <a:cxn ang="0">
                  <a:pos x="5" y="18"/>
                </a:cxn>
                <a:cxn ang="0">
                  <a:pos x="1" y="17"/>
                </a:cxn>
                <a:cxn ang="0">
                  <a:pos x="0" y="10"/>
                </a:cxn>
                <a:cxn ang="0">
                  <a:pos x="3" y="8"/>
                </a:cxn>
                <a:cxn ang="0">
                  <a:pos x="10" y="7"/>
                </a:cxn>
                <a:cxn ang="0">
                  <a:pos x="18" y="3"/>
                </a:cxn>
                <a:cxn ang="0">
                  <a:pos x="27" y="2"/>
                </a:cxn>
                <a:cxn ang="0">
                  <a:pos x="33" y="0"/>
                </a:cxn>
              </a:cxnLst>
              <a:rect l="0" t="0" r="r" b="b"/>
              <a:pathLst>
                <a:path w="115" h="48">
                  <a:moveTo>
                    <a:pt x="33" y="0"/>
                  </a:moveTo>
                  <a:lnTo>
                    <a:pt x="38" y="0"/>
                  </a:lnTo>
                  <a:lnTo>
                    <a:pt x="47" y="2"/>
                  </a:lnTo>
                  <a:lnTo>
                    <a:pt x="56" y="4"/>
                  </a:lnTo>
                  <a:lnTo>
                    <a:pt x="63" y="10"/>
                  </a:lnTo>
                  <a:lnTo>
                    <a:pt x="71" y="17"/>
                  </a:lnTo>
                  <a:lnTo>
                    <a:pt x="79" y="22"/>
                  </a:lnTo>
                  <a:lnTo>
                    <a:pt x="89" y="26"/>
                  </a:lnTo>
                  <a:lnTo>
                    <a:pt x="96" y="28"/>
                  </a:lnTo>
                  <a:lnTo>
                    <a:pt x="98" y="28"/>
                  </a:lnTo>
                  <a:lnTo>
                    <a:pt x="101" y="29"/>
                  </a:lnTo>
                  <a:lnTo>
                    <a:pt x="105" y="32"/>
                  </a:lnTo>
                  <a:lnTo>
                    <a:pt x="113" y="40"/>
                  </a:lnTo>
                  <a:lnTo>
                    <a:pt x="115" y="43"/>
                  </a:lnTo>
                  <a:lnTo>
                    <a:pt x="115" y="45"/>
                  </a:lnTo>
                  <a:lnTo>
                    <a:pt x="111" y="48"/>
                  </a:lnTo>
                  <a:lnTo>
                    <a:pt x="105" y="48"/>
                  </a:lnTo>
                  <a:lnTo>
                    <a:pt x="97" y="47"/>
                  </a:lnTo>
                  <a:lnTo>
                    <a:pt x="92" y="44"/>
                  </a:lnTo>
                  <a:lnTo>
                    <a:pt x="85" y="40"/>
                  </a:lnTo>
                  <a:lnTo>
                    <a:pt x="77" y="33"/>
                  </a:lnTo>
                  <a:lnTo>
                    <a:pt x="68" y="28"/>
                  </a:lnTo>
                  <a:lnTo>
                    <a:pt x="63" y="22"/>
                  </a:lnTo>
                  <a:lnTo>
                    <a:pt x="56" y="18"/>
                  </a:lnTo>
                  <a:lnTo>
                    <a:pt x="5" y="18"/>
                  </a:lnTo>
                  <a:lnTo>
                    <a:pt x="1" y="17"/>
                  </a:lnTo>
                  <a:lnTo>
                    <a:pt x="0" y="10"/>
                  </a:lnTo>
                  <a:lnTo>
                    <a:pt x="3" y="8"/>
                  </a:lnTo>
                  <a:lnTo>
                    <a:pt x="10" y="7"/>
                  </a:lnTo>
                  <a:lnTo>
                    <a:pt x="18" y="3"/>
                  </a:lnTo>
                  <a:lnTo>
                    <a:pt x="27"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a:extLst>
                <a:ext uri="{FF2B5EF4-FFF2-40B4-BE49-F238E27FC236}">
                  <a16:creationId xmlns:a16="http://schemas.microsoft.com/office/drawing/2014/main" id="{22A13E3A-8C8E-B942-AA13-2F18DB2AA292}"/>
                </a:ext>
              </a:extLst>
            </p:cNvPr>
            <p:cNvSpPr>
              <a:spLocks/>
            </p:cNvSpPr>
            <p:nvPr/>
          </p:nvSpPr>
          <p:spPr bwMode="auto">
            <a:xfrm>
              <a:off x="2632067" y="2670170"/>
              <a:ext cx="26988" cy="20638"/>
            </a:xfrm>
            <a:custGeom>
              <a:avLst/>
              <a:gdLst/>
              <a:ahLst/>
              <a:cxnLst>
                <a:cxn ang="0">
                  <a:pos x="6" y="0"/>
                </a:cxn>
                <a:cxn ang="0">
                  <a:pos x="10" y="0"/>
                </a:cxn>
                <a:cxn ang="0">
                  <a:pos x="13" y="2"/>
                </a:cxn>
                <a:cxn ang="0">
                  <a:pos x="14" y="3"/>
                </a:cxn>
                <a:cxn ang="0">
                  <a:pos x="17" y="4"/>
                </a:cxn>
                <a:cxn ang="0">
                  <a:pos x="17" y="10"/>
                </a:cxn>
                <a:cxn ang="0">
                  <a:pos x="11" y="13"/>
                </a:cxn>
                <a:cxn ang="0">
                  <a:pos x="5" y="13"/>
                </a:cxn>
                <a:cxn ang="0">
                  <a:pos x="0" y="8"/>
                </a:cxn>
                <a:cxn ang="0">
                  <a:pos x="0" y="3"/>
                </a:cxn>
                <a:cxn ang="0">
                  <a:pos x="6" y="0"/>
                </a:cxn>
              </a:cxnLst>
              <a:rect l="0" t="0" r="r" b="b"/>
              <a:pathLst>
                <a:path w="17" h="13">
                  <a:moveTo>
                    <a:pt x="6" y="0"/>
                  </a:moveTo>
                  <a:lnTo>
                    <a:pt x="10" y="0"/>
                  </a:lnTo>
                  <a:lnTo>
                    <a:pt x="13" y="2"/>
                  </a:lnTo>
                  <a:lnTo>
                    <a:pt x="14" y="3"/>
                  </a:lnTo>
                  <a:lnTo>
                    <a:pt x="17" y="4"/>
                  </a:lnTo>
                  <a:lnTo>
                    <a:pt x="17" y="10"/>
                  </a:lnTo>
                  <a:lnTo>
                    <a:pt x="11" y="13"/>
                  </a:lnTo>
                  <a:lnTo>
                    <a:pt x="5" y="13"/>
                  </a:lnTo>
                  <a:lnTo>
                    <a:pt x="0" y="8"/>
                  </a:lnTo>
                  <a:lnTo>
                    <a:pt x="0" y="3"/>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2F9A2256-DAF6-604D-8CEF-2295E6AB9819}"/>
                </a:ext>
              </a:extLst>
            </p:cNvPr>
            <p:cNvSpPr>
              <a:spLocks/>
            </p:cNvSpPr>
            <p:nvPr/>
          </p:nvSpPr>
          <p:spPr bwMode="auto">
            <a:xfrm>
              <a:off x="2641591" y="2838445"/>
              <a:ext cx="25400" cy="31750"/>
            </a:xfrm>
            <a:custGeom>
              <a:avLst/>
              <a:gdLst/>
              <a:ahLst/>
              <a:cxnLst>
                <a:cxn ang="0">
                  <a:pos x="5" y="0"/>
                </a:cxn>
                <a:cxn ang="0">
                  <a:pos x="8" y="0"/>
                </a:cxn>
                <a:cxn ang="0">
                  <a:pos x="14" y="2"/>
                </a:cxn>
                <a:cxn ang="0">
                  <a:pos x="15" y="5"/>
                </a:cxn>
                <a:cxn ang="0">
                  <a:pos x="16" y="9"/>
                </a:cxn>
                <a:cxn ang="0">
                  <a:pos x="16" y="12"/>
                </a:cxn>
                <a:cxn ang="0">
                  <a:pos x="15" y="16"/>
                </a:cxn>
                <a:cxn ang="0">
                  <a:pos x="12" y="19"/>
                </a:cxn>
                <a:cxn ang="0">
                  <a:pos x="10" y="20"/>
                </a:cxn>
                <a:cxn ang="0">
                  <a:pos x="7" y="20"/>
                </a:cxn>
                <a:cxn ang="0">
                  <a:pos x="1" y="18"/>
                </a:cxn>
                <a:cxn ang="0">
                  <a:pos x="0" y="13"/>
                </a:cxn>
                <a:cxn ang="0">
                  <a:pos x="0" y="7"/>
                </a:cxn>
                <a:cxn ang="0">
                  <a:pos x="3" y="1"/>
                </a:cxn>
                <a:cxn ang="0">
                  <a:pos x="5" y="0"/>
                </a:cxn>
              </a:cxnLst>
              <a:rect l="0" t="0" r="r" b="b"/>
              <a:pathLst>
                <a:path w="16" h="20">
                  <a:moveTo>
                    <a:pt x="5" y="0"/>
                  </a:moveTo>
                  <a:lnTo>
                    <a:pt x="8" y="0"/>
                  </a:lnTo>
                  <a:lnTo>
                    <a:pt x="14" y="2"/>
                  </a:lnTo>
                  <a:lnTo>
                    <a:pt x="15" y="5"/>
                  </a:lnTo>
                  <a:lnTo>
                    <a:pt x="16" y="9"/>
                  </a:lnTo>
                  <a:lnTo>
                    <a:pt x="16" y="12"/>
                  </a:lnTo>
                  <a:lnTo>
                    <a:pt x="15" y="16"/>
                  </a:lnTo>
                  <a:lnTo>
                    <a:pt x="12" y="19"/>
                  </a:lnTo>
                  <a:lnTo>
                    <a:pt x="10" y="20"/>
                  </a:lnTo>
                  <a:lnTo>
                    <a:pt x="7" y="20"/>
                  </a:lnTo>
                  <a:lnTo>
                    <a:pt x="1" y="18"/>
                  </a:lnTo>
                  <a:lnTo>
                    <a:pt x="0" y="13"/>
                  </a:lnTo>
                  <a:lnTo>
                    <a:pt x="0" y="7"/>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DF189166-A6F7-0741-84CA-6B6448067FB1}"/>
                </a:ext>
              </a:extLst>
            </p:cNvPr>
            <p:cNvSpPr>
              <a:spLocks/>
            </p:cNvSpPr>
            <p:nvPr/>
          </p:nvSpPr>
          <p:spPr bwMode="auto">
            <a:xfrm>
              <a:off x="2867016" y="2816219"/>
              <a:ext cx="26988" cy="33338"/>
            </a:xfrm>
            <a:custGeom>
              <a:avLst/>
              <a:gdLst/>
              <a:ahLst/>
              <a:cxnLst>
                <a:cxn ang="0">
                  <a:pos x="6" y="0"/>
                </a:cxn>
                <a:cxn ang="0">
                  <a:pos x="8" y="0"/>
                </a:cxn>
                <a:cxn ang="0">
                  <a:pos x="14" y="3"/>
                </a:cxn>
                <a:cxn ang="0">
                  <a:pos x="15" y="6"/>
                </a:cxn>
                <a:cxn ang="0">
                  <a:pos x="17" y="10"/>
                </a:cxn>
                <a:cxn ang="0">
                  <a:pos x="17" y="12"/>
                </a:cxn>
                <a:cxn ang="0">
                  <a:pos x="15" y="16"/>
                </a:cxn>
                <a:cxn ang="0">
                  <a:pos x="12" y="19"/>
                </a:cxn>
                <a:cxn ang="0">
                  <a:pos x="10" y="21"/>
                </a:cxn>
                <a:cxn ang="0">
                  <a:pos x="7" y="21"/>
                </a:cxn>
                <a:cxn ang="0">
                  <a:pos x="2" y="18"/>
                </a:cxn>
                <a:cxn ang="0">
                  <a:pos x="0" y="14"/>
                </a:cxn>
                <a:cxn ang="0">
                  <a:pos x="0" y="7"/>
                </a:cxn>
                <a:cxn ang="0">
                  <a:pos x="3" y="1"/>
                </a:cxn>
                <a:cxn ang="0">
                  <a:pos x="6" y="0"/>
                </a:cxn>
              </a:cxnLst>
              <a:rect l="0" t="0" r="r" b="b"/>
              <a:pathLst>
                <a:path w="17" h="21">
                  <a:moveTo>
                    <a:pt x="6" y="0"/>
                  </a:moveTo>
                  <a:lnTo>
                    <a:pt x="8" y="0"/>
                  </a:lnTo>
                  <a:lnTo>
                    <a:pt x="14" y="3"/>
                  </a:lnTo>
                  <a:lnTo>
                    <a:pt x="15" y="6"/>
                  </a:lnTo>
                  <a:lnTo>
                    <a:pt x="17" y="10"/>
                  </a:lnTo>
                  <a:lnTo>
                    <a:pt x="17" y="12"/>
                  </a:lnTo>
                  <a:lnTo>
                    <a:pt x="15" y="16"/>
                  </a:lnTo>
                  <a:lnTo>
                    <a:pt x="12" y="19"/>
                  </a:lnTo>
                  <a:lnTo>
                    <a:pt x="10" y="21"/>
                  </a:lnTo>
                  <a:lnTo>
                    <a:pt x="7" y="21"/>
                  </a:lnTo>
                  <a:lnTo>
                    <a:pt x="2" y="18"/>
                  </a:lnTo>
                  <a:lnTo>
                    <a:pt x="0" y="14"/>
                  </a:lnTo>
                  <a:lnTo>
                    <a:pt x="0" y="7"/>
                  </a:lnTo>
                  <a:lnTo>
                    <a:pt x="3"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a:extLst>
                <a:ext uri="{FF2B5EF4-FFF2-40B4-BE49-F238E27FC236}">
                  <a16:creationId xmlns:a16="http://schemas.microsoft.com/office/drawing/2014/main" id="{8FAA0B28-2D77-8144-B7EE-DCFDAA5CD3BA}"/>
                </a:ext>
              </a:extLst>
            </p:cNvPr>
            <p:cNvSpPr>
              <a:spLocks/>
            </p:cNvSpPr>
            <p:nvPr/>
          </p:nvSpPr>
          <p:spPr bwMode="auto">
            <a:xfrm>
              <a:off x="2722554" y="2787644"/>
              <a:ext cx="112713" cy="57150"/>
            </a:xfrm>
            <a:custGeom>
              <a:avLst/>
              <a:gdLst/>
              <a:ahLst/>
              <a:cxnLst>
                <a:cxn ang="0">
                  <a:pos x="35" y="0"/>
                </a:cxn>
                <a:cxn ang="0">
                  <a:pos x="49" y="2"/>
                </a:cxn>
                <a:cxn ang="0">
                  <a:pos x="56" y="4"/>
                </a:cxn>
                <a:cxn ang="0">
                  <a:pos x="62" y="8"/>
                </a:cxn>
                <a:cxn ang="0">
                  <a:pos x="68" y="17"/>
                </a:cxn>
                <a:cxn ang="0">
                  <a:pos x="71" y="28"/>
                </a:cxn>
                <a:cxn ang="0">
                  <a:pos x="71" y="32"/>
                </a:cxn>
                <a:cxn ang="0">
                  <a:pos x="69" y="34"/>
                </a:cxn>
                <a:cxn ang="0">
                  <a:pos x="68" y="36"/>
                </a:cxn>
                <a:cxn ang="0">
                  <a:pos x="67" y="34"/>
                </a:cxn>
                <a:cxn ang="0">
                  <a:pos x="65" y="34"/>
                </a:cxn>
                <a:cxn ang="0">
                  <a:pos x="64" y="32"/>
                </a:cxn>
                <a:cxn ang="0">
                  <a:pos x="61" y="29"/>
                </a:cxn>
                <a:cxn ang="0">
                  <a:pos x="60" y="29"/>
                </a:cxn>
                <a:cxn ang="0">
                  <a:pos x="56" y="30"/>
                </a:cxn>
                <a:cxn ang="0">
                  <a:pos x="42" y="36"/>
                </a:cxn>
                <a:cxn ang="0">
                  <a:pos x="36" y="34"/>
                </a:cxn>
                <a:cxn ang="0">
                  <a:pos x="32" y="32"/>
                </a:cxn>
                <a:cxn ang="0">
                  <a:pos x="30" y="29"/>
                </a:cxn>
                <a:cxn ang="0">
                  <a:pos x="26" y="28"/>
                </a:cxn>
                <a:cxn ang="0">
                  <a:pos x="23" y="25"/>
                </a:cxn>
                <a:cxn ang="0">
                  <a:pos x="15" y="25"/>
                </a:cxn>
                <a:cxn ang="0">
                  <a:pos x="10" y="24"/>
                </a:cxn>
                <a:cxn ang="0">
                  <a:pos x="2" y="24"/>
                </a:cxn>
                <a:cxn ang="0">
                  <a:pos x="1" y="22"/>
                </a:cxn>
                <a:cxn ang="0">
                  <a:pos x="0" y="22"/>
                </a:cxn>
                <a:cxn ang="0">
                  <a:pos x="6" y="15"/>
                </a:cxn>
                <a:cxn ang="0">
                  <a:pos x="13" y="10"/>
                </a:cxn>
                <a:cxn ang="0">
                  <a:pos x="19" y="4"/>
                </a:cxn>
                <a:cxn ang="0">
                  <a:pos x="35" y="0"/>
                </a:cxn>
              </a:cxnLst>
              <a:rect l="0" t="0" r="r" b="b"/>
              <a:pathLst>
                <a:path w="71" h="36">
                  <a:moveTo>
                    <a:pt x="35" y="0"/>
                  </a:moveTo>
                  <a:lnTo>
                    <a:pt x="49" y="2"/>
                  </a:lnTo>
                  <a:lnTo>
                    <a:pt x="56" y="4"/>
                  </a:lnTo>
                  <a:lnTo>
                    <a:pt x="62" y="8"/>
                  </a:lnTo>
                  <a:lnTo>
                    <a:pt x="68" y="17"/>
                  </a:lnTo>
                  <a:lnTo>
                    <a:pt x="71" y="28"/>
                  </a:lnTo>
                  <a:lnTo>
                    <a:pt x="71" y="32"/>
                  </a:lnTo>
                  <a:lnTo>
                    <a:pt x="69" y="34"/>
                  </a:lnTo>
                  <a:lnTo>
                    <a:pt x="68" y="36"/>
                  </a:lnTo>
                  <a:lnTo>
                    <a:pt x="67" y="34"/>
                  </a:lnTo>
                  <a:lnTo>
                    <a:pt x="65" y="34"/>
                  </a:lnTo>
                  <a:lnTo>
                    <a:pt x="64" y="32"/>
                  </a:lnTo>
                  <a:lnTo>
                    <a:pt x="61" y="29"/>
                  </a:lnTo>
                  <a:lnTo>
                    <a:pt x="60" y="29"/>
                  </a:lnTo>
                  <a:lnTo>
                    <a:pt x="56" y="30"/>
                  </a:lnTo>
                  <a:lnTo>
                    <a:pt x="42" y="36"/>
                  </a:lnTo>
                  <a:lnTo>
                    <a:pt x="36" y="34"/>
                  </a:lnTo>
                  <a:lnTo>
                    <a:pt x="32" y="32"/>
                  </a:lnTo>
                  <a:lnTo>
                    <a:pt x="30" y="29"/>
                  </a:lnTo>
                  <a:lnTo>
                    <a:pt x="26" y="28"/>
                  </a:lnTo>
                  <a:lnTo>
                    <a:pt x="23" y="25"/>
                  </a:lnTo>
                  <a:lnTo>
                    <a:pt x="15" y="25"/>
                  </a:lnTo>
                  <a:lnTo>
                    <a:pt x="10" y="24"/>
                  </a:lnTo>
                  <a:lnTo>
                    <a:pt x="2" y="24"/>
                  </a:lnTo>
                  <a:lnTo>
                    <a:pt x="1" y="22"/>
                  </a:lnTo>
                  <a:lnTo>
                    <a:pt x="0" y="22"/>
                  </a:lnTo>
                  <a:lnTo>
                    <a:pt x="6" y="15"/>
                  </a:lnTo>
                  <a:lnTo>
                    <a:pt x="13" y="10"/>
                  </a:lnTo>
                  <a:lnTo>
                    <a:pt x="19" y="4"/>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
              <a:extLst>
                <a:ext uri="{FF2B5EF4-FFF2-40B4-BE49-F238E27FC236}">
                  <a16:creationId xmlns:a16="http://schemas.microsoft.com/office/drawing/2014/main" id="{E05DD719-3993-3041-9B9D-2707BC8F2336}"/>
                </a:ext>
              </a:extLst>
            </p:cNvPr>
            <p:cNvSpPr>
              <a:spLocks/>
            </p:cNvSpPr>
            <p:nvPr/>
          </p:nvSpPr>
          <p:spPr bwMode="auto">
            <a:xfrm>
              <a:off x="5089511" y="3557582"/>
              <a:ext cx="141288" cy="320675"/>
            </a:xfrm>
            <a:custGeom>
              <a:avLst/>
              <a:gdLst/>
              <a:ahLst/>
              <a:cxnLst>
                <a:cxn ang="0">
                  <a:pos x="69" y="0"/>
                </a:cxn>
                <a:cxn ang="0">
                  <a:pos x="75" y="0"/>
                </a:cxn>
                <a:cxn ang="0">
                  <a:pos x="81" y="4"/>
                </a:cxn>
                <a:cxn ang="0">
                  <a:pos x="85" y="14"/>
                </a:cxn>
                <a:cxn ang="0">
                  <a:pos x="88" y="24"/>
                </a:cxn>
                <a:cxn ang="0">
                  <a:pos x="89" y="35"/>
                </a:cxn>
                <a:cxn ang="0">
                  <a:pos x="89" y="47"/>
                </a:cxn>
                <a:cxn ang="0">
                  <a:pos x="86" y="61"/>
                </a:cxn>
                <a:cxn ang="0">
                  <a:pos x="84" y="73"/>
                </a:cxn>
                <a:cxn ang="0">
                  <a:pos x="78" y="89"/>
                </a:cxn>
                <a:cxn ang="0">
                  <a:pos x="70" y="119"/>
                </a:cxn>
                <a:cxn ang="0">
                  <a:pos x="65" y="132"/>
                </a:cxn>
                <a:cxn ang="0">
                  <a:pos x="58" y="154"/>
                </a:cxn>
                <a:cxn ang="0">
                  <a:pos x="51" y="178"/>
                </a:cxn>
                <a:cxn ang="0">
                  <a:pos x="47" y="189"/>
                </a:cxn>
                <a:cxn ang="0">
                  <a:pos x="41" y="196"/>
                </a:cxn>
                <a:cxn ang="0">
                  <a:pos x="34" y="200"/>
                </a:cxn>
                <a:cxn ang="0">
                  <a:pos x="25" y="202"/>
                </a:cxn>
                <a:cxn ang="0">
                  <a:pos x="15" y="200"/>
                </a:cxn>
                <a:cxn ang="0">
                  <a:pos x="10" y="195"/>
                </a:cxn>
                <a:cxn ang="0">
                  <a:pos x="6" y="188"/>
                </a:cxn>
                <a:cxn ang="0">
                  <a:pos x="6" y="169"/>
                </a:cxn>
                <a:cxn ang="0">
                  <a:pos x="0" y="147"/>
                </a:cxn>
                <a:cxn ang="0">
                  <a:pos x="0" y="137"/>
                </a:cxn>
                <a:cxn ang="0">
                  <a:pos x="2" y="130"/>
                </a:cxn>
                <a:cxn ang="0">
                  <a:pos x="6" y="122"/>
                </a:cxn>
                <a:cxn ang="0">
                  <a:pos x="8" y="110"/>
                </a:cxn>
                <a:cxn ang="0">
                  <a:pos x="7" y="96"/>
                </a:cxn>
                <a:cxn ang="0">
                  <a:pos x="3" y="82"/>
                </a:cxn>
                <a:cxn ang="0">
                  <a:pos x="2" y="73"/>
                </a:cxn>
                <a:cxn ang="0">
                  <a:pos x="6" y="65"/>
                </a:cxn>
                <a:cxn ang="0">
                  <a:pos x="13" y="59"/>
                </a:cxn>
                <a:cxn ang="0">
                  <a:pos x="19" y="55"/>
                </a:cxn>
                <a:cxn ang="0">
                  <a:pos x="24" y="55"/>
                </a:cxn>
                <a:cxn ang="0">
                  <a:pos x="28" y="54"/>
                </a:cxn>
                <a:cxn ang="0">
                  <a:pos x="34" y="50"/>
                </a:cxn>
                <a:cxn ang="0">
                  <a:pos x="43" y="41"/>
                </a:cxn>
                <a:cxn ang="0">
                  <a:pos x="49" y="30"/>
                </a:cxn>
                <a:cxn ang="0">
                  <a:pos x="55" y="22"/>
                </a:cxn>
                <a:cxn ang="0">
                  <a:pos x="59" y="13"/>
                </a:cxn>
                <a:cxn ang="0">
                  <a:pos x="63" y="6"/>
                </a:cxn>
                <a:cxn ang="0">
                  <a:pos x="69" y="0"/>
                </a:cxn>
              </a:cxnLst>
              <a:rect l="0" t="0" r="r" b="b"/>
              <a:pathLst>
                <a:path w="89" h="202">
                  <a:moveTo>
                    <a:pt x="69" y="0"/>
                  </a:moveTo>
                  <a:lnTo>
                    <a:pt x="75" y="0"/>
                  </a:lnTo>
                  <a:lnTo>
                    <a:pt x="81" y="4"/>
                  </a:lnTo>
                  <a:lnTo>
                    <a:pt x="85" y="14"/>
                  </a:lnTo>
                  <a:lnTo>
                    <a:pt x="88" y="24"/>
                  </a:lnTo>
                  <a:lnTo>
                    <a:pt x="89" y="35"/>
                  </a:lnTo>
                  <a:lnTo>
                    <a:pt x="89" y="47"/>
                  </a:lnTo>
                  <a:lnTo>
                    <a:pt x="86" y="61"/>
                  </a:lnTo>
                  <a:lnTo>
                    <a:pt x="84" y="73"/>
                  </a:lnTo>
                  <a:lnTo>
                    <a:pt x="78" y="89"/>
                  </a:lnTo>
                  <a:lnTo>
                    <a:pt x="70" y="119"/>
                  </a:lnTo>
                  <a:lnTo>
                    <a:pt x="65" y="132"/>
                  </a:lnTo>
                  <a:lnTo>
                    <a:pt x="58" y="154"/>
                  </a:lnTo>
                  <a:lnTo>
                    <a:pt x="51" y="178"/>
                  </a:lnTo>
                  <a:lnTo>
                    <a:pt x="47" y="189"/>
                  </a:lnTo>
                  <a:lnTo>
                    <a:pt x="41" y="196"/>
                  </a:lnTo>
                  <a:lnTo>
                    <a:pt x="34" y="200"/>
                  </a:lnTo>
                  <a:lnTo>
                    <a:pt x="25" y="202"/>
                  </a:lnTo>
                  <a:lnTo>
                    <a:pt x="15" y="200"/>
                  </a:lnTo>
                  <a:lnTo>
                    <a:pt x="10" y="195"/>
                  </a:lnTo>
                  <a:lnTo>
                    <a:pt x="6" y="188"/>
                  </a:lnTo>
                  <a:lnTo>
                    <a:pt x="6" y="169"/>
                  </a:lnTo>
                  <a:lnTo>
                    <a:pt x="0" y="147"/>
                  </a:lnTo>
                  <a:lnTo>
                    <a:pt x="0" y="137"/>
                  </a:lnTo>
                  <a:lnTo>
                    <a:pt x="2" y="130"/>
                  </a:lnTo>
                  <a:lnTo>
                    <a:pt x="6" y="122"/>
                  </a:lnTo>
                  <a:lnTo>
                    <a:pt x="8" y="110"/>
                  </a:lnTo>
                  <a:lnTo>
                    <a:pt x="7" y="96"/>
                  </a:lnTo>
                  <a:lnTo>
                    <a:pt x="3" y="82"/>
                  </a:lnTo>
                  <a:lnTo>
                    <a:pt x="2" y="73"/>
                  </a:lnTo>
                  <a:lnTo>
                    <a:pt x="6" y="65"/>
                  </a:lnTo>
                  <a:lnTo>
                    <a:pt x="13" y="59"/>
                  </a:lnTo>
                  <a:lnTo>
                    <a:pt x="19" y="55"/>
                  </a:lnTo>
                  <a:lnTo>
                    <a:pt x="24" y="55"/>
                  </a:lnTo>
                  <a:lnTo>
                    <a:pt x="28" y="54"/>
                  </a:lnTo>
                  <a:lnTo>
                    <a:pt x="34" y="50"/>
                  </a:lnTo>
                  <a:lnTo>
                    <a:pt x="43" y="41"/>
                  </a:lnTo>
                  <a:lnTo>
                    <a:pt x="49" y="30"/>
                  </a:lnTo>
                  <a:lnTo>
                    <a:pt x="55" y="22"/>
                  </a:lnTo>
                  <a:lnTo>
                    <a:pt x="59" y="13"/>
                  </a:lnTo>
                  <a:lnTo>
                    <a:pt x="63" y="6"/>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
              <a:extLst>
                <a:ext uri="{FF2B5EF4-FFF2-40B4-BE49-F238E27FC236}">
                  <a16:creationId xmlns:a16="http://schemas.microsoft.com/office/drawing/2014/main" id="{2C6B88FB-E3A8-3144-8DF9-DA11CC07CC82}"/>
                </a:ext>
              </a:extLst>
            </p:cNvPr>
            <p:cNvSpPr>
              <a:spLocks/>
            </p:cNvSpPr>
            <p:nvPr/>
          </p:nvSpPr>
          <p:spPr bwMode="auto">
            <a:xfrm>
              <a:off x="5816584" y="3038470"/>
              <a:ext cx="41275" cy="111125"/>
            </a:xfrm>
            <a:custGeom>
              <a:avLst/>
              <a:gdLst/>
              <a:ahLst/>
              <a:cxnLst>
                <a:cxn ang="0">
                  <a:pos x="9" y="0"/>
                </a:cxn>
                <a:cxn ang="0">
                  <a:pos x="14" y="0"/>
                </a:cxn>
                <a:cxn ang="0">
                  <a:pos x="17" y="5"/>
                </a:cxn>
                <a:cxn ang="0">
                  <a:pos x="19" y="12"/>
                </a:cxn>
                <a:cxn ang="0">
                  <a:pos x="22" y="20"/>
                </a:cxn>
                <a:cxn ang="0">
                  <a:pos x="25" y="26"/>
                </a:cxn>
                <a:cxn ang="0">
                  <a:pos x="26" y="31"/>
                </a:cxn>
                <a:cxn ang="0">
                  <a:pos x="25" y="41"/>
                </a:cxn>
                <a:cxn ang="0">
                  <a:pos x="22" y="52"/>
                </a:cxn>
                <a:cxn ang="0">
                  <a:pos x="18" y="61"/>
                </a:cxn>
                <a:cxn ang="0">
                  <a:pos x="14" y="68"/>
                </a:cxn>
                <a:cxn ang="0">
                  <a:pos x="7" y="70"/>
                </a:cxn>
                <a:cxn ang="0">
                  <a:pos x="3" y="64"/>
                </a:cxn>
                <a:cxn ang="0">
                  <a:pos x="0" y="55"/>
                </a:cxn>
                <a:cxn ang="0">
                  <a:pos x="0" y="41"/>
                </a:cxn>
                <a:cxn ang="0">
                  <a:pos x="2" y="27"/>
                </a:cxn>
                <a:cxn ang="0">
                  <a:pos x="3" y="15"/>
                </a:cxn>
                <a:cxn ang="0">
                  <a:pos x="6" y="5"/>
                </a:cxn>
                <a:cxn ang="0">
                  <a:pos x="9" y="0"/>
                </a:cxn>
              </a:cxnLst>
              <a:rect l="0" t="0" r="r" b="b"/>
              <a:pathLst>
                <a:path w="26" h="70">
                  <a:moveTo>
                    <a:pt x="9" y="0"/>
                  </a:moveTo>
                  <a:lnTo>
                    <a:pt x="14" y="0"/>
                  </a:lnTo>
                  <a:lnTo>
                    <a:pt x="17" y="5"/>
                  </a:lnTo>
                  <a:lnTo>
                    <a:pt x="19" y="12"/>
                  </a:lnTo>
                  <a:lnTo>
                    <a:pt x="22" y="20"/>
                  </a:lnTo>
                  <a:lnTo>
                    <a:pt x="25" y="26"/>
                  </a:lnTo>
                  <a:lnTo>
                    <a:pt x="26" y="31"/>
                  </a:lnTo>
                  <a:lnTo>
                    <a:pt x="25" y="41"/>
                  </a:lnTo>
                  <a:lnTo>
                    <a:pt x="22" y="52"/>
                  </a:lnTo>
                  <a:lnTo>
                    <a:pt x="18" y="61"/>
                  </a:lnTo>
                  <a:lnTo>
                    <a:pt x="14" y="68"/>
                  </a:lnTo>
                  <a:lnTo>
                    <a:pt x="7" y="70"/>
                  </a:lnTo>
                  <a:lnTo>
                    <a:pt x="3" y="64"/>
                  </a:lnTo>
                  <a:lnTo>
                    <a:pt x="0" y="55"/>
                  </a:lnTo>
                  <a:lnTo>
                    <a:pt x="0" y="41"/>
                  </a:lnTo>
                  <a:lnTo>
                    <a:pt x="2" y="27"/>
                  </a:lnTo>
                  <a:lnTo>
                    <a:pt x="3" y="15"/>
                  </a:lnTo>
                  <a:lnTo>
                    <a:pt x="6" y="5"/>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9">
              <a:extLst>
                <a:ext uri="{FF2B5EF4-FFF2-40B4-BE49-F238E27FC236}">
                  <a16:creationId xmlns:a16="http://schemas.microsoft.com/office/drawing/2014/main" id="{078120F0-EE64-D34B-B7B1-DCA8930A2E7C}"/>
                </a:ext>
              </a:extLst>
            </p:cNvPr>
            <p:cNvSpPr>
              <a:spLocks/>
            </p:cNvSpPr>
            <p:nvPr/>
          </p:nvSpPr>
          <p:spPr bwMode="auto">
            <a:xfrm>
              <a:off x="4373551" y="2282820"/>
              <a:ext cx="34925" cy="46038"/>
            </a:xfrm>
            <a:custGeom>
              <a:avLst/>
              <a:gdLst/>
              <a:ahLst/>
              <a:cxnLst>
                <a:cxn ang="0">
                  <a:pos x="11" y="0"/>
                </a:cxn>
                <a:cxn ang="0">
                  <a:pos x="15" y="3"/>
                </a:cxn>
                <a:cxn ang="0">
                  <a:pos x="21" y="7"/>
                </a:cxn>
                <a:cxn ang="0">
                  <a:pos x="22" y="15"/>
                </a:cxn>
                <a:cxn ang="0">
                  <a:pos x="21" y="22"/>
                </a:cxn>
                <a:cxn ang="0">
                  <a:pos x="18" y="26"/>
                </a:cxn>
                <a:cxn ang="0">
                  <a:pos x="15" y="29"/>
                </a:cxn>
                <a:cxn ang="0">
                  <a:pos x="7" y="29"/>
                </a:cxn>
                <a:cxn ang="0">
                  <a:pos x="3" y="26"/>
                </a:cxn>
                <a:cxn ang="0">
                  <a:pos x="0" y="20"/>
                </a:cxn>
                <a:cxn ang="0">
                  <a:pos x="1" y="11"/>
                </a:cxn>
                <a:cxn ang="0">
                  <a:pos x="4" y="3"/>
                </a:cxn>
                <a:cxn ang="0">
                  <a:pos x="11" y="0"/>
                </a:cxn>
              </a:cxnLst>
              <a:rect l="0" t="0" r="r" b="b"/>
              <a:pathLst>
                <a:path w="22" h="29">
                  <a:moveTo>
                    <a:pt x="11" y="0"/>
                  </a:moveTo>
                  <a:lnTo>
                    <a:pt x="15" y="3"/>
                  </a:lnTo>
                  <a:lnTo>
                    <a:pt x="21" y="7"/>
                  </a:lnTo>
                  <a:lnTo>
                    <a:pt x="22" y="15"/>
                  </a:lnTo>
                  <a:lnTo>
                    <a:pt x="21" y="22"/>
                  </a:lnTo>
                  <a:lnTo>
                    <a:pt x="18" y="26"/>
                  </a:lnTo>
                  <a:lnTo>
                    <a:pt x="15" y="29"/>
                  </a:lnTo>
                  <a:lnTo>
                    <a:pt x="7" y="29"/>
                  </a:lnTo>
                  <a:lnTo>
                    <a:pt x="3" y="26"/>
                  </a:lnTo>
                  <a:lnTo>
                    <a:pt x="0" y="20"/>
                  </a:lnTo>
                  <a:lnTo>
                    <a:pt x="1" y="11"/>
                  </a:lnTo>
                  <a:lnTo>
                    <a:pt x="4" y="3"/>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a:extLst>
                <a:ext uri="{FF2B5EF4-FFF2-40B4-BE49-F238E27FC236}">
                  <a16:creationId xmlns:a16="http://schemas.microsoft.com/office/drawing/2014/main" id="{11B7A414-C585-2843-BF33-4312BEB77296}"/>
                </a:ext>
              </a:extLst>
            </p:cNvPr>
            <p:cNvSpPr>
              <a:spLocks/>
            </p:cNvSpPr>
            <p:nvPr/>
          </p:nvSpPr>
          <p:spPr bwMode="auto">
            <a:xfrm>
              <a:off x="4262426" y="2305045"/>
              <a:ext cx="15875" cy="19050"/>
            </a:xfrm>
            <a:custGeom>
              <a:avLst/>
              <a:gdLst/>
              <a:ahLst/>
              <a:cxnLst>
                <a:cxn ang="0">
                  <a:pos x="4" y="0"/>
                </a:cxn>
                <a:cxn ang="0">
                  <a:pos x="9" y="0"/>
                </a:cxn>
                <a:cxn ang="0">
                  <a:pos x="10" y="1"/>
                </a:cxn>
                <a:cxn ang="0">
                  <a:pos x="10" y="8"/>
                </a:cxn>
                <a:cxn ang="0">
                  <a:pos x="7" y="11"/>
                </a:cxn>
                <a:cxn ang="0">
                  <a:pos x="4" y="12"/>
                </a:cxn>
                <a:cxn ang="0">
                  <a:pos x="2" y="11"/>
                </a:cxn>
                <a:cxn ang="0">
                  <a:pos x="0" y="11"/>
                </a:cxn>
                <a:cxn ang="0">
                  <a:pos x="0" y="7"/>
                </a:cxn>
                <a:cxn ang="0">
                  <a:pos x="2" y="3"/>
                </a:cxn>
                <a:cxn ang="0">
                  <a:pos x="4" y="0"/>
                </a:cxn>
              </a:cxnLst>
              <a:rect l="0" t="0" r="r" b="b"/>
              <a:pathLst>
                <a:path w="10" h="12">
                  <a:moveTo>
                    <a:pt x="4" y="0"/>
                  </a:moveTo>
                  <a:lnTo>
                    <a:pt x="9" y="0"/>
                  </a:lnTo>
                  <a:lnTo>
                    <a:pt x="10" y="1"/>
                  </a:lnTo>
                  <a:lnTo>
                    <a:pt x="10" y="8"/>
                  </a:lnTo>
                  <a:lnTo>
                    <a:pt x="7" y="11"/>
                  </a:lnTo>
                  <a:lnTo>
                    <a:pt x="4" y="12"/>
                  </a:lnTo>
                  <a:lnTo>
                    <a:pt x="2" y="11"/>
                  </a:lnTo>
                  <a:lnTo>
                    <a:pt x="0" y="11"/>
                  </a:lnTo>
                  <a:lnTo>
                    <a:pt x="0"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1">
              <a:extLst>
                <a:ext uri="{FF2B5EF4-FFF2-40B4-BE49-F238E27FC236}">
                  <a16:creationId xmlns:a16="http://schemas.microsoft.com/office/drawing/2014/main" id="{E2B268A8-2300-CE49-ACC5-2D93418BF515}"/>
                </a:ext>
              </a:extLst>
            </p:cNvPr>
            <p:cNvSpPr>
              <a:spLocks/>
            </p:cNvSpPr>
            <p:nvPr/>
          </p:nvSpPr>
          <p:spPr bwMode="auto">
            <a:xfrm>
              <a:off x="4462450" y="2347908"/>
              <a:ext cx="68263" cy="41275"/>
            </a:xfrm>
            <a:custGeom>
              <a:avLst/>
              <a:gdLst/>
              <a:ahLst/>
              <a:cxnLst>
                <a:cxn ang="0">
                  <a:pos x="7" y="0"/>
                </a:cxn>
                <a:cxn ang="0">
                  <a:pos x="14" y="0"/>
                </a:cxn>
                <a:cxn ang="0">
                  <a:pos x="21" y="2"/>
                </a:cxn>
                <a:cxn ang="0">
                  <a:pos x="29" y="2"/>
                </a:cxn>
                <a:cxn ang="0">
                  <a:pos x="37" y="6"/>
                </a:cxn>
                <a:cxn ang="0">
                  <a:pos x="38" y="10"/>
                </a:cxn>
                <a:cxn ang="0">
                  <a:pos x="41" y="14"/>
                </a:cxn>
                <a:cxn ang="0">
                  <a:pos x="43" y="18"/>
                </a:cxn>
                <a:cxn ang="0">
                  <a:pos x="40" y="24"/>
                </a:cxn>
                <a:cxn ang="0">
                  <a:pos x="34" y="26"/>
                </a:cxn>
                <a:cxn ang="0">
                  <a:pos x="27" y="26"/>
                </a:cxn>
                <a:cxn ang="0">
                  <a:pos x="22" y="24"/>
                </a:cxn>
                <a:cxn ang="0">
                  <a:pos x="14" y="16"/>
                </a:cxn>
                <a:cxn ang="0">
                  <a:pos x="11" y="14"/>
                </a:cxn>
                <a:cxn ang="0">
                  <a:pos x="8" y="11"/>
                </a:cxn>
                <a:cxn ang="0">
                  <a:pos x="6" y="10"/>
                </a:cxn>
                <a:cxn ang="0">
                  <a:pos x="1" y="6"/>
                </a:cxn>
                <a:cxn ang="0">
                  <a:pos x="0" y="3"/>
                </a:cxn>
                <a:cxn ang="0">
                  <a:pos x="1" y="2"/>
                </a:cxn>
                <a:cxn ang="0">
                  <a:pos x="7" y="0"/>
                </a:cxn>
              </a:cxnLst>
              <a:rect l="0" t="0" r="r" b="b"/>
              <a:pathLst>
                <a:path w="43" h="26">
                  <a:moveTo>
                    <a:pt x="7" y="0"/>
                  </a:moveTo>
                  <a:lnTo>
                    <a:pt x="14" y="0"/>
                  </a:lnTo>
                  <a:lnTo>
                    <a:pt x="21" y="2"/>
                  </a:lnTo>
                  <a:lnTo>
                    <a:pt x="29" y="2"/>
                  </a:lnTo>
                  <a:lnTo>
                    <a:pt x="37" y="6"/>
                  </a:lnTo>
                  <a:lnTo>
                    <a:pt x="38" y="10"/>
                  </a:lnTo>
                  <a:lnTo>
                    <a:pt x="41" y="14"/>
                  </a:lnTo>
                  <a:lnTo>
                    <a:pt x="43" y="18"/>
                  </a:lnTo>
                  <a:lnTo>
                    <a:pt x="40" y="24"/>
                  </a:lnTo>
                  <a:lnTo>
                    <a:pt x="34" y="26"/>
                  </a:lnTo>
                  <a:lnTo>
                    <a:pt x="27" y="26"/>
                  </a:lnTo>
                  <a:lnTo>
                    <a:pt x="22" y="24"/>
                  </a:lnTo>
                  <a:lnTo>
                    <a:pt x="14" y="16"/>
                  </a:lnTo>
                  <a:lnTo>
                    <a:pt x="11" y="14"/>
                  </a:lnTo>
                  <a:lnTo>
                    <a:pt x="8" y="11"/>
                  </a:lnTo>
                  <a:lnTo>
                    <a:pt x="6" y="10"/>
                  </a:lnTo>
                  <a:lnTo>
                    <a:pt x="1" y="6"/>
                  </a:lnTo>
                  <a:lnTo>
                    <a:pt x="0" y="3"/>
                  </a:lnTo>
                  <a:lnTo>
                    <a:pt x="1"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2">
              <a:extLst>
                <a:ext uri="{FF2B5EF4-FFF2-40B4-BE49-F238E27FC236}">
                  <a16:creationId xmlns:a16="http://schemas.microsoft.com/office/drawing/2014/main" id="{7BD4CA5C-3465-D544-90CD-D401746DAB84}"/>
                </a:ext>
              </a:extLst>
            </p:cNvPr>
            <p:cNvSpPr>
              <a:spLocks/>
            </p:cNvSpPr>
            <p:nvPr/>
          </p:nvSpPr>
          <p:spPr bwMode="auto">
            <a:xfrm>
              <a:off x="4006839" y="1941508"/>
              <a:ext cx="88899" cy="103188"/>
            </a:xfrm>
            <a:custGeom>
              <a:avLst/>
              <a:gdLst/>
              <a:ahLst/>
              <a:cxnLst>
                <a:cxn ang="0">
                  <a:pos x="31" y="0"/>
                </a:cxn>
                <a:cxn ang="0">
                  <a:pos x="41" y="0"/>
                </a:cxn>
                <a:cxn ang="0">
                  <a:pos x="49" y="6"/>
                </a:cxn>
                <a:cxn ang="0">
                  <a:pos x="53" y="11"/>
                </a:cxn>
                <a:cxn ang="0">
                  <a:pos x="56" y="21"/>
                </a:cxn>
                <a:cxn ang="0">
                  <a:pos x="56" y="32"/>
                </a:cxn>
                <a:cxn ang="0">
                  <a:pos x="55" y="40"/>
                </a:cxn>
                <a:cxn ang="0">
                  <a:pos x="49" y="47"/>
                </a:cxn>
                <a:cxn ang="0">
                  <a:pos x="38" y="55"/>
                </a:cxn>
                <a:cxn ang="0">
                  <a:pos x="30" y="59"/>
                </a:cxn>
                <a:cxn ang="0">
                  <a:pos x="20" y="63"/>
                </a:cxn>
                <a:cxn ang="0">
                  <a:pos x="12" y="65"/>
                </a:cxn>
                <a:cxn ang="0">
                  <a:pos x="7" y="62"/>
                </a:cxn>
                <a:cxn ang="0">
                  <a:pos x="4" y="59"/>
                </a:cxn>
                <a:cxn ang="0">
                  <a:pos x="1" y="55"/>
                </a:cxn>
                <a:cxn ang="0">
                  <a:pos x="0" y="52"/>
                </a:cxn>
                <a:cxn ang="0">
                  <a:pos x="0" y="50"/>
                </a:cxn>
                <a:cxn ang="0">
                  <a:pos x="1" y="47"/>
                </a:cxn>
                <a:cxn ang="0">
                  <a:pos x="5" y="43"/>
                </a:cxn>
                <a:cxn ang="0">
                  <a:pos x="5" y="34"/>
                </a:cxn>
                <a:cxn ang="0">
                  <a:pos x="3" y="26"/>
                </a:cxn>
                <a:cxn ang="0">
                  <a:pos x="3" y="19"/>
                </a:cxn>
                <a:cxn ang="0">
                  <a:pos x="7" y="15"/>
                </a:cxn>
                <a:cxn ang="0">
                  <a:pos x="8" y="15"/>
                </a:cxn>
                <a:cxn ang="0">
                  <a:pos x="11" y="14"/>
                </a:cxn>
                <a:cxn ang="0">
                  <a:pos x="14" y="14"/>
                </a:cxn>
                <a:cxn ang="0">
                  <a:pos x="19" y="11"/>
                </a:cxn>
                <a:cxn ang="0">
                  <a:pos x="20" y="8"/>
                </a:cxn>
                <a:cxn ang="0">
                  <a:pos x="23" y="6"/>
                </a:cxn>
                <a:cxn ang="0">
                  <a:pos x="25" y="3"/>
                </a:cxn>
                <a:cxn ang="0">
                  <a:pos x="27" y="2"/>
                </a:cxn>
                <a:cxn ang="0">
                  <a:pos x="31" y="0"/>
                </a:cxn>
              </a:cxnLst>
              <a:rect l="0" t="0" r="r" b="b"/>
              <a:pathLst>
                <a:path w="56" h="65">
                  <a:moveTo>
                    <a:pt x="31" y="0"/>
                  </a:moveTo>
                  <a:lnTo>
                    <a:pt x="41" y="0"/>
                  </a:lnTo>
                  <a:lnTo>
                    <a:pt x="49" y="6"/>
                  </a:lnTo>
                  <a:lnTo>
                    <a:pt x="53" y="11"/>
                  </a:lnTo>
                  <a:lnTo>
                    <a:pt x="56" y="21"/>
                  </a:lnTo>
                  <a:lnTo>
                    <a:pt x="56" y="32"/>
                  </a:lnTo>
                  <a:lnTo>
                    <a:pt x="55" y="40"/>
                  </a:lnTo>
                  <a:lnTo>
                    <a:pt x="49" y="47"/>
                  </a:lnTo>
                  <a:lnTo>
                    <a:pt x="38" y="55"/>
                  </a:lnTo>
                  <a:lnTo>
                    <a:pt x="30" y="59"/>
                  </a:lnTo>
                  <a:lnTo>
                    <a:pt x="20" y="63"/>
                  </a:lnTo>
                  <a:lnTo>
                    <a:pt x="12" y="65"/>
                  </a:lnTo>
                  <a:lnTo>
                    <a:pt x="7" y="62"/>
                  </a:lnTo>
                  <a:lnTo>
                    <a:pt x="4" y="59"/>
                  </a:lnTo>
                  <a:lnTo>
                    <a:pt x="1" y="55"/>
                  </a:lnTo>
                  <a:lnTo>
                    <a:pt x="0" y="52"/>
                  </a:lnTo>
                  <a:lnTo>
                    <a:pt x="0" y="50"/>
                  </a:lnTo>
                  <a:lnTo>
                    <a:pt x="1" y="47"/>
                  </a:lnTo>
                  <a:lnTo>
                    <a:pt x="5" y="43"/>
                  </a:lnTo>
                  <a:lnTo>
                    <a:pt x="5" y="34"/>
                  </a:lnTo>
                  <a:lnTo>
                    <a:pt x="3" y="26"/>
                  </a:lnTo>
                  <a:lnTo>
                    <a:pt x="3" y="19"/>
                  </a:lnTo>
                  <a:lnTo>
                    <a:pt x="7" y="15"/>
                  </a:lnTo>
                  <a:lnTo>
                    <a:pt x="8" y="15"/>
                  </a:lnTo>
                  <a:lnTo>
                    <a:pt x="11" y="14"/>
                  </a:lnTo>
                  <a:lnTo>
                    <a:pt x="14" y="14"/>
                  </a:lnTo>
                  <a:lnTo>
                    <a:pt x="19" y="11"/>
                  </a:lnTo>
                  <a:lnTo>
                    <a:pt x="20" y="8"/>
                  </a:lnTo>
                  <a:lnTo>
                    <a:pt x="23" y="6"/>
                  </a:lnTo>
                  <a:lnTo>
                    <a:pt x="25" y="3"/>
                  </a:lnTo>
                  <a:lnTo>
                    <a:pt x="27"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3">
              <a:extLst>
                <a:ext uri="{FF2B5EF4-FFF2-40B4-BE49-F238E27FC236}">
                  <a16:creationId xmlns:a16="http://schemas.microsoft.com/office/drawing/2014/main" id="{E08D305F-45C2-4C43-8DF6-0763FE4AE32C}"/>
                </a:ext>
              </a:extLst>
            </p:cNvPr>
            <p:cNvSpPr>
              <a:spLocks/>
            </p:cNvSpPr>
            <p:nvPr/>
          </p:nvSpPr>
          <p:spPr bwMode="auto">
            <a:xfrm>
              <a:off x="4067163" y="1862134"/>
              <a:ext cx="184150" cy="206375"/>
            </a:xfrm>
            <a:custGeom>
              <a:avLst/>
              <a:gdLst/>
              <a:ahLst/>
              <a:cxnLst>
                <a:cxn ang="0">
                  <a:pos x="45" y="2"/>
                </a:cxn>
                <a:cxn ang="0">
                  <a:pos x="60" y="5"/>
                </a:cxn>
                <a:cxn ang="0">
                  <a:pos x="78" y="8"/>
                </a:cxn>
                <a:cxn ang="0">
                  <a:pos x="85" y="17"/>
                </a:cxn>
                <a:cxn ang="0">
                  <a:pos x="71" y="34"/>
                </a:cxn>
                <a:cxn ang="0">
                  <a:pos x="67" y="42"/>
                </a:cxn>
                <a:cxn ang="0">
                  <a:pos x="80" y="58"/>
                </a:cxn>
                <a:cxn ang="0">
                  <a:pos x="95" y="76"/>
                </a:cxn>
                <a:cxn ang="0">
                  <a:pos x="108" y="89"/>
                </a:cxn>
                <a:cxn ang="0">
                  <a:pos x="116" y="104"/>
                </a:cxn>
                <a:cxn ang="0">
                  <a:pos x="110" y="119"/>
                </a:cxn>
                <a:cxn ang="0">
                  <a:pos x="95" y="127"/>
                </a:cxn>
                <a:cxn ang="0">
                  <a:pos x="77" y="123"/>
                </a:cxn>
                <a:cxn ang="0">
                  <a:pos x="58" y="120"/>
                </a:cxn>
                <a:cxn ang="0">
                  <a:pos x="49" y="127"/>
                </a:cxn>
                <a:cxn ang="0">
                  <a:pos x="45" y="130"/>
                </a:cxn>
                <a:cxn ang="0">
                  <a:pos x="41" y="128"/>
                </a:cxn>
                <a:cxn ang="0">
                  <a:pos x="41" y="124"/>
                </a:cxn>
                <a:cxn ang="0">
                  <a:pos x="43" y="119"/>
                </a:cxn>
                <a:cxn ang="0">
                  <a:pos x="41" y="117"/>
                </a:cxn>
                <a:cxn ang="0">
                  <a:pos x="25" y="119"/>
                </a:cxn>
                <a:cxn ang="0">
                  <a:pos x="17" y="113"/>
                </a:cxn>
                <a:cxn ang="0">
                  <a:pos x="36" y="89"/>
                </a:cxn>
                <a:cxn ang="0">
                  <a:pos x="52" y="76"/>
                </a:cxn>
                <a:cxn ang="0">
                  <a:pos x="49" y="69"/>
                </a:cxn>
                <a:cxn ang="0">
                  <a:pos x="34" y="63"/>
                </a:cxn>
                <a:cxn ang="0">
                  <a:pos x="17" y="53"/>
                </a:cxn>
                <a:cxn ang="0">
                  <a:pos x="4" y="35"/>
                </a:cxn>
                <a:cxn ang="0">
                  <a:pos x="0" y="23"/>
                </a:cxn>
                <a:cxn ang="0">
                  <a:pos x="6" y="12"/>
                </a:cxn>
                <a:cxn ang="0">
                  <a:pos x="14" y="13"/>
                </a:cxn>
                <a:cxn ang="0">
                  <a:pos x="30" y="4"/>
                </a:cxn>
              </a:cxnLst>
              <a:rect l="0" t="0" r="r" b="b"/>
              <a:pathLst>
                <a:path w="116" h="130">
                  <a:moveTo>
                    <a:pt x="37" y="0"/>
                  </a:moveTo>
                  <a:lnTo>
                    <a:pt x="45" y="2"/>
                  </a:lnTo>
                  <a:lnTo>
                    <a:pt x="52" y="5"/>
                  </a:lnTo>
                  <a:lnTo>
                    <a:pt x="60" y="5"/>
                  </a:lnTo>
                  <a:lnTo>
                    <a:pt x="70" y="6"/>
                  </a:lnTo>
                  <a:lnTo>
                    <a:pt x="78" y="8"/>
                  </a:lnTo>
                  <a:lnTo>
                    <a:pt x="84" y="12"/>
                  </a:lnTo>
                  <a:lnTo>
                    <a:pt x="85" y="17"/>
                  </a:lnTo>
                  <a:lnTo>
                    <a:pt x="82" y="23"/>
                  </a:lnTo>
                  <a:lnTo>
                    <a:pt x="71" y="34"/>
                  </a:lnTo>
                  <a:lnTo>
                    <a:pt x="67" y="39"/>
                  </a:lnTo>
                  <a:lnTo>
                    <a:pt x="67" y="42"/>
                  </a:lnTo>
                  <a:lnTo>
                    <a:pt x="73" y="49"/>
                  </a:lnTo>
                  <a:lnTo>
                    <a:pt x="80" y="58"/>
                  </a:lnTo>
                  <a:lnTo>
                    <a:pt x="88" y="69"/>
                  </a:lnTo>
                  <a:lnTo>
                    <a:pt x="95" y="76"/>
                  </a:lnTo>
                  <a:lnTo>
                    <a:pt x="101" y="82"/>
                  </a:lnTo>
                  <a:lnTo>
                    <a:pt x="108" y="89"/>
                  </a:lnTo>
                  <a:lnTo>
                    <a:pt x="114" y="97"/>
                  </a:lnTo>
                  <a:lnTo>
                    <a:pt x="116" y="104"/>
                  </a:lnTo>
                  <a:lnTo>
                    <a:pt x="115" y="112"/>
                  </a:lnTo>
                  <a:lnTo>
                    <a:pt x="110" y="119"/>
                  </a:lnTo>
                  <a:lnTo>
                    <a:pt x="101" y="124"/>
                  </a:lnTo>
                  <a:lnTo>
                    <a:pt x="95" y="127"/>
                  </a:lnTo>
                  <a:lnTo>
                    <a:pt x="86" y="126"/>
                  </a:lnTo>
                  <a:lnTo>
                    <a:pt x="77" y="123"/>
                  </a:lnTo>
                  <a:lnTo>
                    <a:pt x="60" y="120"/>
                  </a:lnTo>
                  <a:lnTo>
                    <a:pt x="58" y="120"/>
                  </a:lnTo>
                  <a:lnTo>
                    <a:pt x="54" y="123"/>
                  </a:lnTo>
                  <a:lnTo>
                    <a:pt x="49" y="127"/>
                  </a:lnTo>
                  <a:lnTo>
                    <a:pt x="47" y="128"/>
                  </a:lnTo>
                  <a:lnTo>
                    <a:pt x="45" y="130"/>
                  </a:lnTo>
                  <a:lnTo>
                    <a:pt x="43" y="130"/>
                  </a:lnTo>
                  <a:lnTo>
                    <a:pt x="41" y="128"/>
                  </a:lnTo>
                  <a:lnTo>
                    <a:pt x="40" y="126"/>
                  </a:lnTo>
                  <a:lnTo>
                    <a:pt x="41" y="124"/>
                  </a:lnTo>
                  <a:lnTo>
                    <a:pt x="41" y="121"/>
                  </a:lnTo>
                  <a:lnTo>
                    <a:pt x="43" y="119"/>
                  </a:lnTo>
                  <a:lnTo>
                    <a:pt x="44" y="117"/>
                  </a:lnTo>
                  <a:lnTo>
                    <a:pt x="41" y="117"/>
                  </a:lnTo>
                  <a:lnTo>
                    <a:pt x="33" y="119"/>
                  </a:lnTo>
                  <a:lnTo>
                    <a:pt x="25" y="119"/>
                  </a:lnTo>
                  <a:lnTo>
                    <a:pt x="18" y="117"/>
                  </a:lnTo>
                  <a:lnTo>
                    <a:pt x="17" y="113"/>
                  </a:lnTo>
                  <a:lnTo>
                    <a:pt x="19" y="108"/>
                  </a:lnTo>
                  <a:lnTo>
                    <a:pt x="36" y="89"/>
                  </a:lnTo>
                  <a:lnTo>
                    <a:pt x="45" y="80"/>
                  </a:lnTo>
                  <a:lnTo>
                    <a:pt x="52" y="76"/>
                  </a:lnTo>
                  <a:lnTo>
                    <a:pt x="54" y="74"/>
                  </a:lnTo>
                  <a:lnTo>
                    <a:pt x="49" y="69"/>
                  </a:lnTo>
                  <a:lnTo>
                    <a:pt x="43" y="67"/>
                  </a:lnTo>
                  <a:lnTo>
                    <a:pt x="34" y="63"/>
                  </a:lnTo>
                  <a:lnTo>
                    <a:pt x="26" y="60"/>
                  </a:lnTo>
                  <a:lnTo>
                    <a:pt x="17" y="53"/>
                  </a:lnTo>
                  <a:lnTo>
                    <a:pt x="10" y="43"/>
                  </a:lnTo>
                  <a:lnTo>
                    <a:pt x="4" y="35"/>
                  </a:lnTo>
                  <a:lnTo>
                    <a:pt x="2" y="30"/>
                  </a:lnTo>
                  <a:lnTo>
                    <a:pt x="0" y="23"/>
                  </a:lnTo>
                  <a:lnTo>
                    <a:pt x="0" y="16"/>
                  </a:lnTo>
                  <a:lnTo>
                    <a:pt x="6" y="12"/>
                  </a:lnTo>
                  <a:lnTo>
                    <a:pt x="11" y="12"/>
                  </a:lnTo>
                  <a:lnTo>
                    <a:pt x="14" y="13"/>
                  </a:lnTo>
                  <a:lnTo>
                    <a:pt x="21" y="13"/>
                  </a:lnTo>
                  <a:lnTo>
                    <a:pt x="30" y="4"/>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4">
              <a:extLst>
                <a:ext uri="{FF2B5EF4-FFF2-40B4-BE49-F238E27FC236}">
                  <a16:creationId xmlns:a16="http://schemas.microsoft.com/office/drawing/2014/main" id="{E6074605-3288-804F-986A-334AFEF680C6}"/>
                </a:ext>
              </a:extLst>
            </p:cNvPr>
            <p:cNvSpPr>
              <a:spLocks noEditPoints="1"/>
            </p:cNvSpPr>
            <p:nvPr/>
          </p:nvSpPr>
          <p:spPr bwMode="auto">
            <a:xfrm>
              <a:off x="3859202" y="1409696"/>
              <a:ext cx="3976679" cy="2686046"/>
            </a:xfrm>
            <a:custGeom>
              <a:avLst/>
              <a:gdLst/>
              <a:ahLst/>
              <a:cxnLst>
                <a:cxn ang="0">
                  <a:pos x="578" y="560"/>
                </a:cxn>
                <a:cxn ang="0">
                  <a:pos x="697" y="476"/>
                </a:cxn>
                <a:cxn ang="0">
                  <a:pos x="823" y="469"/>
                </a:cxn>
                <a:cxn ang="0">
                  <a:pos x="902" y="574"/>
                </a:cxn>
                <a:cxn ang="0">
                  <a:pos x="908" y="469"/>
                </a:cxn>
                <a:cxn ang="0">
                  <a:pos x="1567" y="16"/>
                </a:cxn>
                <a:cxn ang="0">
                  <a:pos x="1810" y="57"/>
                </a:cxn>
                <a:cxn ang="0">
                  <a:pos x="1998" y="63"/>
                </a:cxn>
                <a:cxn ang="0">
                  <a:pos x="2051" y="31"/>
                </a:cxn>
                <a:cxn ang="0">
                  <a:pos x="2147" y="101"/>
                </a:cxn>
                <a:cxn ang="0">
                  <a:pos x="2461" y="121"/>
                </a:cxn>
                <a:cxn ang="0">
                  <a:pos x="2412" y="252"/>
                </a:cxn>
                <a:cxn ang="0">
                  <a:pos x="2192" y="427"/>
                </a:cxn>
                <a:cxn ang="0">
                  <a:pos x="2256" y="258"/>
                </a:cxn>
                <a:cxn ang="0">
                  <a:pos x="1998" y="311"/>
                </a:cxn>
                <a:cxn ang="0">
                  <a:pos x="2025" y="363"/>
                </a:cxn>
                <a:cxn ang="0">
                  <a:pos x="2032" y="475"/>
                </a:cxn>
                <a:cxn ang="0">
                  <a:pos x="1864" y="561"/>
                </a:cxn>
                <a:cxn ang="0">
                  <a:pos x="1805" y="609"/>
                </a:cxn>
                <a:cxn ang="0">
                  <a:pos x="1721" y="582"/>
                </a:cxn>
                <a:cxn ang="0">
                  <a:pos x="1732" y="786"/>
                </a:cxn>
                <a:cxn ang="0">
                  <a:pos x="1601" y="874"/>
                </a:cxn>
                <a:cxn ang="0">
                  <a:pos x="1564" y="1050"/>
                </a:cxn>
                <a:cxn ang="0">
                  <a:pos x="1464" y="919"/>
                </a:cxn>
                <a:cxn ang="0">
                  <a:pos x="1363" y="844"/>
                </a:cxn>
                <a:cxn ang="0">
                  <a:pos x="1179" y="992"/>
                </a:cxn>
                <a:cxn ang="0">
                  <a:pos x="1067" y="787"/>
                </a:cxn>
                <a:cxn ang="0">
                  <a:pos x="838" y="726"/>
                </a:cxn>
                <a:cxn ang="0">
                  <a:pos x="982" y="828"/>
                </a:cxn>
                <a:cxn ang="0">
                  <a:pos x="752" y="892"/>
                </a:cxn>
                <a:cxn ang="0">
                  <a:pos x="725" y="922"/>
                </a:cxn>
                <a:cxn ang="0">
                  <a:pos x="827" y="1115"/>
                </a:cxn>
                <a:cxn ang="0">
                  <a:pos x="689" y="1442"/>
                </a:cxn>
                <a:cxn ang="0">
                  <a:pos x="543" y="1673"/>
                </a:cxn>
                <a:cxn ang="0">
                  <a:pos x="391" y="1470"/>
                </a:cxn>
                <a:cxn ang="0">
                  <a:pos x="339" y="1098"/>
                </a:cxn>
                <a:cxn ang="0">
                  <a:pos x="122" y="1111"/>
                </a:cxn>
                <a:cxn ang="0">
                  <a:pos x="22" y="878"/>
                </a:cxn>
                <a:cxn ang="0">
                  <a:pos x="198" y="635"/>
                </a:cxn>
                <a:cxn ang="0">
                  <a:pos x="373" y="672"/>
                </a:cxn>
                <a:cxn ang="0">
                  <a:pos x="573" y="720"/>
                </a:cxn>
                <a:cxn ang="0">
                  <a:pos x="614" y="623"/>
                </a:cxn>
                <a:cxn ang="0">
                  <a:pos x="520" y="613"/>
                </a:cxn>
                <a:cxn ang="0">
                  <a:pos x="435" y="546"/>
                </a:cxn>
                <a:cxn ang="0">
                  <a:pos x="350" y="512"/>
                </a:cxn>
                <a:cxn ang="0">
                  <a:pos x="194" y="616"/>
                </a:cxn>
                <a:cxn ang="0">
                  <a:pos x="105" y="546"/>
                </a:cxn>
                <a:cxn ang="0">
                  <a:pos x="245" y="412"/>
                </a:cxn>
                <a:cxn ang="0">
                  <a:pos x="360" y="316"/>
                </a:cxn>
                <a:cxn ang="0">
                  <a:pos x="526" y="295"/>
                </a:cxn>
                <a:cxn ang="0">
                  <a:pos x="514" y="211"/>
                </a:cxn>
                <a:cxn ang="0">
                  <a:pos x="451" y="283"/>
                </a:cxn>
                <a:cxn ang="0">
                  <a:pos x="298" y="286"/>
                </a:cxn>
                <a:cxn ang="0">
                  <a:pos x="613" y="109"/>
                </a:cxn>
                <a:cxn ang="0">
                  <a:pos x="689" y="200"/>
                </a:cxn>
                <a:cxn ang="0">
                  <a:pos x="785" y="178"/>
                </a:cxn>
                <a:cxn ang="0">
                  <a:pos x="905" y="143"/>
                </a:cxn>
                <a:cxn ang="0">
                  <a:pos x="1095" y="135"/>
                </a:cxn>
                <a:cxn ang="0">
                  <a:pos x="1132" y="164"/>
                </a:cxn>
                <a:cxn ang="0">
                  <a:pos x="1201" y="120"/>
                </a:cxn>
                <a:cxn ang="0">
                  <a:pos x="1191" y="102"/>
                </a:cxn>
                <a:cxn ang="0">
                  <a:pos x="1244" y="71"/>
                </a:cxn>
                <a:cxn ang="0">
                  <a:pos x="1475" y="26"/>
                </a:cxn>
              </a:cxnLst>
              <a:rect l="0" t="0" r="r" b="b"/>
              <a:pathLst>
                <a:path w="2505" h="1692">
                  <a:moveTo>
                    <a:pt x="643" y="1161"/>
                  </a:moveTo>
                  <a:lnTo>
                    <a:pt x="634" y="1163"/>
                  </a:lnTo>
                  <a:lnTo>
                    <a:pt x="630" y="1167"/>
                  </a:lnTo>
                  <a:lnTo>
                    <a:pt x="629" y="1174"/>
                  </a:lnTo>
                  <a:lnTo>
                    <a:pt x="628" y="1182"/>
                  </a:lnTo>
                  <a:lnTo>
                    <a:pt x="628" y="1193"/>
                  </a:lnTo>
                  <a:lnTo>
                    <a:pt x="629" y="1201"/>
                  </a:lnTo>
                  <a:lnTo>
                    <a:pt x="633" y="1205"/>
                  </a:lnTo>
                  <a:lnTo>
                    <a:pt x="640" y="1203"/>
                  </a:lnTo>
                  <a:lnTo>
                    <a:pt x="647" y="1196"/>
                  </a:lnTo>
                  <a:lnTo>
                    <a:pt x="652" y="1185"/>
                  </a:lnTo>
                  <a:lnTo>
                    <a:pt x="656" y="1172"/>
                  </a:lnTo>
                  <a:lnTo>
                    <a:pt x="655" y="1164"/>
                  </a:lnTo>
                  <a:lnTo>
                    <a:pt x="651" y="1161"/>
                  </a:lnTo>
                  <a:lnTo>
                    <a:pt x="643" y="1161"/>
                  </a:lnTo>
                  <a:close/>
                  <a:moveTo>
                    <a:pt x="619" y="467"/>
                  </a:moveTo>
                  <a:lnTo>
                    <a:pt x="617" y="468"/>
                  </a:lnTo>
                  <a:lnTo>
                    <a:pt x="613" y="469"/>
                  </a:lnTo>
                  <a:lnTo>
                    <a:pt x="610" y="474"/>
                  </a:lnTo>
                  <a:lnTo>
                    <a:pt x="606" y="479"/>
                  </a:lnTo>
                  <a:lnTo>
                    <a:pt x="599" y="491"/>
                  </a:lnTo>
                  <a:lnTo>
                    <a:pt x="592" y="502"/>
                  </a:lnTo>
                  <a:lnTo>
                    <a:pt x="580" y="515"/>
                  </a:lnTo>
                  <a:lnTo>
                    <a:pt x="576" y="522"/>
                  </a:lnTo>
                  <a:lnTo>
                    <a:pt x="574" y="528"/>
                  </a:lnTo>
                  <a:lnTo>
                    <a:pt x="580" y="537"/>
                  </a:lnTo>
                  <a:lnTo>
                    <a:pt x="580" y="543"/>
                  </a:lnTo>
                  <a:lnTo>
                    <a:pt x="578" y="550"/>
                  </a:lnTo>
                  <a:lnTo>
                    <a:pt x="577" y="556"/>
                  </a:lnTo>
                  <a:lnTo>
                    <a:pt x="577" y="559"/>
                  </a:lnTo>
                  <a:lnTo>
                    <a:pt x="578" y="560"/>
                  </a:lnTo>
                  <a:lnTo>
                    <a:pt x="580" y="559"/>
                  </a:lnTo>
                  <a:lnTo>
                    <a:pt x="588" y="554"/>
                  </a:lnTo>
                  <a:lnTo>
                    <a:pt x="591" y="552"/>
                  </a:lnTo>
                  <a:lnTo>
                    <a:pt x="595" y="550"/>
                  </a:lnTo>
                  <a:lnTo>
                    <a:pt x="606" y="550"/>
                  </a:lnTo>
                  <a:lnTo>
                    <a:pt x="617" y="552"/>
                  </a:lnTo>
                  <a:lnTo>
                    <a:pt x="625" y="550"/>
                  </a:lnTo>
                  <a:lnTo>
                    <a:pt x="632" y="545"/>
                  </a:lnTo>
                  <a:lnTo>
                    <a:pt x="637" y="539"/>
                  </a:lnTo>
                  <a:lnTo>
                    <a:pt x="647" y="537"/>
                  </a:lnTo>
                  <a:lnTo>
                    <a:pt x="658" y="537"/>
                  </a:lnTo>
                  <a:lnTo>
                    <a:pt x="669" y="538"/>
                  </a:lnTo>
                  <a:lnTo>
                    <a:pt x="693" y="549"/>
                  </a:lnTo>
                  <a:lnTo>
                    <a:pt x="704" y="553"/>
                  </a:lnTo>
                  <a:lnTo>
                    <a:pt x="726" y="553"/>
                  </a:lnTo>
                  <a:lnTo>
                    <a:pt x="738" y="550"/>
                  </a:lnTo>
                  <a:lnTo>
                    <a:pt x="748" y="549"/>
                  </a:lnTo>
                  <a:lnTo>
                    <a:pt x="752" y="545"/>
                  </a:lnTo>
                  <a:lnTo>
                    <a:pt x="752" y="537"/>
                  </a:lnTo>
                  <a:lnTo>
                    <a:pt x="748" y="528"/>
                  </a:lnTo>
                  <a:lnTo>
                    <a:pt x="740" y="520"/>
                  </a:lnTo>
                  <a:lnTo>
                    <a:pt x="726" y="509"/>
                  </a:lnTo>
                  <a:lnTo>
                    <a:pt x="714" y="500"/>
                  </a:lnTo>
                  <a:lnTo>
                    <a:pt x="701" y="491"/>
                  </a:lnTo>
                  <a:lnTo>
                    <a:pt x="696" y="490"/>
                  </a:lnTo>
                  <a:lnTo>
                    <a:pt x="693" y="487"/>
                  </a:lnTo>
                  <a:lnTo>
                    <a:pt x="690" y="486"/>
                  </a:lnTo>
                  <a:lnTo>
                    <a:pt x="688" y="483"/>
                  </a:lnTo>
                  <a:lnTo>
                    <a:pt x="688" y="482"/>
                  </a:lnTo>
                  <a:lnTo>
                    <a:pt x="689" y="480"/>
                  </a:lnTo>
                  <a:lnTo>
                    <a:pt x="697" y="476"/>
                  </a:lnTo>
                  <a:lnTo>
                    <a:pt x="701" y="472"/>
                  </a:lnTo>
                  <a:lnTo>
                    <a:pt x="703" y="469"/>
                  </a:lnTo>
                  <a:lnTo>
                    <a:pt x="703" y="468"/>
                  </a:lnTo>
                  <a:lnTo>
                    <a:pt x="701" y="467"/>
                  </a:lnTo>
                  <a:lnTo>
                    <a:pt x="699" y="467"/>
                  </a:lnTo>
                  <a:lnTo>
                    <a:pt x="689" y="468"/>
                  </a:lnTo>
                  <a:lnTo>
                    <a:pt x="681" y="471"/>
                  </a:lnTo>
                  <a:lnTo>
                    <a:pt x="677" y="476"/>
                  </a:lnTo>
                  <a:lnTo>
                    <a:pt x="675" y="482"/>
                  </a:lnTo>
                  <a:lnTo>
                    <a:pt x="671" y="486"/>
                  </a:lnTo>
                  <a:lnTo>
                    <a:pt x="669" y="490"/>
                  </a:lnTo>
                  <a:lnTo>
                    <a:pt x="665" y="493"/>
                  </a:lnTo>
                  <a:lnTo>
                    <a:pt x="663" y="494"/>
                  </a:lnTo>
                  <a:lnTo>
                    <a:pt x="660" y="496"/>
                  </a:lnTo>
                  <a:lnTo>
                    <a:pt x="658" y="498"/>
                  </a:lnTo>
                  <a:lnTo>
                    <a:pt x="652" y="501"/>
                  </a:lnTo>
                  <a:lnTo>
                    <a:pt x="648" y="501"/>
                  </a:lnTo>
                  <a:lnTo>
                    <a:pt x="643" y="490"/>
                  </a:lnTo>
                  <a:lnTo>
                    <a:pt x="632" y="471"/>
                  </a:lnTo>
                  <a:lnTo>
                    <a:pt x="626" y="467"/>
                  </a:lnTo>
                  <a:lnTo>
                    <a:pt x="619" y="467"/>
                  </a:lnTo>
                  <a:close/>
                  <a:moveTo>
                    <a:pt x="875" y="453"/>
                  </a:moveTo>
                  <a:lnTo>
                    <a:pt x="874" y="454"/>
                  </a:lnTo>
                  <a:lnTo>
                    <a:pt x="871" y="456"/>
                  </a:lnTo>
                  <a:lnTo>
                    <a:pt x="864" y="463"/>
                  </a:lnTo>
                  <a:lnTo>
                    <a:pt x="860" y="465"/>
                  </a:lnTo>
                  <a:lnTo>
                    <a:pt x="856" y="469"/>
                  </a:lnTo>
                  <a:lnTo>
                    <a:pt x="848" y="471"/>
                  </a:lnTo>
                  <a:lnTo>
                    <a:pt x="838" y="469"/>
                  </a:lnTo>
                  <a:lnTo>
                    <a:pt x="830" y="468"/>
                  </a:lnTo>
                  <a:lnTo>
                    <a:pt x="823" y="469"/>
                  </a:lnTo>
                  <a:lnTo>
                    <a:pt x="812" y="480"/>
                  </a:lnTo>
                  <a:lnTo>
                    <a:pt x="808" y="491"/>
                  </a:lnTo>
                  <a:lnTo>
                    <a:pt x="811" y="502"/>
                  </a:lnTo>
                  <a:lnTo>
                    <a:pt x="815" y="509"/>
                  </a:lnTo>
                  <a:lnTo>
                    <a:pt x="820" y="519"/>
                  </a:lnTo>
                  <a:lnTo>
                    <a:pt x="827" y="530"/>
                  </a:lnTo>
                  <a:lnTo>
                    <a:pt x="834" y="538"/>
                  </a:lnTo>
                  <a:lnTo>
                    <a:pt x="840" y="542"/>
                  </a:lnTo>
                  <a:lnTo>
                    <a:pt x="845" y="543"/>
                  </a:lnTo>
                  <a:lnTo>
                    <a:pt x="861" y="549"/>
                  </a:lnTo>
                  <a:lnTo>
                    <a:pt x="866" y="554"/>
                  </a:lnTo>
                  <a:lnTo>
                    <a:pt x="863" y="561"/>
                  </a:lnTo>
                  <a:lnTo>
                    <a:pt x="852" y="572"/>
                  </a:lnTo>
                  <a:lnTo>
                    <a:pt x="846" y="575"/>
                  </a:lnTo>
                  <a:lnTo>
                    <a:pt x="840" y="575"/>
                  </a:lnTo>
                  <a:lnTo>
                    <a:pt x="835" y="576"/>
                  </a:lnTo>
                  <a:lnTo>
                    <a:pt x="834" y="582"/>
                  </a:lnTo>
                  <a:lnTo>
                    <a:pt x="837" y="598"/>
                  </a:lnTo>
                  <a:lnTo>
                    <a:pt x="840" y="604"/>
                  </a:lnTo>
                  <a:lnTo>
                    <a:pt x="842" y="608"/>
                  </a:lnTo>
                  <a:lnTo>
                    <a:pt x="850" y="611"/>
                  </a:lnTo>
                  <a:lnTo>
                    <a:pt x="861" y="615"/>
                  </a:lnTo>
                  <a:lnTo>
                    <a:pt x="872" y="617"/>
                  </a:lnTo>
                  <a:lnTo>
                    <a:pt x="881" y="620"/>
                  </a:lnTo>
                  <a:lnTo>
                    <a:pt x="889" y="620"/>
                  </a:lnTo>
                  <a:lnTo>
                    <a:pt x="898" y="619"/>
                  </a:lnTo>
                  <a:lnTo>
                    <a:pt x="908" y="615"/>
                  </a:lnTo>
                  <a:lnTo>
                    <a:pt x="911" y="611"/>
                  </a:lnTo>
                  <a:lnTo>
                    <a:pt x="909" y="601"/>
                  </a:lnTo>
                  <a:lnTo>
                    <a:pt x="907" y="587"/>
                  </a:lnTo>
                  <a:lnTo>
                    <a:pt x="902" y="574"/>
                  </a:lnTo>
                  <a:lnTo>
                    <a:pt x="897" y="564"/>
                  </a:lnTo>
                  <a:lnTo>
                    <a:pt x="896" y="561"/>
                  </a:lnTo>
                  <a:lnTo>
                    <a:pt x="896" y="560"/>
                  </a:lnTo>
                  <a:lnTo>
                    <a:pt x="898" y="554"/>
                  </a:lnTo>
                  <a:lnTo>
                    <a:pt x="902" y="550"/>
                  </a:lnTo>
                  <a:lnTo>
                    <a:pt x="905" y="545"/>
                  </a:lnTo>
                  <a:lnTo>
                    <a:pt x="901" y="541"/>
                  </a:lnTo>
                  <a:lnTo>
                    <a:pt x="896" y="538"/>
                  </a:lnTo>
                  <a:lnTo>
                    <a:pt x="891" y="537"/>
                  </a:lnTo>
                  <a:lnTo>
                    <a:pt x="886" y="531"/>
                  </a:lnTo>
                  <a:lnTo>
                    <a:pt x="883" y="527"/>
                  </a:lnTo>
                  <a:lnTo>
                    <a:pt x="882" y="523"/>
                  </a:lnTo>
                  <a:lnTo>
                    <a:pt x="879" y="519"/>
                  </a:lnTo>
                  <a:lnTo>
                    <a:pt x="878" y="515"/>
                  </a:lnTo>
                  <a:lnTo>
                    <a:pt x="874" y="511"/>
                  </a:lnTo>
                  <a:lnTo>
                    <a:pt x="871" y="509"/>
                  </a:lnTo>
                  <a:lnTo>
                    <a:pt x="867" y="509"/>
                  </a:lnTo>
                  <a:lnTo>
                    <a:pt x="866" y="511"/>
                  </a:lnTo>
                  <a:lnTo>
                    <a:pt x="864" y="511"/>
                  </a:lnTo>
                  <a:lnTo>
                    <a:pt x="864" y="509"/>
                  </a:lnTo>
                  <a:lnTo>
                    <a:pt x="863" y="508"/>
                  </a:lnTo>
                  <a:lnTo>
                    <a:pt x="863" y="502"/>
                  </a:lnTo>
                  <a:lnTo>
                    <a:pt x="866" y="493"/>
                  </a:lnTo>
                  <a:lnTo>
                    <a:pt x="872" y="486"/>
                  </a:lnTo>
                  <a:lnTo>
                    <a:pt x="879" y="485"/>
                  </a:lnTo>
                  <a:lnTo>
                    <a:pt x="893" y="490"/>
                  </a:lnTo>
                  <a:lnTo>
                    <a:pt x="901" y="491"/>
                  </a:lnTo>
                  <a:lnTo>
                    <a:pt x="909" y="490"/>
                  </a:lnTo>
                  <a:lnTo>
                    <a:pt x="916" y="487"/>
                  </a:lnTo>
                  <a:lnTo>
                    <a:pt x="916" y="483"/>
                  </a:lnTo>
                  <a:lnTo>
                    <a:pt x="908" y="469"/>
                  </a:lnTo>
                  <a:lnTo>
                    <a:pt x="904" y="464"/>
                  </a:lnTo>
                  <a:lnTo>
                    <a:pt x="898" y="459"/>
                  </a:lnTo>
                  <a:lnTo>
                    <a:pt x="890" y="454"/>
                  </a:lnTo>
                  <a:lnTo>
                    <a:pt x="881" y="453"/>
                  </a:lnTo>
                  <a:lnTo>
                    <a:pt x="875" y="453"/>
                  </a:lnTo>
                  <a:close/>
                  <a:moveTo>
                    <a:pt x="624" y="243"/>
                  </a:moveTo>
                  <a:lnTo>
                    <a:pt x="617" y="245"/>
                  </a:lnTo>
                  <a:lnTo>
                    <a:pt x="613" y="250"/>
                  </a:lnTo>
                  <a:lnTo>
                    <a:pt x="614" y="257"/>
                  </a:lnTo>
                  <a:lnTo>
                    <a:pt x="621" y="261"/>
                  </a:lnTo>
                  <a:lnTo>
                    <a:pt x="629" y="265"/>
                  </a:lnTo>
                  <a:lnTo>
                    <a:pt x="637" y="265"/>
                  </a:lnTo>
                  <a:lnTo>
                    <a:pt x="643" y="263"/>
                  </a:lnTo>
                  <a:lnTo>
                    <a:pt x="643" y="257"/>
                  </a:lnTo>
                  <a:lnTo>
                    <a:pt x="639" y="252"/>
                  </a:lnTo>
                  <a:lnTo>
                    <a:pt x="632" y="246"/>
                  </a:lnTo>
                  <a:lnTo>
                    <a:pt x="624" y="243"/>
                  </a:lnTo>
                  <a:close/>
                  <a:moveTo>
                    <a:pt x="1520" y="0"/>
                  </a:moveTo>
                  <a:lnTo>
                    <a:pt x="1522" y="1"/>
                  </a:lnTo>
                  <a:lnTo>
                    <a:pt x="1522" y="2"/>
                  </a:lnTo>
                  <a:lnTo>
                    <a:pt x="1526" y="5"/>
                  </a:lnTo>
                  <a:lnTo>
                    <a:pt x="1531" y="5"/>
                  </a:lnTo>
                  <a:lnTo>
                    <a:pt x="1540" y="4"/>
                  </a:lnTo>
                  <a:lnTo>
                    <a:pt x="1551" y="5"/>
                  </a:lnTo>
                  <a:lnTo>
                    <a:pt x="1563" y="9"/>
                  </a:lnTo>
                  <a:lnTo>
                    <a:pt x="1567" y="12"/>
                  </a:lnTo>
                  <a:lnTo>
                    <a:pt x="1570" y="13"/>
                  </a:lnTo>
                  <a:lnTo>
                    <a:pt x="1572" y="13"/>
                  </a:lnTo>
                  <a:lnTo>
                    <a:pt x="1572" y="15"/>
                  </a:lnTo>
                  <a:lnTo>
                    <a:pt x="1567" y="15"/>
                  </a:lnTo>
                  <a:lnTo>
                    <a:pt x="1567" y="16"/>
                  </a:lnTo>
                  <a:lnTo>
                    <a:pt x="1568" y="17"/>
                  </a:lnTo>
                  <a:lnTo>
                    <a:pt x="1572" y="20"/>
                  </a:lnTo>
                  <a:lnTo>
                    <a:pt x="1578" y="19"/>
                  </a:lnTo>
                  <a:lnTo>
                    <a:pt x="1583" y="16"/>
                  </a:lnTo>
                  <a:lnTo>
                    <a:pt x="1593" y="13"/>
                  </a:lnTo>
                  <a:lnTo>
                    <a:pt x="1607" y="12"/>
                  </a:lnTo>
                  <a:lnTo>
                    <a:pt x="1619" y="13"/>
                  </a:lnTo>
                  <a:lnTo>
                    <a:pt x="1638" y="16"/>
                  </a:lnTo>
                  <a:lnTo>
                    <a:pt x="1649" y="16"/>
                  </a:lnTo>
                  <a:lnTo>
                    <a:pt x="1660" y="19"/>
                  </a:lnTo>
                  <a:lnTo>
                    <a:pt x="1669" y="23"/>
                  </a:lnTo>
                  <a:lnTo>
                    <a:pt x="1672" y="28"/>
                  </a:lnTo>
                  <a:lnTo>
                    <a:pt x="1671" y="35"/>
                  </a:lnTo>
                  <a:lnTo>
                    <a:pt x="1667" y="42"/>
                  </a:lnTo>
                  <a:lnTo>
                    <a:pt x="1661" y="49"/>
                  </a:lnTo>
                  <a:lnTo>
                    <a:pt x="1656" y="54"/>
                  </a:lnTo>
                  <a:lnTo>
                    <a:pt x="1657" y="56"/>
                  </a:lnTo>
                  <a:lnTo>
                    <a:pt x="1659" y="58"/>
                  </a:lnTo>
                  <a:lnTo>
                    <a:pt x="1661" y="58"/>
                  </a:lnTo>
                  <a:lnTo>
                    <a:pt x="1664" y="60"/>
                  </a:lnTo>
                  <a:lnTo>
                    <a:pt x="1700" y="60"/>
                  </a:lnTo>
                  <a:lnTo>
                    <a:pt x="1713" y="61"/>
                  </a:lnTo>
                  <a:lnTo>
                    <a:pt x="1726" y="63"/>
                  </a:lnTo>
                  <a:lnTo>
                    <a:pt x="1739" y="67"/>
                  </a:lnTo>
                  <a:lnTo>
                    <a:pt x="1749" y="71"/>
                  </a:lnTo>
                  <a:lnTo>
                    <a:pt x="1756" y="74"/>
                  </a:lnTo>
                  <a:lnTo>
                    <a:pt x="1764" y="72"/>
                  </a:lnTo>
                  <a:lnTo>
                    <a:pt x="1773" y="69"/>
                  </a:lnTo>
                  <a:lnTo>
                    <a:pt x="1787" y="61"/>
                  </a:lnTo>
                  <a:lnTo>
                    <a:pt x="1798" y="58"/>
                  </a:lnTo>
                  <a:lnTo>
                    <a:pt x="1810" y="57"/>
                  </a:lnTo>
                  <a:lnTo>
                    <a:pt x="1820" y="56"/>
                  </a:lnTo>
                  <a:lnTo>
                    <a:pt x="1839" y="56"/>
                  </a:lnTo>
                  <a:lnTo>
                    <a:pt x="1850" y="57"/>
                  </a:lnTo>
                  <a:lnTo>
                    <a:pt x="1855" y="58"/>
                  </a:lnTo>
                  <a:lnTo>
                    <a:pt x="1858" y="64"/>
                  </a:lnTo>
                  <a:lnTo>
                    <a:pt x="1860" y="74"/>
                  </a:lnTo>
                  <a:lnTo>
                    <a:pt x="1861" y="84"/>
                  </a:lnTo>
                  <a:lnTo>
                    <a:pt x="1862" y="89"/>
                  </a:lnTo>
                  <a:lnTo>
                    <a:pt x="1864" y="94"/>
                  </a:lnTo>
                  <a:lnTo>
                    <a:pt x="1870" y="101"/>
                  </a:lnTo>
                  <a:lnTo>
                    <a:pt x="1875" y="104"/>
                  </a:lnTo>
                  <a:lnTo>
                    <a:pt x="1879" y="105"/>
                  </a:lnTo>
                  <a:lnTo>
                    <a:pt x="1886" y="104"/>
                  </a:lnTo>
                  <a:lnTo>
                    <a:pt x="1894" y="98"/>
                  </a:lnTo>
                  <a:lnTo>
                    <a:pt x="1901" y="91"/>
                  </a:lnTo>
                  <a:lnTo>
                    <a:pt x="1906" y="87"/>
                  </a:lnTo>
                  <a:lnTo>
                    <a:pt x="1909" y="87"/>
                  </a:lnTo>
                  <a:lnTo>
                    <a:pt x="1910" y="89"/>
                  </a:lnTo>
                  <a:lnTo>
                    <a:pt x="1913" y="90"/>
                  </a:lnTo>
                  <a:lnTo>
                    <a:pt x="1917" y="94"/>
                  </a:lnTo>
                  <a:lnTo>
                    <a:pt x="1920" y="95"/>
                  </a:lnTo>
                  <a:lnTo>
                    <a:pt x="1921" y="94"/>
                  </a:lnTo>
                  <a:lnTo>
                    <a:pt x="1925" y="93"/>
                  </a:lnTo>
                  <a:lnTo>
                    <a:pt x="1954" y="93"/>
                  </a:lnTo>
                  <a:lnTo>
                    <a:pt x="1962" y="90"/>
                  </a:lnTo>
                  <a:lnTo>
                    <a:pt x="1969" y="87"/>
                  </a:lnTo>
                  <a:lnTo>
                    <a:pt x="1984" y="87"/>
                  </a:lnTo>
                  <a:lnTo>
                    <a:pt x="1994" y="78"/>
                  </a:lnTo>
                  <a:lnTo>
                    <a:pt x="1996" y="71"/>
                  </a:lnTo>
                  <a:lnTo>
                    <a:pt x="1998" y="65"/>
                  </a:lnTo>
                  <a:lnTo>
                    <a:pt x="1998" y="63"/>
                  </a:lnTo>
                  <a:lnTo>
                    <a:pt x="2000" y="57"/>
                  </a:lnTo>
                  <a:lnTo>
                    <a:pt x="2000" y="54"/>
                  </a:lnTo>
                  <a:lnTo>
                    <a:pt x="1998" y="49"/>
                  </a:lnTo>
                  <a:lnTo>
                    <a:pt x="1992" y="45"/>
                  </a:lnTo>
                  <a:lnTo>
                    <a:pt x="1984" y="43"/>
                  </a:lnTo>
                  <a:lnTo>
                    <a:pt x="1974" y="43"/>
                  </a:lnTo>
                  <a:lnTo>
                    <a:pt x="1962" y="41"/>
                  </a:lnTo>
                  <a:lnTo>
                    <a:pt x="1959" y="39"/>
                  </a:lnTo>
                  <a:lnTo>
                    <a:pt x="1957" y="37"/>
                  </a:lnTo>
                  <a:lnTo>
                    <a:pt x="1955" y="32"/>
                  </a:lnTo>
                  <a:lnTo>
                    <a:pt x="1957" y="30"/>
                  </a:lnTo>
                  <a:lnTo>
                    <a:pt x="1957" y="26"/>
                  </a:lnTo>
                  <a:lnTo>
                    <a:pt x="1958" y="23"/>
                  </a:lnTo>
                  <a:lnTo>
                    <a:pt x="1962" y="19"/>
                  </a:lnTo>
                  <a:lnTo>
                    <a:pt x="1965" y="19"/>
                  </a:lnTo>
                  <a:lnTo>
                    <a:pt x="1966" y="20"/>
                  </a:lnTo>
                  <a:lnTo>
                    <a:pt x="1968" y="23"/>
                  </a:lnTo>
                  <a:lnTo>
                    <a:pt x="1972" y="27"/>
                  </a:lnTo>
                  <a:lnTo>
                    <a:pt x="1979" y="26"/>
                  </a:lnTo>
                  <a:lnTo>
                    <a:pt x="2003" y="26"/>
                  </a:lnTo>
                  <a:lnTo>
                    <a:pt x="2004" y="24"/>
                  </a:lnTo>
                  <a:lnTo>
                    <a:pt x="2004" y="23"/>
                  </a:lnTo>
                  <a:lnTo>
                    <a:pt x="2006" y="23"/>
                  </a:lnTo>
                  <a:lnTo>
                    <a:pt x="2006" y="21"/>
                  </a:lnTo>
                  <a:lnTo>
                    <a:pt x="2007" y="21"/>
                  </a:lnTo>
                  <a:lnTo>
                    <a:pt x="2014" y="23"/>
                  </a:lnTo>
                  <a:lnTo>
                    <a:pt x="2024" y="24"/>
                  </a:lnTo>
                  <a:lnTo>
                    <a:pt x="2035" y="27"/>
                  </a:lnTo>
                  <a:lnTo>
                    <a:pt x="2043" y="28"/>
                  </a:lnTo>
                  <a:lnTo>
                    <a:pt x="2047" y="28"/>
                  </a:lnTo>
                  <a:lnTo>
                    <a:pt x="2051" y="31"/>
                  </a:lnTo>
                  <a:lnTo>
                    <a:pt x="2054" y="32"/>
                  </a:lnTo>
                  <a:lnTo>
                    <a:pt x="2058" y="35"/>
                  </a:lnTo>
                  <a:lnTo>
                    <a:pt x="2059" y="38"/>
                  </a:lnTo>
                  <a:lnTo>
                    <a:pt x="2062" y="39"/>
                  </a:lnTo>
                  <a:lnTo>
                    <a:pt x="2063" y="42"/>
                  </a:lnTo>
                  <a:lnTo>
                    <a:pt x="2061" y="43"/>
                  </a:lnTo>
                  <a:lnTo>
                    <a:pt x="2052" y="46"/>
                  </a:lnTo>
                  <a:lnTo>
                    <a:pt x="2033" y="52"/>
                  </a:lnTo>
                  <a:lnTo>
                    <a:pt x="2026" y="53"/>
                  </a:lnTo>
                  <a:lnTo>
                    <a:pt x="2024" y="53"/>
                  </a:lnTo>
                  <a:lnTo>
                    <a:pt x="2024" y="54"/>
                  </a:lnTo>
                  <a:lnTo>
                    <a:pt x="2022" y="57"/>
                  </a:lnTo>
                  <a:lnTo>
                    <a:pt x="2024" y="58"/>
                  </a:lnTo>
                  <a:lnTo>
                    <a:pt x="2025" y="61"/>
                  </a:lnTo>
                  <a:lnTo>
                    <a:pt x="2026" y="63"/>
                  </a:lnTo>
                  <a:lnTo>
                    <a:pt x="2029" y="63"/>
                  </a:lnTo>
                  <a:lnTo>
                    <a:pt x="2033" y="64"/>
                  </a:lnTo>
                  <a:lnTo>
                    <a:pt x="2039" y="65"/>
                  </a:lnTo>
                  <a:lnTo>
                    <a:pt x="2044" y="68"/>
                  </a:lnTo>
                  <a:lnTo>
                    <a:pt x="2050" y="72"/>
                  </a:lnTo>
                  <a:lnTo>
                    <a:pt x="2056" y="75"/>
                  </a:lnTo>
                  <a:lnTo>
                    <a:pt x="2067" y="75"/>
                  </a:lnTo>
                  <a:lnTo>
                    <a:pt x="2080" y="74"/>
                  </a:lnTo>
                  <a:lnTo>
                    <a:pt x="2089" y="72"/>
                  </a:lnTo>
                  <a:lnTo>
                    <a:pt x="2095" y="72"/>
                  </a:lnTo>
                  <a:lnTo>
                    <a:pt x="2107" y="76"/>
                  </a:lnTo>
                  <a:lnTo>
                    <a:pt x="2115" y="82"/>
                  </a:lnTo>
                  <a:lnTo>
                    <a:pt x="2125" y="89"/>
                  </a:lnTo>
                  <a:lnTo>
                    <a:pt x="2137" y="95"/>
                  </a:lnTo>
                  <a:lnTo>
                    <a:pt x="2144" y="100"/>
                  </a:lnTo>
                  <a:lnTo>
                    <a:pt x="2147" y="101"/>
                  </a:lnTo>
                  <a:lnTo>
                    <a:pt x="2158" y="101"/>
                  </a:lnTo>
                  <a:lnTo>
                    <a:pt x="2170" y="100"/>
                  </a:lnTo>
                  <a:lnTo>
                    <a:pt x="2197" y="97"/>
                  </a:lnTo>
                  <a:lnTo>
                    <a:pt x="2223" y="97"/>
                  </a:lnTo>
                  <a:lnTo>
                    <a:pt x="2230" y="100"/>
                  </a:lnTo>
                  <a:lnTo>
                    <a:pt x="2241" y="106"/>
                  </a:lnTo>
                  <a:lnTo>
                    <a:pt x="2255" y="116"/>
                  </a:lnTo>
                  <a:lnTo>
                    <a:pt x="2263" y="121"/>
                  </a:lnTo>
                  <a:lnTo>
                    <a:pt x="2271" y="121"/>
                  </a:lnTo>
                  <a:lnTo>
                    <a:pt x="2281" y="120"/>
                  </a:lnTo>
                  <a:lnTo>
                    <a:pt x="2298" y="117"/>
                  </a:lnTo>
                  <a:lnTo>
                    <a:pt x="2316" y="116"/>
                  </a:lnTo>
                  <a:lnTo>
                    <a:pt x="2337" y="116"/>
                  </a:lnTo>
                  <a:lnTo>
                    <a:pt x="2349" y="117"/>
                  </a:lnTo>
                  <a:lnTo>
                    <a:pt x="2361" y="120"/>
                  </a:lnTo>
                  <a:lnTo>
                    <a:pt x="2368" y="126"/>
                  </a:lnTo>
                  <a:lnTo>
                    <a:pt x="2371" y="131"/>
                  </a:lnTo>
                  <a:lnTo>
                    <a:pt x="2375" y="134"/>
                  </a:lnTo>
                  <a:lnTo>
                    <a:pt x="2378" y="135"/>
                  </a:lnTo>
                  <a:lnTo>
                    <a:pt x="2382" y="135"/>
                  </a:lnTo>
                  <a:lnTo>
                    <a:pt x="2383" y="132"/>
                  </a:lnTo>
                  <a:lnTo>
                    <a:pt x="2386" y="128"/>
                  </a:lnTo>
                  <a:lnTo>
                    <a:pt x="2389" y="121"/>
                  </a:lnTo>
                  <a:lnTo>
                    <a:pt x="2393" y="115"/>
                  </a:lnTo>
                  <a:lnTo>
                    <a:pt x="2397" y="111"/>
                  </a:lnTo>
                  <a:lnTo>
                    <a:pt x="2401" y="111"/>
                  </a:lnTo>
                  <a:lnTo>
                    <a:pt x="2408" y="112"/>
                  </a:lnTo>
                  <a:lnTo>
                    <a:pt x="2416" y="115"/>
                  </a:lnTo>
                  <a:lnTo>
                    <a:pt x="2423" y="119"/>
                  </a:lnTo>
                  <a:lnTo>
                    <a:pt x="2432" y="121"/>
                  </a:lnTo>
                  <a:lnTo>
                    <a:pt x="2461" y="121"/>
                  </a:lnTo>
                  <a:lnTo>
                    <a:pt x="2475" y="120"/>
                  </a:lnTo>
                  <a:lnTo>
                    <a:pt x="2484" y="121"/>
                  </a:lnTo>
                  <a:lnTo>
                    <a:pt x="2493" y="126"/>
                  </a:lnTo>
                  <a:lnTo>
                    <a:pt x="2501" y="131"/>
                  </a:lnTo>
                  <a:lnTo>
                    <a:pt x="2505" y="139"/>
                  </a:lnTo>
                  <a:lnTo>
                    <a:pt x="2499" y="153"/>
                  </a:lnTo>
                  <a:lnTo>
                    <a:pt x="2499" y="161"/>
                  </a:lnTo>
                  <a:lnTo>
                    <a:pt x="2505" y="178"/>
                  </a:lnTo>
                  <a:lnTo>
                    <a:pt x="2505" y="184"/>
                  </a:lnTo>
                  <a:lnTo>
                    <a:pt x="2504" y="189"/>
                  </a:lnTo>
                  <a:lnTo>
                    <a:pt x="2498" y="194"/>
                  </a:lnTo>
                  <a:lnTo>
                    <a:pt x="2495" y="195"/>
                  </a:lnTo>
                  <a:lnTo>
                    <a:pt x="2491" y="197"/>
                  </a:lnTo>
                  <a:lnTo>
                    <a:pt x="2489" y="198"/>
                  </a:lnTo>
                  <a:lnTo>
                    <a:pt x="2484" y="198"/>
                  </a:lnTo>
                  <a:lnTo>
                    <a:pt x="2482" y="201"/>
                  </a:lnTo>
                  <a:lnTo>
                    <a:pt x="2484" y="205"/>
                  </a:lnTo>
                  <a:lnTo>
                    <a:pt x="2489" y="212"/>
                  </a:lnTo>
                  <a:lnTo>
                    <a:pt x="2495" y="217"/>
                  </a:lnTo>
                  <a:lnTo>
                    <a:pt x="2501" y="223"/>
                  </a:lnTo>
                  <a:lnTo>
                    <a:pt x="2504" y="228"/>
                  </a:lnTo>
                  <a:lnTo>
                    <a:pt x="2502" y="231"/>
                  </a:lnTo>
                  <a:lnTo>
                    <a:pt x="2501" y="232"/>
                  </a:lnTo>
                  <a:lnTo>
                    <a:pt x="2491" y="232"/>
                  </a:lnTo>
                  <a:lnTo>
                    <a:pt x="2489" y="231"/>
                  </a:lnTo>
                  <a:lnTo>
                    <a:pt x="2482" y="230"/>
                  </a:lnTo>
                  <a:lnTo>
                    <a:pt x="2469" y="231"/>
                  </a:lnTo>
                  <a:lnTo>
                    <a:pt x="2456" y="235"/>
                  </a:lnTo>
                  <a:lnTo>
                    <a:pt x="2438" y="239"/>
                  </a:lnTo>
                  <a:lnTo>
                    <a:pt x="2424" y="245"/>
                  </a:lnTo>
                  <a:lnTo>
                    <a:pt x="2412" y="252"/>
                  </a:lnTo>
                  <a:lnTo>
                    <a:pt x="2402" y="257"/>
                  </a:lnTo>
                  <a:lnTo>
                    <a:pt x="2390" y="261"/>
                  </a:lnTo>
                  <a:lnTo>
                    <a:pt x="2376" y="264"/>
                  </a:lnTo>
                  <a:lnTo>
                    <a:pt x="2353" y="264"/>
                  </a:lnTo>
                  <a:lnTo>
                    <a:pt x="2345" y="263"/>
                  </a:lnTo>
                  <a:lnTo>
                    <a:pt x="2330" y="263"/>
                  </a:lnTo>
                  <a:lnTo>
                    <a:pt x="2313" y="264"/>
                  </a:lnTo>
                  <a:lnTo>
                    <a:pt x="2304" y="267"/>
                  </a:lnTo>
                  <a:lnTo>
                    <a:pt x="2298" y="272"/>
                  </a:lnTo>
                  <a:lnTo>
                    <a:pt x="2292" y="286"/>
                  </a:lnTo>
                  <a:lnTo>
                    <a:pt x="2290" y="290"/>
                  </a:lnTo>
                  <a:lnTo>
                    <a:pt x="2290" y="295"/>
                  </a:lnTo>
                  <a:lnTo>
                    <a:pt x="2292" y="297"/>
                  </a:lnTo>
                  <a:lnTo>
                    <a:pt x="2292" y="300"/>
                  </a:lnTo>
                  <a:lnTo>
                    <a:pt x="2293" y="301"/>
                  </a:lnTo>
                  <a:lnTo>
                    <a:pt x="2293" y="304"/>
                  </a:lnTo>
                  <a:lnTo>
                    <a:pt x="2292" y="306"/>
                  </a:lnTo>
                  <a:lnTo>
                    <a:pt x="2286" y="322"/>
                  </a:lnTo>
                  <a:lnTo>
                    <a:pt x="2283" y="337"/>
                  </a:lnTo>
                  <a:lnTo>
                    <a:pt x="2281" y="342"/>
                  </a:lnTo>
                  <a:lnTo>
                    <a:pt x="2272" y="345"/>
                  </a:lnTo>
                  <a:lnTo>
                    <a:pt x="2264" y="349"/>
                  </a:lnTo>
                  <a:lnTo>
                    <a:pt x="2257" y="354"/>
                  </a:lnTo>
                  <a:lnTo>
                    <a:pt x="2249" y="365"/>
                  </a:lnTo>
                  <a:lnTo>
                    <a:pt x="2237" y="380"/>
                  </a:lnTo>
                  <a:lnTo>
                    <a:pt x="2212" y="405"/>
                  </a:lnTo>
                  <a:lnTo>
                    <a:pt x="2203" y="413"/>
                  </a:lnTo>
                  <a:lnTo>
                    <a:pt x="2196" y="423"/>
                  </a:lnTo>
                  <a:lnTo>
                    <a:pt x="2192" y="428"/>
                  </a:lnTo>
                  <a:lnTo>
                    <a:pt x="2190" y="431"/>
                  </a:lnTo>
                  <a:lnTo>
                    <a:pt x="2192" y="427"/>
                  </a:lnTo>
                  <a:lnTo>
                    <a:pt x="2193" y="419"/>
                  </a:lnTo>
                  <a:lnTo>
                    <a:pt x="2197" y="406"/>
                  </a:lnTo>
                  <a:lnTo>
                    <a:pt x="2203" y="394"/>
                  </a:lnTo>
                  <a:lnTo>
                    <a:pt x="2205" y="385"/>
                  </a:lnTo>
                  <a:lnTo>
                    <a:pt x="2203" y="374"/>
                  </a:lnTo>
                  <a:lnTo>
                    <a:pt x="2195" y="352"/>
                  </a:lnTo>
                  <a:lnTo>
                    <a:pt x="2192" y="341"/>
                  </a:lnTo>
                  <a:lnTo>
                    <a:pt x="2192" y="330"/>
                  </a:lnTo>
                  <a:lnTo>
                    <a:pt x="2196" y="322"/>
                  </a:lnTo>
                  <a:lnTo>
                    <a:pt x="2201" y="313"/>
                  </a:lnTo>
                  <a:lnTo>
                    <a:pt x="2208" y="304"/>
                  </a:lnTo>
                  <a:lnTo>
                    <a:pt x="2219" y="294"/>
                  </a:lnTo>
                  <a:lnTo>
                    <a:pt x="2233" y="287"/>
                  </a:lnTo>
                  <a:lnTo>
                    <a:pt x="2245" y="280"/>
                  </a:lnTo>
                  <a:lnTo>
                    <a:pt x="2256" y="275"/>
                  </a:lnTo>
                  <a:lnTo>
                    <a:pt x="2262" y="271"/>
                  </a:lnTo>
                  <a:lnTo>
                    <a:pt x="2271" y="264"/>
                  </a:lnTo>
                  <a:lnTo>
                    <a:pt x="2282" y="256"/>
                  </a:lnTo>
                  <a:lnTo>
                    <a:pt x="2301" y="239"/>
                  </a:lnTo>
                  <a:lnTo>
                    <a:pt x="2308" y="234"/>
                  </a:lnTo>
                  <a:lnTo>
                    <a:pt x="2311" y="232"/>
                  </a:lnTo>
                  <a:lnTo>
                    <a:pt x="2309" y="232"/>
                  </a:lnTo>
                  <a:lnTo>
                    <a:pt x="2308" y="234"/>
                  </a:lnTo>
                  <a:lnTo>
                    <a:pt x="2305" y="235"/>
                  </a:lnTo>
                  <a:lnTo>
                    <a:pt x="2301" y="238"/>
                  </a:lnTo>
                  <a:lnTo>
                    <a:pt x="2296" y="241"/>
                  </a:lnTo>
                  <a:lnTo>
                    <a:pt x="2292" y="243"/>
                  </a:lnTo>
                  <a:lnTo>
                    <a:pt x="2281" y="250"/>
                  </a:lnTo>
                  <a:lnTo>
                    <a:pt x="2268" y="256"/>
                  </a:lnTo>
                  <a:lnTo>
                    <a:pt x="2259" y="258"/>
                  </a:lnTo>
                  <a:lnTo>
                    <a:pt x="2256" y="258"/>
                  </a:lnTo>
                  <a:lnTo>
                    <a:pt x="2255" y="256"/>
                  </a:lnTo>
                  <a:lnTo>
                    <a:pt x="2253" y="254"/>
                  </a:lnTo>
                  <a:lnTo>
                    <a:pt x="2252" y="250"/>
                  </a:lnTo>
                  <a:lnTo>
                    <a:pt x="2252" y="238"/>
                  </a:lnTo>
                  <a:lnTo>
                    <a:pt x="2249" y="234"/>
                  </a:lnTo>
                  <a:lnTo>
                    <a:pt x="2244" y="234"/>
                  </a:lnTo>
                  <a:lnTo>
                    <a:pt x="2236" y="235"/>
                  </a:lnTo>
                  <a:lnTo>
                    <a:pt x="2229" y="241"/>
                  </a:lnTo>
                  <a:lnTo>
                    <a:pt x="2214" y="256"/>
                  </a:lnTo>
                  <a:lnTo>
                    <a:pt x="2201" y="264"/>
                  </a:lnTo>
                  <a:lnTo>
                    <a:pt x="2186" y="275"/>
                  </a:lnTo>
                  <a:lnTo>
                    <a:pt x="2182" y="279"/>
                  </a:lnTo>
                  <a:lnTo>
                    <a:pt x="2178" y="282"/>
                  </a:lnTo>
                  <a:lnTo>
                    <a:pt x="2177" y="285"/>
                  </a:lnTo>
                  <a:lnTo>
                    <a:pt x="2174" y="287"/>
                  </a:lnTo>
                  <a:lnTo>
                    <a:pt x="2170" y="287"/>
                  </a:lnTo>
                  <a:lnTo>
                    <a:pt x="2169" y="289"/>
                  </a:lnTo>
                  <a:lnTo>
                    <a:pt x="2158" y="289"/>
                  </a:lnTo>
                  <a:lnTo>
                    <a:pt x="2148" y="285"/>
                  </a:lnTo>
                  <a:lnTo>
                    <a:pt x="2140" y="280"/>
                  </a:lnTo>
                  <a:lnTo>
                    <a:pt x="2133" y="275"/>
                  </a:lnTo>
                  <a:lnTo>
                    <a:pt x="2126" y="274"/>
                  </a:lnTo>
                  <a:lnTo>
                    <a:pt x="2119" y="276"/>
                  </a:lnTo>
                  <a:lnTo>
                    <a:pt x="2108" y="279"/>
                  </a:lnTo>
                  <a:lnTo>
                    <a:pt x="2093" y="282"/>
                  </a:lnTo>
                  <a:lnTo>
                    <a:pt x="2076" y="282"/>
                  </a:lnTo>
                  <a:lnTo>
                    <a:pt x="2058" y="280"/>
                  </a:lnTo>
                  <a:lnTo>
                    <a:pt x="2033" y="280"/>
                  </a:lnTo>
                  <a:lnTo>
                    <a:pt x="2026" y="283"/>
                  </a:lnTo>
                  <a:lnTo>
                    <a:pt x="2009" y="301"/>
                  </a:lnTo>
                  <a:lnTo>
                    <a:pt x="1998" y="311"/>
                  </a:lnTo>
                  <a:lnTo>
                    <a:pt x="1988" y="320"/>
                  </a:lnTo>
                  <a:lnTo>
                    <a:pt x="1979" y="326"/>
                  </a:lnTo>
                  <a:lnTo>
                    <a:pt x="1969" y="330"/>
                  </a:lnTo>
                  <a:lnTo>
                    <a:pt x="1959" y="335"/>
                  </a:lnTo>
                  <a:lnTo>
                    <a:pt x="1951" y="341"/>
                  </a:lnTo>
                  <a:lnTo>
                    <a:pt x="1947" y="346"/>
                  </a:lnTo>
                  <a:lnTo>
                    <a:pt x="1947" y="352"/>
                  </a:lnTo>
                  <a:lnTo>
                    <a:pt x="1948" y="354"/>
                  </a:lnTo>
                  <a:lnTo>
                    <a:pt x="1954" y="354"/>
                  </a:lnTo>
                  <a:lnTo>
                    <a:pt x="1961" y="348"/>
                  </a:lnTo>
                  <a:lnTo>
                    <a:pt x="1963" y="346"/>
                  </a:lnTo>
                  <a:lnTo>
                    <a:pt x="1966" y="343"/>
                  </a:lnTo>
                  <a:lnTo>
                    <a:pt x="1969" y="343"/>
                  </a:lnTo>
                  <a:lnTo>
                    <a:pt x="1969" y="353"/>
                  </a:lnTo>
                  <a:lnTo>
                    <a:pt x="1968" y="356"/>
                  </a:lnTo>
                  <a:lnTo>
                    <a:pt x="1969" y="359"/>
                  </a:lnTo>
                  <a:lnTo>
                    <a:pt x="1969" y="361"/>
                  </a:lnTo>
                  <a:lnTo>
                    <a:pt x="1970" y="363"/>
                  </a:lnTo>
                  <a:lnTo>
                    <a:pt x="1973" y="363"/>
                  </a:lnTo>
                  <a:lnTo>
                    <a:pt x="1981" y="361"/>
                  </a:lnTo>
                  <a:lnTo>
                    <a:pt x="1989" y="357"/>
                  </a:lnTo>
                  <a:lnTo>
                    <a:pt x="1998" y="354"/>
                  </a:lnTo>
                  <a:lnTo>
                    <a:pt x="2002" y="354"/>
                  </a:lnTo>
                  <a:lnTo>
                    <a:pt x="2007" y="356"/>
                  </a:lnTo>
                  <a:lnTo>
                    <a:pt x="2011" y="360"/>
                  </a:lnTo>
                  <a:lnTo>
                    <a:pt x="2017" y="371"/>
                  </a:lnTo>
                  <a:lnTo>
                    <a:pt x="2017" y="368"/>
                  </a:lnTo>
                  <a:lnTo>
                    <a:pt x="2018" y="365"/>
                  </a:lnTo>
                  <a:lnTo>
                    <a:pt x="2020" y="364"/>
                  </a:lnTo>
                  <a:lnTo>
                    <a:pt x="2022" y="364"/>
                  </a:lnTo>
                  <a:lnTo>
                    <a:pt x="2025" y="363"/>
                  </a:lnTo>
                  <a:lnTo>
                    <a:pt x="2040" y="363"/>
                  </a:lnTo>
                  <a:lnTo>
                    <a:pt x="2041" y="364"/>
                  </a:lnTo>
                  <a:lnTo>
                    <a:pt x="2041" y="365"/>
                  </a:lnTo>
                  <a:lnTo>
                    <a:pt x="2043" y="368"/>
                  </a:lnTo>
                  <a:lnTo>
                    <a:pt x="2043" y="369"/>
                  </a:lnTo>
                  <a:lnTo>
                    <a:pt x="2046" y="372"/>
                  </a:lnTo>
                  <a:lnTo>
                    <a:pt x="2046" y="376"/>
                  </a:lnTo>
                  <a:lnTo>
                    <a:pt x="2043" y="382"/>
                  </a:lnTo>
                  <a:lnTo>
                    <a:pt x="2040" y="383"/>
                  </a:lnTo>
                  <a:lnTo>
                    <a:pt x="2037" y="386"/>
                  </a:lnTo>
                  <a:lnTo>
                    <a:pt x="2037" y="389"/>
                  </a:lnTo>
                  <a:lnTo>
                    <a:pt x="2040" y="390"/>
                  </a:lnTo>
                  <a:lnTo>
                    <a:pt x="2041" y="393"/>
                  </a:lnTo>
                  <a:lnTo>
                    <a:pt x="2044" y="397"/>
                  </a:lnTo>
                  <a:lnTo>
                    <a:pt x="2047" y="400"/>
                  </a:lnTo>
                  <a:lnTo>
                    <a:pt x="2051" y="409"/>
                  </a:lnTo>
                  <a:lnTo>
                    <a:pt x="2054" y="419"/>
                  </a:lnTo>
                  <a:lnTo>
                    <a:pt x="2054" y="428"/>
                  </a:lnTo>
                  <a:lnTo>
                    <a:pt x="2052" y="432"/>
                  </a:lnTo>
                  <a:lnTo>
                    <a:pt x="2050" y="434"/>
                  </a:lnTo>
                  <a:lnTo>
                    <a:pt x="2047" y="437"/>
                  </a:lnTo>
                  <a:lnTo>
                    <a:pt x="2043" y="439"/>
                  </a:lnTo>
                  <a:lnTo>
                    <a:pt x="2041" y="443"/>
                  </a:lnTo>
                  <a:lnTo>
                    <a:pt x="2040" y="446"/>
                  </a:lnTo>
                  <a:lnTo>
                    <a:pt x="2041" y="452"/>
                  </a:lnTo>
                  <a:lnTo>
                    <a:pt x="2044" y="468"/>
                  </a:lnTo>
                  <a:lnTo>
                    <a:pt x="2044" y="475"/>
                  </a:lnTo>
                  <a:lnTo>
                    <a:pt x="2043" y="479"/>
                  </a:lnTo>
                  <a:lnTo>
                    <a:pt x="2037" y="479"/>
                  </a:lnTo>
                  <a:lnTo>
                    <a:pt x="2035" y="478"/>
                  </a:lnTo>
                  <a:lnTo>
                    <a:pt x="2032" y="475"/>
                  </a:lnTo>
                  <a:lnTo>
                    <a:pt x="2029" y="474"/>
                  </a:lnTo>
                  <a:lnTo>
                    <a:pt x="2028" y="471"/>
                  </a:lnTo>
                  <a:lnTo>
                    <a:pt x="2026" y="469"/>
                  </a:lnTo>
                  <a:lnTo>
                    <a:pt x="2025" y="463"/>
                  </a:lnTo>
                  <a:lnTo>
                    <a:pt x="2024" y="449"/>
                  </a:lnTo>
                  <a:lnTo>
                    <a:pt x="2024" y="408"/>
                  </a:lnTo>
                  <a:lnTo>
                    <a:pt x="2022" y="394"/>
                  </a:lnTo>
                  <a:lnTo>
                    <a:pt x="2018" y="378"/>
                  </a:lnTo>
                  <a:lnTo>
                    <a:pt x="2017" y="391"/>
                  </a:lnTo>
                  <a:lnTo>
                    <a:pt x="2013" y="404"/>
                  </a:lnTo>
                  <a:lnTo>
                    <a:pt x="2009" y="420"/>
                  </a:lnTo>
                  <a:lnTo>
                    <a:pt x="2003" y="438"/>
                  </a:lnTo>
                  <a:lnTo>
                    <a:pt x="1995" y="454"/>
                  </a:lnTo>
                  <a:lnTo>
                    <a:pt x="1981" y="471"/>
                  </a:lnTo>
                  <a:lnTo>
                    <a:pt x="1958" y="494"/>
                  </a:lnTo>
                  <a:lnTo>
                    <a:pt x="1946" y="505"/>
                  </a:lnTo>
                  <a:lnTo>
                    <a:pt x="1936" y="516"/>
                  </a:lnTo>
                  <a:lnTo>
                    <a:pt x="1931" y="523"/>
                  </a:lnTo>
                  <a:lnTo>
                    <a:pt x="1924" y="526"/>
                  </a:lnTo>
                  <a:lnTo>
                    <a:pt x="1916" y="526"/>
                  </a:lnTo>
                  <a:lnTo>
                    <a:pt x="1907" y="523"/>
                  </a:lnTo>
                  <a:lnTo>
                    <a:pt x="1902" y="519"/>
                  </a:lnTo>
                  <a:lnTo>
                    <a:pt x="1901" y="517"/>
                  </a:lnTo>
                  <a:lnTo>
                    <a:pt x="1899" y="519"/>
                  </a:lnTo>
                  <a:lnTo>
                    <a:pt x="1896" y="520"/>
                  </a:lnTo>
                  <a:lnTo>
                    <a:pt x="1884" y="533"/>
                  </a:lnTo>
                  <a:lnTo>
                    <a:pt x="1881" y="534"/>
                  </a:lnTo>
                  <a:lnTo>
                    <a:pt x="1875" y="539"/>
                  </a:lnTo>
                  <a:lnTo>
                    <a:pt x="1869" y="546"/>
                  </a:lnTo>
                  <a:lnTo>
                    <a:pt x="1866" y="556"/>
                  </a:lnTo>
                  <a:lnTo>
                    <a:pt x="1864" y="561"/>
                  </a:lnTo>
                  <a:lnTo>
                    <a:pt x="1858" y="564"/>
                  </a:lnTo>
                  <a:lnTo>
                    <a:pt x="1854" y="565"/>
                  </a:lnTo>
                  <a:lnTo>
                    <a:pt x="1849" y="568"/>
                  </a:lnTo>
                  <a:lnTo>
                    <a:pt x="1847" y="571"/>
                  </a:lnTo>
                  <a:lnTo>
                    <a:pt x="1846" y="572"/>
                  </a:lnTo>
                  <a:lnTo>
                    <a:pt x="1847" y="579"/>
                  </a:lnTo>
                  <a:lnTo>
                    <a:pt x="1853" y="589"/>
                  </a:lnTo>
                  <a:lnTo>
                    <a:pt x="1864" y="605"/>
                  </a:lnTo>
                  <a:lnTo>
                    <a:pt x="1865" y="613"/>
                  </a:lnTo>
                  <a:lnTo>
                    <a:pt x="1865" y="623"/>
                  </a:lnTo>
                  <a:lnTo>
                    <a:pt x="1862" y="634"/>
                  </a:lnTo>
                  <a:lnTo>
                    <a:pt x="1858" y="642"/>
                  </a:lnTo>
                  <a:lnTo>
                    <a:pt x="1853" y="649"/>
                  </a:lnTo>
                  <a:lnTo>
                    <a:pt x="1846" y="653"/>
                  </a:lnTo>
                  <a:lnTo>
                    <a:pt x="1840" y="657"/>
                  </a:lnTo>
                  <a:lnTo>
                    <a:pt x="1834" y="657"/>
                  </a:lnTo>
                  <a:lnTo>
                    <a:pt x="1825" y="653"/>
                  </a:lnTo>
                  <a:lnTo>
                    <a:pt x="1820" y="648"/>
                  </a:lnTo>
                  <a:lnTo>
                    <a:pt x="1821" y="641"/>
                  </a:lnTo>
                  <a:lnTo>
                    <a:pt x="1825" y="634"/>
                  </a:lnTo>
                  <a:lnTo>
                    <a:pt x="1829" y="626"/>
                  </a:lnTo>
                  <a:lnTo>
                    <a:pt x="1831" y="616"/>
                  </a:lnTo>
                  <a:lnTo>
                    <a:pt x="1828" y="609"/>
                  </a:lnTo>
                  <a:lnTo>
                    <a:pt x="1824" y="604"/>
                  </a:lnTo>
                  <a:lnTo>
                    <a:pt x="1821" y="600"/>
                  </a:lnTo>
                  <a:lnTo>
                    <a:pt x="1819" y="600"/>
                  </a:lnTo>
                  <a:lnTo>
                    <a:pt x="1816" y="602"/>
                  </a:lnTo>
                  <a:lnTo>
                    <a:pt x="1813" y="604"/>
                  </a:lnTo>
                  <a:lnTo>
                    <a:pt x="1809" y="608"/>
                  </a:lnTo>
                  <a:lnTo>
                    <a:pt x="1806" y="609"/>
                  </a:lnTo>
                  <a:lnTo>
                    <a:pt x="1805" y="609"/>
                  </a:lnTo>
                  <a:lnTo>
                    <a:pt x="1803" y="608"/>
                  </a:lnTo>
                  <a:lnTo>
                    <a:pt x="1803" y="598"/>
                  </a:lnTo>
                  <a:lnTo>
                    <a:pt x="1806" y="590"/>
                  </a:lnTo>
                  <a:lnTo>
                    <a:pt x="1808" y="583"/>
                  </a:lnTo>
                  <a:lnTo>
                    <a:pt x="1806" y="575"/>
                  </a:lnTo>
                  <a:lnTo>
                    <a:pt x="1803" y="568"/>
                  </a:lnTo>
                  <a:lnTo>
                    <a:pt x="1801" y="564"/>
                  </a:lnTo>
                  <a:lnTo>
                    <a:pt x="1797" y="565"/>
                  </a:lnTo>
                  <a:lnTo>
                    <a:pt x="1790" y="570"/>
                  </a:lnTo>
                  <a:lnTo>
                    <a:pt x="1782" y="576"/>
                  </a:lnTo>
                  <a:lnTo>
                    <a:pt x="1775" y="580"/>
                  </a:lnTo>
                  <a:lnTo>
                    <a:pt x="1768" y="582"/>
                  </a:lnTo>
                  <a:lnTo>
                    <a:pt x="1765" y="579"/>
                  </a:lnTo>
                  <a:lnTo>
                    <a:pt x="1764" y="572"/>
                  </a:lnTo>
                  <a:lnTo>
                    <a:pt x="1765" y="565"/>
                  </a:lnTo>
                  <a:lnTo>
                    <a:pt x="1768" y="557"/>
                  </a:lnTo>
                  <a:lnTo>
                    <a:pt x="1771" y="552"/>
                  </a:lnTo>
                  <a:lnTo>
                    <a:pt x="1771" y="549"/>
                  </a:lnTo>
                  <a:lnTo>
                    <a:pt x="1768" y="549"/>
                  </a:lnTo>
                  <a:lnTo>
                    <a:pt x="1765" y="550"/>
                  </a:lnTo>
                  <a:lnTo>
                    <a:pt x="1762" y="553"/>
                  </a:lnTo>
                  <a:lnTo>
                    <a:pt x="1760" y="554"/>
                  </a:lnTo>
                  <a:lnTo>
                    <a:pt x="1757" y="557"/>
                  </a:lnTo>
                  <a:lnTo>
                    <a:pt x="1750" y="563"/>
                  </a:lnTo>
                  <a:lnTo>
                    <a:pt x="1743" y="570"/>
                  </a:lnTo>
                  <a:lnTo>
                    <a:pt x="1736" y="575"/>
                  </a:lnTo>
                  <a:lnTo>
                    <a:pt x="1731" y="576"/>
                  </a:lnTo>
                  <a:lnTo>
                    <a:pt x="1728" y="576"/>
                  </a:lnTo>
                  <a:lnTo>
                    <a:pt x="1727" y="578"/>
                  </a:lnTo>
                  <a:lnTo>
                    <a:pt x="1724" y="579"/>
                  </a:lnTo>
                  <a:lnTo>
                    <a:pt x="1721" y="582"/>
                  </a:lnTo>
                  <a:lnTo>
                    <a:pt x="1720" y="585"/>
                  </a:lnTo>
                  <a:lnTo>
                    <a:pt x="1720" y="587"/>
                  </a:lnTo>
                  <a:lnTo>
                    <a:pt x="1721" y="591"/>
                  </a:lnTo>
                  <a:lnTo>
                    <a:pt x="1738" y="608"/>
                  </a:lnTo>
                  <a:lnTo>
                    <a:pt x="1741" y="609"/>
                  </a:lnTo>
                  <a:lnTo>
                    <a:pt x="1749" y="609"/>
                  </a:lnTo>
                  <a:lnTo>
                    <a:pt x="1757" y="607"/>
                  </a:lnTo>
                  <a:lnTo>
                    <a:pt x="1765" y="605"/>
                  </a:lnTo>
                  <a:lnTo>
                    <a:pt x="1768" y="605"/>
                  </a:lnTo>
                  <a:lnTo>
                    <a:pt x="1771" y="607"/>
                  </a:lnTo>
                  <a:lnTo>
                    <a:pt x="1773" y="609"/>
                  </a:lnTo>
                  <a:lnTo>
                    <a:pt x="1775" y="612"/>
                  </a:lnTo>
                  <a:lnTo>
                    <a:pt x="1775" y="622"/>
                  </a:lnTo>
                  <a:lnTo>
                    <a:pt x="1771" y="626"/>
                  </a:lnTo>
                  <a:lnTo>
                    <a:pt x="1762" y="631"/>
                  </a:lnTo>
                  <a:lnTo>
                    <a:pt x="1754" y="635"/>
                  </a:lnTo>
                  <a:lnTo>
                    <a:pt x="1747" y="638"/>
                  </a:lnTo>
                  <a:lnTo>
                    <a:pt x="1742" y="642"/>
                  </a:lnTo>
                  <a:lnTo>
                    <a:pt x="1742" y="646"/>
                  </a:lnTo>
                  <a:lnTo>
                    <a:pt x="1747" y="654"/>
                  </a:lnTo>
                  <a:lnTo>
                    <a:pt x="1757" y="667"/>
                  </a:lnTo>
                  <a:lnTo>
                    <a:pt x="1765" y="683"/>
                  </a:lnTo>
                  <a:lnTo>
                    <a:pt x="1771" y="701"/>
                  </a:lnTo>
                  <a:lnTo>
                    <a:pt x="1772" y="719"/>
                  </a:lnTo>
                  <a:lnTo>
                    <a:pt x="1773" y="734"/>
                  </a:lnTo>
                  <a:lnTo>
                    <a:pt x="1772" y="742"/>
                  </a:lnTo>
                  <a:lnTo>
                    <a:pt x="1765" y="752"/>
                  </a:lnTo>
                  <a:lnTo>
                    <a:pt x="1757" y="761"/>
                  </a:lnTo>
                  <a:lnTo>
                    <a:pt x="1747" y="772"/>
                  </a:lnTo>
                  <a:lnTo>
                    <a:pt x="1739" y="781"/>
                  </a:lnTo>
                  <a:lnTo>
                    <a:pt x="1732" y="786"/>
                  </a:lnTo>
                  <a:lnTo>
                    <a:pt x="1726" y="796"/>
                  </a:lnTo>
                  <a:lnTo>
                    <a:pt x="1717" y="807"/>
                  </a:lnTo>
                  <a:lnTo>
                    <a:pt x="1708" y="818"/>
                  </a:lnTo>
                  <a:lnTo>
                    <a:pt x="1697" y="827"/>
                  </a:lnTo>
                  <a:lnTo>
                    <a:pt x="1686" y="833"/>
                  </a:lnTo>
                  <a:lnTo>
                    <a:pt x="1672" y="838"/>
                  </a:lnTo>
                  <a:lnTo>
                    <a:pt x="1659" y="841"/>
                  </a:lnTo>
                  <a:lnTo>
                    <a:pt x="1648" y="844"/>
                  </a:lnTo>
                  <a:lnTo>
                    <a:pt x="1641" y="842"/>
                  </a:lnTo>
                  <a:lnTo>
                    <a:pt x="1638" y="841"/>
                  </a:lnTo>
                  <a:lnTo>
                    <a:pt x="1633" y="844"/>
                  </a:lnTo>
                  <a:lnTo>
                    <a:pt x="1628" y="846"/>
                  </a:lnTo>
                  <a:lnTo>
                    <a:pt x="1626" y="849"/>
                  </a:lnTo>
                  <a:lnTo>
                    <a:pt x="1623" y="853"/>
                  </a:lnTo>
                  <a:lnTo>
                    <a:pt x="1622" y="857"/>
                  </a:lnTo>
                  <a:lnTo>
                    <a:pt x="1622" y="863"/>
                  </a:lnTo>
                  <a:lnTo>
                    <a:pt x="1623" y="868"/>
                  </a:lnTo>
                  <a:lnTo>
                    <a:pt x="1626" y="874"/>
                  </a:lnTo>
                  <a:lnTo>
                    <a:pt x="1630" y="878"/>
                  </a:lnTo>
                  <a:lnTo>
                    <a:pt x="1630" y="879"/>
                  </a:lnTo>
                  <a:lnTo>
                    <a:pt x="1628" y="885"/>
                  </a:lnTo>
                  <a:lnTo>
                    <a:pt x="1624" y="892"/>
                  </a:lnTo>
                  <a:lnTo>
                    <a:pt x="1619" y="898"/>
                  </a:lnTo>
                  <a:lnTo>
                    <a:pt x="1615" y="905"/>
                  </a:lnTo>
                  <a:lnTo>
                    <a:pt x="1613" y="907"/>
                  </a:lnTo>
                  <a:lnTo>
                    <a:pt x="1608" y="907"/>
                  </a:lnTo>
                  <a:lnTo>
                    <a:pt x="1602" y="904"/>
                  </a:lnTo>
                  <a:lnTo>
                    <a:pt x="1601" y="901"/>
                  </a:lnTo>
                  <a:lnTo>
                    <a:pt x="1598" y="897"/>
                  </a:lnTo>
                  <a:lnTo>
                    <a:pt x="1598" y="886"/>
                  </a:lnTo>
                  <a:lnTo>
                    <a:pt x="1601" y="874"/>
                  </a:lnTo>
                  <a:lnTo>
                    <a:pt x="1605" y="864"/>
                  </a:lnTo>
                  <a:lnTo>
                    <a:pt x="1608" y="857"/>
                  </a:lnTo>
                  <a:lnTo>
                    <a:pt x="1609" y="850"/>
                  </a:lnTo>
                  <a:lnTo>
                    <a:pt x="1608" y="846"/>
                  </a:lnTo>
                  <a:lnTo>
                    <a:pt x="1607" y="844"/>
                  </a:lnTo>
                  <a:lnTo>
                    <a:pt x="1604" y="841"/>
                  </a:lnTo>
                  <a:lnTo>
                    <a:pt x="1601" y="839"/>
                  </a:lnTo>
                  <a:lnTo>
                    <a:pt x="1598" y="839"/>
                  </a:lnTo>
                  <a:lnTo>
                    <a:pt x="1596" y="841"/>
                  </a:lnTo>
                  <a:lnTo>
                    <a:pt x="1587" y="849"/>
                  </a:lnTo>
                  <a:lnTo>
                    <a:pt x="1581" y="857"/>
                  </a:lnTo>
                  <a:lnTo>
                    <a:pt x="1566" y="872"/>
                  </a:lnTo>
                  <a:lnTo>
                    <a:pt x="1570" y="881"/>
                  </a:lnTo>
                  <a:lnTo>
                    <a:pt x="1572" y="890"/>
                  </a:lnTo>
                  <a:lnTo>
                    <a:pt x="1578" y="898"/>
                  </a:lnTo>
                  <a:lnTo>
                    <a:pt x="1583" y="905"/>
                  </a:lnTo>
                  <a:lnTo>
                    <a:pt x="1592" y="915"/>
                  </a:lnTo>
                  <a:lnTo>
                    <a:pt x="1601" y="929"/>
                  </a:lnTo>
                  <a:lnTo>
                    <a:pt x="1612" y="945"/>
                  </a:lnTo>
                  <a:lnTo>
                    <a:pt x="1618" y="959"/>
                  </a:lnTo>
                  <a:lnTo>
                    <a:pt x="1618" y="972"/>
                  </a:lnTo>
                  <a:lnTo>
                    <a:pt x="1615" y="985"/>
                  </a:lnTo>
                  <a:lnTo>
                    <a:pt x="1612" y="996"/>
                  </a:lnTo>
                  <a:lnTo>
                    <a:pt x="1608" y="1004"/>
                  </a:lnTo>
                  <a:lnTo>
                    <a:pt x="1602" y="1008"/>
                  </a:lnTo>
                  <a:lnTo>
                    <a:pt x="1596" y="1011"/>
                  </a:lnTo>
                  <a:lnTo>
                    <a:pt x="1589" y="1012"/>
                  </a:lnTo>
                  <a:lnTo>
                    <a:pt x="1583" y="1015"/>
                  </a:lnTo>
                  <a:lnTo>
                    <a:pt x="1578" y="1020"/>
                  </a:lnTo>
                  <a:lnTo>
                    <a:pt x="1572" y="1031"/>
                  </a:lnTo>
                  <a:lnTo>
                    <a:pt x="1564" y="1050"/>
                  </a:lnTo>
                  <a:lnTo>
                    <a:pt x="1560" y="1059"/>
                  </a:lnTo>
                  <a:lnTo>
                    <a:pt x="1556" y="1064"/>
                  </a:lnTo>
                  <a:lnTo>
                    <a:pt x="1555" y="1064"/>
                  </a:lnTo>
                  <a:lnTo>
                    <a:pt x="1552" y="1059"/>
                  </a:lnTo>
                  <a:lnTo>
                    <a:pt x="1549" y="1048"/>
                  </a:lnTo>
                  <a:lnTo>
                    <a:pt x="1545" y="1037"/>
                  </a:lnTo>
                  <a:lnTo>
                    <a:pt x="1542" y="1026"/>
                  </a:lnTo>
                  <a:lnTo>
                    <a:pt x="1540" y="1018"/>
                  </a:lnTo>
                  <a:lnTo>
                    <a:pt x="1534" y="1007"/>
                  </a:lnTo>
                  <a:lnTo>
                    <a:pt x="1529" y="997"/>
                  </a:lnTo>
                  <a:lnTo>
                    <a:pt x="1523" y="989"/>
                  </a:lnTo>
                  <a:lnTo>
                    <a:pt x="1507" y="972"/>
                  </a:lnTo>
                  <a:lnTo>
                    <a:pt x="1503" y="970"/>
                  </a:lnTo>
                  <a:lnTo>
                    <a:pt x="1500" y="968"/>
                  </a:lnTo>
                  <a:lnTo>
                    <a:pt x="1499" y="968"/>
                  </a:lnTo>
                  <a:lnTo>
                    <a:pt x="1496" y="971"/>
                  </a:lnTo>
                  <a:lnTo>
                    <a:pt x="1496" y="975"/>
                  </a:lnTo>
                  <a:lnTo>
                    <a:pt x="1494" y="985"/>
                  </a:lnTo>
                  <a:lnTo>
                    <a:pt x="1492" y="997"/>
                  </a:lnTo>
                  <a:lnTo>
                    <a:pt x="1489" y="1008"/>
                  </a:lnTo>
                  <a:lnTo>
                    <a:pt x="1488" y="1016"/>
                  </a:lnTo>
                  <a:lnTo>
                    <a:pt x="1486" y="1016"/>
                  </a:lnTo>
                  <a:lnTo>
                    <a:pt x="1482" y="1012"/>
                  </a:lnTo>
                  <a:lnTo>
                    <a:pt x="1478" y="1005"/>
                  </a:lnTo>
                  <a:lnTo>
                    <a:pt x="1473" y="997"/>
                  </a:lnTo>
                  <a:lnTo>
                    <a:pt x="1468" y="987"/>
                  </a:lnTo>
                  <a:lnTo>
                    <a:pt x="1467" y="981"/>
                  </a:lnTo>
                  <a:lnTo>
                    <a:pt x="1467" y="964"/>
                  </a:lnTo>
                  <a:lnTo>
                    <a:pt x="1466" y="945"/>
                  </a:lnTo>
                  <a:lnTo>
                    <a:pt x="1466" y="926"/>
                  </a:lnTo>
                  <a:lnTo>
                    <a:pt x="1464" y="919"/>
                  </a:lnTo>
                  <a:lnTo>
                    <a:pt x="1462" y="916"/>
                  </a:lnTo>
                  <a:lnTo>
                    <a:pt x="1458" y="916"/>
                  </a:lnTo>
                  <a:lnTo>
                    <a:pt x="1452" y="919"/>
                  </a:lnTo>
                  <a:lnTo>
                    <a:pt x="1448" y="922"/>
                  </a:lnTo>
                  <a:lnTo>
                    <a:pt x="1444" y="923"/>
                  </a:lnTo>
                  <a:lnTo>
                    <a:pt x="1443" y="924"/>
                  </a:lnTo>
                  <a:lnTo>
                    <a:pt x="1441" y="927"/>
                  </a:lnTo>
                  <a:lnTo>
                    <a:pt x="1437" y="937"/>
                  </a:lnTo>
                  <a:lnTo>
                    <a:pt x="1433" y="948"/>
                  </a:lnTo>
                  <a:lnTo>
                    <a:pt x="1427" y="957"/>
                  </a:lnTo>
                  <a:lnTo>
                    <a:pt x="1423" y="967"/>
                  </a:lnTo>
                  <a:lnTo>
                    <a:pt x="1419" y="970"/>
                  </a:lnTo>
                  <a:lnTo>
                    <a:pt x="1418" y="967"/>
                  </a:lnTo>
                  <a:lnTo>
                    <a:pt x="1417" y="959"/>
                  </a:lnTo>
                  <a:lnTo>
                    <a:pt x="1418" y="946"/>
                  </a:lnTo>
                  <a:lnTo>
                    <a:pt x="1418" y="934"/>
                  </a:lnTo>
                  <a:lnTo>
                    <a:pt x="1419" y="922"/>
                  </a:lnTo>
                  <a:lnTo>
                    <a:pt x="1421" y="912"/>
                  </a:lnTo>
                  <a:lnTo>
                    <a:pt x="1419" y="898"/>
                  </a:lnTo>
                  <a:lnTo>
                    <a:pt x="1415" y="886"/>
                  </a:lnTo>
                  <a:lnTo>
                    <a:pt x="1411" y="878"/>
                  </a:lnTo>
                  <a:lnTo>
                    <a:pt x="1407" y="871"/>
                  </a:lnTo>
                  <a:lnTo>
                    <a:pt x="1399" y="861"/>
                  </a:lnTo>
                  <a:lnTo>
                    <a:pt x="1392" y="850"/>
                  </a:lnTo>
                  <a:lnTo>
                    <a:pt x="1386" y="838"/>
                  </a:lnTo>
                  <a:lnTo>
                    <a:pt x="1385" y="834"/>
                  </a:lnTo>
                  <a:lnTo>
                    <a:pt x="1384" y="831"/>
                  </a:lnTo>
                  <a:lnTo>
                    <a:pt x="1382" y="830"/>
                  </a:lnTo>
                  <a:lnTo>
                    <a:pt x="1378" y="830"/>
                  </a:lnTo>
                  <a:lnTo>
                    <a:pt x="1367" y="841"/>
                  </a:lnTo>
                  <a:lnTo>
                    <a:pt x="1363" y="844"/>
                  </a:lnTo>
                  <a:lnTo>
                    <a:pt x="1355" y="845"/>
                  </a:lnTo>
                  <a:lnTo>
                    <a:pt x="1341" y="845"/>
                  </a:lnTo>
                  <a:lnTo>
                    <a:pt x="1329" y="848"/>
                  </a:lnTo>
                  <a:lnTo>
                    <a:pt x="1321" y="852"/>
                  </a:lnTo>
                  <a:lnTo>
                    <a:pt x="1314" y="860"/>
                  </a:lnTo>
                  <a:lnTo>
                    <a:pt x="1310" y="868"/>
                  </a:lnTo>
                  <a:lnTo>
                    <a:pt x="1303" y="875"/>
                  </a:lnTo>
                  <a:lnTo>
                    <a:pt x="1284" y="897"/>
                  </a:lnTo>
                  <a:lnTo>
                    <a:pt x="1276" y="908"/>
                  </a:lnTo>
                  <a:lnTo>
                    <a:pt x="1265" y="916"/>
                  </a:lnTo>
                  <a:lnTo>
                    <a:pt x="1252" y="924"/>
                  </a:lnTo>
                  <a:lnTo>
                    <a:pt x="1246" y="933"/>
                  </a:lnTo>
                  <a:lnTo>
                    <a:pt x="1243" y="941"/>
                  </a:lnTo>
                  <a:lnTo>
                    <a:pt x="1244" y="950"/>
                  </a:lnTo>
                  <a:lnTo>
                    <a:pt x="1246" y="964"/>
                  </a:lnTo>
                  <a:lnTo>
                    <a:pt x="1247" y="979"/>
                  </a:lnTo>
                  <a:lnTo>
                    <a:pt x="1246" y="992"/>
                  </a:lnTo>
                  <a:lnTo>
                    <a:pt x="1239" y="1011"/>
                  </a:lnTo>
                  <a:lnTo>
                    <a:pt x="1226" y="1029"/>
                  </a:lnTo>
                  <a:lnTo>
                    <a:pt x="1221" y="1039"/>
                  </a:lnTo>
                  <a:lnTo>
                    <a:pt x="1217" y="1049"/>
                  </a:lnTo>
                  <a:lnTo>
                    <a:pt x="1211" y="1059"/>
                  </a:lnTo>
                  <a:lnTo>
                    <a:pt x="1206" y="1061"/>
                  </a:lnTo>
                  <a:lnTo>
                    <a:pt x="1202" y="1059"/>
                  </a:lnTo>
                  <a:lnTo>
                    <a:pt x="1199" y="1052"/>
                  </a:lnTo>
                  <a:lnTo>
                    <a:pt x="1198" y="1042"/>
                  </a:lnTo>
                  <a:lnTo>
                    <a:pt x="1198" y="1033"/>
                  </a:lnTo>
                  <a:lnTo>
                    <a:pt x="1196" y="1024"/>
                  </a:lnTo>
                  <a:lnTo>
                    <a:pt x="1191" y="1013"/>
                  </a:lnTo>
                  <a:lnTo>
                    <a:pt x="1184" y="1002"/>
                  </a:lnTo>
                  <a:lnTo>
                    <a:pt x="1179" y="992"/>
                  </a:lnTo>
                  <a:lnTo>
                    <a:pt x="1175" y="985"/>
                  </a:lnTo>
                  <a:lnTo>
                    <a:pt x="1172" y="978"/>
                  </a:lnTo>
                  <a:lnTo>
                    <a:pt x="1168" y="968"/>
                  </a:lnTo>
                  <a:lnTo>
                    <a:pt x="1162" y="957"/>
                  </a:lnTo>
                  <a:lnTo>
                    <a:pt x="1158" y="948"/>
                  </a:lnTo>
                  <a:lnTo>
                    <a:pt x="1155" y="939"/>
                  </a:lnTo>
                  <a:lnTo>
                    <a:pt x="1153" y="934"/>
                  </a:lnTo>
                  <a:lnTo>
                    <a:pt x="1151" y="926"/>
                  </a:lnTo>
                  <a:lnTo>
                    <a:pt x="1149" y="915"/>
                  </a:lnTo>
                  <a:lnTo>
                    <a:pt x="1146" y="902"/>
                  </a:lnTo>
                  <a:lnTo>
                    <a:pt x="1143" y="892"/>
                  </a:lnTo>
                  <a:lnTo>
                    <a:pt x="1143" y="839"/>
                  </a:lnTo>
                  <a:lnTo>
                    <a:pt x="1142" y="842"/>
                  </a:lnTo>
                  <a:lnTo>
                    <a:pt x="1136" y="846"/>
                  </a:lnTo>
                  <a:lnTo>
                    <a:pt x="1131" y="853"/>
                  </a:lnTo>
                  <a:lnTo>
                    <a:pt x="1124" y="857"/>
                  </a:lnTo>
                  <a:lnTo>
                    <a:pt x="1118" y="859"/>
                  </a:lnTo>
                  <a:lnTo>
                    <a:pt x="1112" y="853"/>
                  </a:lnTo>
                  <a:lnTo>
                    <a:pt x="1106" y="842"/>
                  </a:lnTo>
                  <a:lnTo>
                    <a:pt x="1105" y="827"/>
                  </a:lnTo>
                  <a:lnTo>
                    <a:pt x="1105" y="822"/>
                  </a:lnTo>
                  <a:lnTo>
                    <a:pt x="1102" y="816"/>
                  </a:lnTo>
                  <a:lnTo>
                    <a:pt x="1099" y="813"/>
                  </a:lnTo>
                  <a:lnTo>
                    <a:pt x="1097" y="812"/>
                  </a:lnTo>
                  <a:lnTo>
                    <a:pt x="1094" y="812"/>
                  </a:lnTo>
                  <a:lnTo>
                    <a:pt x="1090" y="811"/>
                  </a:lnTo>
                  <a:lnTo>
                    <a:pt x="1087" y="811"/>
                  </a:lnTo>
                  <a:lnTo>
                    <a:pt x="1084" y="809"/>
                  </a:lnTo>
                  <a:lnTo>
                    <a:pt x="1079" y="804"/>
                  </a:lnTo>
                  <a:lnTo>
                    <a:pt x="1073" y="796"/>
                  </a:lnTo>
                  <a:lnTo>
                    <a:pt x="1067" y="787"/>
                  </a:lnTo>
                  <a:lnTo>
                    <a:pt x="1062" y="783"/>
                  </a:lnTo>
                  <a:lnTo>
                    <a:pt x="1057" y="783"/>
                  </a:lnTo>
                  <a:lnTo>
                    <a:pt x="1054" y="785"/>
                  </a:lnTo>
                  <a:lnTo>
                    <a:pt x="1051" y="787"/>
                  </a:lnTo>
                  <a:lnTo>
                    <a:pt x="1049" y="791"/>
                  </a:lnTo>
                  <a:lnTo>
                    <a:pt x="1043" y="796"/>
                  </a:lnTo>
                  <a:lnTo>
                    <a:pt x="1024" y="798"/>
                  </a:lnTo>
                  <a:lnTo>
                    <a:pt x="1009" y="798"/>
                  </a:lnTo>
                  <a:lnTo>
                    <a:pt x="995" y="797"/>
                  </a:lnTo>
                  <a:lnTo>
                    <a:pt x="980" y="796"/>
                  </a:lnTo>
                  <a:lnTo>
                    <a:pt x="969" y="793"/>
                  </a:lnTo>
                  <a:lnTo>
                    <a:pt x="963" y="787"/>
                  </a:lnTo>
                  <a:lnTo>
                    <a:pt x="954" y="778"/>
                  </a:lnTo>
                  <a:lnTo>
                    <a:pt x="949" y="768"/>
                  </a:lnTo>
                  <a:lnTo>
                    <a:pt x="943" y="763"/>
                  </a:lnTo>
                  <a:lnTo>
                    <a:pt x="939" y="764"/>
                  </a:lnTo>
                  <a:lnTo>
                    <a:pt x="933" y="767"/>
                  </a:lnTo>
                  <a:lnTo>
                    <a:pt x="927" y="771"/>
                  </a:lnTo>
                  <a:lnTo>
                    <a:pt x="920" y="775"/>
                  </a:lnTo>
                  <a:lnTo>
                    <a:pt x="916" y="775"/>
                  </a:lnTo>
                  <a:lnTo>
                    <a:pt x="909" y="771"/>
                  </a:lnTo>
                  <a:lnTo>
                    <a:pt x="901" y="765"/>
                  </a:lnTo>
                  <a:lnTo>
                    <a:pt x="882" y="752"/>
                  </a:lnTo>
                  <a:lnTo>
                    <a:pt x="874" y="745"/>
                  </a:lnTo>
                  <a:lnTo>
                    <a:pt x="867" y="735"/>
                  </a:lnTo>
                  <a:lnTo>
                    <a:pt x="863" y="724"/>
                  </a:lnTo>
                  <a:lnTo>
                    <a:pt x="859" y="715"/>
                  </a:lnTo>
                  <a:lnTo>
                    <a:pt x="855" y="712"/>
                  </a:lnTo>
                  <a:lnTo>
                    <a:pt x="848" y="713"/>
                  </a:lnTo>
                  <a:lnTo>
                    <a:pt x="842" y="719"/>
                  </a:lnTo>
                  <a:lnTo>
                    <a:pt x="838" y="726"/>
                  </a:lnTo>
                  <a:lnTo>
                    <a:pt x="837" y="734"/>
                  </a:lnTo>
                  <a:lnTo>
                    <a:pt x="841" y="742"/>
                  </a:lnTo>
                  <a:lnTo>
                    <a:pt x="855" y="759"/>
                  </a:lnTo>
                  <a:lnTo>
                    <a:pt x="860" y="765"/>
                  </a:lnTo>
                  <a:lnTo>
                    <a:pt x="863" y="772"/>
                  </a:lnTo>
                  <a:lnTo>
                    <a:pt x="864" y="778"/>
                  </a:lnTo>
                  <a:lnTo>
                    <a:pt x="867" y="782"/>
                  </a:lnTo>
                  <a:lnTo>
                    <a:pt x="871" y="787"/>
                  </a:lnTo>
                  <a:lnTo>
                    <a:pt x="883" y="800"/>
                  </a:lnTo>
                  <a:lnTo>
                    <a:pt x="885" y="802"/>
                  </a:lnTo>
                  <a:lnTo>
                    <a:pt x="886" y="807"/>
                  </a:lnTo>
                  <a:lnTo>
                    <a:pt x="886" y="815"/>
                  </a:lnTo>
                  <a:lnTo>
                    <a:pt x="889" y="816"/>
                  </a:lnTo>
                  <a:lnTo>
                    <a:pt x="894" y="815"/>
                  </a:lnTo>
                  <a:lnTo>
                    <a:pt x="901" y="811"/>
                  </a:lnTo>
                  <a:lnTo>
                    <a:pt x="909" y="804"/>
                  </a:lnTo>
                  <a:lnTo>
                    <a:pt x="922" y="796"/>
                  </a:lnTo>
                  <a:lnTo>
                    <a:pt x="924" y="793"/>
                  </a:lnTo>
                  <a:lnTo>
                    <a:pt x="926" y="790"/>
                  </a:lnTo>
                  <a:lnTo>
                    <a:pt x="928" y="787"/>
                  </a:lnTo>
                  <a:lnTo>
                    <a:pt x="928" y="785"/>
                  </a:lnTo>
                  <a:lnTo>
                    <a:pt x="931" y="783"/>
                  </a:lnTo>
                  <a:lnTo>
                    <a:pt x="933" y="783"/>
                  </a:lnTo>
                  <a:lnTo>
                    <a:pt x="935" y="786"/>
                  </a:lnTo>
                  <a:lnTo>
                    <a:pt x="939" y="794"/>
                  </a:lnTo>
                  <a:lnTo>
                    <a:pt x="941" y="798"/>
                  </a:lnTo>
                  <a:lnTo>
                    <a:pt x="946" y="801"/>
                  </a:lnTo>
                  <a:lnTo>
                    <a:pt x="954" y="804"/>
                  </a:lnTo>
                  <a:lnTo>
                    <a:pt x="965" y="811"/>
                  </a:lnTo>
                  <a:lnTo>
                    <a:pt x="975" y="820"/>
                  </a:lnTo>
                  <a:lnTo>
                    <a:pt x="982" y="828"/>
                  </a:lnTo>
                  <a:lnTo>
                    <a:pt x="983" y="835"/>
                  </a:lnTo>
                  <a:lnTo>
                    <a:pt x="980" y="841"/>
                  </a:lnTo>
                  <a:lnTo>
                    <a:pt x="976" y="848"/>
                  </a:lnTo>
                  <a:lnTo>
                    <a:pt x="972" y="853"/>
                  </a:lnTo>
                  <a:lnTo>
                    <a:pt x="968" y="863"/>
                  </a:lnTo>
                  <a:lnTo>
                    <a:pt x="961" y="875"/>
                  </a:lnTo>
                  <a:lnTo>
                    <a:pt x="953" y="889"/>
                  </a:lnTo>
                  <a:lnTo>
                    <a:pt x="945" y="898"/>
                  </a:lnTo>
                  <a:lnTo>
                    <a:pt x="937" y="907"/>
                  </a:lnTo>
                  <a:lnTo>
                    <a:pt x="927" y="915"/>
                  </a:lnTo>
                  <a:lnTo>
                    <a:pt x="916" y="922"/>
                  </a:lnTo>
                  <a:lnTo>
                    <a:pt x="905" y="926"/>
                  </a:lnTo>
                  <a:lnTo>
                    <a:pt x="896" y="930"/>
                  </a:lnTo>
                  <a:lnTo>
                    <a:pt x="889" y="935"/>
                  </a:lnTo>
                  <a:lnTo>
                    <a:pt x="883" y="939"/>
                  </a:lnTo>
                  <a:lnTo>
                    <a:pt x="875" y="942"/>
                  </a:lnTo>
                  <a:lnTo>
                    <a:pt x="864" y="945"/>
                  </a:lnTo>
                  <a:lnTo>
                    <a:pt x="852" y="950"/>
                  </a:lnTo>
                  <a:lnTo>
                    <a:pt x="827" y="963"/>
                  </a:lnTo>
                  <a:lnTo>
                    <a:pt x="820" y="967"/>
                  </a:lnTo>
                  <a:lnTo>
                    <a:pt x="815" y="970"/>
                  </a:lnTo>
                  <a:lnTo>
                    <a:pt x="805" y="974"/>
                  </a:lnTo>
                  <a:lnTo>
                    <a:pt x="794" y="976"/>
                  </a:lnTo>
                  <a:lnTo>
                    <a:pt x="785" y="978"/>
                  </a:lnTo>
                  <a:lnTo>
                    <a:pt x="778" y="978"/>
                  </a:lnTo>
                  <a:lnTo>
                    <a:pt x="773" y="971"/>
                  </a:lnTo>
                  <a:lnTo>
                    <a:pt x="768" y="959"/>
                  </a:lnTo>
                  <a:lnTo>
                    <a:pt x="763" y="929"/>
                  </a:lnTo>
                  <a:lnTo>
                    <a:pt x="759" y="912"/>
                  </a:lnTo>
                  <a:lnTo>
                    <a:pt x="755" y="901"/>
                  </a:lnTo>
                  <a:lnTo>
                    <a:pt x="752" y="892"/>
                  </a:lnTo>
                  <a:lnTo>
                    <a:pt x="748" y="886"/>
                  </a:lnTo>
                  <a:lnTo>
                    <a:pt x="742" y="879"/>
                  </a:lnTo>
                  <a:lnTo>
                    <a:pt x="736" y="871"/>
                  </a:lnTo>
                  <a:lnTo>
                    <a:pt x="725" y="860"/>
                  </a:lnTo>
                  <a:lnTo>
                    <a:pt x="722" y="855"/>
                  </a:lnTo>
                  <a:lnTo>
                    <a:pt x="718" y="845"/>
                  </a:lnTo>
                  <a:lnTo>
                    <a:pt x="710" y="823"/>
                  </a:lnTo>
                  <a:lnTo>
                    <a:pt x="708" y="813"/>
                  </a:lnTo>
                  <a:lnTo>
                    <a:pt x="707" y="807"/>
                  </a:lnTo>
                  <a:lnTo>
                    <a:pt x="704" y="804"/>
                  </a:lnTo>
                  <a:lnTo>
                    <a:pt x="696" y="798"/>
                  </a:lnTo>
                  <a:lnTo>
                    <a:pt x="693" y="791"/>
                  </a:lnTo>
                  <a:lnTo>
                    <a:pt x="690" y="781"/>
                  </a:lnTo>
                  <a:lnTo>
                    <a:pt x="686" y="768"/>
                  </a:lnTo>
                  <a:lnTo>
                    <a:pt x="681" y="757"/>
                  </a:lnTo>
                  <a:lnTo>
                    <a:pt x="678" y="749"/>
                  </a:lnTo>
                  <a:lnTo>
                    <a:pt x="674" y="746"/>
                  </a:lnTo>
                  <a:lnTo>
                    <a:pt x="667" y="746"/>
                  </a:lnTo>
                  <a:lnTo>
                    <a:pt x="659" y="748"/>
                  </a:lnTo>
                  <a:lnTo>
                    <a:pt x="651" y="750"/>
                  </a:lnTo>
                  <a:lnTo>
                    <a:pt x="655" y="756"/>
                  </a:lnTo>
                  <a:lnTo>
                    <a:pt x="669" y="790"/>
                  </a:lnTo>
                  <a:lnTo>
                    <a:pt x="681" y="819"/>
                  </a:lnTo>
                  <a:lnTo>
                    <a:pt x="684" y="831"/>
                  </a:lnTo>
                  <a:lnTo>
                    <a:pt x="685" y="846"/>
                  </a:lnTo>
                  <a:lnTo>
                    <a:pt x="685" y="875"/>
                  </a:lnTo>
                  <a:lnTo>
                    <a:pt x="689" y="885"/>
                  </a:lnTo>
                  <a:lnTo>
                    <a:pt x="697" y="893"/>
                  </a:lnTo>
                  <a:lnTo>
                    <a:pt x="708" y="901"/>
                  </a:lnTo>
                  <a:lnTo>
                    <a:pt x="718" y="911"/>
                  </a:lnTo>
                  <a:lnTo>
                    <a:pt x="725" y="922"/>
                  </a:lnTo>
                  <a:lnTo>
                    <a:pt x="730" y="933"/>
                  </a:lnTo>
                  <a:lnTo>
                    <a:pt x="737" y="942"/>
                  </a:lnTo>
                  <a:lnTo>
                    <a:pt x="744" y="950"/>
                  </a:lnTo>
                  <a:lnTo>
                    <a:pt x="748" y="953"/>
                  </a:lnTo>
                  <a:lnTo>
                    <a:pt x="752" y="957"/>
                  </a:lnTo>
                  <a:lnTo>
                    <a:pt x="757" y="965"/>
                  </a:lnTo>
                  <a:lnTo>
                    <a:pt x="768" y="985"/>
                  </a:lnTo>
                  <a:lnTo>
                    <a:pt x="771" y="992"/>
                  </a:lnTo>
                  <a:lnTo>
                    <a:pt x="771" y="1009"/>
                  </a:lnTo>
                  <a:lnTo>
                    <a:pt x="774" y="1015"/>
                  </a:lnTo>
                  <a:lnTo>
                    <a:pt x="782" y="1018"/>
                  </a:lnTo>
                  <a:lnTo>
                    <a:pt x="794" y="1016"/>
                  </a:lnTo>
                  <a:lnTo>
                    <a:pt x="805" y="1012"/>
                  </a:lnTo>
                  <a:lnTo>
                    <a:pt x="815" y="1008"/>
                  </a:lnTo>
                  <a:lnTo>
                    <a:pt x="834" y="998"/>
                  </a:lnTo>
                  <a:lnTo>
                    <a:pt x="846" y="994"/>
                  </a:lnTo>
                  <a:lnTo>
                    <a:pt x="857" y="990"/>
                  </a:lnTo>
                  <a:lnTo>
                    <a:pt x="867" y="990"/>
                  </a:lnTo>
                  <a:lnTo>
                    <a:pt x="872" y="992"/>
                  </a:lnTo>
                  <a:lnTo>
                    <a:pt x="874" y="998"/>
                  </a:lnTo>
                  <a:lnTo>
                    <a:pt x="872" y="1009"/>
                  </a:lnTo>
                  <a:lnTo>
                    <a:pt x="870" y="1022"/>
                  </a:lnTo>
                  <a:lnTo>
                    <a:pt x="866" y="1033"/>
                  </a:lnTo>
                  <a:lnTo>
                    <a:pt x="864" y="1041"/>
                  </a:lnTo>
                  <a:lnTo>
                    <a:pt x="861" y="1048"/>
                  </a:lnTo>
                  <a:lnTo>
                    <a:pt x="855" y="1059"/>
                  </a:lnTo>
                  <a:lnTo>
                    <a:pt x="848" y="1072"/>
                  </a:lnTo>
                  <a:lnTo>
                    <a:pt x="840" y="1085"/>
                  </a:lnTo>
                  <a:lnTo>
                    <a:pt x="833" y="1097"/>
                  </a:lnTo>
                  <a:lnTo>
                    <a:pt x="830" y="1105"/>
                  </a:lnTo>
                  <a:lnTo>
                    <a:pt x="827" y="1115"/>
                  </a:lnTo>
                  <a:lnTo>
                    <a:pt x="819" y="1126"/>
                  </a:lnTo>
                  <a:lnTo>
                    <a:pt x="809" y="1134"/>
                  </a:lnTo>
                  <a:lnTo>
                    <a:pt x="800" y="1140"/>
                  </a:lnTo>
                  <a:lnTo>
                    <a:pt x="792" y="1145"/>
                  </a:lnTo>
                  <a:lnTo>
                    <a:pt x="781" y="1155"/>
                  </a:lnTo>
                  <a:lnTo>
                    <a:pt x="762" y="1179"/>
                  </a:lnTo>
                  <a:lnTo>
                    <a:pt x="755" y="1189"/>
                  </a:lnTo>
                  <a:lnTo>
                    <a:pt x="749" y="1197"/>
                  </a:lnTo>
                  <a:lnTo>
                    <a:pt x="736" y="1216"/>
                  </a:lnTo>
                  <a:lnTo>
                    <a:pt x="730" y="1224"/>
                  </a:lnTo>
                  <a:lnTo>
                    <a:pt x="725" y="1229"/>
                  </a:lnTo>
                  <a:lnTo>
                    <a:pt x="722" y="1234"/>
                  </a:lnTo>
                  <a:lnTo>
                    <a:pt x="719" y="1242"/>
                  </a:lnTo>
                  <a:lnTo>
                    <a:pt x="716" y="1253"/>
                  </a:lnTo>
                  <a:lnTo>
                    <a:pt x="715" y="1264"/>
                  </a:lnTo>
                  <a:lnTo>
                    <a:pt x="716" y="1270"/>
                  </a:lnTo>
                  <a:lnTo>
                    <a:pt x="719" y="1277"/>
                  </a:lnTo>
                  <a:lnTo>
                    <a:pt x="725" y="1298"/>
                  </a:lnTo>
                  <a:lnTo>
                    <a:pt x="730" y="1308"/>
                  </a:lnTo>
                  <a:lnTo>
                    <a:pt x="738" y="1318"/>
                  </a:lnTo>
                  <a:lnTo>
                    <a:pt x="741" y="1327"/>
                  </a:lnTo>
                  <a:lnTo>
                    <a:pt x="740" y="1335"/>
                  </a:lnTo>
                  <a:lnTo>
                    <a:pt x="737" y="1344"/>
                  </a:lnTo>
                  <a:lnTo>
                    <a:pt x="738" y="1355"/>
                  </a:lnTo>
                  <a:lnTo>
                    <a:pt x="740" y="1368"/>
                  </a:lnTo>
                  <a:lnTo>
                    <a:pt x="740" y="1381"/>
                  </a:lnTo>
                  <a:lnTo>
                    <a:pt x="736" y="1393"/>
                  </a:lnTo>
                  <a:lnTo>
                    <a:pt x="727" y="1405"/>
                  </a:lnTo>
                  <a:lnTo>
                    <a:pt x="708" y="1425"/>
                  </a:lnTo>
                  <a:lnTo>
                    <a:pt x="699" y="1433"/>
                  </a:lnTo>
                  <a:lnTo>
                    <a:pt x="689" y="1442"/>
                  </a:lnTo>
                  <a:lnTo>
                    <a:pt x="681" y="1452"/>
                  </a:lnTo>
                  <a:lnTo>
                    <a:pt x="673" y="1464"/>
                  </a:lnTo>
                  <a:lnTo>
                    <a:pt x="667" y="1474"/>
                  </a:lnTo>
                  <a:lnTo>
                    <a:pt x="667" y="1482"/>
                  </a:lnTo>
                  <a:lnTo>
                    <a:pt x="669" y="1489"/>
                  </a:lnTo>
                  <a:lnTo>
                    <a:pt x="671" y="1499"/>
                  </a:lnTo>
                  <a:lnTo>
                    <a:pt x="674" y="1511"/>
                  </a:lnTo>
                  <a:lnTo>
                    <a:pt x="677" y="1520"/>
                  </a:lnTo>
                  <a:lnTo>
                    <a:pt x="677" y="1527"/>
                  </a:lnTo>
                  <a:lnTo>
                    <a:pt x="673" y="1531"/>
                  </a:lnTo>
                  <a:lnTo>
                    <a:pt x="665" y="1535"/>
                  </a:lnTo>
                  <a:lnTo>
                    <a:pt x="655" y="1538"/>
                  </a:lnTo>
                  <a:lnTo>
                    <a:pt x="645" y="1542"/>
                  </a:lnTo>
                  <a:lnTo>
                    <a:pt x="639" y="1545"/>
                  </a:lnTo>
                  <a:lnTo>
                    <a:pt x="636" y="1549"/>
                  </a:lnTo>
                  <a:lnTo>
                    <a:pt x="637" y="1555"/>
                  </a:lnTo>
                  <a:lnTo>
                    <a:pt x="639" y="1562"/>
                  </a:lnTo>
                  <a:lnTo>
                    <a:pt x="643" y="1570"/>
                  </a:lnTo>
                  <a:lnTo>
                    <a:pt x="644" y="1577"/>
                  </a:lnTo>
                  <a:lnTo>
                    <a:pt x="643" y="1585"/>
                  </a:lnTo>
                  <a:lnTo>
                    <a:pt x="637" y="1594"/>
                  </a:lnTo>
                  <a:lnTo>
                    <a:pt x="629" y="1604"/>
                  </a:lnTo>
                  <a:lnTo>
                    <a:pt x="622" y="1612"/>
                  </a:lnTo>
                  <a:lnTo>
                    <a:pt x="615" y="1619"/>
                  </a:lnTo>
                  <a:lnTo>
                    <a:pt x="607" y="1630"/>
                  </a:lnTo>
                  <a:lnTo>
                    <a:pt x="599" y="1642"/>
                  </a:lnTo>
                  <a:lnTo>
                    <a:pt x="588" y="1655"/>
                  </a:lnTo>
                  <a:lnTo>
                    <a:pt x="580" y="1663"/>
                  </a:lnTo>
                  <a:lnTo>
                    <a:pt x="569" y="1668"/>
                  </a:lnTo>
                  <a:lnTo>
                    <a:pt x="557" y="1671"/>
                  </a:lnTo>
                  <a:lnTo>
                    <a:pt x="543" y="1673"/>
                  </a:lnTo>
                  <a:lnTo>
                    <a:pt x="532" y="1671"/>
                  </a:lnTo>
                  <a:lnTo>
                    <a:pt x="521" y="1673"/>
                  </a:lnTo>
                  <a:lnTo>
                    <a:pt x="507" y="1677"/>
                  </a:lnTo>
                  <a:lnTo>
                    <a:pt x="496" y="1683"/>
                  </a:lnTo>
                  <a:lnTo>
                    <a:pt x="490" y="1689"/>
                  </a:lnTo>
                  <a:lnTo>
                    <a:pt x="483" y="1692"/>
                  </a:lnTo>
                  <a:lnTo>
                    <a:pt x="476" y="1692"/>
                  </a:lnTo>
                  <a:lnTo>
                    <a:pt x="466" y="1688"/>
                  </a:lnTo>
                  <a:lnTo>
                    <a:pt x="458" y="1681"/>
                  </a:lnTo>
                  <a:lnTo>
                    <a:pt x="454" y="1670"/>
                  </a:lnTo>
                  <a:lnTo>
                    <a:pt x="451" y="1645"/>
                  </a:lnTo>
                  <a:lnTo>
                    <a:pt x="450" y="1638"/>
                  </a:lnTo>
                  <a:lnTo>
                    <a:pt x="448" y="1636"/>
                  </a:lnTo>
                  <a:lnTo>
                    <a:pt x="448" y="1631"/>
                  </a:lnTo>
                  <a:lnTo>
                    <a:pt x="446" y="1623"/>
                  </a:lnTo>
                  <a:lnTo>
                    <a:pt x="442" y="1612"/>
                  </a:lnTo>
                  <a:lnTo>
                    <a:pt x="436" y="1603"/>
                  </a:lnTo>
                  <a:lnTo>
                    <a:pt x="428" y="1593"/>
                  </a:lnTo>
                  <a:lnTo>
                    <a:pt x="423" y="1582"/>
                  </a:lnTo>
                  <a:lnTo>
                    <a:pt x="417" y="1574"/>
                  </a:lnTo>
                  <a:lnTo>
                    <a:pt x="416" y="1567"/>
                  </a:lnTo>
                  <a:lnTo>
                    <a:pt x="418" y="1559"/>
                  </a:lnTo>
                  <a:lnTo>
                    <a:pt x="421" y="1549"/>
                  </a:lnTo>
                  <a:lnTo>
                    <a:pt x="425" y="1540"/>
                  </a:lnTo>
                  <a:lnTo>
                    <a:pt x="427" y="1530"/>
                  </a:lnTo>
                  <a:lnTo>
                    <a:pt x="423" y="1519"/>
                  </a:lnTo>
                  <a:lnTo>
                    <a:pt x="416" y="1508"/>
                  </a:lnTo>
                  <a:lnTo>
                    <a:pt x="407" y="1499"/>
                  </a:lnTo>
                  <a:lnTo>
                    <a:pt x="401" y="1490"/>
                  </a:lnTo>
                  <a:lnTo>
                    <a:pt x="397" y="1482"/>
                  </a:lnTo>
                  <a:lnTo>
                    <a:pt x="391" y="1470"/>
                  </a:lnTo>
                  <a:lnTo>
                    <a:pt x="384" y="1457"/>
                  </a:lnTo>
                  <a:lnTo>
                    <a:pt x="380" y="1449"/>
                  </a:lnTo>
                  <a:lnTo>
                    <a:pt x="376" y="1437"/>
                  </a:lnTo>
                  <a:lnTo>
                    <a:pt x="372" y="1419"/>
                  </a:lnTo>
                  <a:lnTo>
                    <a:pt x="372" y="1397"/>
                  </a:lnTo>
                  <a:lnTo>
                    <a:pt x="375" y="1379"/>
                  </a:lnTo>
                  <a:lnTo>
                    <a:pt x="380" y="1366"/>
                  </a:lnTo>
                  <a:lnTo>
                    <a:pt x="386" y="1356"/>
                  </a:lnTo>
                  <a:lnTo>
                    <a:pt x="392" y="1349"/>
                  </a:lnTo>
                  <a:lnTo>
                    <a:pt x="398" y="1341"/>
                  </a:lnTo>
                  <a:lnTo>
                    <a:pt x="397" y="1330"/>
                  </a:lnTo>
                  <a:lnTo>
                    <a:pt x="390" y="1316"/>
                  </a:lnTo>
                  <a:lnTo>
                    <a:pt x="387" y="1307"/>
                  </a:lnTo>
                  <a:lnTo>
                    <a:pt x="387" y="1274"/>
                  </a:lnTo>
                  <a:lnTo>
                    <a:pt x="386" y="1267"/>
                  </a:lnTo>
                  <a:lnTo>
                    <a:pt x="381" y="1257"/>
                  </a:lnTo>
                  <a:lnTo>
                    <a:pt x="371" y="1224"/>
                  </a:lnTo>
                  <a:lnTo>
                    <a:pt x="364" y="1209"/>
                  </a:lnTo>
                  <a:lnTo>
                    <a:pt x="357" y="1200"/>
                  </a:lnTo>
                  <a:lnTo>
                    <a:pt x="350" y="1196"/>
                  </a:lnTo>
                  <a:lnTo>
                    <a:pt x="343" y="1193"/>
                  </a:lnTo>
                  <a:lnTo>
                    <a:pt x="339" y="1190"/>
                  </a:lnTo>
                  <a:lnTo>
                    <a:pt x="338" y="1183"/>
                  </a:lnTo>
                  <a:lnTo>
                    <a:pt x="339" y="1175"/>
                  </a:lnTo>
                  <a:lnTo>
                    <a:pt x="342" y="1161"/>
                  </a:lnTo>
                  <a:lnTo>
                    <a:pt x="345" y="1137"/>
                  </a:lnTo>
                  <a:lnTo>
                    <a:pt x="350" y="1127"/>
                  </a:lnTo>
                  <a:lnTo>
                    <a:pt x="354" y="1119"/>
                  </a:lnTo>
                  <a:lnTo>
                    <a:pt x="356" y="1112"/>
                  </a:lnTo>
                  <a:lnTo>
                    <a:pt x="351" y="1107"/>
                  </a:lnTo>
                  <a:lnTo>
                    <a:pt x="339" y="1098"/>
                  </a:lnTo>
                  <a:lnTo>
                    <a:pt x="335" y="1094"/>
                  </a:lnTo>
                  <a:lnTo>
                    <a:pt x="334" y="1094"/>
                  </a:lnTo>
                  <a:lnTo>
                    <a:pt x="332" y="1093"/>
                  </a:lnTo>
                  <a:lnTo>
                    <a:pt x="331" y="1094"/>
                  </a:lnTo>
                  <a:lnTo>
                    <a:pt x="328" y="1096"/>
                  </a:lnTo>
                  <a:lnTo>
                    <a:pt x="325" y="1098"/>
                  </a:lnTo>
                  <a:lnTo>
                    <a:pt x="317" y="1104"/>
                  </a:lnTo>
                  <a:lnTo>
                    <a:pt x="310" y="1108"/>
                  </a:lnTo>
                  <a:lnTo>
                    <a:pt x="302" y="1108"/>
                  </a:lnTo>
                  <a:lnTo>
                    <a:pt x="295" y="1104"/>
                  </a:lnTo>
                  <a:lnTo>
                    <a:pt x="291" y="1096"/>
                  </a:lnTo>
                  <a:lnTo>
                    <a:pt x="289" y="1087"/>
                  </a:lnTo>
                  <a:lnTo>
                    <a:pt x="284" y="1079"/>
                  </a:lnTo>
                  <a:lnTo>
                    <a:pt x="276" y="1071"/>
                  </a:lnTo>
                  <a:lnTo>
                    <a:pt x="265" y="1066"/>
                  </a:lnTo>
                  <a:lnTo>
                    <a:pt x="252" y="1064"/>
                  </a:lnTo>
                  <a:lnTo>
                    <a:pt x="241" y="1066"/>
                  </a:lnTo>
                  <a:lnTo>
                    <a:pt x="234" y="1067"/>
                  </a:lnTo>
                  <a:lnTo>
                    <a:pt x="230" y="1071"/>
                  </a:lnTo>
                  <a:lnTo>
                    <a:pt x="223" y="1079"/>
                  </a:lnTo>
                  <a:lnTo>
                    <a:pt x="215" y="1087"/>
                  </a:lnTo>
                  <a:lnTo>
                    <a:pt x="204" y="1093"/>
                  </a:lnTo>
                  <a:lnTo>
                    <a:pt x="190" y="1094"/>
                  </a:lnTo>
                  <a:lnTo>
                    <a:pt x="163" y="1092"/>
                  </a:lnTo>
                  <a:lnTo>
                    <a:pt x="152" y="1092"/>
                  </a:lnTo>
                  <a:lnTo>
                    <a:pt x="142" y="1093"/>
                  </a:lnTo>
                  <a:lnTo>
                    <a:pt x="135" y="1097"/>
                  </a:lnTo>
                  <a:lnTo>
                    <a:pt x="129" y="1111"/>
                  </a:lnTo>
                  <a:lnTo>
                    <a:pt x="127" y="1112"/>
                  </a:lnTo>
                  <a:lnTo>
                    <a:pt x="124" y="1112"/>
                  </a:lnTo>
                  <a:lnTo>
                    <a:pt x="122" y="1111"/>
                  </a:lnTo>
                  <a:lnTo>
                    <a:pt x="118" y="1108"/>
                  </a:lnTo>
                  <a:lnTo>
                    <a:pt x="103" y="1093"/>
                  </a:lnTo>
                  <a:lnTo>
                    <a:pt x="94" y="1086"/>
                  </a:lnTo>
                  <a:lnTo>
                    <a:pt x="90" y="1081"/>
                  </a:lnTo>
                  <a:lnTo>
                    <a:pt x="88" y="1078"/>
                  </a:lnTo>
                  <a:lnTo>
                    <a:pt x="86" y="1075"/>
                  </a:lnTo>
                  <a:lnTo>
                    <a:pt x="82" y="1068"/>
                  </a:lnTo>
                  <a:lnTo>
                    <a:pt x="78" y="1059"/>
                  </a:lnTo>
                  <a:lnTo>
                    <a:pt x="72" y="1046"/>
                  </a:lnTo>
                  <a:lnTo>
                    <a:pt x="64" y="1027"/>
                  </a:lnTo>
                  <a:lnTo>
                    <a:pt x="57" y="1019"/>
                  </a:lnTo>
                  <a:lnTo>
                    <a:pt x="48" y="1012"/>
                  </a:lnTo>
                  <a:lnTo>
                    <a:pt x="36" y="1007"/>
                  </a:lnTo>
                  <a:lnTo>
                    <a:pt x="21" y="1000"/>
                  </a:lnTo>
                  <a:lnTo>
                    <a:pt x="12" y="993"/>
                  </a:lnTo>
                  <a:lnTo>
                    <a:pt x="8" y="986"/>
                  </a:lnTo>
                  <a:lnTo>
                    <a:pt x="8" y="979"/>
                  </a:lnTo>
                  <a:lnTo>
                    <a:pt x="10" y="971"/>
                  </a:lnTo>
                  <a:lnTo>
                    <a:pt x="10" y="963"/>
                  </a:lnTo>
                  <a:lnTo>
                    <a:pt x="8" y="957"/>
                  </a:lnTo>
                  <a:lnTo>
                    <a:pt x="5" y="953"/>
                  </a:lnTo>
                  <a:lnTo>
                    <a:pt x="4" y="950"/>
                  </a:lnTo>
                  <a:lnTo>
                    <a:pt x="0" y="946"/>
                  </a:lnTo>
                  <a:lnTo>
                    <a:pt x="0" y="945"/>
                  </a:lnTo>
                  <a:lnTo>
                    <a:pt x="1" y="944"/>
                  </a:lnTo>
                  <a:lnTo>
                    <a:pt x="4" y="942"/>
                  </a:lnTo>
                  <a:lnTo>
                    <a:pt x="11" y="929"/>
                  </a:lnTo>
                  <a:lnTo>
                    <a:pt x="18" y="916"/>
                  </a:lnTo>
                  <a:lnTo>
                    <a:pt x="23" y="902"/>
                  </a:lnTo>
                  <a:lnTo>
                    <a:pt x="25" y="890"/>
                  </a:lnTo>
                  <a:lnTo>
                    <a:pt x="22" y="878"/>
                  </a:lnTo>
                  <a:lnTo>
                    <a:pt x="21" y="870"/>
                  </a:lnTo>
                  <a:lnTo>
                    <a:pt x="18" y="860"/>
                  </a:lnTo>
                  <a:lnTo>
                    <a:pt x="14" y="850"/>
                  </a:lnTo>
                  <a:lnTo>
                    <a:pt x="14" y="839"/>
                  </a:lnTo>
                  <a:lnTo>
                    <a:pt x="18" y="827"/>
                  </a:lnTo>
                  <a:lnTo>
                    <a:pt x="23" y="815"/>
                  </a:lnTo>
                  <a:lnTo>
                    <a:pt x="29" y="800"/>
                  </a:lnTo>
                  <a:lnTo>
                    <a:pt x="38" y="771"/>
                  </a:lnTo>
                  <a:lnTo>
                    <a:pt x="44" y="761"/>
                  </a:lnTo>
                  <a:lnTo>
                    <a:pt x="53" y="753"/>
                  </a:lnTo>
                  <a:lnTo>
                    <a:pt x="66" y="746"/>
                  </a:lnTo>
                  <a:lnTo>
                    <a:pt x="90" y="734"/>
                  </a:lnTo>
                  <a:lnTo>
                    <a:pt x="96" y="728"/>
                  </a:lnTo>
                  <a:lnTo>
                    <a:pt x="97" y="722"/>
                  </a:lnTo>
                  <a:lnTo>
                    <a:pt x="98" y="713"/>
                  </a:lnTo>
                  <a:lnTo>
                    <a:pt x="98" y="702"/>
                  </a:lnTo>
                  <a:lnTo>
                    <a:pt x="101" y="691"/>
                  </a:lnTo>
                  <a:lnTo>
                    <a:pt x="107" y="679"/>
                  </a:lnTo>
                  <a:lnTo>
                    <a:pt x="112" y="671"/>
                  </a:lnTo>
                  <a:lnTo>
                    <a:pt x="118" y="665"/>
                  </a:lnTo>
                  <a:lnTo>
                    <a:pt x="120" y="664"/>
                  </a:lnTo>
                  <a:lnTo>
                    <a:pt x="124" y="661"/>
                  </a:lnTo>
                  <a:lnTo>
                    <a:pt x="130" y="656"/>
                  </a:lnTo>
                  <a:lnTo>
                    <a:pt x="138" y="649"/>
                  </a:lnTo>
                  <a:lnTo>
                    <a:pt x="148" y="642"/>
                  </a:lnTo>
                  <a:lnTo>
                    <a:pt x="155" y="639"/>
                  </a:lnTo>
                  <a:lnTo>
                    <a:pt x="164" y="639"/>
                  </a:lnTo>
                  <a:lnTo>
                    <a:pt x="172" y="641"/>
                  </a:lnTo>
                  <a:lnTo>
                    <a:pt x="185" y="641"/>
                  </a:lnTo>
                  <a:lnTo>
                    <a:pt x="190" y="638"/>
                  </a:lnTo>
                  <a:lnTo>
                    <a:pt x="198" y="635"/>
                  </a:lnTo>
                  <a:lnTo>
                    <a:pt x="208" y="631"/>
                  </a:lnTo>
                  <a:lnTo>
                    <a:pt x="224" y="623"/>
                  </a:lnTo>
                  <a:lnTo>
                    <a:pt x="234" y="619"/>
                  </a:lnTo>
                  <a:lnTo>
                    <a:pt x="246" y="613"/>
                  </a:lnTo>
                  <a:lnTo>
                    <a:pt x="256" y="611"/>
                  </a:lnTo>
                  <a:lnTo>
                    <a:pt x="261" y="609"/>
                  </a:lnTo>
                  <a:lnTo>
                    <a:pt x="308" y="609"/>
                  </a:lnTo>
                  <a:lnTo>
                    <a:pt x="320" y="608"/>
                  </a:lnTo>
                  <a:lnTo>
                    <a:pt x="327" y="607"/>
                  </a:lnTo>
                  <a:lnTo>
                    <a:pt x="332" y="605"/>
                  </a:lnTo>
                  <a:lnTo>
                    <a:pt x="340" y="604"/>
                  </a:lnTo>
                  <a:lnTo>
                    <a:pt x="350" y="604"/>
                  </a:lnTo>
                  <a:lnTo>
                    <a:pt x="358" y="607"/>
                  </a:lnTo>
                  <a:lnTo>
                    <a:pt x="366" y="613"/>
                  </a:lnTo>
                  <a:lnTo>
                    <a:pt x="372" y="626"/>
                  </a:lnTo>
                  <a:lnTo>
                    <a:pt x="375" y="637"/>
                  </a:lnTo>
                  <a:lnTo>
                    <a:pt x="373" y="642"/>
                  </a:lnTo>
                  <a:lnTo>
                    <a:pt x="369" y="645"/>
                  </a:lnTo>
                  <a:lnTo>
                    <a:pt x="364" y="646"/>
                  </a:lnTo>
                  <a:lnTo>
                    <a:pt x="358" y="646"/>
                  </a:lnTo>
                  <a:lnTo>
                    <a:pt x="354" y="648"/>
                  </a:lnTo>
                  <a:lnTo>
                    <a:pt x="351" y="650"/>
                  </a:lnTo>
                  <a:lnTo>
                    <a:pt x="350" y="653"/>
                  </a:lnTo>
                  <a:lnTo>
                    <a:pt x="351" y="656"/>
                  </a:lnTo>
                  <a:lnTo>
                    <a:pt x="353" y="657"/>
                  </a:lnTo>
                  <a:lnTo>
                    <a:pt x="354" y="660"/>
                  </a:lnTo>
                  <a:lnTo>
                    <a:pt x="357" y="663"/>
                  </a:lnTo>
                  <a:lnTo>
                    <a:pt x="360" y="664"/>
                  </a:lnTo>
                  <a:lnTo>
                    <a:pt x="361" y="664"/>
                  </a:lnTo>
                  <a:lnTo>
                    <a:pt x="366" y="667"/>
                  </a:lnTo>
                  <a:lnTo>
                    <a:pt x="373" y="672"/>
                  </a:lnTo>
                  <a:lnTo>
                    <a:pt x="381" y="678"/>
                  </a:lnTo>
                  <a:lnTo>
                    <a:pt x="388" y="681"/>
                  </a:lnTo>
                  <a:lnTo>
                    <a:pt x="395" y="682"/>
                  </a:lnTo>
                  <a:lnTo>
                    <a:pt x="403" y="685"/>
                  </a:lnTo>
                  <a:lnTo>
                    <a:pt x="414" y="690"/>
                  </a:lnTo>
                  <a:lnTo>
                    <a:pt x="416" y="691"/>
                  </a:lnTo>
                  <a:lnTo>
                    <a:pt x="421" y="696"/>
                  </a:lnTo>
                  <a:lnTo>
                    <a:pt x="428" y="701"/>
                  </a:lnTo>
                  <a:lnTo>
                    <a:pt x="435" y="705"/>
                  </a:lnTo>
                  <a:lnTo>
                    <a:pt x="448" y="708"/>
                  </a:lnTo>
                  <a:lnTo>
                    <a:pt x="455" y="712"/>
                  </a:lnTo>
                  <a:lnTo>
                    <a:pt x="464" y="716"/>
                  </a:lnTo>
                  <a:lnTo>
                    <a:pt x="472" y="717"/>
                  </a:lnTo>
                  <a:lnTo>
                    <a:pt x="479" y="713"/>
                  </a:lnTo>
                  <a:lnTo>
                    <a:pt x="495" y="685"/>
                  </a:lnTo>
                  <a:lnTo>
                    <a:pt x="500" y="678"/>
                  </a:lnTo>
                  <a:lnTo>
                    <a:pt x="506" y="676"/>
                  </a:lnTo>
                  <a:lnTo>
                    <a:pt x="517" y="681"/>
                  </a:lnTo>
                  <a:lnTo>
                    <a:pt x="529" y="687"/>
                  </a:lnTo>
                  <a:lnTo>
                    <a:pt x="541" y="690"/>
                  </a:lnTo>
                  <a:lnTo>
                    <a:pt x="581" y="690"/>
                  </a:lnTo>
                  <a:lnTo>
                    <a:pt x="587" y="693"/>
                  </a:lnTo>
                  <a:lnTo>
                    <a:pt x="585" y="697"/>
                  </a:lnTo>
                  <a:lnTo>
                    <a:pt x="581" y="704"/>
                  </a:lnTo>
                  <a:lnTo>
                    <a:pt x="573" y="711"/>
                  </a:lnTo>
                  <a:lnTo>
                    <a:pt x="561" y="723"/>
                  </a:lnTo>
                  <a:lnTo>
                    <a:pt x="559" y="726"/>
                  </a:lnTo>
                  <a:lnTo>
                    <a:pt x="562" y="728"/>
                  </a:lnTo>
                  <a:lnTo>
                    <a:pt x="563" y="728"/>
                  </a:lnTo>
                  <a:lnTo>
                    <a:pt x="566" y="727"/>
                  </a:lnTo>
                  <a:lnTo>
                    <a:pt x="573" y="720"/>
                  </a:lnTo>
                  <a:lnTo>
                    <a:pt x="577" y="715"/>
                  </a:lnTo>
                  <a:lnTo>
                    <a:pt x="587" y="707"/>
                  </a:lnTo>
                  <a:lnTo>
                    <a:pt x="596" y="701"/>
                  </a:lnTo>
                  <a:lnTo>
                    <a:pt x="606" y="698"/>
                  </a:lnTo>
                  <a:lnTo>
                    <a:pt x="617" y="696"/>
                  </a:lnTo>
                  <a:lnTo>
                    <a:pt x="621" y="696"/>
                  </a:lnTo>
                  <a:lnTo>
                    <a:pt x="626" y="698"/>
                  </a:lnTo>
                  <a:lnTo>
                    <a:pt x="629" y="701"/>
                  </a:lnTo>
                  <a:lnTo>
                    <a:pt x="632" y="705"/>
                  </a:lnTo>
                  <a:lnTo>
                    <a:pt x="634" y="704"/>
                  </a:lnTo>
                  <a:lnTo>
                    <a:pt x="648" y="704"/>
                  </a:lnTo>
                  <a:lnTo>
                    <a:pt x="651" y="702"/>
                  </a:lnTo>
                  <a:lnTo>
                    <a:pt x="655" y="694"/>
                  </a:lnTo>
                  <a:lnTo>
                    <a:pt x="658" y="690"/>
                  </a:lnTo>
                  <a:lnTo>
                    <a:pt x="662" y="685"/>
                  </a:lnTo>
                  <a:lnTo>
                    <a:pt x="669" y="672"/>
                  </a:lnTo>
                  <a:lnTo>
                    <a:pt x="673" y="659"/>
                  </a:lnTo>
                  <a:lnTo>
                    <a:pt x="675" y="644"/>
                  </a:lnTo>
                  <a:lnTo>
                    <a:pt x="677" y="630"/>
                  </a:lnTo>
                  <a:lnTo>
                    <a:pt x="677" y="622"/>
                  </a:lnTo>
                  <a:lnTo>
                    <a:pt x="675" y="620"/>
                  </a:lnTo>
                  <a:lnTo>
                    <a:pt x="673" y="619"/>
                  </a:lnTo>
                  <a:lnTo>
                    <a:pt x="671" y="619"/>
                  </a:lnTo>
                  <a:lnTo>
                    <a:pt x="669" y="620"/>
                  </a:lnTo>
                  <a:lnTo>
                    <a:pt x="666" y="620"/>
                  </a:lnTo>
                  <a:lnTo>
                    <a:pt x="660" y="623"/>
                  </a:lnTo>
                  <a:lnTo>
                    <a:pt x="641" y="628"/>
                  </a:lnTo>
                  <a:lnTo>
                    <a:pt x="634" y="628"/>
                  </a:lnTo>
                  <a:lnTo>
                    <a:pt x="629" y="627"/>
                  </a:lnTo>
                  <a:lnTo>
                    <a:pt x="622" y="624"/>
                  </a:lnTo>
                  <a:lnTo>
                    <a:pt x="614" y="623"/>
                  </a:lnTo>
                  <a:lnTo>
                    <a:pt x="606" y="626"/>
                  </a:lnTo>
                  <a:lnTo>
                    <a:pt x="598" y="626"/>
                  </a:lnTo>
                  <a:lnTo>
                    <a:pt x="589" y="623"/>
                  </a:lnTo>
                  <a:lnTo>
                    <a:pt x="578" y="615"/>
                  </a:lnTo>
                  <a:lnTo>
                    <a:pt x="569" y="609"/>
                  </a:lnTo>
                  <a:lnTo>
                    <a:pt x="561" y="604"/>
                  </a:lnTo>
                  <a:lnTo>
                    <a:pt x="557" y="600"/>
                  </a:lnTo>
                  <a:lnTo>
                    <a:pt x="555" y="594"/>
                  </a:lnTo>
                  <a:lnTo>
                    <a:pt x="555" y="574"/>
                  </a:lnTo>
                  <a:lnTo>
                    <a:pt x="554" y="564"/>
                  </a:lnTo>
                  <a:lnTo>
                    <a:pt x="552" y="557"/>
                  </a:lnTo>
                  <a:lnTo>
                    <a:pt x="550" y="554"/>
                  </a:lnTo>
                  <a:lnTo>
                    <a:pt x="544" y="554"/>
                  </a:lnTo>
                  <a:lnTo>
                    <a:pt x="540" y="556"/>
                  </a:lnTo>
                  <a:lnTo>
                    <a:pt x="535" y="561"/>
                  </a:lnTo>
                  <a:lnTo>
                    <a:pt x="532" y="563"/>
                  </a:lnTo>
                  <a:lnTo>
                    <a:pt x="529" y="565"/>
                  </a:lnTo>
                  <a:lnTo>
                    <a:pt x="525" y="567"/>
                  </a:lnTo>
                  <a:lnTo>
                    <a:pt x="522" y="570"/>
                  </a:lnTo>
                  <a:lnTo>
                    <a:pt x="518" y="571"/>
                  </a:lnTo>
                  <a:lnTo>
                    <a:pt x="517" y="572"/>
                  </a:lnTo>
                  <a:lnTo>
                    <a:pt x="515" y="575"/>
                  </a:lnTo>
                  <a:lnTo>
                    <a:pt x="521" y="580"/>
                  </a:lnTo>
                  <a:lnTo>
                    <a:pt x="528" y="585"/>
                  </a:lnTo>
                  <a:lnTo>
                    <a:pt x="532" y="591"/>
                  </a:lnTo>
                  <a:lnTo>
                    <a:pt x="533" y="598"/>
                  </a:lnTo>
                  <a:lnTo>
                    <a:pt x="532" y="602"/>
                  </a:lnTo>
                  <a:lnTo>
                    <a:pt x="529" y="607"/>
                  </a:lnTo>
                  <a:lnTo>
                    <a:pt x="526" y="609"/>
                  </a:lnTo>
                  <a:lnTo>
                    <a:pt x="524" y="611"/>
                  </a:lnTo>
                  <a:lnTo>
                    <a:pt x="520" y="613"/>
                  </a:lnTo>
                  <a:lnTo>
                    <a:pt x="513" y="620"/>
                  </a:lnTo>
                  <a:lnTo>
                    <a:pt x="499" y="631"/>
                  </a:lnTo>
                  <a:lnTo>
                    <a:pt x="492" y="635"/>
                  </a:lnTo>
                  <a:lnTo>
                    <a:pt x="490" y="634"/>
                  </a:lnTo>
                  <a:lnTo>
                    <a:pt x="487" y="627"/>
                  </a:lnTo>
                  <a:lnTo>
                    <a:pt x="485" y="615"/>
                  </a:lnTo>
                  <a:lnTo>
                    <a:pt x="484" y="601"/>
                  </a:lnTo>
                  <a:lnTo>
                    <a:pt x="483" y="589"/>
                  </a:lnTo>
                  <a:lnTo>
                    <a:pt x="481" y="582"/>
                  </a:lnTo>
                  <a:lnTo>
                    <a:pt x="476" y="575"/>
                  </a:lnTo>
                  <a:lnTo>
                    <a:pt x="469" y="564"/>
                  </a:lnTo>
                  <a:lnTo>
                    <a:pt x="465" y="553"/>
                  </a:lnTo>
                  <a:lnTo>
                    <a:pt x="459" y="543"/>
                  </a:lnTo>
                  <a:lnTo>
                    <a:pt x="450" y="537"/>
                  </a:lnTo>
                  <a:lnTo>
                    <a:pt x="435" y="522"/>
                  </a:lnTo>
                  <a:lnTo>
                    <a:pt x="424" y="513"/>
                  </a:lnTo>
                  <a:lnTo>
                    <a:pt x="413" y="504"/>
                  </a:lnTo>
                  <a:lnTo>
                    <a:pt x="405" y="496"/>
                  </a:lnTo>
                  <a:lnTo>
                    <a:pt x="398" y="490"/>
                  </a:lnTo>
                  <a:lnTo>
                    <a:pt x="392" y="486"/>
                  </a:lnTo>
                  <a:lnTo>
                    <a:pt x="386" y="485"/>
                  </a:lnTo>
                  <a:lnTo>
                    <a:pt x="381" y="485"/>
                  </a:lnTo>
                  <a:lnTo>
                    <a:pt x="380" y="490"/>
                  </a:lnTo>
                  <a:lnTo>
                    <a:pt x="381" y="498"/>
                  </a:lnTo>
                  <a:lnTo>
                    <a:pt x="388" y="505"/>
                  </a:lnTo>
                  <a:lnTo>
                    <a:pt x="395" y="511"/>
                  </a:lnTo>
                  <a:lnTo>
                    <a:pt x="401" y="519"/>
                  </a:lnTo>
                  <a:lnTo>
                    <a:pt x="409" y="530"/>
                  </a:lnTo>
                  <a:lnTo>
                    <a:pt x="420" y="538"/>
                  </a:lnTo>
                  <a:lnTo>
                    <a:pt x="429" y="543"/>
                  </a:lnTo>
                  <a:lnTo>
                    <a:pt x="435" y="546"/>
                  </a:lnTo>
                  <a:lnTo>
                    <a:pt x="448" y="557"/>
                  </a:lnTo>
                  <a:lnTo>
                    <a:pt x="454" y="561"/>
                  </a:lnTo>
                  <a:lnTo>
                    <a:pt x="457" y="563"/>
                  </a:lnTo>
                  <a:lnTo>
                    <a:pt x="454" y="564"/>
                  </a:lnTo>
                  <a:lnTo>
                    <a:pt x="451" y="564"/>
                  </a:lnTo>
                  <a:lnTo>
                    <a:pt x="448" y="565"/>
                  </a:lnTo>
                  <a:lnTo>
                    <a:pt x="440" y="565"/>
                  </a:lnTo>
                  <a:lnTo>
                    <a:pt x="439" y="567"/>
                  </a:lnTo>
                  <a:lnTo>
                    <a:pt x="439" y="572"/>
                  </a:lnTo>
                  <a:lnTo>
                    <a:pt x="440" y="579"/>
                  </a:lnTo>
                  <a:lnTo>
                    <a:pt x="443" y="589"/>
                  </a:lnTo>
                  <a:lnTo>
                    <a:pt x="444" y="596"/>
                  </a:lnTo>
                  <a:lnTo>
                    <a:pt x="444" y="602"/>
                  </a:lnTo>
                  <a:lnTo>
                    <a:pt x="442" y="605"/>
                  </a:lnTo>
                  <a:lnTo>
                    <a:pt x="440" y="605"/>
                  </a:lnTo>
                  <a:lnTo>
                    <a:pt x="438" y="604"/>
                  </a:lnTo>
                  <a:lnTo>
                    <a:pt x="435" y="601"/>
                  </a:lnTo>
                  <a:lnTo>
                    <a:pt x="433" y="598"/>
                  </a:lnTo>
                  <a:lnTo>
                    <a:pt x="431" y="596"/>
                  </a:lnTo>
                  <a:lnTo>
                    <a:pt x="429" y="591"/>
                  </a:lnTo>
                  <a:lnTo>
                    <a:pt x="428" y="589"/>
                  </a:lnTo>
                  <a:lnTo>
                    <a:pt x="420" y="570"/>
                  </a:lnTo>
                  <a:lnTo>
                    <a:pt x="416" y="563"/>
                  </a:lnTo>
                  <a:lnTo>
                    <a:pt x="402" y="556"/>
                  </a:lnTo>
                  <a:lnTo>
                    <a:pt x="392" y="553"/>
                  </a:lnTo>
                  <a:lnTo>
                    <a:pt x="379" y="546"/>
                  </a:lnTo>
                  <a:lnTo>
                    <a:pt x="373" y="542"/>
                  </a:lnTo>
                  <a:lnTo>
                    <a:pt x="365" y="535"/>
                  </a:lnTo>
                  <a:lnTo>
                    <a:pt x="358" y="527"/>
                  </a:lnTo>
                  <a:lnTo>
                    <a:pt x="354" y="519"/>
                  </a:lnTo>
                  <a:lnTo>
                    <a:pt x="350" y="512"/>
                  </a:lnTo>
                  <a:lnTo>
                    <a:pt x="343" y="509"/>
                  </a:lnTo>
                  <a:lnTo>
                    <a:pt x="336" y="508"/>
                  </a:lnTo>
                  <a:lnTo>
                    <a:pt x="331" y="508"/>
                  </a:lnTo>
                  <a:lnTo>
                    <a:pt x="325" y="512"/>
                  </a:lnTo>
                  <a:lnTo>
                    <a:pt x="319" y="517"/>
                  </a:lnTo>
                  <a:lnTo>
                    <a:pt x="310" y="523"/>
                  </a:lnTo>
                  <a:lnTo>
                    <a:pt x="304" y="526"/>
                  </a:lnTo>
                  <a:lnTo>
                    <a:pt x="294" y="524"/>
                  </a:lnTo>
                  <a:lnTo>
                    <a:pt x="284" y="520"/>
                  </a:lnTo>
                  <a:lnTo>
                    <a:pt x="275" y="517"/>
                  </a:lnTo>
                  <a:lnTo>
                    <a:pt x="269" y="520"/>
                  </a:lnTo>
                  <a:lnTo>
                    <a:pt x="267" y="526"/>
                  </a:lnTo>
                  <a:lnTo>
                    <a:pt x="264" y="535"/>
                  </a:lnTo>
                  <a:lnTo>
                    <a:pt x="263" y="543"/>
                  </a:lnTo>
                  <a:lnTo>
                    <a:pt x="258" y="549"/>
                  </a:lnTo>
                  <a:lnTo>
                    <a:pt x="252" y="550"/>
                  </a:lnTo>
                  <a:lnTo>
                    <a:pt x="243" y="552"/>
                  </a:lnTo>
                  <a:lnTo>
                    <a:pt x="238" y="556"/>
                  </a:lnTo>
                  <a:lnTo>
                    <a:pt x="231" y="563"/>
                  </a:lnTo>
                  <a:lnTo>
                    <a:pt x="224" y="568"/>
                  </a:lnTo>
                  <a:lnTo>
                    <a:pt x="220" y="575"/>
                  </a:lnTo>
                  <a:lnTo>
                    <a:pt x="220" y="580"/>
                  </a:lnTo>
                  <a:lnTo>
                    <a:pt x="223" y="586"/>
                  </a:lnTo>
                  <a:lnTo>
                    <a:pt x="224" y="587"/>
                  </a:lnTo>
                  <a:lnTo>
                    <a:pt x="224" y="591"/>
                  </a:lnTo>
                  <a:lnTo>
                    <a:pt x="222" y="593"/>
                  </a:lnTo>
                  <a:lnTo>
                    <a:pt x="219" y="596"/>
                  </a:lnTo>
                  <a:lnTo>
                    <a:pt x="212" y="601"/>
                  </a:lnTo>
                  <a:lnTo>
                    <a:pt x="206" y="608"/>
                  </a:lnTo>
                  <a:lnTo>
                    <a:pt x="201" y="613"/>
                  </a:lnTo>
                  <a:lnTo>
                    <a:pt x="194" y="616"/>
                  </a:lnTo>
                  <a:lnTo>
                    <a:pt x="185" y="617"/>
                  </a:lnTo>
                  <a:lnTo>
                    <a:pt x="174" y="619"/>
                  </a:lnTo>
                  <a:lnTo>
                    <a:pt x="167" y="617"/>
                  </a:lnTo>
                  <a:lnTo>
                    <a:pt x="164" y="617"/>
                  </a:lnTo>
                  <a:lnTo>
                    <a:pt x="160" y="622"/>
                  </a:lnTo>
                  <a:lnTo>
                    <a:pt x="157" y="630"/>
                  </a:lnTo>
                  <a:lnTo>
                    <a:pt x="155" y="633"/>
                  </a:lnTo>
                  <a:lnTo>
                    <a:pt x="153" y="635"/>
                  </a:lnTo>
                  <a:lnTo>
                    <a:pt x="152" y="635"/>
                  </a:lnTo>
                  <a:lnTo>
                    <a:pt x="148" y="631"/>
                  </a:lnTo>
                  <a:lnTo>
                    <a:pt x="146" y="627"/>
                  </a:lnTo>
                  <a:lnTo>
                    <a:pt x="144" y="624"/>
                  </a:lnTo>
                  <a:lnTo>
                    <a:pt x="142" y="620"/>
                  </a:lnTo>
                  <a:lnTo>
                    <a:pt x="139" y="617"/>
                  </a:lnTo>
                  <a:lnTo>
                    <a:pt x="134" y="615"/>
                  </a:lnTo>
                  <a:lnTo>
                    <a:pt x="127" y="613"/>
                  </a:lnTo>
                  <a:lnTo>
                    <a:pt x="120" y="615"/>
                  </a:lnTo>
                  <a:lnTo>
                    <a:pt x="116" y="615"/>
                  </a:lnTo>
                  <a:lnTo>
                    <a:pt x="113" y="613"/>
                  </a:lnTo>
                  <a:lnTo>
                    <a:pt x="112" y="611"/>
                  </a:lnTo>
                  <a:lnTo>
                    <a:pt x="107" y="602"/>
                  </a:lnTo>
                  <a:lnTo>
                    <a:pt x="105" y="600"/>
                  </a:lnTo>
                  <a:lnTo>
                    <a:pt x="100" y="594"/>
                  </a:lnTo>
                  <a:lnTo>
                    <a:pt x="98" y="590"/>
                  </a:lnTo>
                  <a:lnTo>
                    <a:pt x="98" y="582"/>
                  </a:lnTo>
                  <a:lnTo>
                    <a:pt x="100" y="579"/>
                  </a:lnTo>
                  <a:lnTo>
                    <a:pt x="103" y="576"/>
                  </a:lnTo>
                  <a:lnTo>
                    <a:pt x="107" y="571"/>
                  </a:lnTo>
                  <a:lnTo>
                    <a:pt x="108" y="564"/>
                  </a:lnTo>
                  <a:lnTo>
                    <a:pt x="107" y="554"/>
                  </a:lnTo>
                  <a:lnTo>
                    <a:pt x="105" y="546"/>
                  </a:lnTo>
                  <a:lnTo>
                    <a:pt x="105" y="526"/>
                  </a:lnTo>
                  <a:lnTo>
                    <a:pt x="108" y="517"/>
                  </a:lnTo>
                  <a:lnTo>
                    <a:pt x="112" y="512"/>
                  </a:lnTo>
                  <a:lnTo>
                    <a:pt x="123" y="511"/>
                  </a:lnTo>
                  <a:lnTo>
                    <a:pt x="137" y="511"/>
                  </a:lnTo>
                  <a:lnTo>
                    <a:pt x="150" y="512"/>
                  </a:lnTo>
                  <a:lnTo>
                    <a:pt x="171" y="512"/>
                  </a:lnTo>
                  <a:lnTo>
                    <a:pt x="180" y="513"/>
                  </a:lnTo>
                  <a:lnTo>
                    <a:pt x="197" y="513"/>
                  </a:lnTo>
                  <a:lnTo>
                    <a:pt x="201" y="509"/>
                  </a:lnTo>
                  <a:lnTo>
                    <a:pt x="206" y="491"/>
                  </a:lnTo>
                  <a:lnTo>
                    <a:pt x="208" y="474"/>
                  </a:lnTo>
                  <a:lnTo>
                    <a:pt x="204" y="465"/>
                  </a:lnTo>
                  <a:lnTo>
                    <a:pt x="194" y="459"/>
                  </a:lnTo>
                  <a:lnTo>
                    <a:pt x="182" y="453"/>
                  </a:lnTo>
                  <a:lnTo>
                    <a:pt x="165" y="449"/>
                  </a:lnTo>
                  <a:lnTo>
                    <a:pt x="163" y="448"/>
                  </a:lnTo>
                  <a:lnTo>
                    <a:pt x="161" y="445"/>
                  </a:lnTo>
                  <a:lnTo>
                    <a:pt x="161" y="442"/>
                  </a:lnTo>
                  <a:lnTo>
                    <a:pt x="164" y="441"/>
                  </a:lnTo>
                  <a:lnTo>
                    <a:pt x="168" y="439"/>
                  </a:lnTo>
                  <a:lnTo>
                    <a:pt x="174" y="438"/>
                  </a:lnTo>
                  <a:lnTo>
                    <a:pt x="182" y="437"/>
                  </a:lnTo>
                  <a:lnTo>
                    <a:pt x="189" y="434"/>
                  </a:lnTo>
                  <a:lnTo>
                    <a:pt x="194" y="431"/>
                  </a:lnTo>
                  <a:lnTo>
                    <a:pt x="201" y="428"/>
                  </a:lnTo>
                  <a:lnTo>
                    <a:pt x="220" y="424"/>
                  </a:lnTo>
                  <a:lnTo>
                    <a:pt x="237" y="420"/>
                  </a:lnTo>
                  <a:lnTo>
                    <a:pt x="241" y="419"/>
                  </a:lnTo>
                  <a:lnTo>
                    <a:pt x="245" y="415"/>
                  </a:lnTo>
                  <a:lnTo>
                    <a:pt x="245" y="412"/>
                  </a:lnTo>
                  <a:lnTo>
                    <a:pt x="246" y="408"/>
                  </a:lnTo>
                  <a:lnTo>
                    <a:pt x="246" y="401"/>
                  </a:lnTo>
                  <a:lnTo>
                    <a:pt x="249" y="397"/>
                  </a:lnTo>
                  <a:lnTo>
                    <a:pt x="256" y="394"/>
                  </a:lnTo>
                  <a:lnTo>
                    <a:pt x="264" y="393"/>
                  </a:lnTo>
                  <a:lnTo>
                    <a:pt x="271" y="391"/>
                  </a:lnTo>
                  <a:lnTo>
                    <a:pt x="273" y="391"/>
                  </a:lnTo>
                  <a:lnTo>
                    <a:pt x="275" y="390"/>
                  </a:lnTo>
                  <a:lnTo>
                    <a:pt x="279" y="385"/>
                  </a:lnTo>
                  <a:lnTo>
                    <a:pt x="297" y="367"/>
                  </a:lnTo>
                  <a:lnTo>
                    <a:pt x="306" y="363"/>
                  </a:lnTo>
                  <a:lnTo>
                    <a:pt x="320" y="363"/>
                  </a:lnTo>
                  <a:lnTo>
                    <a:pt x="332" y="364"/>
                  </a:lnTo>
                  <a:lnTo>
                    <a:pt x="335" y="365"/>
                  </a:lnTo>
                  <a:lnTo>
                    <a:pt x="336" y="364"/>
                  </a:lnTo>
                  <a:lnTo>
                    <a:pt x="338" y="364"/>
                  </a:lnTo>
                  <a:lnTo>
                    <a:pt x="336" y="363"/>
                  </a:lnTo>
                  <a:lnTo>
                    <a:pt x="336" y="360"/>
                  </a:lnTo>
                  <a:lnTo>
                    <a:pt x="334" y="359"/>
                  </a:lnTo>
                  <a:lnTo>
                    <a:pt x="332" y="356"/>
                  </a:lnTo>
                  <a:lnTo>
                    <a:pt x="328" y="352"/>
                  </a:lnTo>
                  <a:lnTo>
                    <a:pt x="327" y="349"/>
                  </a:lnTo>
                  <a:lnTo>
                    <a:pt x="325" y="343"/>
                  </a:lnTo>
                  <a:lnTo>
                    <a:pt x="325" y="335"/>
                  </a:lnTo>
                  <a:lnTo>
                    <a:pt x="327" y="328"/>
                  </a:lnTo>
                  <a:lnTo>
                    <a:pt x="330" y="322"/>
                  </a:lnTo>
                  <a:lnTo>
                    <a:pt x="334" y="316"/>
                  </a:lnTo>
                  <a:lnTo>
                    <a:pt x="342" y="312"/>
                  </a:lnTo>
                  <a:lnTo>
                    <a:pt x="350" y="311"/>
                  </a:lnTo>
                  <a:lnTo>
                    <a:pt x="357" y="312"/>
                  </a:lnTo>
                  <a:lnTo>
                    <a:pt x="360" y="316"/>
                  </a:lnTo>
                  <a:lnTo>
                    <a:pt x="360" y="322"/>
                  </a:lnTo>
                  <a:lnTo>
                    <a:pt x="358" y="328"/>
                  </a:lnTo>
                  <a:lnTo>
                    <a:pt x="358" y="337"/>
                  </a:lnTo>
                  <a:lnTo>
                    <a:pt x="361" y="345"/>
                  </a:lnTo>
                  <a:lnTo>
                    <a:pt x="364" y="349"/>
                  </a:lnTo>
                  <a:lnTo>
                    <a:pt x="368" y="353"/>
                  </a:lnTo>
                  <a:lnTo>
                    <a:pt x="376" y="352"/>
                  </a:lnTo>
                  <a:lnTo>
                    <a:pt x="401" y="352"/>
                  </a:lnTo>
                  <a:lnTo>
                    <a:pt x="407" y="350"/>
                  </a:lnTo>
                  <a:lnTo>
                    <a:pt x="416" y="349"/>
                  </a:lnTo>
                  <a:lnTo>
                    <a:pt x="425" y="348"/>
                  </a:lnTo>
                  <a:lnTo>
                    <a:pt x="433" y="348"/>
                  </a:lnTo>
                  <a:lnTo>
                    <a:pt x="439" y="346"/>
                  </a:lnTo>
                  <a:lnTo>
                    <a:pt x="446" y="345"/>
                  </a:lnTo>
                  <a:lnTo>
                    <a:pt x="457" y="346"/>
                  </a:lnTo>
                  <a:lnTo>
                    <a:pt x="472" y="350"/>
                  </a:lnTo>
                  <a:lnTo>
                    <a:pt x="477" y="352"/>
                  </a:lnTo>
                  <a:lnTo>
                    <a:pt x="480" y="350"/>
                  </a:lnTo>
                  <a:lnTo>
                    <a:pt x="481" y="346"/>
                  </a:lnTo>
                  <a:lnTo>
                    <a:pt x="481" y="328"/>
                  </a:lnTo>
                  <a:lnTo>
                    <a:pt x="484" y="320"/>
                  </a:lnTo>
                  <a:lnTo>
                    <a:pt x="490" y="311"/>
                  </a:lnTo>
                  <a:lnTo>
                    <a:pt x="495" y="305"/>
                  </a:lnTo>
                  <a:lnTo>
                    <a:pt x="502" y="302"/>
                  </a:lnTo>
                  <a:lnTo>
                    <a:pt x="513" y="305"/>
                  </a:lnTo>
                  <a:lnTo>
                    <a:pt x="522" y="306"/>
                  </a:lnTo>
                  <a:lnTo>
                    <a:pt x="531" y="305"/>
                  </a:lnTo>
                  <a:lnTo>
                    <a:pt x="532" y="302"/>
                  </a:lnTo>
                  <a:lnTo>
                    <a:pt x="532" y="301"/>
                  </a:lnTo>
                  <a:lnTo>
                    <a:pt x="531" y="298"/>
                  </a:lnTo>
                  <a:lnTo>
                    <a:pt x="526" y="295"/>
                  </a:lnTo>
                  <a:lnTo>
                    <a:pt x="524" y="293"/>
                  </a:lnTo>
                  <a:lnTo>
                    <a:pt x="520" y="291"/>
                  </a:lnTo>
                  <a:lnTo>
                    <a:pt x="514" y="286"/>
                  </a:lnTo>
                  <a:lnTo>
                    <a:pt x="518" y="283"/>
                  </a:lnTo>
                  <a:lnTo>
                    <a:pt x="526" y="282"/>
                  </a:lnTo>
                  <a:lnTo>
                    <a:pt x="539" y="282"/>
                  </a:lnTo>
                  <a:lnTo>
                    <a:pt x="552" y="280"/>
                  </a:lnTo>
                  <a:lnTo>
                    <a:pt x="569" y="279"/>
                  </a:lnTo>
                  <a:lnTo>
                    <a:pt x="581" y="279"/>
                  </a:lnTo>
                  <a:lnTo>
                    <a:pt x="591" y="278"/>
                  </a:lnTo>
                  <a:lnTo>
                    <a:pt x="593" y="275"/>
                  </a:lnTo>
                  <a:lnTo>
                    <a:pt x="593" y="272"/>
                  </a:lnTo>
                  <a:lnTo>
                    <a:pt x="591" y="267"/>
                  </a:lnTo>
                  <a:lnTo>
                    <a:pt x="588" y="264"/>
                  </a:lnTo>
                  <a:lnTo>
                    <a:pt x="587" y="261"/>
                  </a:lnTo>
                  <a:lnTo>
                    <a:pt x="582" y="257"/>
                  </a:lnTo>
                  <a:lnTo>
                    <a:pt x="576" y="257"/>
                  </a:lnTo>
                  <a:lnTo>
                    <a:pt x="566" y="258"/>
                  </a:lnTo>
                  <a:lnTo>
                    <a:pt x="546" y="258"/>
                  </a:lnTo>
                  <a:lnTo>
                    <a:pt x="535" y="260"/>
                  </a:lnTo>
                  <a:lnTo>
                    <a:pt x="524" y="265"/>
                  </a:lnTo>
                  <a:lnTo>
                    <a:pt x="513" y="269"/>
                  </a:lnTo>
                  <a:lnTo>
                    <a:pt x="507" y="267"/>
                  </a:lnTo>
                  <a:lnTo>
                    <a:pt x="503" y="261"/>
                  </a:lnTo>
                  <a:lnTo>
                    <a:pt x="500" y="253"/>
                  </a:lnTo>
                  <a:lnTo>
                    <a:pt x="496" y="246"/>
                  </a:lnTo>
                  <a:lnTo>
                    <a:pt x="494" y="239"/>
                  </a:lnTo>
                  <a:lnTo>
                    <a:pt x="492" y="231"/>
                  </a:lnTo>
                  <a:lnTo>
                    <a:pt x="495" y="224"/>
                  </a:lnTo>
                  <a:lnTo>
                    <a:pt x="502" y="217"/>
                  </a:lnTo>
                  <a:lnTo>
                    <a:pt x="514" y="211"/>
                  </a:lnTo>
                  <a:lnTo>
                    <a:pt x="528" y="201"/>
                  </a:lnTo>
                  <a:lnTo>
                    <a:pt x="539" y="191"/>
                  </a:lnTo>
                  <a:lnTo>
                    <a:pt x="546" y="184"/>
                  </a:lnTo>
                  <a:lnTo>
                    <a:pt x="546" y="182"/>
                  </a:lnTo>
                  <a:lnTo>
                    <a:pt x="540" y="179"/>
                  </a:lnTo>
                  <a:lnTo>
                    <a:pt x="520" y="179"/>
                  </a:lnTo>
                  <a:lnTo>
                    <a:pt x="507" y="180"/>
                  </a:lnTo>
                  <a:lnTo>
                    <a:pt x="500" y="180"/>
                  </a:lnTo>
                  <a:lnTo>
                    <a:pt x="499" y="183"/>
                  </a:lnTo>
                  <a:lnTo>
                    <a:pt x="499" y="193"/>
                  </a:lnTo>
                  <a:lnTo>
                    <a:pt x="498" y="200"/>
                  </a:lnTo>
                  <a:lnTo>
                    <a:pt x="491" y="211"/>
                  </a:lnTo>
                  <a:lnTo>
                    <a:pt x="483" y="219"/>
                  </a:lnTo>
                  <a:lnTo>
                    <a:pt x="474" y="223"/>
                  </a:lnTo>
                  <a:lnTo>
                    <a:pt x="461" y="226"/>
                  </a:lnTo>
                  <a:lnTo>
                    <a:pt x="454" y="228"/>
                  </a:lnTo>
                  <a:lnTo>
                    <a:pt x="447" y="234"/>
                  </a:lnTo>
                  <a:lnTo>
                    <a:pt x="443" y="238"/>
                  </a:lnTo>
                  <a:lnTo>
                    <a:pt x="442" y="241"/>
                  </a:lnTo>
                  <a:lnTo>
                    <a:pt x="440" y="245"/>
                  </a:lnTo>
                  <a:lnTo>
                    <a:pt x="440" y="246"/>
                  </a:lnTo>
                  <a:lnTo>
                    <a:pt x="442" y="248"/>
                  </a:lnTo>
                  <a:lnTo>
                    <a:pt x="443" y="250"/>
                  </a:lnTo>
                  <a:lnTo>
                    <a:pt x="446" y="252"/>
                  </a:lnTo>
                  <a:lnTo>
                    <a:pt x="448" y="252"/>
                  </a:lnTo>
                  <a:lnTo>
                    <a:pt x="457" y="254"/>
                  </a:lnTo>
                  <a:lnTo>
                    <a:pt x="462" y="258"/>
                  </a:lnTo>
                  <a:lnTo>
                    <a:pt x="464" y="264"/>
                  </a:lnTo>
                  <a:lnTo>
                    <a:pt x="462" y="271"/>
                  </a:lnTo>
                  <a:lnTo>
                    <a:pt x="457" y="279"/>
                  </a:lnTo>
                  <a:lnTo>
                    <a:pt x="451" y="283"/>
                  </a:lnTo>
                  <a:lnTo>
                    <a:pt x="440" y="300"/>
                  </a:lnTo>
                  <a:lnTo>
                    <a:pt x="439" y="308"/>
                  </a:lnTo>
                  <a:lnTo>
                    <a:pt x="439" y="312"/>
                  </a:lnTo>
                  <a:lnTo>
                    <a:pt x="438" y="315"/>
                  </a:lnTo>
                  <a:lnTo>
                    <a:pt x="435" y="319"/>
                  </a:lnTo>
                  <a:lnTo>
                    <a:pt x="432" y="320"/>
                  </a:lnTo>
                  <a:lnTo>
                    <a:pt x="431" y="323"/>
                  </a:lnTo>
                  <a:lnTo>
                    <a:pt x="425" y="326"/>
                  </a:lnTo>
                  <a:lnTo>
                    <a:pt x="417" y="327"/>
                  </a:lnTo>
                  <a:lnTo>
                    <a:pt x="407" y="330"/>
                  </a:lnTo>
                  <a:lnTo>
                    <a:pt x="397" y="331"/>
                  </a:lnTo>
                  <a:lnTo>
                    <a:pt x="387" y="334"/>
                  </a:lnTo>
                  <a:lnTo>
                    <a:pt x="380" y="335"/>
                  </a:lnTo>
                  <a:lnTo>
                    <a:pt x="377" y="335"/>
                  </a:lnTo>
                  <a:lnTo>
                    <a:pt x="375" y="334"/>
                  </a:lnTo>
                  <a:lnTo>
                    <a:pt x="372" y="328"/>
                  </a:lnTo>
                  <a:lnTo>
                    <a:pt x="372" y="326"/>
                  </a:lnTo>
                  <a:lnTo>
                    <a:pt x="373" y="322"/>
                  </a:lnTo>
                  <a:lnTo>
                    <a:pt x="372" y="313"/>
                  </a:lnTo>
                  <a:lnTo>
                    <a:pt x="364" y="285"/>
                  </a:lnTo>
                  <a:lnTo>
                    <a:pt x="362" y="282"/>
                  </a:lnTo>
                  <a:lnTo>
                    <a:pt x="361" y="280"/>
                  </a:lnTo>
                  <a:lnTo>
                    <a:pt x="360" y="280"/>
                  </a:lnTo>
                  <a:lnTo>
                    <a:pt x="354" y="283"/>
                  </a:lnTo>
                  <a:lnTo>
                    <a:pt x="349" y="289"/>
                  </a:lnTo>
                  <a:lnTo>
                    <a:pt x="342" y="302"/>
                  </a:lnTo>
                  <a:lnTo>
                    <a:pt x="332" y="304"/>
                  </a:lnTo>
                  <a:lnTo>
                    <a:pt x="323" y="304"/>
                  </a:lnTo>
                  <a:lnTo>
                    <a:pt x="312" y="301"/>
                  </a:lnTo>
                  <a:lnTo>
                    <a:pt x="304" y="294"/>
                  </a:lnTo>
                  <a:lnTo>
                    <a:pt x="298" y="286"/>
                  </a:lnTo>
                  <a:lnTo>
                    <a:pt x="295" y="278"/>
                  </a:lnTo>
                  <a:lnTo>
                    <a:pt x="295" y="268"/>
                  </a:lnTo>
                  <a:lnTo>
                    <a:pt x="294" y="260"/>
                  </a:lnTo>
                  <a:lnTo>
                    <a:pt x="291" y="252"/>
                  </a:lnTo>
                  <a:lnTo>
                    <a:pt x="290" y="245"/>
                  </a:lnTo>
                  <a:lnTo>
                    <a:pt x="291" y="239"/>
                  </a:lnTo>
                  <a:lnTo>
                    <a:pt x="297" y="231"/>
                  </a:lnTo>
                  <a:lnTo>
                    <a:pt x="305" y="220"/>
                  </a:lnTo>
                  <a:lnTo>
                    <a:pt x="314" y="211"/>
                  </a:lnTo>
                  <a:lnTo>
                    <a:pt x="324" y="202"/>
                  </a:lnTo>
                  <a:lnTo>
                    <a:pt x="335" y="197"/>
                  </a:lnTo>
                  <a:lnTo>
                    <a:pt x="357" y="190"/>
                  </a:lnTo>
                  <a:lnTo>
                    <a:pt x="377" y="179"/>
                  </a:lnTo>
                  <a:lnTo>
                    <a:pt x="394" y="167"/>
                  </a:lnTo>
                  <a:lnTo>
                    <a:pt x="405" y="154"/>
                  </a:lnTo>
                  <a:lnTo>
                    <a:pt x="413" y="142"/>
                  </a:lnTo>
                  <a:lnTo>
                    <a:pt x="418" y="135"/>
                  </a:lnTo>
                  <a:lnTo>
                    <a:pt x="423" y="132"/>
                  </a:lnTo>
                  <a:lnTo>
                    <a:pt x="432" y="126"/>
                  </a:lnTo>
                  <a:lnTo>
                    <a:pt x="446" y="119"/>
                  </a:lnTo>
                  <a:lnTo>
                    <a:pt x="462" y="109"/>
                  </a:lnTo>
                  <a:lnTo>
                    <a:pt x="480" y="101"/>
                  </a:lnTo>
                  <a:lnTo>
                    <a:pt x="496" y="94"/>
                  </a:lnTo>
                  <a:lnTo>
                    <a:pt x="511" y="87"/>
                  </a:lnTo>
                  <a:lnTo>
                    <a:pt x="524" y="84"/>
                  </a:lnTo>
                  <a:lnTo>
                    <a:pt x="537" y="84"/>
                  </a:lnTo>
                  <a:lnTo>
                    <a:pt x="552" y="87"/>
                  </a:lnTo>
                  <a:lnTo>
                    <a:pt x="570" y="93"/>
                  </a:lnTo>
                  <a:lnTo>
                    <a:pt x="587" y="98"/>
                  </a:lnTo>
                  <a:lnTo>
                    <a:pt x="602" y="104"/>
                  </a:lnTo>
                  <a:lnTo>
                    <a:pt x="613" y="109"/>
                  </a:lnTo>
                  <a:lnTo>
                    <a:pt x="633" y="117"/>
                  </a:lnTo>
                  <a:lnTo>
                    <a:pt x="643" y="121"/>
                  </a:lnTo>
                  <a:lnTo>
                    <a:pt x="658" y="128"/>
                  </a:lnTo>
                  <a:lnTo>
                    <a:pt x="675" y="132"/>
                  </a:lnTo>
                  <a:lnTo>
                    <a:pt x="692" y="132"/>
                  </a:lnTo>
                  <a:lnTo>
                    <a:pt x="707" y="131"/>
                  </a:lnTo>
                  <a:lnTo>
                    <a:pt x="719" y="131"/>
                  </a:lnTo>
                  <a:lnTo>
                    <a:pt x="729" y="135"/>
                  </a:lnTo>
                  <a:lnTo>
                    <a:pt x="738" y="141"/>
                  </a:lnTo>
                  <a:lnTo>
                    <a:pt x="745" y="149"/>
                  </a:lnTo>
                  <a:lnTo>
                    <a:pt x="752" y="154"/>
                  </a:lnTo>
                  <a:lnTo>
                    <a:pt x="756" y="158"/>
                  </a:lnTo>
                  <a:lnTo>
                    <a:pt x="753" y="161"/>
                  </a:lnTo>
                  <a:lnTo>
                    <a:pt x="744" y="167"/>
                  </a:lnTo>
                  <a:lnTo>
                    <a:pt x="729" y="172"/>
                  </a:lnTo>
                  <a:lnTo>
                    <a:pt x="712" y="176"/>
                  </a:lnTo>
                  <a:lnTo>
                    <a:pt x="699" y="178"/>
                  </a:lnTo>
                  <a:lnTo>
                    <a:pt x="686" y="176"/>
                  </a:lnTo>
                  <a:lnTo>
                    <a:pt x="675" y="174"/>
                  </a:lnTo>
                  <a:lnTo>
                    <a:pt x="667" y="171"/>
                  </a:lnTo>
                  <a:lnTo>
                    <a:pt x="665" y="169"/>
                  </a:lnTo>
                  <a:lnTo>
                    <a:pt x="662" y="169"/>
                  </a:lnTo>
                  <a:lnTo>
                    <a:pt x="660" y="171"/>
                  </a:lnTo>
                  <a:lnTo>
                    <a:pt x="660" y="172"/>
                  </a:lnTo>
                  <a:lnTo>
                    <a:pt x="665" y="176"/>
                  </a:lnTo>
                  <a:lnTo>
                    <a:pt x="670" y="183"/>
                  </a:lnTo>
                  <a:lnTo>
                    <a:pt x="673" y="189"/>
                  </a:lnTo>
                  <a:lnTo>
                    <a:pt x="673" y="201"/>
                  </a:lnTo>
                  <a:lnTo>
                    <a:pt x="674" y="204"/>
                  </a:lnTo>
                  <a:lnTo>
                    <a:pt x="681" y="204"/>
                  </a:lnTo>
                  <a:lnTo>
                    <a:pt x="689" y="200"/>
                  </a:lnTo>
                  <a:lnTo>
                    <a:pt x="690" y="198"/>
                  </a:lnTo>
                  <a:lnTo>
                    <a:pt x="692" y="198"/>
                  </a:lnTo>
                  <a:lnTo>
                    <a:pt x="693" y="197"/>
                  </a:lnTo>
                  <a:lnTo>
                    <a:pt x="693" y="195"/>
                  </a:lnTo>
                  <a:lnTo>
                    <a:pt x="695" y="195"/>
                  </a:lnTo>
                  <a:lnTo>
                    <a:pt x="696" y="194"/>
                  </a:lnTo>
                  <a:lnTo>
                    <a:pt x="700" y="194"/>
                  </a:lnTo>
                  <a:lnTo>
                    <a:pt x="703" y="195"/>
                  </a:lnTo>
                  <a:lnTo>
                    <a:pt x="707" y="198"/>
                  </a:lnTo>
                  <a:lnTo>
                    <a:pt x="715" y="202"/>
                  </a:lnTo>
                  <a:lnTo>
                    <a:pt x="721" y="204"/>
                  </a:lnTo>
                  <a:lnTo>
                    <a:pt x="729" y="201"/>
                  </a:lnTo>
                  <a:lnTo>
                    <a:pt x="732" y="198"/>
                  </a:lnTo>
                  <a:lnTo>
                    <a:pt x="732" y="183"/>
                  </a:lnTo>
                  <a:lnTo>
                    <a:pt x="733" y="180"/>
                  </a:lnTo>
                  <a:lnTo>
                    <a:pt x="738" y="178"/>
                  </a:lnTo>
                  <a:lnTo>
                    <a:pt x="742" y="176"/>
                  </a:lnTo>
                  <a:lnTo>
                    <a:pt x="747" y="176"/>
                  </a:lnTo>
                  <a:lnTo>
                    <a:pt x="752" y="174"/>
                  </a:lnTo>
                  <a:lnTo>
                    <a:pt x="755" y="171"/>
                  </a:lnTo>
                  <a:lnTo>
                    <a:pt x="759" y="169"/>
                  </a:lnTo>
                  <a:lnTo>
                    <a:pt x="764" y="167"/>
                  </a:lnTo>
                  <a:lnTo>
                    <a:pt x="770" y="165"/>
                  </a:lnTo>
                  <a:lnTo>
                    <a:pt x="771" y="165"/>
                  </a:lnTo>
                  <a:lnTo>
                    <a:pt x="773" y="167"/>
                  </a:lnTo>
                  <a:lnTo>
                    <a:pt x="774" y="169"/>
                  </a:lnTo>
                  <a:lnTo>
                    <a:pt x="775" y="174"/>
                  </a:lnTo>
                  <a:lnTo>
                    <a:pt x="778" y="179"/>
                  </a:lnTo>
                  <a:lnTo>
                    <a:pt x="781" y="180"/>
                  </a:lnTo>
                  <a:lnTo>
                    <a:pt x="783" y="180"/>
                  </a:lnTo>
                  <a:lnTo>
                    <a:pt x="785" y="178"/>
                  </a:lnTo>
                  <a:lnTo>
                    <a:pt x="785" y="168"/>
                  </a:lnTo>
                  <a:lnTo>
                    <a:pt x="783" y="164"/>
                  </a:lnTo>
                  <a:lnTo>
                    <a:pt x="783" y="161"/>
                  </a:lnTo>
                  <a:lnTo>
                    <a:pt x="782" y="160"/>
                  </a:lnTo>
                  <a:lnTo>
                    <a:pt x="779" y="152"/>
                  </a:lnTo>
                  <a:lnTo>
                    <a:pt x="779" y="143"/>
                  </a:lnTo>
                  <a:lnTo>
                    <a:pt x="781" y="137"/>
                  </a:lnTo>
                  <a:lnTo>
                    <a:pt x="786" y="134"/>
                  </a:lnTo>
                  <a:lnTo>
                    <a:pt x="796" y="132"/>
                  </a:lnTo>
                  <a:lnTo>
                    <a:pt x="805" y="132"/>
                  </a:lnTo>
                  <a:lnTo>
                    <a:pt x="812" y="135"/>
                  </a:lnTo>
                  <a:lnTo>
                    <a:pt x="814" y="141"/>
                  </a:lnTo>
                  <a:lnTo>
                    <a:pt x="811" y="149"/>
                  </a:lnTo>
                  <a:lnTo>
                    <a:pt x="807" y="157"/>
                  </a:lnTo>
                  <a:lnTo>
                    <a:pt x="807" y="164"/>
                  </a:lnTo>
                  <a:lnTo>
                    <a:pt x="808" y="167"/>
                  </a:lnTo>
                  <a:lnTo>
                    <a:pt x="812" y="167"/>
                  </a:lnTo>
                  <a:lnTo>
                    <a:pt x="814" y="164"/>
                  </a:lnTo>
                  <a:lnTo>
                    <a:pt x="819" y="158"/>
                  </a:lnTo>
                  <a:lnTo>
                    <a:pt x="820" y="154"/>
                  </a:lnTo>
                  <a:lnTo>
                    <a:pt x="823" y="152"/>
                  </a:lnTo>
                  <a:lnTo>
                    <a:pt x="829" y="149"/>
                  </a:lnTo>
                  <a:lnTo>
                    <a:pt x="846" y="149"/>
                  </a:lnTo>
                  <a:lnTo>
                    <a:pt x="860" y="148"/>
                  </a:lnTo>
                  <a:lnTo>
                    <a:pt x="868" y="145"/>
                  </a:lnTo>
                  <a:lnTo>
                    <a:pt x="874" y="142"/>
                  </a:lnTo>
                  <a:lnTo>
                    <a:pt x="882" y="137"/>
                  </a:lnTo>
                  <a:lnTo>
                    <a:pt x="887" y="137"/>
                  </a:lnTo>
                  <a:lnTo>
                    <a:pt x="896" y="139"/>
                  </a:lnTo>
                  <a:lnTo>
                    <a:pt x="901" y="141"/>
                  </a:lnTo>
                  <a:lnTo>
                    <a:pt x="905" y="143"/>
                  </a:lnTo>
                  <a:lnTo>
                    <a:pt x="909" y="143"/>
                  </a:lnTo>
                  <a:lnTo>
                    <a:pt x="911" y="145"/>
                  </a:lnTo>
                  <a:lnTo>
                    <a:pt x="912" y="145"/>
                  </a:lnTo>
                  <a:lnTo>
                    <a:pt x="913" y="143"/>
                  </a:lnTo>
                  <a:lnTo>
                    <a:pt x="915" y="141"/>
                  </a:lnTo>
                  <a:lnTo>
                    <a:pt x="916" y="139"/>
                  </a:lnTo>
                  <a:lnTo>
                    <a:pt x="922" y="137"/>
                  </a:lnTo>
                  <a:lnTo>
                    <a:pt x="938" y="137"/>
                  </a:lnTo>
                  <a:lnTo>
                    <a:pt x="946" y="135"/>
                  </a:lnTo>
                  <a:lnTo>
                    <a:pt x="950" y="134"/>
                  </a:lnTo>
                  <a:lnTo>
                    <a:pt x="953" y="132"/>
                  </a:lnTo>
                  <a:lnTo>
                    <a:pt x="956" y="132"/>
                  </a:lnTo>
                  <a:lnTo>
                    <a:pt x="958" y="134"/>
                  </a:lnTo>
                  <a:lnTo>
                    <a:pt x="964" y="139"/>
                  </a:lnTo>
                  <a:lnTo>
                    <a:pt x="967" y="141"/>
                  </a:lnTo>
                  <a:lnTo>
                    <a:pt x="974" y="141"/>
                  </a:lnTo>
                  <a:lnTo>
                    <a:pt x="982" y="137"/>
                  </a:lnTo>
                  <a:lnTo>
                    <a:pt x="987" y="130"/>
                  </a:lnTo>
                  <a:lnTo>
                    <a:pt x="991" y="126"/>
                  </a:lnTo>
                  <a:lnTo>
                    <a:pt x="997" y="123"/>
                  </a:lnTo>
                  <a:lnTo>
                    <a:pt x="1013" y="120"/>
                  </a:lnTo>
                  <a:lnTo>
                    <a:pt x="1021" y="121"/>
                  </a:lnTo>
                  <a:lnTo>
                    <a:pt x="1031" y="124"/>
                  </a:lnTo>
                  <a:lnTo>
                    <a:pt x="1039" y="127"/>
                  </a:lnTo>
                  <a:lnTo>
                    <a:pt x="1049" y="128"/>
                  </a:lnTo>
                  <a:lnTo>
                    <a:pt x="1056" y="130"/>
                  </a:lnTo>
                  <a:lnTo>
                    <a:pt x="1064" y="132"/>
                  </a:lnTo>
                  <a:lnTo>
                    <a:pt x="1075" y="138"/>
                  </a:lnTo>
                  <a:lnTo>
                    <a:pt x="1088" y="141"/>
                  </a:lnTo>
                  <a:lnTo>
                    <a:pt x="1094" y="139"/>
                  </a:lnTo>
                  <a:lnTo>
                    <a:pt x="1095" y="135"/>
                  </a:lnTo>
                  <a:lnTo>
                    <a:pt x="1094" y="132"/>
                  </a:lnTo>
                  <a:lnTo>
                    <a:pt x="1091" y="128"/>
                  </a:lnTo>
                  <a:lnTo>
                    <a:pt x="1086" y="123"/>
                  </a:lnTo>
                  <a:lnTo>
                    <a:pt x="1077" y="119"/>
                  </a:lnTo>
                  <a:lnTo>
                    <a:pt x="1069" y="111"/>
                  </a:lnTo>
                  <a:lnTo>
                    <a:pt x="1068" y="102"/>
                  </a:lnTo>
                  <a:lnTo>
                    <a:pt x="1071" y="95"/>
                  </a:lnTo>
                  <a:lnTo>
                    <a:pt x="1077" y="93"/>
                  </a:lnTo>
                  <a:lnTo>
                    <a:pt x="1082" y="91"/>
                  </a:lnTo>
                  <a:lnTo>
                    <a:pt x="1084" y="90"/>
                  </a:lnTo>
                  <a:lnTo>
                    <a:pt x="1086" y="89"/>
                  </a:lnTo>
                  <a:lnTo>
                    <a:pt x="1087" y="86"/>
                  </a:lnTo>
                  <a:lnTo>
                    <a:pt x="1092" y="80"/>
                  </a:lnTo>
                  <a:lnTo>
                    <a:pt x="1099" y="75"/>
                  </a:lnTo>
                  <a:lnTo>
                    <a:pt x="1106" y="67"/>
                  </a:lnTo>
                  <a:lnTo>
                    <a:pt x="1112" y="61"/>
                  </a:lnTo>
                  <a:lnTo>
                    <a:pt x="1118" y="60"/>
                  </a:lnTo>
                  <a:lnTo>
                    <a:pt x="1132" y="68"/>
                  </a:lnTo>
                  <a:lnTo>
                    <a:pt x="1146" y="78"/>
                  </a:lnTo>
                  <a:lnTo>
                    <a:pt x="1151" y="83"/>
                  </a:lnTo>
                  <a:lnTo>
                    <a:pt x="1150" y="89"/>
                  </a:lnTo>
                  <a:lnTo>
                    <a:pt x="1144" y="100"/>
                  </a:lnTo>
                  <a:lnTo>
                    <a:pt x="1144" y="108"/>
                  </a:lnTo>
                  <a:lnTo>
                    <a:pt x="1146" y="117"/>
                  </a:lnTo>
                  <a:lnTo>
                    <a:pt x="1147" y="128"/>
                  </a:lnTo>
                  <a:lnTo>
                    <a:pt x="1150" y="134"/>
                  </a:lnTo>
                  <a:lnTo>
                    <a:pt x="1151" y="138"/>
                  </a:lnTo>
                  <a:lnTo>
                    <a:pt x="1149" y="145"/>
                  </a:lnTo>
                  <a:lnTo>
                    <a:pt x="1144" y="152"/>
                  </a:lnTo>
                  <a:lnTo>
                    <a:pt x="1139" y="158"/>
                  </a:lnTo>
                  <a:lnTo>
                    <a:pt x="1132" y="164"/>
                  </a:lnTo>
                  <a:lnTo>
                    <a:pt x="1125" y="171"/>
                  </a:lnTo>
                  <a:lnTo>
                    <a:pt x="1121" y="178"/>
                  </a:lnTo>
                  <a:lnTo>
                    <a:pt x="1121" y="180"/>
                  </a:lnTo>
                  <a:lnTo>
                    <a:pt x="1125" y="180"/>
                  </a:lnTo>
                  <a:lnTo>
                    <a:pt x="1132" y="178"/>
                  </a:lnTo>
                  <a:lnTo>
                    <a:pt x="1140" y="174"/>
                  </a:lnTo>
                  <a:lnTo>
                    <a:pt x="1147" y="171"/>
                  </a:lnTo>
                  <a:lnTo>
                    <a:pt x="1150" y="169"/>
                  </a:lnTo>
                  <a:lnTo>
                    <a:pt x="1151" y="167"/>
                  </a:lnTo>
                  <a:lnTo>
                    <a:pt x="1157" y="161"/>
                  </a:lnTo>
                  <a:lnTo>
                    <a:pt x="1162" y="153"/>
                  </a:lnTo>
                  <a:lnTo>
                    <a:pt x="1168" y="146"/>
                  </a:lnTo>
                  <a:lnTo>
                    <a:pt x="1173" y="141"/>
                  </a:lnTo>
                  <a:lnTo>
                    <a:pt x="1177" y="138"/>
                  </a:lnTo>
                  <a:lnTo>
                    <a:pt x="1181" y="137"/>
                  </a:lnTo>
                  <a:lnTo>
                    <a:pt x="1184" y="135"/>
                  </a:lnTo>
                  <a:lnTo>
                    <a:pt x="1188" y="137"/>
                  </a:lnTo>
                  <a:lnTo>
                    <a:pt x="1190" y="138"/>
                  </a:lnTo>
                  <a:lnTo>
                    <a:pt x="1191" y="142"/>
                  </a:lnTo>
                  <a:lnTo>
                    <a:pt x="1196" y="148"/>
                  </a:lnTo>
                  <a:lnTo>
                    <a:pt x="1205" y="149"/>
                  </a:lnTo>
                  <a:lnTo>
                    <a:pt x="1216" y="146"/>
                  </a:lnTo>
                  <a:lnTo>
                    <a:pt x="1220" y="145"/>
                  </a:lnTo>
                  <a:lnTo>
                    <a:pt x="1220" y="141"/>
                  </a:lnTo>
                  <a:lnTo>
                    <a:pt x="1218" y="138"/>
                  </a:lnTo>
                  <a:lnTo>
                    <a:pt x="1217" y="134"/>
                  </a:lnTo>
                  <a:lnTo>
                    <a:pt x="1216" y="131"/>
                  </a:lnTo>
                  <a:lnTo>
                    <a:pt x="1214" y="126"/>
                  </a:lnTo>
                  <a:lnTo>
                    <a:pt x="1213" y="121"/>
                  </a:lnTo>
                  <a:lnTo>
                    <a:pt x="1207" y="120"/>
                  </a:lnTo>
                  <a:lnTo>
                    <a:pt x="1201" y="120"/>
                  </a:lnTo>
                  <a:lnTo>
                    <a:pt x="1194" y="123"/>
                  </a:lnTo>
                  <a:lnTo>
                    <a:pt x="1187" y="124"/>
                  </a:lnTo>
                  <a:lnTo>
                    <a:pt x="1179" y="127"/>
                  </a:lnTo>
                  <a:lnTo>
                    <a:pt x="1170" y="135"/>
                  </a:lnTo>
                  <a:lnTo>
                    <a:pt x="1168" y="137"/>
                  </a:lnTo>
                  <a:lnTo>
                    <a:pt x="1166" y="138"/>
                  </a:lnTo>
                  <a:lnTo>
                    <a:pt x="1165" y="137"/>
                  </a:lnTo>
                  <a:lnTo>
                    <a:pt x="1164" y="134"/>
                  </a:lnTo>
                  <a:lnTo>
                    <a:pt x="1164" y="130"/>
                  </a:lnTo>
                  <a:lnTo>
                    <a:pt x="1165" y="126"/>
                  </a:lnTo>
                  <a:lnTo>
                    <a:pt x="1165" y="109"/>
                  </a:lnTo>
                  <a:lnTo>
                    <a:pt x="1162" y="101"/>
                  </a:lnTo>
                  <a:lnTo>
                    <a:pt x="1161" y="94"/>
                  </a:lnTo>
                  <a:lnTo>
                    <a:pt x="1161" y="91"/>
                  </a:lnTo>
                  <a:lnTo>
                    <a:pt x="1162" y="90"/>
                  </a:lnTo>
                  <a:lnTo>
                    <a:pt x="1162" y="89"/>
                  </a:lnTo>
                  <a:lnTo>
                    <a:pt x="1164" y="86"/>
                  </a:lnTo>
                  <a:lnTo>
                    <a:pt x="1169" y="80"/>
                  </a:lnTo>
                  <a:lnTo>
                    <a:pt x="1173" y="72"/>
                  </a:lnTo>
                  <a:lnTo>
                    <a:pt x="1175" y="71"/>
                  </a:lnTo>
                  <a:lnTo>
                    <a:pt x="1177" y="74"/>
                  </a:lnTo>
                  <a:lnTo>
                    <a:pt x="1179" y="76"/>
                  </a:lnTo>
                  <a:lnTo>
                    <a:pt x="1179" y="89"/>
                  </a:lnTo>
                  <a:lnTo>
                    <a:pt x="1180" y="91"/>
                  </a:lnTo>
                  <a:lnTo>
                    <a:pt x="1180" y="95"/>
                  </a:lnTo>
                  <a:lnTo>
                    <a:pt x="1181" y="100"/>
                  </a:lnTo>
                  <a:lnTo>
                    <a:pt x="1183" y="102"/>
                  </a:lnTo>
                  <a:lnTo>
                    <a:pt x="1184" y="102"/>
                  </a:lnTo>
                  <a:lnTo>
                    <a:pt x="1185" y="104"/>
                  </a:lnTo>
                  <a:lnTo>
                    <a:pt x="1188" y="104"/>
                  </a:lnTo>
                  <a:lnTo>
                    <a:pt x="1191" y="102"/>
                  </a:lnTo>
                  <a:lnTo>
                    <a:pt x="1192" y="101"/>
                  </a:lnTo>
                  <a:lnTo>
                    <a:pt x="1195" y="101"/>
                  </a:lnTo>
                  <a:lnTo>
                    <a:pt x="1199" y="98"/>
                  </a:lnTo>
                  <a:lnTo>
                    <a:pt x="1201" y="91"/>
                  </a:lnTo>
                  <a:lnTo>
                    <a:pt x="1202" y="83"/>
                  </a:lnTo>
                  <a:lnTo>
                    <a:pt x="1205" y="76"/>
                  </a:lnTo>
                  <a:lnTo>
                    <a:pt x="1211" y="72"/>
                  </a:lnTo>
                  <a:lnTo>
                    <a:pt x="1221" y="72"/>
                  </a:lnTo>
                  <a:lnTo>
                    <a:pt x="1232" y="79"/>
                  </a:lnTo>
                  <a:lnTo>
                    <a:pt x="1239" y="84"/>
                  </a:lnTo>
                  <a:lnTo>
                    <a:pt x="1243" y="87"/>
                  </a:lnTo>
                  <a:lnTo>
                    <a:pt x="1255" y="91"/>
                  </a:lnTo>
                  <a:lnTo>
                    <a:pt x="1261" y="94"/>
                  </a:lnTo>
                  <a:lnTo>
                    <a:pt x="1265" y="95"/>
                  </a:lnTo>
                  <a:lnTo>
                    <a:pt x="1268" y="98"/>
                  </a:lnTo>
                  <a:lnTo>
                    <a:pt x="1269" y="101"/>
                  </a:lnTo>
                  <a:lnTo>
                    <a:pt x="1269" y="105"/>
                  </a:lnTo>
                  <a:lnTo>
                    <a:pt x="1270" y="109"/>
                  </a:lnTo>
                  <a:lnTo>
                    <a:pt x="1270" y="113"/>
                  </a:lnTo>
                  <a:lnTo>
                    <a:pt x="1272" y="117"/>
                  </a:lnTo>
                  <a:lnTo>
                    <a:pt x="1277" y="120"/>
                  </a:lnTo>
                  <a:lnTo>
                    <a:pt x="1283" y="120"/>
                  </a:lnTo>
                  <a:lnTo>
                    <a:pt x="1285" y="119"/>
                  </a:lnTo>
                  <a:lnTo>
                    <a:pt x="1287" y="113"/>
                  </a:lnTo>
                  <a:lnTo>
                    <a:pt x="1287" y="106"/>
                  </a:lnTo>
                  <a:lnTo>
                    <a:pt x="1285" y="100"/>
                  </a:lnTo>
                  <a:lnTo>
                    <a:pt x="1283" y="94"/>
                  </a:lnTo>
                  <a:lnTo>
                    <a:pt x="1277" y="90"/>
                  </a:lnTo>
                  <a:lnTo>
                    <a:pt x="1266" y="84"/>
                  </a:lnTo>
                  <a:lnTo>
                    <a:pt x="1254" y="78"/>
                  </a:lnTo>
                  <a:lnTo>
                    <a:pt x="1244" y="71"/>
                  </a:lnTo>
                  <a:lnTo>
                    <a:pt x="1243" y="68"/>
                  </a:lnTo>
                  <a:lnTo>
                    <a:pt x="1242" y="67"/>
                  </a:lnTo>
                  <a:lnTo>
                    <a:pt x="1244" y="64"/>
                  </a:lnTo>
                  <a:lnTo>
                    <a:pt x="1247" y="64"/>
                  </a:lnTo>
                  <a:lnTo>
                    <a:pt x="1250" y="63"/>
                  </a:lnTo>
                  <a:lnTo>
                    <a:pt x="1277" y="63"/>
                  </a:lnTo>
                  <a:lnTo>
                    <a:pt x="1284" y="64"/>
                  </a:lnTo>
                  <a:lnTo>
                    <a:pt x="1287" y="64"/>
                  </a:lnTo>
                  <a:lnTo>
                    <a:pt x="1289" y="63"/>
                  </a:lnTo>
                  <a:lnTo>
                    <a:pt x="1299" y="60"/>
                  </a:lnTo>
                  <a:lnTo>
                    <a:pt x="1309" y="56"/>
                  </a:lnTo>
                  <a:lnTo>
                    <a:pt x="1318" y="50"/>
                  </a:lnTo>
                  <a:lnTo>
                    <a:pt x="1328" y="43"/>
                  </a:lnTo>
                  <a:lnTo>
                    <a:pt x="1347" y="35"/>
                  </a:lnTo>
                  <a:lnTo>
                    <a:pt x="1359" y="32"/>
                  </a:lnTo>
                  <a:lnTo>
                    <a:pt x="1374" y="32"/>
                  </a:lnTo>
                  <a:lnTo>
                    <a:pt x="1386" y="34"/>
                  </a:lnTo>
                  <a:lnTo>
                    <a:pt x="1396" y="32"/>
                  </a:lnTo>
                  <a:lnTo>
                    <a:pt x="1406" y="28"/>
                  </a:lnTo>
                  <a:lnTo>
                    <a:pt x="1415" y="23"/>
                  </a:lnTo>
                  <a:lnTo>
                    <a:pt x="1421" y="19"/>
                  </a:lnTo>
                  <a:lnTo>
                    <a:pt x="1425" y="13"/>
                  </a:lnTo>
                  <a:lnTo>
                    <a:pt x="1434" y="4"/>
                  </a:lnTo>
                  <a:lnTo>
                    <a:pt x="1437" y="4"/>
                  </a:lnTo>
                  <a:lnTo>
                    <a:pt x="1440" y="6"/>
                  </a:lnTo>
                  <a:lnTo>
                    <a:pt x="1441" y="17"/>
                  </a:lnTo>
                  <a:lnTo>
                    <a:pt x="1444" y="20"/>
                  </a:lnTo>
                  <a:lnTo>
                    <a:pt x="1452" y="23"/>
                  </a:lnTo>
                  <a:lnTo>
                    <a:pt x="1462" y="24"/>
                  </a:lnTo>
                  <a:lnTo>
                    <a:pt x="1470" y="26"/>
                  </a:lnTo>
                  <a:lnTo>
                    <a:pt x="1475" y="26"/>
                  </a:lnTo>
                  <a:lnTo>
                    <a:pt x="1482" y="24"/>
                  </a:lnTo>
                  <a:lnTo>
                    <a:pt x="1492" y="20"/>
                  </a:lnTo>
                  <a:lnTo>
                    <a:pt x="1507" y="13"/>
                  </a:lnTo>
                  <a:lnTo>
                    <a:pt x="1512" y="9"/>
                  </a:lnTo>
                  <a:lnTo>
                    <a:pt x="1516" y="6"/>
                  </a:lnTo>
                  <a:lnTo>
                    <a:pt x="1519" y="2"/>
                  </a:lnTo>
                  <a:lnTo>
                    <a:pt x="15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5">
              <a:extLst>
                <a:ext uri="{FF2B5EF4-FFF2-40B4-BE49-F238E27FC236}">
                  <a16:creationId xmlns:a16="http://schemas.microsoft.com/office/drawing/2014/main" id="{4F8C9A83-F4E6-D54D-B105-916DC12F72A8}"/>
                </a:ext>
              </a:extLst>
            </p:cNvPr>
            <p:cNvSpPr>
              <a:spLocks/>
            </p:cNvSpPr>
            <p:nvPr/>
          </p:nvSpPr>
          <p:spPr bwMode="auto">
            <a:xfrm>
              <a:off x="6270609" y="1398586"/>
              <a:ext cx="4763" cy="11113"/>
            </a:xfrm>
            <a:custGeom>
              <a:avLst/>
              <a:gdLst/>
              <a:ahLst/>
              <a:cxnLst>
                <a:cxn ang="0">
                  <a:pos x="0" y="0"/>
                </a:cxn>
                <a:cxn ang="0">
                  <a:pos x="1" y="0"/>
                </a:cxn>
                <a:cxn ang="0">
                  <a:pos x="3" y="1"/>
                </a:cxn>
                <a:cxn ang="0">
                  <a:pos x="3" y="4"/>
                </a:cxn>
                <a:cxn ang="0">
                  <a:pos x="1" y="7"/>
                </a:cxn>
                <a:cxn ang="0">
                  <a:pos x="0" y="4"/>
                </a:cxn>
                <a:cxn ang="0">
                  <a:pos x="0" y="0"/>
                </a:cxn>
              </a:cxnLst>
              <a:rect l="0" t="0" r="r" b="b"/>
              <a:pathLst>
                <a:path w="3" h="7">
                  <a:moveTo>
                    <a:pt x="0" y="0"/>
                  </a:moveTo>
                  <a:lnTo>
                    <a:pt x="1" y="0"/>
                  </a:lnTo>
                  <a:lnTo>
                    <a:pt x="3" y="1"/>
                  </a:lnTo>
                  <a:lnTo>
                    <a:pt x="3" y="4"/>
                  </a:lnTo>
                  <a:lnTo>
                    <a:pt x="1"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6">
              <a:extLst>
                <a:ext uri="{FF2B5EF4-FFF2-40B4-BE49-F238E27FC236}">
                  <a16:creationId xmlns:a16="http://schemas.microsoft.com/office/drawing/2014/main" id="{4C4B24E3-E2CF-3E41-A441-0646B32822CF}"/>
                </a:ext>
              </a:extLst>
            </p:cNvPr>
            <p:cNvSpPr>
              <a:spLocks/>
            </p:cNvSpPr>
            <p:nvPr/>
          </p:nvSpPr>
          <p:spPr bwMode="auto">
            <a:xfrm>
              <a:off x="5248262" y="1422396"/>
              <a:ext cx="352424" cy="166688"/>
            </a:xfrm>
            <a:custGeom>
              <a:avLst/>
              <a:gdLst/>
              <a:ahLst/>
              <a:cxnLst>
                <a:cxn ang="0">
                  <a:pos x="211" y="0"/>
                </a:cxn>
                <a:cxn ang="0">
                  <a:pos x="217" y="1"/>
                </a:cxn>
                <a:cxn ang="0">
                  <a:pos x="222" y="5"/>
                </a:cxn>
                <a:cxn ang="0">
                  <a:pos x="222" y="9"/>
                </a:cxn>
                <a:cxn ang="0">
                  <a:pos x="217" y="16"/>
                </a:cxn>
                <a:cxn ang="0">
                  <a:pos x="209" y="24"/>
                </a:cxn>
                <a:cxn ang="0">
                  <a:pos x="201" y="31"/>
                </a:cxn>
                <a:cxn ang="0">
                  <a:pos x="192" y="35"/>
                </a:cxn>
                <a:cxn ang="0">
                  <a:pos x="183" y="35"/>
                </a:cxn>
                <a:cxn ang="0">
                  <a:pos x="174" y="34"/>
                </a:cxn>
                <a:cxn ang="0">
                  <a:pos x="160" y="33"/>
                </a:cxn>
                <a:cxn ang="0">
                  <a:pos x="144" y="33"/>
                </a:cxn>
                <a:cxn ang="0">
                  <a:pos x="130" y="34"/>
                </a:cxn>
                <a:cxn ang="0">
                  <a:pos x="118" y="35"/>
                </a:cxn>
                <a:cxn ang="0">
                  <a:pos x="101" y="41"/>
                </a:cxn>
                <a:cxn ang="0">
                  <a:pos x="86" y="49"/>
                </a:cxn>
                <a:cxn ang="0">
                  <a:pos x="73" y="59"/>
                </a:cxn>
                <a:cxn ang="0">
                  <a:pos x="67" y="63"/>
                </a:cxn>
                <a:cxn ang="0">
                  <a:pos x="64" y="66"/>
                </a:cxn>
                <a:cxn ang="0">
                  <a:pos x="63" y="70"/>
                </a:cxn>
                <a:cxn ang="0">
                  <a:pos x="63" y="76"/>
                </a:cxn>
                <a:cxn ang="0">
                  <a:pos x="64" y="78"/>
                </a:cxn>
                <a:cxn ang="0">
                  <a:pos x="70" y="81"/>
                </a:cxn>
                <a:cxn ang="0">
                  <a:pos x="74" y="89"/>
                </a:cxn>
                <a:cxn ang="0">
                  <a:pos x="74" y="97"/>
                </a:cxn>
                <a:cxn ang="0">
                  <a:pos x="71" y="100"/>
                </a:cxn>
                <a:cxn ang="0">
                  <a:pos x="64" y="105"/>
                </a:cxn>
                <a:cxn ang="0">
                  <a:pos x="55" y="105"/>
                </a:cxn>
                <a:cxn ang="0">
                  <a:pos x="45" y="104"/>
                </a:cxn>
                <a:cxn ang="0">
                  <a:pos x="36" y="100"/>
                </a:cxn>
                <a:cxn ang="0">
                  <a:pos x="23" y="93"/>
                </a:cxn>
                <a:cxn ang="0">
                  <a:pos x="11" y="90"/>
                </a:cxn>
                <a:cxn ang="0">
                  <a:pos x="3" y="87"/>
                </a:cxn>
                <a:cxn ang="0">
                  <a:pos x="0" y="83"/>
                </a:cxn>
                <a:cxn ang="0">
                  <a:pos x="1" y="76"/>
                </a:cxn>
                <a:cxn ang="0">
                  <a:pos x="6" y="70"/>
                </a:cxn>
                <a:cxn ang="0">
                  <a:pos x="11" y="66"/>
                </a:cxn>
                <a:cxn ang="0">
                  <a:pos x="30" y="56"/>
                </a:cxn>
                <a:cxn ang="0">
                  <a:pos x="42" y="49"/>
                </a:cxn>
                <a:cxn ang="0">
                  <a:pos x="55" y="44"/>
                </a:cxn>
                <a:cxn ang="0">
                  <a:pos x="64" y="37"/>
                </a:cxn>
                <a:cxn ang="0">
                  <a:pos x="71" y="29"/>
                </a:cxn>
                <a:cxn ang="0">
                  <a:pos x="78" y="23"/>
                </a:cxn>
                <a:cxn ang="0">
                  <a:pos x="85" y="20"/>
                </a:cxn>
                <a:cxn ang="0">
                  <a:pos x="93" y="19"/>
                </a:cxn>
                <a:cxn ang="0">
                  <a:pos x="107" y="18"/>
                </a:cxn>
                <a:cxn ang="0">
                  <a:pos x="122" y="15"/>
                </a:cxn>
                <a:cxn ang="0">
                  <a:pos x="135" y="12"/>
                </a:cxn>
                <a:cxn ang="0">
                  <a:pos x="146" y="9"/>
                </a:cxn>
                <a:cxn ang="0">
                  <a:pos x="153" y="9"/>
                </a:cxn>
                <a:cxn ang="0">
                  <a:pos x="160" y="11"/>
                </a:cxn>
                <a:cxn ang="0">
                  <a:pos x="170" y="12"/>
                </a:cxn>
                <a:cxn ang="0">
                  <a:pos x="182" y="12"/>
                </a:cxn>
                <a:cxn ang="0">
                  <a:pos x="192" y="9"/>
                </a:cxn>
                <a:cxn ang="0">
                  <a:pos x="198" y="5"/>
                </a:cxn>
                <a:cxn ang="0">
                  <a:pos x="204" y="1"/>
                </a:cxn>
                <a:cxn ang="0">
                  <a:pos x="211" y="0"/>
                </a:cxn>
              </a:cxnLst>
              <a:rect l="0" t="0" r="r" b="b"/>
              <a:pathLst>
                <a:path w="222" h="105">
                  <a:moveTo>
                    <a:pt x="211" y="0"/>
                  </a:moveTo>
                  <a:lnTo>
                    <a:pt x="217" y="1"/>
                  </a:lnTo>
                  <a:lnTo>
                    <a:pt x="222" y="5"/>
                  </a:lnTo>
                  <a:lnTo>
                    <a:pt x="222" y="9"/>
                  </a:lnTo>
                  <a:lnTo>
                    <a:pt x="217" y="16"/>
                  </a:lnTo>
                  <a:lnTo>
                    <a:pt x="209" y="24"/>
                  </a:lnTo>
                  <a:lnTo>
                    <a:pt x="201" y="31"/>
                  </a:lnTo>
                  <a:lnTo>
                    <a:pt x="192" y="35"/>
                  </a:lnTo>
                  <a:lnTo>
                    <a:pt x="183" y="35"/>
                  </a:lnTo>
                  <a:lnTo>
                    <a:pt x="174" y="34"/>
                  </a:lnTo>
                  <a:lnTo>
                    <a:pt x="160" y="33"/>
                  </a:lnTo>
                  <a:lnTo>
                    <a:pt x="144" y="33"/>
                  </a:lnTo>
                  <a:lnTo>
                    <a:pt x="130" y="34"/>
                  </a:lnTo>
                  <a:lnTo>
                    <a:pt x="118" y="35"/>
                  </a:lnTo>
                  <a:lnTo>
                    <a:pt x="101" y="41"/>
                  </a:lnTo>
                  <a:lnTo>
                    <a:pt x="86" y="49"/>
                  </a:lnTo>
                  <a:lnTo>
                    <a:pt x="73" y="59"/>
                  </a:lnTo>
                  <a:lnTo>
                    <a:pt x="67" y="63"/>
                  </a:lnTo>
                  <a:lnTo>
                    <a:pt x="64" y="66"/>
                  </a:lnTo>
                  <a:lnTo>
                    <a:pt x="63" y="70"/>
                  </a:lnTo>
                  <a:lnTo>
                    <a:pt x="63" y="76"/>
                  </a:lnTo>
                  <a:lnTo>
                    <a:pt x="64" y="78"/>
                  </a:lnTo>
                  <a:lnTo>
                    <a:pt x="70" y="81"/>
                  </a:lnTo>
                  <a:lnTo>
                    <a:pt x="74" y="89"/>
                  </a:lnTo>
                  <a:lnTo>
                    <a:pt x="74" y="97"/>
                  </a:lnTo>
                  <a:lnTo>
                    <a:pt x="71" y="100"/>
                  </a:lnTo>
                  <a:lnTo>
                    <a:pt x="64" y="105"/>
                  </a:lnTo>
                  <a:lnTo>
                    <a:pt x="55" y="105"/>
                  </a:lnTo>
                  <a:lnTo>
                    <a:pt x="45" y="104"/>
                  </a:lnTo>
                  <a:lnTo>
                    <a:pt x="36" y="100"/>
                  </a:lnTo>
                  <a:lnTo>
                    <a:pt x="23" y="93"/>
                  </a:lnTo>
                  <a:lnTo>
                    <a:pt x="11" y="90"/>
                  </a:lnTo>
                  <a:lnTo>
                    <a:pt x="3" y="87"/>
                  </a:lnTo>
                  <a:lnTo>
                    <a:pt x="0" y="83"/>
                  </a:lnTo>
                  <a:lnTo>
                    <a:pt x="1" y="76"/>
                  </a:lnTo>
                  <a:lnTo>
                    <a:pt x="6" y="70"/>
                  </a:lnTo>
                  <a:lnTo>
                    <a:pt x="11" y="66"/>
                  </a:lnTo>
                  <a:lnTo>
                    <a:pt x="30" y="56"/>
                  </a:lnTo>
                  <a:lnTo>
                    <a:pt x="42" y="49"/>
                  </a:lnTo>
                  <a:lnTo>
                    <a:pt x="55" y="44"/>
                  </a:lnTo>
                  <a:lnTo>
                    <a:pt x="64" y="37"/>
                  </a:lnTo>
                  <a:lnTo>
                    <a:pt x="71" y="29"/>
                  </a:lnTo>
                  <a:lnTo>
                    <a:pt x="78" y="23"/>
                  </a:lnTo>
                  <a:lnTo>
                    <a:pt x="85" y="20"/>
                  </a:lnTo>
                  <a:lnTo>
                    <a:pt x="93" y="19"/>
                  </a:lnTo>
                  <a:lnTo>
                    <a:pt x="107" y="18"/>
                  </a:lnTo>
                  <a:lnTo>
                    <a:pt x="122" y="15"/>
                  </a:lnTo>
                  <a:lnTo>
                    <a:pt x="135" y="12"/>
                  </a:lnTo>
                  <a:lnTo>
                    <a:pt x="146" y="9"/>
                  </a:lnTo>
                  <a:lnTo>
                    <a:pt x="153" y="9"/>
                  </a:lnTo>
                  <a:lnTo>
                    <a:pt x="160" y="11"/>
                  </a:lnTo>
                  <a:lnTo>
                    <a:pt x="170" y="12"/>
                  </a:lnTo>
                  <a:lnTo>
                    <a:pt x="182" y="12"/>
                  </a:lnTo>
                  <a:lnTo>
                    <a:pt x="192" y="9"/>
                  </a:lnTo>
                  <a:lnTo>
                    <a:pt x="198" y="5"/>
                  </a:lnTo>
                  <a:lnTo>
                    <a:pt x="204" y="1"/>
                  </a:lnTo>
                  <a:lnTo>
                    <a:pt x="2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7">
              <a:extLst>
                <a:ext uri="{FF2B5EF4-FFF2-40B4-BE49-F238E27FC236}">
                  <a16:creationId xmlns:a16="http://schemas.microsoft.com/office/drawing/2014/main" id="{573EC215-2580-2D43-A83C-949D4A19FABB}"/>
                </a:ext>
              </a:extLst>
            </p:cNvPr>
            <p:cNvSpPr>
              <a:spLocks/>
            </p:cNvSpPr>
            <p:nvPr/>
          </p:nvSpPr>
          <p:spPr bwMode="auto">
            <a:xfrm>
              <a:off x="7021495" y="2189158"/>
              <a:ext cx="134938" cy="74613"/>
            </a:xfrm>
            <a:custGeom>
              <a:avLst/>
              <a:gdLst/>
              <a:ahLst/>
              <a:cxnLst>
                <a:cxn ang="0">
                  <a:pos x="33" y="0"/>
                </a:cxn>
                <a:cxn ang="0">
                  <a:pos x="37" y="0"/>
                </a:cxn>
                <a:cxn ang="0">
                  <a:pos x="40" y="3"/>
                </a:cxn>
                <a:cxn ang="0">
                  <a:pos x="43" y="5"/>
                </a:cxn>
                <a:cxn ang="0">
                  <a:pos x="47" y="9"/>
                </a:cxn>
                <a:cxn ang="0">
                  <a:pos x="49" y="10"/>
                </a:cxn>
                <a:cxn ang="0">
                  <a:pos x="52" y="13"/>
                </a:cxn>
                <a:cxn ang="0">
                  <a:pos x="66" y="13"/>
                </a:cxn>
                <a:cxn ang="0">
                  <a:pos x="74" y="15"/>
                </a:cxn>
                <a:cxn ang="0">
                  <a:pos x="81" y="20"/>
                </a:cxn>
                <a:cxn ang="0">
                  <a:pos x="85" y="25"/>
                </a:cxn>
                <a:cxn ang="0">
                  <a:pos x="85" y="28"/>
                </a:cxn>
                <a:cxn ang="0">
                  <a:pos x="82" y="33"/>
                </a:cxn>
                <a:cxn ang="0">
                  <a:pos x="79" y="35"/>
                </a:cxn>
                <a:cxn ang="0">
                  <a:pos x="77" y="35"/>
                </a:cxn>
                <a:cxn ang="0">
                  <a:pos x="74" y="36"/>
                </a:cxn>
                <a:cxn ang="0">
                  <a:pos x="66" y="36"/>
                </a:cxn>
                <a:cxn ang="0">
                  <a:pos x="63" y="37"/>
                </a:cxn>
                <a:cxn ang="0">
                  <a:pos x="56" y="39"/>
                </a:cxn>
                <a:cxn ang="0">
                  <a:pos x="47" y="42"/>
                </a:cxn>
                <a:cxn ang="0">
                  <a:pos x="25" y="44"/>
                </a:cxn>
                <a:cxn ang="0">
                  <a:pos x="17" y="47"/>
                </a:cxn>
                <a:cxn ang="0">
                  <a:pos x="8" y="47"/>
                </a:cxn>
                <a:cxn ang="0">
                  <a:pos x="2" y="42"/>
                </a:cxn>
                <a:cxn ang="0">
                  <a:pos x="0" y="36"/>
                </a:cxn>
                <a:cxn ang="0">
                  <a:pos x="4" y="31"/>
                </a:cxn>
                <a:cxn ang="0">
                  <a:pos x="12" y="26"/>
                </a:cxn>
                <a:cxn ang="0">
                  <a:pos x="19" y="22"/>
                </a:cxn>
                <a:cxn ang="0">
                  <a:pos x="22" y="20"/>
                </a:cxn>
                <a:cxn ang="0">
                  <a:pos x="22" y="18"/>
                </a:cxn>
                <a:cxn ang="0">
                  <a:pos x="23" y="15"/>
                </a:cxn>
                <a:cxn ang="0">
                  <a:pos x="23" y="11"/>
                </a:cxn>
                <a:cxn ang="0">
                  <a:pos x="25" y="9"/>
                </a:cxn>
                <a:cxn ang="0">
                  <a:pos x="28" y="5"/>
                </a:cxn>
                <a:cxn ang="0">
                  <a:pos x="30" y="2"/>
                </a:cxn>
                <a:cxn ang="0">
                  <a:pos x="33" y="0"/>
                </a:cxn>
              </a:cxnLst>
              <a:rect l="0" t="0" r="r" b="b"/>
              <a:pathLst>
                <a:path w="85" h="47">
                  <a:moveTo>
                    <a:pt x="33" y="0"/>
                  </a:moveTo>
                  <a:lnTo>
                    <a:pt x="37" y="0"/>
                  </a:lnTo>
                  <a:lnTo>
                    <a:pt x="40" y="3"/>
                  </a:lnTo>
                  <a:lnTo>
                    <a:pt x="43" y="5"/>
                  </a:lnTo>
                  <a:lnTo>
                    <a:pt x="47" y="9"/>
                  </a:lnTo>
                  <a:lnTo>
                    <a:pt x="49" y="10"/>
                  </a:lnTo>
                  <a:lnTo>
                    <a:pt x="52" y="13"/>
                  </a:lnTo>
                  <a:lnTo>
                    <a:pt x="66" y="13"/>
                  </a:lnTo>
                  <a:lnTo>
                    <a:pt x="74" y="15"/>
                  </a:lnTo>
                  <a:lnTo>
                    <a:pt x="81" y="20"/>
                  </a:lnTo>
                  <a:lnTo>
                    <a:pt x="85" y="25"/>
                  </a:lnTo>
                  <a:lnTo>
                    <a:pt x="85" y="28"/>
                  </a:lnTo>
                  <a:lnTo>
                    <a:pt x="82" y="33"/>
                  </a:lnTo>
                  <a:lnTo>
                    <a:pt x="79" y="35"/>
                  </a:lnTo>
                  <a:lnTo>
                    <a:pt x="77" y="35"/>
                  </a:lnTo>
                  <a:lnTo>
                    <a:pt x="74" y="36"/>
                  </a:lnTo>
                  <a:lnTo>
                    <a:pt x="66" y="36"/>
                  </a:lnTo>
                  <a:lnTo>
                    <a:pt x="63" y="37"/>
                  </a:lnTo>
                  <a:lnTo>
                    <a:pt x="56" y="39"/>
                  </a:lnTo>
                  <a:lnTo>
                    <a:pt x="47" y="42"/>
                  </a:lnTo>
                  <a:lnTo>
                    <a:pt x="25" y="44"/>
                  </a:lnTo>
                  <a:lnTo>
                    <a:pt x="17" y="47"/>
                  </a:lnTo>
                  <a:lnTo>
                    <a:pt x="8" y="47"/>
                  </a:lnTo>
                  <a:lnTo>
                    <a:pt x="2" y="42"/>
                  </a:lnTo>
                  <a:lnTo>
                    <a:pt x="0" y="36"/>
                  </a:lnTo>
                  <a:lnTo>
                    <a:pt x="4" y="31"/>
                  </a:lnTo>
                  <a:lnTo>
                    <a:pt x="12" y="26"/>
                  </a:lnTo>
                  <a:lnTo>
                    <a:pt x="19" y="22"/>
                  </a:lnTo>
                  <a:lnTo>
                    <a:pt x="22" y="20"/>
                  </a:lnTo>
                  <a:lnTo>
                    <a:pt x="22" y="18"/>
                  </a:lnTo>
                  <a:lnTo>
                    <a:pt x="23" y="15"/>
                  </a:lnTo>
                  <a:lnTo>
                    <a:pt x="23" y="11"/>
                  </a:lnTo>
                  <a:lnTo>
                    <a:pt x="25" y="9"/>
                  </a:lnTo>
                  <a:lnTo>
                    <a:pt x="28" y="5"/>
                  </a:lnTo>
                  <a:lnTo>
                    <a:pt x="30"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8">
              <a:extLst>
                <a:ext uri="{FF2B5EF4-FFF2-40B4-BE49-F238E27FC236}">
                  <a16:creationId xmlns:a16="http://schemas.microsoft.com/office/drawing/2014/main" id="{C00CB587-7051-D243-8AE7-DD2F4439E9F8}"/>
                </a:ext>
              </a:extLst>
            </p:cNvPr>
            <p:cNvSpPr>
              <a:spLocks/>
            </p:cNvSpPr>
            <p:nvPr/>
          </p:nvSpPr>
          <p:spPr bwMode="auto">
            <a:xfrm>
              <a:off x="6818296" y="2265358"/>
              <a:ext cx="253999" cy="250824"/>
            </a:xfrm>
            <a:custGeom>
              <a:avLst/>
              <a:gdLst/>
              <a:ahLst/>
              <a:cxnLst>
                <a:cxn ang="0">
                  <a:pos x="146" y="3"/>
                </a:cxn>
                <a:cxn ang="0">
                  <a:pos x="151" y="18"/>
                </a:cxn>
                <a:cxn ang="0">
                  <a:pos x="158" y="35"/>
                </a:cxn>
                <a:cxn ang="0">
                  <a:pos x="160" y="44"/>
                </a:cxn>
                <a:cxn ang="0">
                  <a:pos x="153" y="48"/>
                </a:cxn>
                <a:cxn ang="0">
                  <a:pos x="149" y="54"/>
                </a:cxn>
                <a:cxn ang="0">
                  <a:pos x="147" y="72"/>
                </a:cxn>
                <a:cxn ang="0">
                  <a:pos x="146" y="87"/>
                </a:cxn>
                <a:cxn ang="0">
                  <a:pos x="131" y="98"/>
                </a:cxn>
                <a:cxn ang="0">
                  <a:pos x="108" y="109"/>
                </a:cxn>
                <a:cxn ang="0">
                  <a:pos x="95" y="115"/>
                </a:cxn>
                <a:cxn ang="0">
                  <a:pos x="94" y="120"/>
                </a:cxn>
                <a:cxn ang="0">
                  <a:pos x="91" y="124"/>
                </a:cxn>
                <a:cxn ang="0">
                  <a:pos x="86" y="126"/>
                </a:cxn>
                <a:cxn ang="0">
                  <a:pos x="78" y="126"/>
                </a:cxn>
                <a:cxn ang="0">
                  <a:pos x="72" y="122"/>
                </a:cxn>
                <a:cxn ang="0">
                  <a:pos x="71" y="115"/>
                </a:cxn>
                <a:cxn ang="0">
                  <a:pos x="69" y="117"/>
                </a:cxn>
                <a:cxn ang="0">
                  <a:pos x="65" y="128"/>
                </a:cxn>
                <a:cxn ang="0">
                  <a:pos x="58" y="136"/>
                </a:cxn>
                <a:cxn ang="0">
                  <a:pos x="49" y="137"/>
                </a:cxn>
                <a:cxn ang="0">
                  <a:pos x="38" y="133"/>
                </a:cxn>
                <a:cxn ang="0">
                  <a:pos x="32" y="139"/>
                </a:cxn>
                <a:cxn ang="0">
                  <a:pos x="31" y="148"/>
                </a:cxn>
                <a:cxn ang="0">
                  <a:pos x="26" y="155"/>
                </a:cxn>
                <a:cxn ang="0">
                  <a:pos x="17" y="158"/>
                </a:cxn>
                <a:cxn ang="0">
                  <a:pos x="4" y="143"/>
                </a:cxn>
                <a:cxn ang="0">
                  <a:pos x="0" y="121"/>
                </a:cxn>
                <a:cxn ang="0">
                  <a:pos x="4" y="117"/>
                </a:cxn>
                <a:cxn ang="0">
                  <a:pos x="9" y="115"/>
                </a:cxn>
                <a:cxn ang="0">
                  <a:pos x="15" y="114"/>
                </a:cxn>
                <a:cxn ang="0">
                  <a:pos x="27" y="103"/>
                </a:cxn>
                <a:cxn ang="0">
                  <a:pos x="35" y="94"/>
                </a:cxn>
                <a:cxn ang="0">
                  <a:pos x="46" y="92"/>
                </a:cxn>
                <a:cxn ang="0">
                  <a:pos x="64" y="95"/>
                </a:cxn>
                <a:cxn ang="0">
                  <a:pos x="78" y="94"/>
                </a:cxn>
                <a:cxn ang="0">
                  <a:pos x="94" y="81"/>
                </a:cxn>
                <a:cxn ang="0">
                  <a:pos x="110" y="76"/>
                </a:cxn>
                <a:cxn ang="0">
                  <a:pos x="117" y="66"/>
                </a:cxn>
                <a:cxn ang="0">
                  <a:pos x="127" y="46"/>
                </a:cxn>
                <a:cxn ang="0">
                  <a:pos x="131" y="25"/>
                </a:cxn>
                <a:cxn ang="0">
                  <a:pos x="132" y="9"/>
                </a:cxn>
                <a:cxn ang="0">
                  <a:pos x="142" y="0"/>
                </a:cxn>
              </a:cxnLst>
              <a:rect l="0" t="0" r="r" b="b"/>
              <a:pathLst>
                <a:path w="160" h="158">
                  <a:moveTo>
                    <a:pt x="142" y="0"/>
                  </a:moveTo>
                  <a:lnTo>
                    <a:pt x="146" y="3"/>
                  </a:lnTo>
                  <a:lnTo>
                    <a:pt x="149" y="10"/>
                  </a:lnTo>
                  <a:lnTo>
                    <a:pt x="151" y="18"/>
                  </a:lnTo>
                  <a:lnTo>
                    <a:pt x="156" y="29"/>
                  </a:lnTo>
                  <a:lnTo>
                    <a:pt x="158" y="35"/>
                  </a:lnTo>
                  <a:lnTo>
                    <a:pt x="160" y="39"/>
                  </a:lnTo>
                  <a:lnTo>
                    <a:pt x="160" y="44"/>
                  </a:lnTo>
                  <a:lnTo>
                    <a:pt x="156" y="48"/>
                  </a:lnTo>
                  <a:lnTo>
                    <a:pt x="153" y="48"/>
                  </a:lnTo>
                  <a:lnTo>
                    <a:pt x="151" y="50"/>
                  </a:lnTo>
                  <a:lnTo>
                    <a:pt x="149" y="54"/>
                  </a:lnTo>
                  <a:lnTo>
                    <a:pt x="147" y="62"/>
                  </a:lnTo>
                  <a:lnTo>
                    <a:pt x="147" y="72"/>
                  </a:lnTo>
                  <a:lnTo>
                    <a:pt x="146" y="81"/>
                  </a:lnTo>
                  <a:lnTo>
                    <a:pt x="146" y="87"/>
                  </a:lnTo>
                  <a:lnTo>
                    <a:pt x="140" y="92"/>
                  </a:lnTo>
                  <a:lnTo>
                    <a:pt x="131" y="98"/>
                  </a:lnTo>
                  <a:lnTo>
                    <a:pt x="117" y="106"/>
                  </a:lnTo>
                  <a:lnTo>
                    <a:pt x="108" y="109"/>
                  </a:lnTo>
                  <a:lnTo>
                    <a:pt x="99" y="113"/>
                  </a:lnTo>
                  <a:lnTo>
                    <a:pt x="95" y="115"/>
                  </a:lnTo>
                  <a:lnTo>
                    <a:pt x="95" y="117"/>
                  </a:lnTo>
                  <a:lnTo>
                    <a:pt x="94" y="120"/>
                  </a:lnTo>
                  <a:lnTo>
                    <a:pt x="94" y="122"/>
                  </a:lnTo>
                  <a:lnTo>
                    <a:pt x="91" y="124"/>
                  </a:lnTo>
                  <a:lnTo>
                    <a:pt x="90" y="126"/>
                  </a:lnTo>
                  <a:lnTo>
                    <a:pt x="86" y="126"/>
                  </a:lnTo>
                  <a:lnTo>
                    <a:pt x="82" y="128"/>
                  </a:lnTo>
                  <a:lnTo>
                    <a:pt x="78" y="126"/>
                  </a:lnTo>
                  <a:lnTo>
                    <a:pt x="75" y="124"/>
                  </a:lnTo>
                  <a:lnTo>
                    <a:pt x="72" y="122"/>
                  </a:lnTo>
                  <a:lnTo>
                    <a:pt x="71" y="118"/>
                  </a:lnTo>
                  <a:lnTo>
                    <a:pt x="71" y="115"/>
                  </a:lnTo>
                  <a:lnTo>
                    <a:pt x="69" y="115"/>
                  </a:lnTo>
                  <a:lnTo>
                    <a:pt x="69" y="117"/>
                  </a:lnTo>
                  <a:lnTo>
                    <a:pt x="68" y="124"/>
                  </a:lnTo>
                  <a:lnTo>
                    <a:pt x="65" y="128"/>
                  </a:lnTo>
                  <a:lnTo>
                    <a:pt x="63" y="133"/>
                  </a:lnTo>
                  <a:lnTo>
                    <a:pt x="58" y="136"/>
                  </a:lnTo>
                  <a:lnTo>
                    <a:pt x="54" y="137"/>
                  </a:lnTo>
                  <a:lnTo>
                    <a:pt x="49" y="137"/>
                  </a:lnTo>
                  <a:lnTo>
                    <a:pt x="43" y="135"/>
                  </a:lnTo>
                  <a:lnTo>
                    <a:pt x="38" y="133"/>
                  </a:lnTo>
                  <a:lnTo>
                    <a:pt x="34" y="133"/>
                  </a:lnTo>
                  <a:lnTo>
                    <a:pt x="32" y="139"/>
                  </a:lnTo>
                  <a:lnTo>
                    <a:pt x="32" y="144"/>
                  </a:lnTo>
                  <a:lnTo>
                    <a:pt x="31" y="148"/>
                  </a:lnTo>
                  <a:lnTo>
                    <a:pt x="28" y="152"/>
                  </a:lnTo>
                  <a:lnTo>
                    <a:pt x="26" y="155"/>
                  </a:lnTo>
                  <a:lnTo>
                    <a:pt x="20" y="158"/>
                  </a:lnTo>
                  <a:lnTo>
                    <a:pt x="17" y="158"/>
                  </a:lnTo>
                  <a:lnTo>
                    <a:pt x="11" y="154"/>
                  </a:lnTo>
                  <a:lnTo>
                    <a:pt x="4" y="143"/>
                  </a:lnTo>
                  <a:lnTo>
                    <a:pt x="0" y="129"/>
                  </a:lnTo>
                  <a:lnTo>
                    <a:pt x="0" y="121"/>
                  </a:lnTo>
                  <a:lnTo>
                    <a:pt x="2" y="120"/>
                  </a:lnTo>
                  <a:lnTo>
                    <a:pt x="4" y="117"/>
                  </a:lnTo>
                  <a:lnTo>
                    <a:pt x="6" y="117"/>
                  </a:lnTo>
                  <a:lnTo>
                    <a:pt x="9" y="115"/>
                  </a:lnTo>
                  <a:lnTo>
                    <a:pt x="13" y="114"/>
                  </a:lnTo>
                  <a:lnTo>
                    <a:pt x="15" y="114"/>
                  </a:lnTo>
                  <a:lnTo>
                    <a:pt x="17" y="113"/>
                  </a:lnTo>
                  <a:lnTo>
                    <a:pt x="27" y="103"/>
                  </a:lnTo>
                  <a:lnTo>
                    <a:pt x="31" y="98"/>
                  </a:lnTo>
                  <a:lnTo>
                    <a:pt x="35" y="94"/>
                  </a:lnTo>
                  <a:lnTo>
                    <a:pt x="39" y="92"/>
                  </a:lnTo>
                  <a:lnTo>
                    <a:pt x="46" y="92"/>
                  </a:lnTo>
                  <a:lnTo>
                    <a:pt x="56" y="94"/>
                  </a:lnTo>
                  <a:lnTo>
                    <a:pt x="64" y="95"/>
                  </a:lnTo>
                  <a:lnTo>
                    <a:pt x="72" y="95"/>
                  </a:lnTo>
                  <a:lnTo>
                    <a:pt x="78" y="94"/>
                  </a:lnTo>
                  <a:lnTo>
                    <a:pt x="84" y="87"/>
                  </a:lnTo>
                  <a:lnTo>
                    <a:pt x="94" y="81"/>
                  </a:lnTo>
                  <a:lnTo>
                    <a:pt x="105" y="77"/>
                  </a:lnTo>
                  <a:lnTo>
                    <a:pt x="110" y="76"/>
                  </a:lnTo>
                  <a:lnTo>
                    <a:pt x="113" y="73"/>
                  </a:lnTo>
                  <a:lnTo>
                    <a:pt x="117" y="66"/>
                  </a:lnTo>
                  <a:lnTo>
                    <a:pt x="121" y="57"/>
                  </a:lnTo>
                  <a:lnTo>
                    <a:pt x="127" y="46"/>
                  </a:lnTo>
                  <a:lnTo>
                    <a:pt x="130" y="36"/>
                  </a:lnTo>
                  <a:lnTo>
                    <a:pt x="131" y="25"/>
                  </a:lnTo>
                  <a:lnTo>
                    <a:pt x="131" y="15"/>
                  </a:lnTo>
                  <a:lnTo>
                    <a:pt x="132" y="9"/>
                  </a:lnTo>
                  <a:lnTo>
                    <a:pt x="136" y="3"/>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9">
              <a:extLst>
                <a:ext uri="{FF2B5EF4-FFF2-40B4-BE49-F238E27FC236}">
                  <a16:creationId xmlns:a16="http://schemas.microsoft.com/office/drawing/2014/main" id="{80C6D791-194F-1E4F-8B2A-6F6EEFB8CF4E}"/>
                </a:ext>
              </a:extLst>
            </p:cNvPr>
            <p:cNvSpPr>
              <a:spLocks/>
            </p:cNvSpPr>
            <p:nvPr/>
          </p:nvSpPr>
          <p:spPr bwMode="auto">
            <a:xfrm>
              <a:off x="6629384" y="2668583"/>
              <a:ext cx="38100" cy="66675"/>
            </a:xfrm>
            <a:custGeom>
              <a:avLst/>
              <a:gdLst/>
              <a:ahLst/>
              <a:cxnLst>
                <a:cxn ang="0">
                  <a:pos x="19" y="0"/>
                </a:cxn>
                <a:cxn ang="0">
                  <a:pos x="23" y="1"/>
                </a:cxn>
                <a:cxn ang="0">
                  <a:pos x="24" y="7"/>
                </a:cxn>
                <a:cxn ang="0">
                  <a:pos x="23" y="15"/>
                </a:cxn>
                <a:cxn ang="0">
                  <a:pos x="20" y="25"/>
                </a:cxn>
                <a:cxn ang="0">
                  <a:pos x="16" y="33"/>
                </a:cxn>
                <a:cxn ang="0">
                  <a:pos x="11" y="40"/>
                </a:cxn>
                <a:cxn ang="0">
                  <a:pos x="5" y="42"/>
                </a:cxn>
                <a:cxn ang="0">
                  <a:pos x="1" y="40"/>
                </a:cxn>
                <a:cxn ang="0">
                  <a:pos x="0" y="31"/>
                </a:cxn>
                <a:cxn ang="0">
                  <a:pos x="1" y="22"/>
                </a:cxn>
                <a:cxn ang="0">
                  <a:pos x="5" y="12"/>
                </a:cxn>
                <a:cxn ang="0">
                  <a:pos x="11" y="4"/>
                </a:cxn>
                <a:cxn ang="0">
                  <a:pos x="19" y="0"/>
                </a:cxn>
              </a:cxnLst>
              <a:rect l="0" t="0" r="r" b="b"/>
              <a:pathLst>
                <a:path w="24" h="42">
                  <a:moveTo>
                    <a:pt x="19" y="0"/>
                  </a:moveTo>
                  <a:lnTo>
                    <a:pt x="23" y="1"/>
                  </a:lnTo>
                  <a:lnTo>
                    <a:pt x="24" y="7"/>
                  </a:lnTo>
                  <a:lnTo>
                    <a:pt x="23" y="15"/>
                  </a:lnTo>
                  <a:lnTo>
                    <a:pt x="20" y="25"/>
                  </a:lnTo>
                  <a:lnTo>
                    <a:pt x="16" y="33"/>
                  </a:lnTo>
                  <a:lnTo>
                    <a:pt x="11" y="40"/>
                  </a:lnTo>
                  <a:lnTo>
                    <a:pt x="5" y="42"/>
                  </a:lnTo>
                  <a:lnTo>
                    <a:pt x="1" y="40"/>
                  </a:lnTo>
                  <a:lnTo>
                    <a:pt x="0" y="31"/>
                  </a:lnTo>
                  <a:lnTo>
                    <a:pt x="1" y="22"/>
                  </a:lnTo>
                  <a:lnTo>
                    <a:pt x="5" y="12"/>
                  </a:lnTo>
                  <a:lnTo>
                    <a:pt x="11" y="4"/>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0">
              <a:extLst>
                <a:ext uri="{FF2B5EF4-FFF2-40B4-BE49-F238E27FC236}">
                  <a16:creationId xmlns:a16="http://schemas.microsoft.com/office/drawing/2014/main" id="{44874A5F-1907-E14A-A182-65D9B86A7E01}"/>
                </a:ext>
              </a:extLst>
            </p:cNvPr>
            <p:cNvSpPr>
              <a:spLocks/>
            </p:cNvSpPr>
            <p:nvPr/>
          </p:nvSpPr>
          <p:spPr bwMode="auto">
            <a:xfrm>
              <a:off x="7707294" y="4097330"/>
              <a:ext cx="95249" cy="153987"/>
            </a:xfrm>
            <a:custGeom>
              <a:avLst/>
              <a:gdLst/>
              <a:ahLst/>
              <a:cxnLst>
                <a:cxn ang="0">
                  <a:pos x="8" y="0"/>
                </a:cxn>
                <a:cxn ang="0">
                  <a:pos x="13" y="4"/>
                </a:cxn>
                <a:cxn ang="0">
                  <a:pos x="15" y="10"/>
                </a:cxn>
                <a:cxn ang="0">
                  <a:pos x="18" y="17"/>
                </a:cxn>
                <a:cxn ang="0">
                  <a:pos x="22" y="25"/>
                </a:cxn>
                <a:cxn ang="0">
                  <a:pos x="25" y="29"/>
                </a:cxn>
                <a:cxn ang="0">
                  <a:pos x="26" y="32"/>
                </a:cxn>
                <a:cxn ang="0">
                  <a:pos x="28" y="33"/>
                </a:cxn>
                <a:cxn ang="0">
                  <a:pos x="28" y="36"/>
                </a:cxn>
                <a:cxn ang="0">
                  <a:pos x="29" y="36"/>
                </a:cxn>
                <a:cxn ang="0">
                  <a:pos x="30" y="37"/>
                </a:cxn>
                <a:cxn ang="0">
                  <a:pos x="33" y="38"/>
                </a:cxn>
                <a:cxn ang="0">
                  <a:pos x="36" y="41"/>
                </a:cxn>
                <a:cxn ang="0">
                  <a:pos x="40" y="44"/>
                </a:cxn>
                <a:cxn ang="0">
                  <a:pos x="47" y="44"/>
                </a:cxn>
                <a:cxn ang="0">
                  <a:pos x="49" y="43"/>
                </a:cxn>
                <a:cxn ang="0">
                  <a:pos x="51" y="41"/>
                </a:cxn>
                <a:cxn ang="0">
                  <a:pos x="54" y="41"/>
                </a:cxn>
                <a:cxn ang="0">
                  <a:pos x="58" y="45"/>
                </a:cxn>
                <a:cxn ang="0">
                  <a:pos x="59" y="49"/>
                </a:cxn>
                <a:cxn ang="0">
                  <a:pos x="60" y="52"/>
                </a:cxn>
                <a:cxn ang="0">
                  <a:pos x="59" y="55"/>
                </a:cxn>
                <a:cxn ang="0">
                  <a:pos x="56" y="58"/>
                </a:cxn>
                <a:cxn ang="0">
                  <a:pos x="48" y="67"/>
                </a:cxn>
                <a:cxn ang="0">
                  <a:pos x="41" y="80"/>
                </a:cxn>
                <a:cxn ang="0">
                  <a:pos x="40" y="84"/>
                </a:cxn>
                <a:cxn ang="0">
                  <a:pos x="37" y="88"/>
                </a:cxn>
                <a:cxn ang="0">
                  <a:pos x="36" y="90"/>
                </a:cxn>
                <a:cxn ang="0">
                  <a:pos x="33" y="95"/>
                </a:cxn>
                <a:cxn ang="0">
                  <a:pos x="28" y="97"/>
                </a:cxn>
                <a:cxn ang="0">
                  <a:pos x="23" y="97"/>
                </a:cxn>
                <a:cxn ang="0">
                  <a:pos x="21" y="96"/>
                </a:cxn>
                <a:cxn ang="0">
                  <a:pos x="19" y="95"/>
                </a:cxn>
                <a:cxn ang="0">
                  <a:pos x="19" y="92"/>
                </a:cxn>
                <a:cxn ang="0">
                  <a:pos x="21" y="89"/>
                </a:cxn>
                <a:cxn ang="0">
                  <a:pos x="21" y="86"/>
                </a:cxn>
                <a:cxn ang="0">
                  <a:pos x="22" y="84"/>
                </a:cxn>
                <a:cxn ang="0">
                  <a:pos x="23" y="80"/>
                </a:cxn>
                <a:cxn ang="0">
                  <a:pos x="25" y="77"/>
                </a:cxn>
                <a:cxn ang="0">
                  <a:pos x="25" y="74"/>
                </a:cxn>
                <a:cxn ang="0">
                  <a:pos x="21" y="73"/>
                </a:cxn>
                <a:cxn ang="0">
                  <a:pos x="8" y="73"/>
                </a:cxn>
                <a:cxn ang="0">
                  <a:pos x="3" y="70"/>
                </a:cxn>
                <a:cxn ang="0">
                  <a:pos x="0" y="67"/>
                </a:cxn>
                <a:cxn ang="0">
                  <a:pos x="0" y="64"/>
                </a:cxn>
                <a:cxn ang="0">
                  <a:pos x="2" y="62"/>
                </a:cxn>
                <a:cxn ang="0">
                  <a:pos x="4" y="60"/>
                </a:cxn>
                <a:cxn ang="0">
                  <a:pos x="7" y="58"/>
                </a:cxn>
                <a:cxn ang="0">
                  <a:pos x="10" y="56"/>
                </a:cxn>
                <a:cxn ang="0">
                  <a:pos x="14" y="52"/>
                </a:cxn>
                <a:cxn ang="0">
                  <a:pos x="14" y="44"/>
                </a:cxn>
                <a:cxn ang="0">
                  <a:pos x="11" y="32"/>
                </a:cxn>
                <a:cxn ang="0">
                  <a:pos x="8" y="23"/>
                </a:cxn>
                <a:cxn ang="0">
                  <a:pos x="4" y="18"/>
                </a:cxn>
                <a:cxn ang="0">
                  <a:pos x="2" y="11"/>
                </a:cxn>
                <a:cxn ang="0">
                  <a:pos x="2" y="6"/>
                </a:cxn>
                <a:cxn ang="0">
                  <a:pos x="3" y="1"/>
                </a:cxn>
                <a:cxn ang="0">
                  <a:pos x="8" y="0"/>
                </a:cxn>
              </a:cxnLst>
              <a:rect l="0" t="0" r="r" b="b"/>
              <a:pathLst>
                <a:path w="60" h="97">
                  <a:moveTo>
                    <a:pt x="8" y="0"/>
                  </a:moveTo>
                  <a:lnTo>
                    <a:pt x="13" y="4"/>
                  </a:lnTo>
                  <a:lnTo>
                    <a:pt x="15" y="10"/>
                  </a:lnTo>
                  <a:lnTo>
                    <a:pt x="18" y="17"/>
                  </a:lnTo>
                  <a:lnTo>
                    <a:pt x="22" y="25"/>
                  </a:lnTo>
                  <a:lnTo>
                    <a:pt x="25" y="29"/>
                  </a:lnTo>
                  <a:lnTo>
                    <a:pt x="26" y="32"/>
                  </a:lnTo>
                  <a:lnTo>
                    <a:pt x="28" y="33"/>
                  </a:lnTo>
                  <a:lnTo>
                    <a:pt x="28" y="36"/>
                  </a:lnTo>
                  <a:lnTo>
                    <a:pt x="29" y="36"/>
                  </a:lnTo>
                  <a:lnTo>
                    <a:pt x="30" y="37"/>
                  </a:lnTo>
                  <a:lnTo>
                    <a:pt x="33" y="38"/>
                  </a:lnTo>
                  <a:lnTo>
                    <a:pt x="36" y="41"/>
                  </a:lnTo>
                  <a:lnTo>
                    <a:pt x="40" y="44"/>
                  </a:lnTo>
                  <a:lnTo>
                    <a:pt x="47" y="44"/>
                  </a:lnTo>
                  <a:lnTo>
                    <a:pt x="49" y="43"/>
                  </a:lnTo>
                  <a:lnTo>
                    <a:pt x="51" y="41"/>
                  </a:lnTo>
                  <a:lnTo>
                    <a:pt x="54" y="41"/>
                  </a:lnTo>
                  <a:lnTo>
                    <a:pt x="58" y="45"/>
                  </a:lnTo>
                  <a:lnTo>
                    <a:pt x="59" y="49"/>
                  </a:lnTo>
                  <a:lnTo>
                    <a:pt x="60" y="52"/>
                  </a:lnTo>
                  <a:lnTo>
                    <a:pt x="59" y="55"/>
                  </a:lnTo>
                  <a:lnTo>
                    <a:pt x="56" y="58"/>
                  </a:lnTo>
                  <a:lnTo>
                    <a:pt x="48" y="67"/>
                  </a:lnTo>
                  <a:lnTo>
                    <a:pt x="41" y="80"/>
                  </a:lnTo>
                  <a:lnTo>
                    <a:pt x="40" y="84"/>
                  </a:lnTo>
                  <a:lnTo>
                    <a:pt x="37" y="88"/>
                  </a:lnTo>
                  <a:lnTo>
                    <a:pt x="36" y="90"/>
                  </a:lnTo>
                  <a:lnTo>
                    <a:pt x="33" y="95"/>
                  </a:lnTo>
                  <a:lnTo>
                    <a:pt x="28" y="97"/>
                  </a:lnTo>
                  <a:lnTo>
                    <a:pt x="23" y="97"/>
                  </a:lnTo>
                  <a:lnTo>
                    <a:pt x="21" y="96"/>
                  </a:lnTo>
                  <a:lnTo>
                    <a:pt x="19" y="95"/>
                  </a:lnTo>
                  <a:lnTo>
                    <a:pt x="19" y="92"/>
                  </a:lnTo>
                  <a:lnTo>
                    <a:pt x="21" y="89"/>
                  </a:lnTo>
                  <a:lnTo>
                    <a:pt x="21" y="86"/>
                  </a:lnTo>
                  <a:lnTo>
                    <a:pt x="22" y="84"/>
                  </a:lnTo>
                  <a:lnTo>
                    <a:pt x="23" y="80"/>
                  </a:lnTo>
                  <a:lnTo>
                    <a:pt x="25" y="77"/>
                  </a:lnTo>
                  <a:lnTo>
                    <a:pt x="25" y="74"/>
                  </a:lnTo>
                  <a:lnTo>
                    <a:pt x="21" y="73"/>
                  </a:lnTo>
                  <a:lnTo>
                    <a:pt x="8" y="73"/>
                  </a:lnTo>
                  <a:lnTo>
                    <a:pt x="3" y="70"/>
                  </a:lnTo>
                  <a:lnTo>
                    <a:pt x="0" y="67"/>
                  </a:lnTo>
                  <a:lnTo>
                    <a:pt x="0" y="64"/>
                  </a:lnTo>
                  <a:lnTo>
                    <a:pt x="2" y="62"/>
                  </a:lnTo>
                  <a:lnTo>
                    <a:pt x="4" y="60"/>
                  </a:lnTo>
                  <a:lnTo>
                    <a:pt x="7" y="58"/>
                  </a:lnTo>
                  <a:lnTo>
                    <a:pt x="10" y="56"/>
                  </a:lnTo>
                  <a:lnTo>
                    <a:pt x="14" y="52"/>
                  </a:lnTo>
                  <a:lnTo>
                    <a:pt x="14" y="44"/>
                  </a:lnTo>
                  <a:lnTo>
                    <a:pt x="11" y="32"/>
                  </a:lnTo>
                  <a:lnTo>
                    <a:pt x="8" y="23"/>
                  </a:lnTo>
                  <a:lnTo>
                    <a:pt x="4" y="18"/>
                  </a:lnTo>
                  <a:lnTo>
                    <a:pt x="2" y="11"/>
                  </a:lnTo>
                  <a:lnTo>
                    <a:pt x="2" y="6"/>
                  </a:lnTo>
                  <a:lnTo>
                    <a:pt x="3"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1">
              <a:extLst>
                <a:ext uri="{FF2B5EF4-FFF2-40B4-BE49-F238E27FC236}">
                  <a16:creationId xmlns:a16="http://schemas.microsoft.com/office/drawing/2014/main" id="{ED93519A-2DEF-DE47-BF4F-5048ABF48FCA}"/>
                </a:ext>
              </a:extLst>
            </p:cNvPr>
            <p:cNvSpPr>
              <a:spLocks/>
            </p:cNvSpPr>
            <p:nvPr/>
          </p:nvSpPr>
          <p:spPr bwMode="auto">
            <a:xfrm>
              <a:off x="7569182" y="4230682"/>
              <a:ext cx="155575" cy="149225"/>
            </a:xfrm>
            <a:custGeom>
              <a:avLst/>
              <a:gdLst/>
              <a:ahLst/>
              <a:cxnLst>
                <a:cxn ang="0">
                  <a:pos x="82" y="0"/>
                </a:cxn>
                <a:cxn ang="0">
                  <a:pos x="85" y="0"/>
                </a:cxn>
                <a:cxn ang="0">
                  <a:pos x="87" y="1"/>
                </a:cxn>
                <a:cxn ang="0">
                  <a:pos x="89" y="4"/>
                </a:cxn>
                <a:cxn ang="0">
                  <a:pos x="94" y="9"/>
                </a:cxn>
                <a:cxn ang="0">
                  <a:pos x="97" y="11"/>
                </a:cxn>
                <a:cxn ang="0">
                  <a:pos x="98" y="13"/>
                </a:cxn>
                <a:cxn ang="0">
                  <a:pos x="98" y="16"/>
                </a:cxn>
                <a:cxn ang="0">
                  <a:pos x="97" y="24"/>
                </a:cxn>
                <a:cxn ang="0">
                  <a:pos x="93" y="35"/>
                </a:cxn>
                <a:cxn ang="0">
                  <a:pos x="85" y="45"/>
                </a:cxn>
                <a:cxn ang="0">
                  <a:pos x="71" y="57"/>
                </a:cxn>
                <a:cxn ang="0">
                  <a:pos x="60" y="68"/>
                </a:cxn>
                <a:cxn ang="0">
                  <a:pos x="48" y="82"/>
                </a:cxn>
                <a:cxn ang="0">
                  <a:pos x="42" y="89"/>
                </a:cxn>
                <a:cxn ang="0">
                  <a:pos x="38" y="93"/>
                </a:cxn>
                <a:cxn ang="0">
                  <a:pos x="35" y="94"/>
                </a:cxn>
                <a:cxn ang="0">
                  <a:pos x="31" y="94"/>
                </a:cxn>
                <a:cxn ang="0">
                  <a:pos x="23" y="93"/>
                </a:cxn>
                <a:cxn ang="0">
                  <a:pos x="12" y="91"/>
                </a:cxn>
                <a:cxn ang="0">
                  <a:pos x="4" y="87"/>
                </a:cxn>
                <a:cxn ang="0">
                  <a:pos x="0" y="80"/>
                </a:cxn>
                <a:cxn ang="0">
                  <a:pos x="1" y="74"/>
                </a:cxn>
                <a:cxn ang="0">
                  <a:pos x="8" y="64"/>
                </a:cxn>
                <a:cxn ang="0">
                  <a:pos x="19" y="54"/>
                </a:cxn>
                <a:cxn ang="0">
                  <a:pos x="46" y="35"/>
                </a:cxn>
                <a:cxn ang="0">
                  <a:pos x="54" y="28"/>
                </a:cxn>
                <a:cxn ang="0">
                  <a:pos x="60" y="24"/>
                </a:cxn>
                <a:cxn ang="0">
                  <a:pos x="61" y="20"/>
                </a:cxn>
                <a:cxn ang="0">
                  <a:pos x="63" y="17"/>
                </a:cxn>
                <a:cxn ang="0">
                  <a:pos x="65" y="13"/>
                </a:cxn>
                <a:cxn ang="0">
                  <a:pos x="68" y="11"/>
                </a:cxn>
                <a:cxn ang="0">
                  <a:pos x="72" y="8"/>
                </a:cxn>
                <a:cxn ang="0">
                  <a:pos x="75" y="6"/>
                </a:cxn>
                <a:cxn ang="0">
                  <a:pos x="78" y="4"/>
                </a:cxn>
                <a:cxn ang="0">
                  <a:pos x="80" y="2"/>
                </a:cxn>
                <a:cxn ang="0">
                  <a:pos x="82" y="0"/>
                </a:cxn>
              </a:cxnLst>
              <a:rect l="0" t="0" r="r" b="b"/>
              <a:pathLst>
                <a:path w="98" h="94">
                  <a:moveTo>
                    <a:pt x="82" y="0"/>
                  </a:moveTo>
                  <a:lnTo>
                    <a:pt x="85" y="0"/>
                  </a:lnTo>
                  <a:lnTo>
                    <a:pt x="87" y="1"/>
                  </a:lnTo>
                  <a:lnTo>
                    <a:pt x="89" y="4"/>
                  </a:lnTo>
                  <a:lnTo>
                    <a:pt x="94" y="9"/>
                  </a:lnTo>
                  <a:lnTo>
                    <a:pt x="97" y="11"/>
                  </a:lnTo>
                  <a:lnTo>
                    <a:pt x="98" y="13"/>
                  </a:lnTo>
                  <a:lnTo>
                    <a:pt x="98" y="16"/>
                  </a:lnTo>
                  <a:lnTo>
                    <a:pt x="97" y="24"/>
                  </a:lnTo>
                  <a:lnTo>
                    <a:pt x="93" y="35"/>
                  </a:lnTo>
                  <a:lnTo>
                    <a:pt x="85" y="45"/>
                  </a:lnTo>
                  <a:lnTo>
                    <a:pt x="71" y="57"/>
                  </a:lnTo>
                  <a:lnTo>
                    <a:pt x="60" y="68"/>
                  </a:lnTo>
                  <a:lnTo>
                    <a:pt x="48" y="82"/>
                  </a:lnTo>
                  <a:lnTo>
                    <a:pt x="42" y="89"/>
                  </a:lnTo>
                  <a:lnTo>
                    <a:pt x="38" y="93"/>
                  </a:lnTo>
                  <a:lnTo>
                    <a:pt x="35" y="94"/>
                  </a:lnTo>
                  <a:lnTo>
                    <a:pt x="31" y="94"/>
                  </a:lnTo>
                  <a:lnTo>
                    <a:pt x="23" y="93"/>
                  </a:lnTo>
                  <a:lnTo>
                    <a:pt x="12" y="91"/>
                  </a:lnTo>
                  <a:lnTo>
                    <a:pt x="4" y="87"/>
                  </a:lnTo>
                  <a:lnTo>
                    <a:pt x="0" y="80"/>
                  </a:lnTo>
                  <a:lnTo>
                    <a:pt x="1" y="74"/>
                  </a:lnTo>
                  <a:lnTo>
                    <a:pt x="8" y="64"/>
                  </a:lnTo>
                  <a:lnTo>
                    <a:pt x="19" y="54"/>
                  </a:lnTo>
                  <a:lnTo>
                    <a:pt x="46" y="35"/>
                  </a:lnTo>
                  <a:lnTo>
                    <a:pt x="54" y="28"/>
                  </a:lnTo>
                  <a:lnTo>
                    <a:pt x="60" y="24"/>
                  </a:lnTo>
                  <a:lnTo>
                    <a:pt x="61" y="20"/>
                  </a:lnTo>
                  <a:lnTo>
                    <a:pt x="63" y="17"/>
                  </a:lnTo>
                  <a:lnTo>
                    <a:pt x="65" y="13"/>
                  </a:lnTo>
                  <a:lnTo>
                    <a:pt x="68" y="11"/>
                  </a:lnTo>
                  <a:lnTo>
                    <a:pt x="72" y="8"/>
                  </a:lnTo>
                  <a:lnTo>
                    <a:pt x="75" y="6"/>
                  </a:lnTo>
                  <a:lnTo>
                    <a:pt x="78" y="4"/>
                  </a:lnTo>
                  <a:lnTo>
                    <a:pt x="80" y="2"/>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2">
              <a:extLst>
                <a:ext uri="{FF2B5EF4-FFF2-40B4-BE49-F238E27FC236}">
                  <a16:creationId xmlns:a16="http://schemas.microsoft.com/office/drawing/2014/main" id="{372F094A-381D-7A46-9C5F-506A767D51C9}"/>
                </a:ext>
              </a:extLst>
            </p:cNvPr>
            <p:cNvSpPr>
              <a:spLocks/>
            </p:cNvSpPr>
            <p:nvPr/>
          </p:nvSpPr>
          <p:spPr bwMode="auto">
            <a:xfrm>
              <a:off x="7123096" y="4233858"/>
              <a:ext cx="79375" cy="73025"/>
            </a:xfrm>
            <a:custGeom>
              <a:avLst/>
              <a:gdLst/>
              <a:ahLst/>
              <a:cxnLst>
                <a:cxn ang="0">
                  <a:pos x="47" y="0"/>
                </a:cxn>
                <a:cxn ang="0">
                  <a:pos x="50" y="2"/>
                </a:cxn>
                <a:cxn ang="0">
                  <a:pos x="50" y="9"/>
                </a:cxn>
                <a:cxn ang="0">
                  <a:pos x="47" y="18"/>
                </a:cxn>
                <a:cxn ang="0">
                  <a:pos x="43" y="29"/>
                </a:cxn>
                <a:cxn ang="0">
                  <a:pos x="37" y="37"/>
                </a:cxn>
                <a:cxn ang="0">
                  <a:pos x="32" y="43"/>
                </a:cxn>
                <a:cxn ang="0">
                  <a:pos x="29" y="43"/>
                </a:cxn>
                <a:cxn ang="0">
                  <a:pos x="25" y="44"/>
                </a:cxn>
                <a:cxn ang="0">
                  <a:pos x="22" y="44"/>
                </a:cxn>
                <a:cxn ang="0">
                  <a:pos x="20" y="46"/>
                </a:cxn>
                <a:cxn ang="0">
                  <a:pos x="17" y="44"/>
                </a:cxn>
                <a:cxn ang="0">
                  <a:pos x="14" y="44"/>
                </a:cxn>
                <a:cxn ang="0">
                  <a:pos x="13" y="41"/>
                </a:cxn>
                <a:cxn ang="0">
                  <a:pos x="13" y="29"/>
                </a:cxn>
                <a:cxn ang="0">
                  <a:pos x="5" y="21"/>
                </a:cxn>
                <a:cxn ang="0">
                  <a:pos x="2" y="17"/>
                </a:cxn>
                <a:cxn ang="0">
                  <a:pos x="0" y="13"/>
                </a:cxn>
                <a:cxn ang="0">
                  <a:pos x="3" y="7"/>
                </a:cxn>
                <a:cxn ang="0">
                  <a:pos x="5" y="7"/>
                </a:cxn>
                <a:cxn ang="0">
                  <a:pos x="6" y="9"/>
                </a:cxn>
                <a:cxn ang="0">
                  <a:pos x="11" y="11"/>
                </a:cxn>
                <a:cxn ang="0">
                  <a:pos x="15" y="13"/>
                </a:cxn>
                <a:cxn ang="0">
                  <a:pos x="18" y="13"/>
                </a:cxn>
                <a:cxn ang="0">
                  <a:pos x="21" y="14"/>
                </a:cxn>
                <a:cxn ang="0">
                  <a:pos x="25" y="13"/>
                </a:cxn>
                <a:cxn ang="0">
                  <a:pos x="31" y="10"/>
                </a:cxn>
                <a:cxn ang="0">
                  <a:pos x="37" y="6"/>
                </a:cxn>
                <a:cxn ang="0">
                  <a:pos x="43" y="2"/>
                </a:cxn>
                <a:cxn ang="0">
                  <a:pos x="47" y="0"/>
                </a:cxn>
              </a:cxnLst>
              <a:rect l="0" t="0" r="r" b="b"/>
              <a:pathLst>
                <a:path w="50" h="46">
                  <a:moveTo>
                    <a:pt x="47" y="0"/>
                  </a:moveTo>
                  <a:lnTo>
                    <a:pt x="50" y="2"/>
                  </a:lnTo>
                  <a:lnTo>
                    <a:pt x="50" y="9"/>
                  </a:lnTo>
                  <a:lnTo>
                    <a:pt x="47" y="18"/>
                  </a:lnTo>
                  <a:lnTo>
                    <a:pt x="43" y="29"/>
                  </a:lnTo>
                  <a:lnTo>
                    <a:pt x="37" y="37"/>
                  </a:lnTo>
                  <a:lnTo>
                    <a:pt x="32" y="43"/>
                  </a:lnTo>
                  <a:lnTo>
                    <a:pt x="29" y="43"/>
                  </a:lnTo>
                  <a:lnTo>
                    <a:pt x="25" y="44"/>
                  </a:lnTo>
                  <a:lnTo>
                    <a:pt x="22" y="44"/>
                  </a:lnTo>
                  <a:lnTo>
                    <a:pt x="20" y="46"/>
                  </a:lnTo>
                  <a:lnTo>
                    <a:pt x="17" y="44"/>
                  </a:lnTo>
                  <a:lnTo>
                    <a:pt x="14" y="44"/>
                  </a:lnTo>
                  <a:lnTo>
                    <a:pt x="13" y="41"/>
                  </a:lnTo>
                  <a:lnTo>
                    <a:pt x="13" y="29"/>
                  </a:lnTo>
                  <a:lnTo>
                    <a:pt x="5" y="21"/>
                  </a:lnTo>
                  <a:lnTo>
                    <a:pt x="2" y="17"/>
                  </a:lnTo>
                  <a:lnTo>
                    <a:pt x="0" y="13"/>
                  </a:lnTo>
                  <a:lnTo>
                    <a:pt x="3" y="7"/>
                  </a:lnTo>
                  <a:lnTo>
                    <a:pt x="5" y="7"/>
                  </a:lnTo>
                  <a:lnTo>
                    <a:pt x="6" y="9"/>
                  </a:lnTo>
                  <a:lnTo>
                    <a:pt x="11" y="11"/>
                  </a:lnTo>
                  <a:lnTo>
                    <a:pt x="15" y="13"/>
                  </a:lnTo>
                  <a:lnTo>
                    <a:pt x="18" y="13"/>
                  </a:lnTo>
                  <a:lnTo>
                    <a:pt x="21" y="14"/>
                  </a:lnTo>
                  <a:lnTo>
                    <a:pt x="25" y="13"/>
                  </a:lnTo>
                  <a:lnTo>
                    <a:pt x="31" y="10"/>
                  </a:lnTo>
                  <a:lnTo>
                    <a:pt x="37" y="6"/>
                  </a:lnTo>
                  <a:lnTo>
                    <a:pt x="43" y="2"/>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3">
              <a:extLst>
                <a:ext uri="{FF2B5EF4-FFF2-40B4-BE49-F238E27FC236}">
                  <a16:creationId xmlns:a16="http://schemas.microsoft.com/office/drawing/2014/main" id="{8EA6B245-67F7-CA47-826F-C5B2AE682E53}"/>
                </a:ext>
              </a:extLst>
            </p:cNvPr>
            <p:cNvSpPr>
              <a:spLocks/>
            </p:cNvSpPr>
            <p:nvPr/>
          </p:nvSpPr>
          <p:spPr bwMode="auto">
            <a:xfrm>
              <a:off x="6470634" y="3516309"/>
              <a:ext cx="857248" cy="690562"/>
            </a:xfrm>
            <a:custGeom>
              <a:avLst/>
              <a:gdLst/>
              <a:ahLst/>
              <a:cxnLst>
                <a:cxn ang="0">
                  <a:pos x="390" y="21"/>
                </a:cxn>
                <a:cxn ang="0">
                  <a:pos x="421" y="69"/>
                </a:cxn>
                <a:cxn ang="0">
                  <a:pos x="435" y="117"/>
                </a:cxn>
                <a:cxn ang="0">
                  <a:pos x="461" y="140"/>
                </a:cxn>
                <a:cxn ang="0">
                  <a:pos x="489" y="154"/>
                </a:cxn>
                <a:cxn ang="0">
                  <a:pos x="504" y="208"/>
                </a:cxn>
                <a:cxn ang="0">
                  <a:pos x="539" y="289"/>
                </a:cxn>
                <a:cxn ang="0">
                  <a:pos x="515" y="339"/>
                </a:cxn>
                <a:cxn ang="0">
                  <a:pos x="483" y="392"/>
                </a:cxn>
                <a:cxn ang="0">
                  <a:pos x="469" y="413"/>
                </a:cxn>
                <a:cxn ang="0">
                  <a:pos x="436" y="429"/>
                </a:cxn>
                <a:cxn ang="0">
                  <a:pos x="416" y="422"/>
                </a:cxn>
                <a:cxn ang="0">
                  <a:pos x="396" y="432"/>
                </a:cxn>
                <a:cxn ang="0">
                  <a:pos x="387" y="428"/>
                </a:cxn>
                <a:cxn ang="0">
                  <a:pos x="358" y="413"/>
                </a:cxn>
                <a:cxn ang="0">
                  <a:pos x="353" y="383"/>
                </a:cxn>
                <a:cxn ang="0">
                  <a:pos x="340" y="372"/>
                </a:cxn>
                <a:cxn ang="0">
                  <a:pos x="334" y="358"/>
                </a:cxn>
                <a:cxn ang="0">
                  <a:pos x="325" y="363"/>
                </a:cxn>
                <a:cxn ang="0">
                  <a:pos x="318" y="340"/>
                </a:cxn>
                <a:cxn ang="0">
                  <a:pos x="302" y="361"/>
                </a:cxn>
                <a:cxn ang="0">
                  <a:pos x="284" y="366"/>
                </a:cxn>
                <a:cxn ang="0">
                  <a:pos x="287" y="341"/>
                </a:cxn>
                <a:cxn ang="0">
                  <a:pos x="253" y="322"/>
                </a:cxn>
                <a:cxn ang="0">
                  <a:pos x="238" y="310"/>
                </a:cxn>
                <a:cxn ang="0">
                  <a:pos x="194" y="325"/>
                </a:cxn>
                <a:cxn ang="0">
                  <a:pos x="176" y="322"/>
                </a:cxn>
                <a:cxn ang="0">
                  <a:pos x="154" y="347"/>
                </a:cxn>
                <a:cxn ang="0">
                  <a:pos x="148" y="369"/>
                </a:cxn>
                <a:cxn ang="0">
                  <a:pos x="98" y="363"/>
                </a:cxn>
                <a:cxn ang="0">
                  <a:pos x="63" y="378"/>
                </a:cxn>
                <a:cxn ang="0">
                  <a:pos x="37" y="363"/>
                </a:cxn>
                <a:cxn ang="0">
                  <a:pos x="53" y="326"/>
                </a:cxn>
                <a:cxn ang="0">
                  <a:pos x="37" y="296"/>
                </a:cxn>
                <a:cxn ang="0">
                  <a:pos x="20" y="258"/>
                </a:cxn>
                <a:cxn ang="0">
                  <a:pos x="23" y="232"/>
                </a:cxn>
                <a:cxn ang="0">
                  <a:pos x="0" y="204"/>
                </a:cxn>
                <a:cxn ang="0">
                  <a:pos x="26" y="169"/>
                </a:cxn>
                <a:cxn ang="0">
                  <a:pos x="61" y="144"/>
                </a:cxn>
                <a:cxn ang="0">
                  <a:pos x="111" y="136"/>
                </a:cxn>
                <a:cxn ang="0">
                  <a:pos x="116" y="113"/>
                </a:cxn>
                <a:cxn ang="0">
                  <a:pos x="130" y="78"/>
                </a:cxn>
                <a:cxn ang="0">
                  <a:pos x="157" y="82"/>
                </a:cxn>
                <a:cxn ang="0">
                  <a:pos x="172" y="52"/>
                </a:cxn>
                <a:cxn ang="0">
                  <a:pos x="194" y="52"/>
                </a:cxn>
                <a:cxn ang="0">
                  <a:pos x="217" y="56"/>
                </a:cxn>
                <a:cxn ang="0">
                  <a:pos x="221" y="47"/>
                </a:cxn>
                <a:cxn ang="0">
                  <a:pos x="231" y="33"/>
                </a:cxn>
                <a:cxn ang="0">
                  <a:pos x="236" y="17"/>
                </a:cxn>
                <a:cxn ang="0">
                  <a:pos x="253" y="37"/>
                </a:cxn>
                <a:cxn ang="0">
                  <a:pos x="261" y="13"/>
                </a:cxn>
                <a:cxn ang="0">
                  <a:pos x="273" y="25"/>
                </a:cxn>
                <a:cxn ang="0">
                  <a:pos x="308" y="22"/>
                </a:cxn>
                <a:cxn ang="0">
                  <a:pos x="303" y="62"/>
                </a:cxn>
                <a:cxn ang="0">
                  <a:pos x="338" y="91"/>
                </a:cxn>
                <a:cxn ang="0">
                  <a:pos x="368" y="100"/>
                </a:cxn>
                <a:cxn ang="0">
                  <a:pos x="373" y="41"/>
                </a:cxn>
                <a:cxn ang="0">
                  <a:pos x="381" y="0"/>
                </a:cxn>
              </a:cxnLst>
              <a:rect l="0" t="0" r="r" b="b"/>
              <a:pathLst>
                <a:path w="540" h="435">
                  <a:moveTo>
                    <a:pt x="381" y="0"/>
                  </a:moveTo>
                  <a:lnTo>
                    <a:pt x="383" y="2"/>
                  </a:lnTo>
                  <a:lnTo>
                    <a:pt x="385" y="10"/>
                  </a:lnTo>
                  <a:lnTo>
                    <a:pt x="390" y="21"/>
                  </a:lnTo>
                  <a:lnTo>
                    <a:pt x="395" y="33"/>
                  </a:lnTo>
                  <a:lnTo>
                    <a:pt x="401" y="43"/>
                  </a:lnTo>
                  <a:lnTo>
                    <a:pt x="411" y="56"/>
                  </a:lnTo>
                  <a:lnTo>
                    <a:pt x="421" y="69"/>
                  </a:lnTo>
                  <a:lnTo>
                    <a:pt x="428" y="82"/>
                  </a:lnTo>
                  <a:lnTo>
                    <a:pt x="431" y="92"/>
                  </a:lnTo>
                  <a:lnTo>
                    <a:pt x="433" y="104"/>
                  </a:lnTo>
                  <a:lnTo>
                    <a:pt x="435" y="117"/>
                  </a:lnTo>
                  <a:lnTo>
                    <a:pt x="439" y="126"/>
                  </a:lnTo>
                  <a:lnTo>
                    <a:pt x="444" y="133"/>
                  </a:lnTo>
                  <a:lnTo>
                    <a:pt x="451" y="137"/>
                  </a:lnTo>
                  <a:lnTo>
                    <a:pt x="461" y="140"/>
                  </a:lnTo>
                  <a:lnTo>
                    <a:pt x="472" y="143"/>
                  </a:lnTo>
                  <a:lnTo>
                    <a:pt x="480" y="145"/>
                  </a:lnTo>
                  <a:lnTo>
                    <a:pt x="487" y="148"/>
                  </a:lnTo>
                  <a:lnTo>
                    <a:pt x="489" y="154"/>
                  </a:lnTo>
                  <a:lnTo>
                    <a:pt x="489" y="163"/>
                  </a:lnTo>
                  <a:lnTo>
                    <a:pt x="492" y="177"/>
                  </a:lnTo>
                  <a:lnTo>
                    <a:pt x="498" y="192"/>
                  </a:lnTo>
                  <a:lnTo>
                    <a:pt x="504" y="208"/>
                  </a:lnTo>
                  <a:lnTo>
                    <a:pt x="511" y="222"/>
                  </a:lnTo>
                  <a:lnTo>
                    <a:pt x="519" y="237"/>
                  </a:lnTo>
                  <a:lnTo>
                    <a:pt x="533" y="273"/>
                  </a:lnTo>
                  <a:lnTo>
                    <a:pt x="539" y="289"/>
                  </a:lnTo>
                  <a:lnTo>
                    <a:pt x="540" y="302"/>
                  </a:lnTo>
                  <a:lnTo>
                    <a:pt x="536" y="314"/>
                  </a:lnTo>
                  <a:lnTo>
                    <a:pt x="526" y="326"/>
                  </a:lnTo>
                  <a:lnTo>
                    <a:pt x="515" y="339"/>
                  </a:lnTo>
                  <a:lnTo>
                    <a:pt x="503" y="351"/>
                  </a:lnTo>
                  <a:lnTo>
                    <a:pt x="495" y="361"/>
                  </a:lnTo>
                  <a:lnTo>
                    <a:pt x="487" y="377"/>
                  </a:lnTo>
                  <a:lnTo>
                    <a:pt x="483" y="392"/>
                  </a:lnTo>
                  <a:lnTo>
                    <a:pt x="478" y="403"/>
                  </a:lnTo>
                  <a:lnTo>
                    <a:pt x="477" y="406"/>
                  </a:lnTo>
                  <a:lnTo>
                    <a:pt x="472" y="411"/>
                  </a:lnTo>
                  <a:lnTo>
                    <a:pt x="469" y="413"/>
                  </a:lnTo>
                  <a:lnTo>
                    <a:pt x="465" y="414"/>
                  </a:lnTo>
                  <a:lnTo>
                    <a:pt x="459" y="415"/>
                  </a:lnTo>
                  <a:lnTo>
                    <a:pt x="443" y="424"/>
                  </a:lnTo>
                  <a:lnTo>
                    <a:pt x="436" y="429"/>
                  </a:lnTo>
                  <a:lnTo>
                    <a:pt x="431" y="432"/>
                  </a:lnTo>
                  <a:lnTo>
                    <a:pt x="428" y="430"/>
                  </a:lnTo>
                  <a:lnTo>
                    <a:pt x="422" y="426"/>
                  </a:lnTo>
                  <a:lnTo>
                    <a:pt x="416" y="422"/>
                  </a:lnTo>
                  <a:lnTo>
                    <a:pt x="409" y="421"/>
                  </a:lnTo>
                  <a:lnTo>
                    <a:pt x="403" y="422"/>
                  </a:lnTo>
                  <a:lnTo>
                    <a:pt x="399" y="430"/>
                  </a:lnTo>
                  <a:lnTo>
                    <a:pt x="396" y="432"/>
                  </a:lnTo>
                  <a:lnTo>
                    <a:pt x="395" y="435"/>
                  </a:lnTo>
                  <a:lnTo>
                    <a:pt x="391" y="435"/>
                  </a:lnTo>
                  <a:lnTo>
                    <a:pt x="390" y="432"/>
                  </a:lnTo>
                  <a:lnTo>
                    <a:pt x="387" y="428"/>
                  </a:lnTo>
                  <a:lnTo>
                    <a:pt x="380" y="420"/>
                  </a:lnTo>
                  <a:lnTo>
                    <a:pt x="370" y="415"/>
                  </a:lnTo>
                  <a:lnTo>
                    <a:pt x="364" y="414"/>
                  </a:lnTo>
                  <a:lnTo>
                    <a:pt x="358" y="413"/>
                  </a:lnTo>
                  <a:lnTo>
                    <a:pt x="357" y="409"/>
                  </a:lnTo>
                  <a:lnTo>
                    <a:pt x="355" y="400"/>
                  </a:lnTo>
                  <a:lnTo>
                    <a:pt x="355" y="385"/>
                  </a:lnTo>
                  <a:lnTo>
                    <a:pt x="353" y="383"/>
                  </a:lnTo>
                  <a:lnTo>
                    <a:pt x="351" y="380"/>
                  </a:lnTo>
                  <a:lnTo>
                    <a:pt x="349" y="377"/>
                  </a:lnTo>
                  <a:lnTo>
                    <a:pt x="343" y="374"/>
                  </a:lnTo>
                  <a:lnTo>
                    <a:pt x="340" y="372"/>
                  </a:lnTo>
                  <a:lnTo>
                    <a:pt x="336" y="363"/>
                  </a:lnTo>
                  <a:lnTo>
                    <a:pt x="336" y="356"/>
                  </a:lnTo>
                  <a:lnTo>
                    <a:pt x="335" y="356"/>
                  </a:lnTo>
                  <a:lnTo>
                    <a:pt x="334" y="358"/>
                  </a:lnTo>
                  <a:lnTo>
                    <a:pt x="334" y="361"/>
                  </a:lnTo>
                  <a:lnTo>
                    <a:pt x="328" y="366"/>
                  </a:lnTo>
                  <a:lnTo>
                    <a:pt x="327" y="366"/>
                  </a:lnTo>
                  <a:lnTo>
                    <a:pt x="325" y="363"/>
                  </a:lnTo>
                  <a:lnTo>
                    <a:pt x="324" y="356"/>
                  </a:lnTo>
                  <a:lnTo>
                    <a:pt x="324" y="340"/>
                  </a:lnTo>
                  <a:lnTo>
                    <a:pt x="323" y="339"/>
                  </a:lnTo>
                  <a:lnTo>
                    <a:pt x="318" y="340"/>
                  </a:lnTo>
                  <a:lnTo>
                    <a:pt x="312" y="346"/>
                  </a:lnTo>
                  <a:lnTo>
                    <a:pt x="306" y="351"/>
                  </a:lnTo>
                  <a:lnTo>
                    <a:pt x="303" y="355"/>
                  </a:lnTo>
                  <a:lnTo>
                    <a:pt x="302" y="361"/>
                  </a:lnTo>
                  <a:lnTo>
                    <a:pt x="298" y="365"/>
                  </a:lnTo>
                  <a:lnTo>
                    <a:pt x="295" y="365"/>
                  </a:lnTo>
                  <a:lnTo>
                    <a:pt x="291" y="366"/>
                  </a:lnTo>
                  <a:lnTo>
                    <a:pt x="284" y="366"/>
                  </a:lnTo>
                  <a:lnTo>
                    <a:pt x="282" y="363"/>
                  </a:lnTo>
                  <a:lnTo>
                    <a:pt x="283" y="356"/>
                  </a:lnTo>
                  <a:lnTo>
                    <a:pt x="286" y="350"/>
                  </a:lnTo>
                  <a:lnTo>
                    <a:pt x="287" y="341"/>
                  </a:lnTo>
                  <a:lnTo>
                    <a:pt x="283" y="335"/>
                  </a:lnTo>
                  <a:lnTo>
                    <a:pt x="275" y="329"/>
                  </a:lnTo>
                  <a:lnTo>
                    <a:pt x="264" y="326"/>
                  </a:lnTo>
                  <a:lnTo>
                    <a:pt x="253" y="322"/>
                  </a:lnTo>
                  <a:lnTo>
                    <a:pt x="247" y="317"/>
                  </a:lnTo>
                  <a:lnTo>
                    <a:pt x="247" y="313"/>
                  </a:lnTo>
                  <a:lnTo>
                    <a:pt x="245" y="311"/>
                  </a:lnTo>
                  <a:lnTo>
                    <a:pt x="238" y="310"/>
                  </a:lnTo>
                  <a:lnTo>
                    <a:pt x="228" y="311"/>
                  </a:lnTo>
                  <a:lnTo>
                    <a:pt x="212" y="317"/>
                  </a:lnTo>
                  <a:lnTo>
                    <a:pt x="201" y="321"/>
                  </a:lnTo>
                  <a:lnTo>
                    <a:pt x="194" y="325"/>
                  </a:lnTo>
                  <a:lnTo>
                    <a:pt x="193" y="326"/>
                  </a:lnTo>
                  <a:lnTo>
                    <a:pt x="190" y="325"/>
                  </a:lnTo>
                  <a:lnTo>
                    <a:pt x="184" y="324"/>
                  </a:lnTo>
                  <a:lnTo>
                    <a:pt x="176" y="322"/>
                  </a:lnTo>
                  <a:lnTo>
                    <a:pt x="168" y="322"/>
                  </a:lnTo>
                  <a:lnTo>
                    <a:pt x="161" y="326"/>
                  </a:lnTo>
                  <a:lnTo>
                    <a:pt x="157" y="335"/>
                  </a:lnTo>
                  <a:lnTo>
                    <a:pt x="154" y="347"/>
                  </a:lnTo>
                  <a:lnTo>
                    <a:pt x="152" y="358"/>
                  </a:lnTo>
                  <a:lnTo>
                    <a:pt x="150" y="366"/>
                  </a:lnTo>
                  <a:lnTo>
                    <a:pt x="150" y="370"/>
                  </a:lnTo>
                  <a:lnTo>
                    <a:pt x="148" y="369"/>
                  </a:lnTo>
                  <a:lnTo>
                    <a:pt x="141" y="367"/>
                  </a:lnTo>
                  <a:lnTo>
                    <a:pt x="112" y="359"/>
                  </a:lnTo>
                  <a:lnTo>
                    <a:pt x="107" y="359"/>
                  </a:lnTo>
                  <a:lnTo>
                    <a:pt x="98" y="363"/>
                  </a:lnTo>
                  <a:lnTo>
                    <a:pt x="90" y="369"/>
                  </a:lnTo>
                  <a:lnTo>
                    <a:pt x="79" y="374"/>
                  </a:lnTo>
                  <a:lnTo>
                    <a:pt x="71" y="377"/>
                  </a:lnTo>
                  <a:lnTo>
                    <a:pt x="63" y="378"/>
                  </a:lnTo>
                  <a:lnTo>
                    <a:pt x="55" y="378"/>
                  </a:lnTo>
                  <a:lnTo>
                    <a:pt x="48" y="376"/>
                  </a:lnTo>
                  <a:lnTo>
                    <a:pt x="42" y="370"/>
                  </a:lnTo>
                  <a:lnTo>
                    <a:pt x="37" y="363"/>
                  </a:lnTo>
                  <a:lnTo>
                    <a:pt x="34" y="356"/>
                  </a:lnTo>
                  <a:lnTo>
                    <a:pt x="34" y="350"/>
                  </a:lnTo>
                  <a:lnTo>
                    <a:pt x="50" y="333"/>
                  </a:lnTo>
                  <a:lnTo>
                    <a:pt x="53" y="326"/>
                  </a:lnTo>
                  <a:lnTo>
                    <a:pt x="52" y="319"/>
                  </a:lnTo>
                  <a:lnTo>
                    <a:pt x="45" y="310"/>
                  </a:lnTo>
                  <a:lnTo>
                    <a:pt x="40" y="303"/>
                  </a:lnTo>
                  <a:lnTo>
                    <a:pt x="37" y="296"/>
                  </a:lnTo>
                  <a:lnTo>
                    <a:pt x="37" y="287"/>
                  </a:lnTo>
                  <a:lnTo>
                    <a:pt x="34" y="280"/>
                  </a:lnTo>
                  <a:lnTo>
                    <a:pt x="27" y="270"/>
                  </a:lnTo>
                  <a:lnTo>
                    <a:pt x="20" y="258"/>
                  </a:lnTo>
                  <a:lnTo>
                    <a:pt x="18" y="247"/>
                  </a:lnTo>
                  <a:lnTo>
                    <a:pt x="19" y="239"/>
                  </a:lnTo>
                  <a:lnTo>
                    <a:pt x="23" y="235"/>
                  </a:lnTo>
                  <a:lnTo>
                    <a:pt x="23" y="232"/>
                  </a:lnTo>
                  <a:lnTo>
                    <a:pt x="19" y="226"/>
                  </a:lnTo>
                  <a:lnTo>
                    <a:pt x="5" y="215"/>
                  </a:lnTo>
                  <a:lnTo>
                    <a:pt x="1" y="210"/>
                  </a:lnTo>
                  <a:lnTo>
                    <a:pt x="0" y="204"/>
                  </a:lnTo>
                  <a:lnTo>
                    <a:pt x="3" y="196"/>
                  </a:lnTo>
                  <a:lnTo>
                    <a:pt x="14" y="180"/>
                  </a:lnTo>
                  <a:lnTo>
                    <a:pt x="19" y="174"/>
                  </a:lnTo>
                  <a:lnTo>
                    <a:pt x="26" y="169"/>
                  </a:lnTo>
                  <a:lnTo>
                    <a:pt x="35" y="161"/>
                  </a:lnTo>
                  <a:lnTo>
                    <a:pt x="46" y="152"/>
                  </a:lnTo>
                  <a:lnTo>
                    <a:pt x="56" y="147"/>
                  </a:lnTo>
                  <a:lnTo>
                    <a:pt x="61" y="144"/>
                  </a:lnTo>
                  <a:lnTo>
                    <a:pt x="79" y="144"/>
                  </a:lnTo>
                  <a:lnTo>
                    <a:pt x="89" y="141"/>
                  </a:lnTo>
                  <a:lnTo>
                    <a:pt x="94" y="139"/>
                  </a:lnTo>
                  <a:lnTo>
                    <a:pt x="111" y="136"/>
                  </a:lnTo>
                  <a:lnTo>
                    <a:pt x="116" y="135"/>
                  </a:lnTo>
                  <a:lnTo>
                    <a:pt x="119" y="132"/>
                  </a:lnTo>
                  <a:lnTo>
                    <a:pt x="119" y="125"/>
                  </a:lnTo>
                  <a:lnTo>
                    <a:pt x="116" y="113"/>
                  </a:lnTo>
                  <a:lnTo>
                    <a:pt x="116" y="87"/>
                  </a:lnTo>
                  <a:lnTo>
                    <a:pt x="117" y="80"/>
                  </a:lnTo>
                  <a:lnTo>
                    <a:pt x="122" y="78"/>
                  </a:lnTo>
                  <a:lnTo>
                    <a:pt x="130" y="78"/>
                  </a:lnTo>
                  <a:lnTo>
                    <a:pt x="138" y="81"/>
                  </a:lnTo>
                  <a:lnTo>
                    <a:pt x="146" y="82"/>
                  </a:lnTo>
                  <a:lnTo>
                    <a:pt x="153" y="84"/>
                  </a:lnTo>
                  <a:lnTo>
                    <a:pt x="157" y="82"/>
                  </a:lnTo>
                  <a:lnTo>
                    <a:pt x="160" y="76"/>
                  </a:lnTo>
                  <a:lnTo>
                    <a:pt x="164" y="66"/>
                  </a:lnTo>
                  <a:lnTo>
                    <a:pt x="168" y="58"/>
                  </a:lnTo>
                  <a:lnTo>
                    <a:pt x="172" y="52"/>
                  </a:lnTo>
                  <a:lnTo>
                    <a:pt x="178" y="48"/>
                  </a:lnTo>
                  <a:lnTo>
                    <a:pt x="182" y="45"/>
                  </a:lnTo>
                  <a:lnTo>
                    <a:pt x="187" y="45"/>
                  </a:lnTo>
                  <a:lnTo>
                    <a:pt x="194" y="52"/>
                  </a:lnTo>
                  <a:lnTo>
                    <a:pt x="201" y="61"/>
                  </a:lnTo>
                  <a:lnTo>
                    <a:pt x="208" y="65"/>
                  </a:lnTo>
                  <a:lnTo>
                    <a:pt x="213" y="63"/>
                  </a:lnTo>
                  <a:lnTo>
                    <a:pt x="217" y="56"/>
                  </a:lnTo>
                  <a:lnTo>
                    <a:pt x="219" y="52"/>
                  </a:lnTo>
                  <a:lnTo>
                    <a:pt x="220" y="50"/>
                  </a:lnTo>
                  <a:lnTo>
                    <a:pt x="220" y="48"/>
                  </a:lnTo>
                  <a:lnTo>
                    <a:pt x="221" y="47"/>
                  </a:lnTo>
                  <a:lnTo>
                    <a:pt x="221" y="44"/>
                  </a:lnTo>
                  <a:lnTo>
                    <a:pt x="225" y="40"/>
                  </a:lnTo>
                  <a:lnTo>
                    <a:pt x="228" y="36"/>
                  </a:lnTo>
                  <a:lnTo>
                    <a:pt x="231" y="33"/>
                  </a:lnTo>
                  <a:lnTo>
                    <a:pt x="232" y="29"/>
                  </a:lnTo>
                  <a:lnTo>
                    <a:pt x="232" y="14"/>
                  </a:lnTo>
                  <a:lnTo>
                    <a:pt x="234" y="14"/>
                  </a:lnTo>
                  <a:lnTo>
                    <a:pt x="236" y="17"/>
                  </a:lnTo>
                  <a:lnTo>
                    <a:pt x="245" y="28"/>
                  </a:lnTo>
                  <a:lnTo>
                    <a:pt x="249" y="32"/>
                  </a:lnTo>
                  <a:lnTo>
                    <a:pt x="250" y="34"/>
                  </a:lnTo>
                  <a:lnTo>
                    <a:pt x="253" y="37"/>
                  </a:lnTo>
                  <a:lnTo>
                    <a:pt x="253" y="21"/>
                  </a:lnTo>
                  <a:lnTo>
                    <a:pt x="256" y="15"/>
                  </a:lnTo>
                  <a:lnTo>
                    <a:pt x="258" y="13"/>
                  </a:lnTo>
                  <a:lnTo>
                    <a:pt x="261" y="13"/>
                  </a:lnTo>
                  <a:lnTo>
                    <a:pt x="267" y="18"/>
                  </a:lnTo>
                  <a:lnTo>
                    <a:pt x="269" y="19"/>
                  </a:lnTo>
                  <a:lnTo>
                    <a:pt x="272" y="22"/>
                  </a:lnTo>
                  <a:lnTo>
                    <a:pt x="273" y="25"/>
                  </a:lnTo>
                  <a:lnTo>
                    <a:pt x="275" y="25"/>
                  </a:lnTo>
                  <a:lnTo>
                    <a:pt x="279" y="24"/>
                  </a:lnTo>
                  <a:lnTo>
                    <a:pt x="288" y="22"/>
                  </a:lnTo>
                  <a:lnTo>
                    <a:pt x="308" y="22"/>
                  </a:lnTo>
                  <a:lnTo>
                    <a:pt x="313" y="26"/>
                  </a:lnTo>
                  <a:lnTo>
                    <a:pt x="313" y="33"/>
                  </a:lnTo>
                  <a:lnTo>
                    <a:pt x="305" y="52"/>
                  </a:lnTo>
                  <a:lnTo>
                    <a:pt x="303" y="62"/>
                  </a:lnTo>
                  <a:lnTo>
                    <a:pt x="305" y="69"/>
                  </a:lnTo>
                  <a:lnTo>
                    <a:pt x="314" y="76"/>
                  </a:lnTo>
                  <a:lnTo>
                    <a:pt x="327" y="84"/>
                  </a:lnTo>
                  <a:lnTo>
                    <a:pt x="338" y="91"/>
                  </a:lnTo>
                  <a:lnTo>
                    <a:pt x="351" y="102"/>
                  </a:lnTo>
                  <a:lnTo>
                    <a:pt x="358" y="106"/>
                  </a:lnTo>
                  <a:lnTo>
                    <a:pt x="364" y="106"/>
                  </a:lnTo>
                  <a:lnTo>
                    <a:pt x="368" y="100"/>
                  </a:lnTo>
                  <a:lnTo>
                    <a:pt x="372" y="88"/>
                  </a:lnTo>
                  <a:lnTo>
                    <a:pt x="376" y="74"/>
                  </a:lnTo>
                  <a:lnTo>
                    <a:pt x="379" y="61"/>
                  </a:lnTo>
                  <a:lnTo>
                    <a:pt x="373" y="41"/>
                  </a:lnTo>
                  <a:lnTo>
                    <a:pt x="373" y="28"/>
                  </a:lnTo>
                  <a:lnTo>
                    <a:pt x="376" y="15"/>
                  </a:lnTo>
                  <a:lnTo>
                    <a:pt x="379" y="4"/>
                  </a:lnTo>
                  <a:lnTo>
                    <a:pt x="3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4">
              <a:extLst>
                <a:ext uri="{FF2B5EF4-FFF2-40B4-BE49-F238E27FC236}">
                  <a16:creationId xmlns:a16="http://schemas.microsoft.com/office/drawing/2014/main" id="{31255199-A35F-C742-980F-2F455DF8E8E0}"/>
                </a:ext>
              </a:extLst>
            </p:cNvPr>
            <p:cNvSpPr>
              <a:spLocks/>
            </p:cNvSpPr>
            <p:nvPr/>
          </p:nvSpPr>
          <p:spPr bwMode="auto">
            <a:xfrm>
              <a:off x="7793020" y="3649658"/>
              <a:ext cx="49213" cy="42863"/>
            </a:xfrm>
            <a:custGeom>
              <a:avLst/>
              <a:gdLst/>
              <a:ahLst/>
              <a:cxnLst>
                <a:cxn ang="0">
                  <a:pos x="23" y="0"/>
                </a:cxn>
                <a:cxn ang="0">
                  <a:pos x="28" y="0"/>
                </a:cxn>
                <a:cxn ang="0">
                  <a:pos x="31" y="4"/>
                </a:cxn>
                <a:cxn ang="0">
                  <a:pos x="28" y="9"/>
                </a:cxn>
                <a:cxn ang="0">
                  <a:pos x="23" y="18"/>
                </a:cxn>
                <a:cxn ang="0">
                  <a:pos x="15" y="23"/>
                </a:cxn>
                <a:cxn ang="0">
                  <a:pos x="8" y="27"/>
                </a:cxn>
                <a:cxn ang="0">
                  <a:pos x="0" y="26"/>
                </a:cxn>
                <a:cxn ang="0">
                  <a:pos x="1" y="23"/>
                </a:cxn>
                <a:cxn ang="0">
                  <a:pos x="5" y="18"/>
                </a:cxn>
                <a:cxn ang="0">
                  <a:pos x="11" y="11"/>
                </a:cxn>
                <a:cxn ang="0">
                  <a:pos x="16" y="5"/>
                </a:cxn>
                <a:cxn ang="0">
                  <a:pos x="23" y="0"/>
                </a:cxn>
              </a:cxnLst>
              <a:rect l="0" t="0" r="r" b="b"/>
              <a:pathLst>
                <a:path w="31" h="27">
                  <a:moveTo>
                    <a:pt x="23" y="0"/>
                  </a:moveTo>
                  <a:lnTo>
                    <a:pt x="28" y="0"/>
                  </a:lnTo>
                  <a:lnTo>
                    <a:pt x="31" y="4"/>
                  </a:lnTo>
                  <a:lnTo>
                    <a:pt x="28" y="9"/>
                  </a:lnTo>
                  <a:lnTo>
                    <a:pt x="23" y="18"/>
                  </a:lnTo>
                  <a:lnTo>
                    <a:pt x="15" y="23"/>
                  </a:lnTo>
                  <a:lnTo>
                    <a:pt x="8" y="27"/>
                  </a:lnTo>
                  <a:lnTo>
                    <a:pt x="0" y="26"/>
                  </a:lnTo>
                  <a:lnTo>
                    <a:pt x="1" y="23"/>
                  </a:lnTo>
                  <a:lnTo>
                    <a:pt x="5" y="18"/>
                  </a:lnTo>
                  <a:lnTo>
                    <a:pt x="11" y="11"/>
                  </a:lnTo>
                  <a:lnTo>
                    <a:pt x="16" y="5"/>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5">
              <a:extLst>
                <a:ext uri="{FF2B5EF4-FFF2-40B4-BE49-F238E27FC236}">
                  <a16:creationId xmlns:a16="http://schemas.microsoft.com/office/drawing/2014/main" id="{5CC2D227-1617-DC48-878E-6303D087E2F8}"/>
                </a:ext>
              </a:extLst>
            </p:cNvPr>
            <p:cNvSpPr>
              <a:spLocks/>
            </p:cNvSpPr>
            <p:nvPr/>
          </p:nvSpPr>
          <p:spPr bwMode="auto">
            <a:xfrm>
              <a:off x="7524736" y="3757609"/>
              <a:ext cx="50800" cy="46038"/>
            </a:xfrm>
            <a:custGeom>
              <a:avLst/>
              <a:gdLst/>
              <a:ahLst/>
              <a:cxnLst>
                <a:cxn ang="0">
                  <a:pos x="0" y="0"/>
                </a:cxn>
                <a:cxn ang="0">
                  <a:pos x="6" y="0"/>
                </a:cxn>
                <a:cxn ang="0">
                  <a:pos x="10" y="2"/>
                </a:cxn>
                <a:cxn ang="0">
                  <a:pos x="21" y="6"/>
                </a:cxn>
                <a:cxn ang="0">
                  <a:pos x="28" y="11"/>
                </a:cxn>
                <a:cxn ang="0">
                  <a:pos x="30" y="17"/>
                </a:cxn>
                <a:cxn ang="0">
                  <a:pos x="32" y="22"/>
                </a:cxn>
                <a:cxn ang="0">
                  <a:pos x="28" y="28"/>
                </a:cxn>
                <a:cxn ang="0">
                  <a:pos x="22" y="29"/>
                </a:cxn>
                <a:cxn ang="0">
                  <a:pos x="15" y="25"/>
                </a:cxn>
                <a:cxn ang="0">
                  <a:pos x="10" y="17"/>
                </a:cxn>
                <a:cxn ang="0">
                  <a:pos x="9" y="14"/>
                </a:cxn>
                <a:cxn ang="0">
                  <a:pos x="6" y="11"/>
                </a:cxn>
                <a:cxn ang="0">
                  <a:pos x="4" y="9"/>
                </a:cxn>
                <a:cxn ang="0">
                  <a:pos x="0" y="4"/>
                </a:cxn>
                <a:cxn ang="0">
                  <a:pos x="0" y="0"/>
                </a:cxn>
              </a:cxnLst>
              <a:rect l="0" t="0" r="r" b="b"/>
              <a:pathLst>
                <a:path w="32" h="29">
                  <a:moveTo>
                    <a:pt x="0" y="0"/>
                  </a:moveTo>
                  <a:lnTo>
                    <a:pt x="6" y="0"/>
                  </a:lnTo>
                  <a:lnTo>
                    <a:pt x="10" y="2"/>
                  </a:lnTo>
                  <a:lnTo>
                    <a:pt x="21" y="6"/>
                  </a:lnTo>
                  <a:lnTo>
                    <a:pt x="28" y="11"/>
                  </a:lnTo>
                  <a:lnTo>
                    <a:pt x="30" y="17"/>
                  </a:lnTo>
                  <a:lnTo>
                    <a:pt x="32" y="22"/>
                  </a:lnTo>
                  <a:lnTo>
                    <a:pt x="28" y="28"/>
                  </a:lnTo>
                  <a:lnTo>
                    <a:pt x="22" y="29"/>
                  </a:lnTo>
                  <a:lnTo>
                    <a:pt x="15" y="25"/>
                  </a:lnTo>
                  <a:lnTo>
                    <a:pt x="10" y="17"/>
                  </a:lnTo>
                  <a:lnTo>
                    <a:pt x="9" y="14"/>
                  </a:lnTo>
                  <a:lnTo>
                    <a:pt x="6" y="11"/>
                  </a:lnTo>
                  <a:lnTo>
                    <a:pt x="4"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6">
              <a:extLst>
                <a:ext uri="{FF2B5EF4-FFF2-40B4-BE49-F238E27FC236}">
                  <a16:creationId xmlns:a16="http://schemas.microsoft.com/office/drawing/2014/main" id="{2385E398-E745-1A4A-BAA8-9469681BF84E}"/>
                </a:ext>
              </a:extLst>
            </p:cNvPr>
            <p:cNvSpPr>
              <a:spLocks/>
            </p:cNvSpPr>
            <p:nvPr/>
          </p:nvSpPr>
          <p:spPr bwMode="auto">
            <a:xfrm>
              <a:off x="6129329" y="3133721"/>
              <a:ext cx="228600" cy="280988"/>
            </a:xfrm>
            <a:custGeom>
              <a:avLst/>
              <a:gdLst/>
              <a:ahLst/>
              <a:cxnLst>
                <a:cxn ang="0">
                  <a:pos x="3" y="0"/>
                </a:cxn>
                <a:cxn ang="0">
                  <a:pos x="11" y="0"/>
                </a:cxn>
                <a:cxn ang="0">
                  <a:pos x="21" y="4"/>
                </a:cxn>
                <a:cxn ang="0">
                  <a:pos x="30" y="11"/>
                </a:cxn>
                <a:cxn ang="0">
                  <a:pos x="41" y="21"/>
                </a:cxn>
                <a:cxn ang="0">
                  <a:pos x="54" y="32"/>
                </a:cxn>
                <a:cxn ang="0">
                  <a:pos x="67" y="47"/>
                </a:cxn>
                <a:cxn ang="0">
                  <a:pos x="80" y="60"/>
                </a:cxn>
                <a:cxn ang="0">
                  <a:pos x="93" y="71"/>
                </a:cxn>
                <a:cxn ang="0">
                  <a:pos x="105" y="82"/>
                </a:cxn>
                <a:cxn ang="0">
                  <a:pos x="115" y="92"/>
                </a:cxn>
                <a:cxn ang="0">
                  <a:pos x="123" y="101"/>
                </a:cxn>
                <a:cxn ang="0">
                  <a:pos x="129" y="108"/>
                </a:cxn>
                <a:cxn ang="0">
                  <a:pos x="136" y="111"/>
                </a:cxn>
                <a:cxn ang="0">
                  <a:pos x="138" y="111"/>
                </a:cxn>
                <a:cxn ang="0">
                  <a:pos x="141" y="112"/>
                </a:cxn>
                <a:cxn ang="0">
                  <a:pos x="144" y="118"/>
                </a:cxn>
                <a:cxn ang="0">
                  <a:pos x="144" y="122"/>
                </a:cxn>
                <a:cxn ang="0">
                  <a:pos x="142" y="125"/>
                </a:cxn>
                <a:cxn ang="0">
                  <a:pos x="141" y="129"/>
                </a:cxn>
                <a:cxn ang="0">
                  <a:pos x="137" y="138"/>
                </a:cxn>
                <a:cxn ang="0">
                  <a:pos x="134" y="152"/>
                </a:cxn>
                <a:cxn ang="0">
                  <a:pos x="133" y="167"/>
                </a:cxn>
                <a:cxn ang="0">
                  <a:pos x="133" y="171"/>
                </a:cxn>
                <a:cxn ang="0">
                  <a:pos x="130" y="177"/>
                </a:cxn>
                <a:cxn ang="0">
                  <a:pos x="127" y="177"/>
                </a:cxn>
                <a:cxn ang="0">
                  <a:pos x="125" y="175"/>
                </a:cxn>
                <a:cxn ang="0">
                  <a:pos x="121" y="171"/>
                </a:cxn>
                <a:cxn ang="0">
                  <a:pos x="119" y="167"/>
                </a:cxn>
                <a:cxn ang="0">
                  <a:pos x="114" y="162"/>
                </a:cxn>
                <a:cxn ang="0">
                  <a:pos x="103" y="156"/>
                </a:cxn>
                <a:cxn ang="0">
                  <a:pos x="90" y="152"/>
                </a:cxn>
                <a:cxn ang="0">
                  <a:pos x="80" y="148"/>
                </a:cxn>
                <a:cxn ang="0">
                  <a:pos x="73" y="144"/>
                </a:cxn>
                <a:cxn ang="0">
                  <a:pos x="69" y="137"/>
                </a:cxn>
                <a:cxn ang="0">
                  <a:pos x="64" y="123"/>
                </a:cxn>
                <a:cxn ang="0">
                  <a:pos x="62" y="107"/>
                </a:cxn>
                <a:cxn ang="0">
                  <a:pos x="59" y="92"/>
                </a:cxn>
                <a:cxn ang="0">
                  <a:pos x="58" y="81"/>
                </a:cxn>
                <a:cxn ang="0">
                  <a:pos x="55" y="73"/>
                </a:cxn>
                <a:cxn ang="0">
                  <a:pos x="49" y="63"/>
                </a:cxn>
                <a:cxn ang="0">
                  <a:pos x="43" y="54"/>
                </a:cxn>
                <a:cxn ang="0">
                  <a:pos x="36" y="45"/>
                </a:cxn>
                <a:cxn ang="0">
                  <a:pos x="29" y="38"/>
                </a:cxn>
                <a:cxn ang="0">
                  <a:pos x="26" y="34"/>
                </a:cxn>
                <a:cxn ang="0">
                  <a:pos x="18" y="26"/>
                </a:cxn>
                <a:cxn ang="0">
                  <a:pos x="11" y="21"/>
                </a:cxn>
                <a:cxn ang="0">
                  <a:pos x="0" y="7"/>
                </a:cxn>
                <a:cxn ang="0">
                  <a:pos x="0" y="3"/>
                </a:cxn>
                <a:cxn ang="0">
                  <a:pos x="3" y="0"/>
                </a:cxn>
              </a:cxnLst>
              <a:rect l="0" t="0" r="r" b="b"/>
              <a:pathLst>
                <a:path w="144" h="177">
                  <a:moveTo>
                    <a:pt x="3" y="0"/>
                  </a:moveTo>
                  <a:lnTo>
                    <a:pt x="11" y="0"/>
                  </a:lnTo>
                  <a:lnTo>
                    <a:pt x="21" y="4"/>
                  </a:lnTo>
                  <a:lnTo>
                    <a:pt x="30" y="11"/>
                  </a:lnTo>
                  <a:lnTo>
                    <a:pt x="41" y="21"/>
                  </a:lnTo>
                  <a:lnTo>
                    <a:pt x="54" y="32"/>
                  </a:lnTo>
                  <a:lnTo>
                    <a:pt x="67" y="47"/>
                  </a:lnTo>
                  <a:lnTo>
                    <a:pt x="80" y="60"/>
                  </a:lnTo>
                  <a:lnTo>
                    <a:pt x="93" y="71"/>
                  </a:lnTo>
                  <a:lnTo>
                    <a:pt x="105" y="82"/>
                  </a:lnTo>
                  <a:lnTo>
                    <a:pt x="115" y="92"/>
                  </a:lnTo>
                  <a:lnTo>
                    <a:pt x="123" y="101"/>
                  </a:lnTo>
                  <a:lnTo>
                    <a:pt x="129" y="108"/>
                  </a:lnTo>
                  <a:lnTo>
                    <a:pt x="136" y="111"/>
                  </a:lnTo>
                  <a:lnTo>
                    <a:pt x="138" y="111"/>
                  </a:lnTo>
                  <a:lnTo>
                    <a:pt x="141" y="112"/>
                  </a:lnTo>
                  <a:lnTo>
                    <a:pt x="144" y="118"/>
                  </a:lnTo>
                  <a:lnTo>
                    <a:pt x="144" y="122"/>
                  </a:lnTo>
                  <a:lnTo>
                    <a:pt x="142" y="125"/>
                  </a:lnTo>
                  <a:lnTo>
                    <a:pt x="141" y="129"/>
                  </a:lnTo>
                  <a:lnTo>
                    <a:pt x="137" y="138"/>
                  </a:lnTo>
                  <a:lnTo>
                    <a:pt x="134" y="152"/>
                  </a:lnTo>
                  <a:lnTo>
                    <a:pt x="133" y="167"/>
                  </a:lnTo>
                  <a:lnTo>
                    <a:pt x="133" y="171"/>
                  </a:lnTo>
                  <a:lnTo>
                    <a:pt x="130" y="177"/>
                  </a:lnTo>
                  <a:lnTo>
                    <a:pt x="127" y="177"/>
                  </a:lnTo>
                  <a:lnTo>
                    <a:pt x="125" y="175"/>
                  </a:lnTo>
                  <a:lnTo>
                    <a:pt x="121" y="171"/>
                  </a:lnTo>
                  <a:lnTo>
                    <a:pt x="119" y="167"/>
                  </a:lnTo>
                  <a:lnTo>
                    <a:pt x="114" y="162"/>
                  </a:lnTo>
                  <a:lnTo>
                    <a:pt x="103" y="156"/>
                  </a:lnTo>
                  <a:lnTo>
                    <a:pt x="90" y="152"/>
                  </a:lnTo>
                  <a:lnTo>
                    <a:pt x="80" y="148"/>
                  </a:lnTo>
                  <a:lnTo>
                    <a:pt x="73" y="144"/>
                  </a:lnTo>
                  <a:lnTo>
                    <a:pt x="69" y="137"/>
                  </a:lnTo>
                  <a:lnTo>
                    <a:pt x="64" y="123"/>
                  </a:lnTo>
                  <a:lnTo>
                    <a:pt x="62" y="107"/>
                  </a:lnTo>
                  <a:lnTo>
                    <a:pt x="59" y="92"/>
                  </a:lnTo>
                  <a:lnTo>
                    <a:pt x="58" y="81"/>
                  </a:lnTo>
                  <a:lnTo>
                    <a:pt x="55" y="73"/>
                  </a:lnTo>
                  <a:lnTo>
                    <a:pt x="49" y="63"/>
                  </a:lnTo>
                  <a:lnTo>
                    <a:pt x="43" y="54"/>
                  </a:lnTo>
                  <a:lnTo>
                    <a:pt x="36" y="45"/>
                  </a:lnTo>
                  <a:lnTo>
                    <a:pt x="29" y="38"/>
                  </a:lnTo>
                  <a:lnTo>
                    <a:pt x="26" y="34"/>
                  </a:lnTo>
                  <a:lnTo>
                    <a:pt x="18" y="26"/>
                  </a:lnTo>
                  <a:lnTo>
                    <a:pt x="11" y="21"/>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7">
              <a:extLst>
                <a:ext uri="{FF2B5EF4-FFF2-40B4-BE49-F238E27FC236}">
                  <a16:creationId xmlns:a16="http://schemas.microsoft.com/office/drawing/2014/main" id="{E91F9391-419F-D741-8A89-9C7437C4898D}"/>
                </a:ext>
              </a:extLst>
            </p:cNvPr>
            <p:cNvSpPr>
              <a:spLocks/>
            </p:cNvSpPr>
            <p:nvPr/>
          </p:nvSpPr>
          <p:spPr bwMode="auto">
            <a:xfrm>
              <a:off x="6189651" y="3025772"/>
              <a:ext cx="133350" cy="219075"/>
            </a:xfrm>
            <a:custGeom>
              <a:avLst/>
              <a:gdLst/>
              <a:ahLst/>
              <a:cxnLst>
                <a:cxn ang="0">
                  <a:pos x="7" y="0"/>
                </a:cxn>
                <a:cxn ang="0">
                  <a:pos x="9" y="2"/>
                </a:cxn>
                <a:cxn ang="0">
                  <a:pos x="14" y="6"/>
                </a:cxn>
                <a:cxn ang="0">
                  <a:pos x="28" y="23"/>
                </a:cxn>
                <a:cxn ang="0">
                  <a:pos x="32" y="30"/>
                </a:cxn>
                <a:cxn ang="0">
                  <a:pos x="37" y="38"/>
                </a:cxn>
                <a:cxn ang="0">
                  <a:pos x="46" y="46"/>
                </a:cxn>
                <a:cxn ang="0">
                  <a:pos x="54" y="58"/>
                </a:cxn>
                <a:cxn ang="0">
                  <a:pos x="61" y="74"/>
                </a:cxn>
                <a:cxn ang="0">
                  <a:pos x="66" y="87"/>
                </a:cxn>
                <a:cxn ang="0">
                  <a:pos x="72" y="106"/>
                </a:cxn>
                <a:cxn ang="0">
                  <a:pos x="83" y="126"/>
                </a:cxn>
                <a:cxn ang="0">
                  <a:pos x="84" y="128"/>
                </a:cxn>
                <a:cxn ang="0">
                  <a:pos x="80" y="137"/>
                </a:cxn>
                <a:cxn ang="0">
                  <a:pos x="76" y="138"/>
                </a:cxn>
                <a:cxn ang="0">
                  <a:pos x="70" y="135"/>
                </a:cxn>
                <a:cxn ang="0">
                  <a:pos x="63" y="130"/>
                </a:cxn>
                <a:cxn ang="0">
                  <a:pos x="55" y="122"/>
                </a:cxn>
                <a:cxn ang="0">
                  <a:pos x="47" y="115"/>
                </a:cxn>
                <a:cxn ang="0">
                  <a:pos x="42" y="108"/>
                </a:cxn>
                <a:cxn ang="0">
                  <a:pos x="37" y="98"/>
                </a:cxn>
                <a:cxn ang="0">
                  <a:pos x="32" y="85"/>
                </a:cxn>
                <a:cxn ang="0">
                  <a:pos x="26" y="69"/>
                </a:cxn>
                <a:cxn ang="0">
                  <a:pos x="21" y="53"/>
                </a:cxn>
                <a:cxn ang="0">
                  <a:pos x="17" y="42"/>
                </a:cxn>
                <a:cxn ang="0">
                  <a:pos x="14" y="35"/>
                </a:cxn>
                <a:cxn ang="0">
                  <a:pos x="6" y="30"/>
                </a:cxn>
                <a:cxn ang="0">
                  <a:pos x="3" y="27"/>
                </a:cxn>
                <a:cxn ang="0">
                  <a:pos x="0" y="20"/>
                </a:cxn>
                <a:cxn ang="0">
                  <a:pos x="0" y="12"/>
                </a:cxn>
                <a:cxn ang="0">
                  <a:pos x="3" y="4"/>
                </a:cxn>
                <a:cxn ang="0">
                  <a:pos x="7" y="0"/>
                </a:cxn>
              </a:cxnLst>
              <a:rect l="0" t="0" r="r" b="b"/>
              <a:pathLst>
                <a:path w="84" h="138">
                  <a:moveTo>
                    <a:pt x="7" y="0"/>
                  </a:moveTo>
                  <a:lnTo>
                    <a:pt x="9" y="2"/>
                  </a:lnTo>
                  <a:lnTo>
                    <a:pt x="14" y="6"/>
                  </a:lnTo>
                  <a:lnTo>
                    <a:pt x="28" y="23"/>
                  </a:lnTo>
                  <a:lnTo>
                    <a:pt x="32" y="30"/>
                  </a:lnTo>
                  <a:lnTo>
                    <a:pt x="37" y="38"/>
                  </a:lnTo>
                  <a:lnTo>
                    <a:pt x="46" y="46"/>
                  </a:lnTo>
                  <a:lnTo>
                    <a:pt x="54" y="58"/>
                  </a:lnTo>
                  <a:lnTo>
                    <a:pt x="61" y="74"/>
                  </a:lnTo>
                  <a:lnTo>
                    <a:pt x="66" y="87"/>
                  </a:lnTo>
                  <a:lnTo>
                    <a:pt x="72" y="106"/>
                  </a:lnTo>
                  <a:lnTo>
                    <a:pt x="83" y="126"/>
                  </a:lnTo>
                  <a:lnTo>
                    <a:pt x="84" y="128"/>
                  </a:lnTo>
                  <a:lnTo>
                    <a:pt x="80" y="137"/>
                  </a:lnTo>
                  <a:lnTo>
                    <a:pt x="76" y="138"/>
                  </a:lnTo>
                  <a:lnTo>
                    <a:pt x="70" y="135"/>
                  </a:lnTo>
                  <a:lnTo>
                    <a:pt x="63" y="130"/>
                  </a:lnTo>
                  <a:lnTo>
                    <a:pt x="55" y="122"/>
                  </a:lnTo>
                  <a:lnTo>
                    <a:pt x="47" y="115"/>
                  </a:lnTo>
                  <a:lnTo>
                    <a:pt x="42" y="108"/>
                  </a:lnTo>
                  <a:lnTo>
                    <a:pt x="37" y="98"/>
                  </a:lnTo>
                  <a:lnTo>
                    <a:pt x="32" y="85"/>
                  </a:lnTo>
                  <a:lnTo>
                    <a:pt x="26" y="69"/>
                  </a:lnTo>
                  <a:lnTo>
                    <a:pt x="21" y="53"/>
                  </a:lnTo>
                  <a:lnTo>
                    <a:pt x="17" y="42"/>
                  </a:lnTo>
                  <a:lnTo>
                    <a:pt x="14" y="35"/>
                  </a:lnTo>
                  <a:lnTo>
                    <a:pt x="6" y="30"/>
                  </a:lnTo>
                  <a:lnTo>
                    <a:pt x="3" y="27"/>
                  </a:lnTo>
                  <a:lnTo>
                    <a:pt x="0" y="20"/>
                  </a:lnTo>
                  <a:lnTo>
                    <a:pt x="0" y="12"/>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8">
              <a:extLst>
                <a:ext uri="{FF2B5EF4-FFF2-40B4-BE49-F238E27FC236}">
                  <a16:creationId xmlns:a16="http://schemas.microsoft.com/office/drawing/2014/main" id="{9FAA4758-92A2-1B47-901D-5411D61A6112}"/>
                </a:ext>
              </a:extLst>
            </p:cNvPr>
            <p:cNvSpPr>
              <a:spLocks/>
            </p:cNvSpPr>
            <p:nvPr/>
          </p:nvSpPr>
          <p:spPr bwMode="auto">
            <a:xfrm>
              <a:off x="6340464" y="3402009"/>
              <a:ext cx="182562" cy="68263"/>
            </a:xfrm>
            <a:custGeom>
              <a:avLst/>
              <a:gdLst/>
              <a:ahLst/>
              <a:cxnLst>
                <a:cxn ang="0">
                  <a:pos x="8" y="0"/>
                </a:cxn>
                <a:cxn ang="0">
                  <a:pos x="11" y="0"/>
                </a:cxn>
                <a:cxn ang="0">
                  <a:pos x="15" y="4"/>
                </a:cxn>
                <a:cxn ang="0">
                  <a:pos x="18" y="8"/>
                </a:cxn>
                <a:cxn ang="0">
                  <a:pos x="22" y="12"/>
                </a:cxn>
                <a:cxn ang="0">
                  <a:pos x="38" y="15"/>
                </a:cxn>
                <a:cxn ang="0">
                  <a:pos x="48" y="17"/>
                </a:cxn>
                <a:cxn ang="0">
                  <a:pos x="52" y="22"/>
                </a:cxn>
                <a:cxn ang="0">
                  <a:pos x="53" y="20"/>
                </a:cxn>
                <a:cxn ang="0">
                  <a:pos x="57" y="17"/>
                </a:cxn>
                <a:cxn ang="0">
                  <a:pos x="65" y="15"/>
                </a:cxn>
                <a:cxn ang="0">
                  <a:pos x="68" y="16"/>
                </a:cxn>
                <a:cxn ang="0">
                  <a:pos x="75" y="17"/>
                </a:cxn>
                <a:cxn ang="0">
                  <a:pos x="91" y="20"/>
                </a:cxn>
                <a:cxn ang="0">
                  <a:pos x="97" y="22"/>
                </a:cxn>
                <a:cxn ang="0">
                  <a:pos x="100" y="23"/>
                </a:cxn>
                <a:cxn ang="0">
                  <a:pos x="104" y="24"/>
                </a:cxn>
                <a:cxn ang="0">
                  <a:pos x="106" y="27"/>
                </a:cxn>
                <a:cxn ang="0">
                  <a:pos x="111" y="30"/>
                </a:cxn>
                <a:cxn ang="0">
                  <a:pos x="113" y="34"/>
                </a:cxn>
                <a:cxn ang="0">
                  <a:pos x="115" y="38"/>
                </a:cxn>
                <a:cxn ang="0">
                  <a:pos x="115" y="41"/>
                </a:cxn>
                <a:cxn ang="0">
                  <a:pos x="112" y="43"/>
                </a:cxn>
                <a:cxn ang="0">
                  <a:pos x="106" y="43"/>
                </a:cxn>
                <a:cxn ang="0">
                  <a:pos x="98" y="42"/>
                </a:cxn>
                <a:cxn ang="0">
                  <a:pos x="89" y="41"/>
                </a:cxn>
                <a:cxn ang="0">
                  <a:pos x="70" y="41"/>
                </a:cxn>
                <a:cxn ang="0">
                  <a:pos x="63" y="37"/>
                </a:cxn>
                <a:cxn ang="0">
                  <a:pos x="55" y="30"/>
                </a:cxn>
                <a:cxn ang="0">
                  <a:pos x="53" y="28"/>
                </a:cxn>
                <a:cxn ang="0">
                  <a:pos x="52" y="26"/>
                </a:cxn>
                <a:cxn ang="0">
                  <a:pos x="49" y="27"/>
                </a:cxn>
                <a:cxn ang="0">
                  <a:pos x="45" y="28"/>
                </a:cxn>
                <a:cxn ang="0">
                  <a:pos x="34" y="31"/>
                </a:cxn>
                <a:cxn ang="0">
                  <a:pos x="23" y="31"/>
                </a:cxn>
                <a:cxn ang="0">
                  <a:pos x="14" y="30"/>
                </a:cxn>
                <a:cxn ang="0">
                  <a:pos x="8" y="27"/>
                </a:cxn>
                <a:cxn ang="0">
                  <a:pos x="5" y="24"/>
                </a:cxn>
                <a:cxn ang="0">
                  <a:pos x="1" y="19"/>
                </a:cxn>
                <a:cxn ang="0">
                  <a:pos x="0" y="12"/>
                </a:cxn>
                <a:cxn ang="0">
                  <a:pos x="3" y="4"/>
                </a:cxn>
                <a:cxn ang="0">
                  <a:pos x="5" y="1"/>
                </a:cxn>
                <a:cxn ang="0">
                  <a:pos x="8" y="0"/>
                </a:cxn>
              </a:cxnLst>
              <a:rect l="0" t="0" r="r" b="b"/>
              <a:pathLst>
                <a:path w="115" h="43">
                  <a:moveTo>
                    <a:pt x="8" y="0"/>
                  </a:moveTo>
                  <a:lnTo>
                    <a:pt x="11" y="0"/>
                  </a:lnTo>
                  <a:lnTo>
                    <a:pt x="15" y="4"/>
                  </a:lnTo>
                  <a:lnTo>
                    <a:pt x="18" y="8"/>
                  </a:lnTo>
                  <a:lnTo>
                    <a:pt x="22" y="12"/>
                  </a:lnTo>
                  <a:lnTo>
                    <a:pt x="38" y="15"/>
                  </a:lnTo>
                  <a:lnTo>
                    <a:pt x="48" y="17"/>
                  </a:lnTo>
                  <a:lnTo>
                    <a:pt x="52" y="22"/>
                  </a:lnTo>
                  <a:lnTo>
                    <a:pt x="53" y="20"/>
                  </a:lnTo>
                  <a:lnTo>
                    <a:pt x="57" y="17"/>
                  </a:lnTo>
                  <a:lnTo>
                    <a:pt x="65" y="15"/>
                  </a:lnTo>
                  <a:lnTo>
                    <a:pt x="68" y="16"/>
                  </a:lnTo>
                  <a:lnTo>
                    <a:pt x="75" y="17"/>
                  </a:lnTo>
                  <a:lnTo>
                    <a:pt x="91" y="20"/>
                  </a:lnTo>
                  <a:lnTo>
                    <a:pt x="97" y="22"/>
                  </a:lnTo>
                  <a:lnTo>
                    <a:pt x="100" y="23"/>
                  </a:lnTo>
                  <a:lnTo>
                    <a:pt x="104" y="24"/>
                  </a:lnTo>
                  <a:lnTo>
                    <a:pt x="106" y="27"/>
                  </a:lnTo>
                  <a:lnTo>
                    <a:pt x="111" y="30"/>
                  </a:lnTo>
                  <a:lnTo>
                    <a:pt x="113" y="34"/>
                  </a:lnTo>
                  <a:lnTo>
                    <a:pt x="115" y="38"/>
                  </a:lnTo>
                  <a:lnTo>
                    <a:pt x="115" y="41"/>
                  </a:lnTo>
                  <a:lnTo>
                    <a:pt x="112" y="43"/>
                  </a:lnTo>
                  <a:lnTo>
                    <a:pt x="106" y="43"/>
                  </a:lnTo>
                  <a:lnTo>
                    <a:pt x="98" y="42"/>
                  </a:lnTo>
                  <a:lnTo>
                    <a:pt x="89" y="41"/>
                  </a:lnTo>
                  <a:lnTo>
                    <a:pt x="70" y="41"/>
                  </a:lnTo>
                  <a:lnTo>
                    <a:pt x="63" y="37"/>
                  </a:lnTo>
                  <a:lnTo>
                    <a:pt x="55" y="30"/>
                  </a:lnTo>
                  <a:lnTo>
                    <a:pt x="53" y="28"/>
                  </a:lnTo>
                  <a:lnTo>
                    <a:pt x="52" y="26"/>
                  </a:lnTo>
                  <a:lnTo>
                    <a:pt x="49" y="27"/>
                  </a:lnTo>
                  <a:lnTo>
                    <a:pt x="45" y="28"/>
                  </a:lnTo>
                  <a:lnTo>
                    <a:pt x="34" y="31"/>
                  </a:lnTo>
                  <a:lnTo>
                    <a:pt x="23" y="31"/>
                  </a:lnTo>
                  <a:lnTo>
                    <a:pt x="14" y="30"/>
                  </a:lnTo>
                  <a:lnTo>
                    <a:pt x="8" y="27"/>
                  </a:lnTo>
                  <a:lnTo>
                    <a:pt x="5" y="24"/>
                  </a:lnTo>
                  <a:lnTo>
                    <a:pt x="1" y="19"/>
                  </a:lnTo>
                  <a:lnTo>
                    <a:pt x="0" y="12"/>
                  </a:lnTo>
                  <a:lnTo>
                    <a:pt x="3" y="4"/>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49">
              <a:extLst>
                <a:ext uri="{FF2B5EF4-FFF2-40B4-BE49-F238E27FC236}">
                  <a16:creationId xmlns:a16="http://schemas.microsoft.com/office/drawing/2014/main" id="{2EC0E36B-7D7E-294B-A4D4-D589DC6ED4D5}"/>
                </a:ext>
              </a:extLst>
            </p:cNvPr>
            <p:cNvSpPr>
              <a:spLocks/>
            </p:cNvSpPr>
            <p:nvPr/>
          </p:nvSpPr>
          <p:spPr bwMode="auto">
            <a:xfrm>
              <a:off x="6611927" y="3481384"/>
              <a:ext cx="25400" cy="26988"/>
            </a:xfrm>
            <a:custGeom>
              <a:avLst/>
              <a:gdLst/>
              <a:ahLst/>
              <a:cxnLst>
                <a:cxn ang="0">
                  <a:pos x="2" y="0"/>
                </a:cxn>
                <a:cxn ang="0">
                  <a:pos x="12" y="0"/>
                </a:cxn>
                <a:cxn ang="0">
                  <a:pos x="15" y="3"/>
                </a:cxn>
                <a:cxn ang="0">
                  <a:pos x="16" y="6"/>
                </a:cxn>
                <a:cxn ang="0">
                  <a:pos x="16" y="14"/>
                </a:cxn>
                <a:cxn ang="0">
                  <a:pos x="11" y="17"/>
                </a:cxn>
                <a:cxn ang="0">
                  <a:pos x="5" y="17"/>
                </a:cxn>
                <a:cxn ang="0">
                  <a:pos x="2" y="15"/>
                </a:cxn>
                <a:cxn ang="0">
                  <a:pos x="0" y="10"/>
                </a:cxn>
                <a:cxn ang="0">
                  <a:pos x="0" y="6"/>
                </a:cxn>
                <a:cxn ang="0">
                  <a:pos x="2" y="0"/>
                </a:cxn>
              </a:cxnLst>
              <a:rect l="0" t="0" r="r" b="b"/>
              <a:pathLst>
                <a:path w="16" h="17">
                  <a:moveTo>
                    <a:pt x="2" y="0"/>
                  </a:moveTo>
                  <a:lnTo>
                    <a:pt x="12" y="0"/>
                  </a:lnTo>
                  <a:lnTo>
                    <a:pt x="15" y="3"/>
                  </a:lnTo>
                  <a:lnTo>
                    <a:pt x="16" y="6"/>
                  </a:lnTo>
                  <a:lnTo>
                    <a:pt x="16" y="14"/>
                  </a:lnTo>
                  <a:lnTo>
                    <a:pt x="11" y="17"/>
                  </a:lnTo>
                  <a:lnTo>
                    <a:pt x="5" y="17"/>
                  </a:lnTo>
                  <a:lnTo>
                    <a:pt x="2" y="15"/>
                  </a:lnTo>
                  <a:lnTo>
                    <a:pt x="0" y="10"/>
                  </a:lnTo>
                  <a:lnTo>
                    <a:pt x="0" y="6"/>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0">
              <a:extLst>
                <a:ext uri="{FF2B5EF4-FFF2-40B4-BE49-F238E27FC236}">
                  <a16:creationId xmlns:a16="http://schemas.microsoft.com/office/drawing/2014/main" id="{0CF355D3-2E33-AB44-A7A7-2AE5B092154D}"/>
                </a:ext>
              </a:extLst>
            </p:cNvPr>
            <p:cNvSpPr>
              <a:spLocks/>
            </p:cNvSpPr>
            <p:nvPr/>
          </p:nvSpPr>
          <p:spPr bwMode="auto">
            <a:xfrm>
              <a:off x="6702414" y="3451221"/>
              <a:ext cx="63500" cy="60325"/>
            </a:xfrm>
            <a:custGeom>
              <a:avLst/>
              <a:gdLst/>
              <a:ahLst/>
              <a:cxnLst>
                <a:cxn ang="0">
                  <a:pos x="22" y="0"/>
                </a:cxn>
                <a:cxn ang="0">
                  <a:pos x="28" y="1"/>
                </a:cxn>
                <a:cxn ang="0">
                  <a:pos x="33" y="4"/>
                </a:cxn>
                <a:cxn ang="0">
                  <a:pos x="38" y="10"/>
                </a:cxn>
                <a:cxn ang="0">
                  <a:pos x="40" y="15"/>
                </a:cxn>
                <a:cxn ang="0">
                  <a:pos x="37" y="21"/>
                </a:cxn>
                <a:cxn ang="0">
                  <a:pos x="33" y="23"/>
                </a:cxn>
                <a:cxn ang="0">
                  <a:pos x="30" y="25"/>
                </a:cxn>
                <a:cxn ang="0">
                  <a:pos x="26" y="25"/>
                </a:cxn>
                <a:cxn ang="0">
                  <a:pos x="25" y="26"/>
                </a:cxn>
                <a:cxn ang="0">
                  <a:pos x="23" y="26"/>
                </a:cxn>
                <a:cxn ang="0">
                  <a:pos x="18" y="32"/>
                </a:cxn>
                <a:cxn ang="0">
                  <a:pos x="12" y="36"/>
                </a:cxn>
                <a:cxn ang="0">
                  <a:pos x="7" y="38"/>
                </a:cxn>
                <a:cxn ang="0">
                  <a:pos x="3" y="38"/>
                </a:cxn>
                <a:cxn ang="0">
                  <a:pos x="0" y="34"/>
                </a:cxn>
                <a:cxn ang="0">
                  <a:pos x="3" y="25"/>
                </a:cxn>
                <a:cxn ang="0">
                  <a:pos x="8" y="15"/>
                </a:cxn>
                <a:cxn ang="0">
                  <a:pos x="17" y="4"/>
                </a:cxn>
                <a:cxn ang="0">
                  <a:pos x="22" y="0"/>
                </a:cxn>
              </a:cxnLst>
              <a:rect l="0" t="0" r="r" b="b"/>
              <a:pathLst>
                <a:path w="40" h="38">
                  <a:moveTo>
                    <a:pt x="22" y="0"/>
                  </a:moveTo>
                  <a:lnTo>
                    <a:pt x="28" y="1"/>
                  </a:lnTo>
                  <a:lnTo>
                    <a:pt x="33" y="4"/>
                  </a:lnTo>
                  <a:lnTo>
                    <a:pt x="38" y="10"/>
                  </a:lnTo>
                  <a:lnTo>
                    <a:pt x="40" y="15"/>
                  </a:lnTo>
                  <a:lnTo>
                    <a:pt x="37" y="21"/>
                  </a:lnTo>
                  <a:lnTo>
                    <a:pt x="33" y="23"/>
                  </a:lnTo>
                  <a:lnTo>
                    <a:pt x="30" y="25"/>
                  </a:lnTo>
                  <a:lnTo>
                    <a:pt x="26" y="25"/>
                  </a:lnTo>
                  <a:lnTo>
                    <a:pt x="25" y="26"/>
                  </a:lnTo>
                  <a:lnTo>
                    <a:pt x="23" y="26"/>
                  </a:lnTo>
                  <a:lnTo>
                    <a:pt x="18" y="32"/>
                  </a:lnTo>
                  <a:lnTo>
                    <a:pt x="12" y="36"/>
                  </a:lnTo>
                  <a:lnTo>
                    <a:pt x="7" y="38"/>
                  </a:lnTo>
                  <a:lnTo>
                    <a:pt x="3" y="38"/>
                  </a:lnTo>
                  <a:lnTo>
                    <a:pt x="0" y="34"/>
                  </a:lnTo>
                  <a:lnTo>
                    <a:pt x="3" y="25"/>
                  </a:lnTo>
                  <a:lnTo>
                    <a:pt x="8" y="15"/>
                  </a:lnTo>
                  <a:lnTo>
                    <a:pt x="17" y="4"/>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1">
              <a:extLst>
                <a:ext uri="{FF2B5EF4-FFF2-40B4-BE49-F238E27FC236}">
                  <a16:creationId xmlns:a16="http://schemas.microsoft.com/office/drawing/2014/main" id="{034E06C6-1DC6-554A-9E31-6042AF49E526}"/>
                </a:ext>
              </a:extLst>
            </p:cNvPr>
            <p:cNvSpPr>
              <a:spLocks/>
            </p:cNvSpPr>
            <p:nvPr/>
          </p:nvSpPr>
          <p:spPr bwMode="auto">
            <a:xfrm>
              <a:off x="6605577" y="3279771"/>
              <a:ext cx="95250" cy="112713"/>
            </a:xfrm>
            <a:custGeom>
              <a:avLst/>
              <a:gdLst/>
              <a:ahLst/>
              <a:cxnLst>
                <a:cxn ang="0">
                  <a:pos x="13" y="0"/>
                </a:cxn>
                <a:cxn ang="0">
                  <a:pos x="15" y="0"/>
                </a:cxn>
                <a:cxn ang="0">
                  <a:pos x="16" y="1"/>
                </a:cxn>
                <a:cxn ang="0">
                  <a:pos x="19" y="3"/>
                </a:cxn>
                <a:cxn ang="0">
                  <a:pos x="23" y="4"/>
                </a:cxn>
                <a:cxn ang="0">
                  <a:pos x="30" y="4"/>
                </a:cxn>
                <a:cxn ang="0">
                  <a:pos x="37" y="3"/>
                </a:cxn>
                <a:cxn ang="0">
                  <a:pos x="54" y="3"/>
                </a:cxn>
                <a:cxn ang="0">
                  <a:pos x="60" y="7"/>
                </a:cxn>
                <a:cxn ang="0">
                  <a:pos x="60" y="14"/>
                </a:cxn>
                <a:cxn ang="0">
                  <a:pos x="57" y="16"/>
                </a:cxn>
                <a:cxn ang="0">
                  <a:pos x="53" y="18"/>
                </a:cxn>
                <a:cxn ang="0">
                  <a:pos x="48" y="19"/>
                </a:cxn>
                <a:cxn ang="0">
                  <a:pos x="34" y="19"/>
                </a:cxn>
                <a:cxn ang="0">
                  <a:pos x="34" y="20"/>
                </a:cxn>
                <a:cxn ang="0">
                  <a:pos x="35" y="23"/>
                </a:cxn>
                <a:cxn ang="0">
                  <a:pos x="42" y="30"/>
                </a:cxn>
                <a:cxn ang="0">
                  <a:pos x="46" y="33"/>
                </a:cxn>
                <a:cxn ang="0">
                  <a:pos x="52" y="40"/>
                </a:cxn>
                <a:cxn ang="0">
                  <a:pos x="56" y="49"/>
                </a:cxn>
                <a:cxn ang="0">
                  <a:pos x="58" y="60"/>
                </a:cxn>
                <a:cxn ang="0">
                  <a:pos x="60" y="68"/>
                </a:cxn>
                <a:cxn ang="0">
                  <a:pos x="60" y="71"/>
                </a:cxn>
                <a:cxn ang="0">
                  <a:pos x="57" y="71"/>
                </a:cxn>
                <a:cxn ang="0">
                  <a:pos x="52" y="70"/>
                </a:cxn>
                <a:cxn ang="0">
                  <a:pos x="45" y="67"/>
                </a:cxn>
                <a:cxn ang="0">
                  <a:pos x="38" y="60"/>
                </a:cxn>
                <a:cxn ang="0">
                  <a:pos x="34" y="53"/>
                </a:cxn>
                <a:cxn ang="0">
                  <a:pos x="32" y="48"/>
                </a:cxn>
                <a:cxn ang="0">
                  <a:pos x="32" y="42"/>
                </a:cxn>
                <a:cxn ang="0">
                  <a:pos x="31" y="37"/>
                </a:cxn>
                <a:cxn ang="0">
                  <a:pos x="28" y="36"/>
                </a:cxn>
                <a:cxn ang="0">
                  <a:pos x="24" y="37"/>
                </a:cxn>
                <a:cxn ang="0">
                  <a:pos x="19" y="42"/>
                </a:cxn>
                <a:cxn ang="0">
                  <a:pos x="12" y="46"/>
                </a:cxn>
                <a:cxn ang="0">
                  <a:pos x="6" y="51"/>
                </a:cxn>
                <a:cxn ang="0">
                  <a:pos x="2" y="49"/>
                </a:cxn>
                <a:cxn ang="0">
                  <a:pos x="0" y="44"/>
                </a:cxn>
                <a:cxn ang="0">
                  <a:pos x="0" y="37"/>
                </a:cxn>
                <a:cxn ang="0">
                  <a:pos x="2" y="30"/>
                </a:cxn>
                <a:cxn ang="0">
                  <a:pos x="5" y="20"/>
                </a:cxn>
                <a:cxn ang="0">
                  <a:pos x="6" y="14"/>
                </a:cxn>
                <a:cxn ang="0">
                  <a:pos x="8" y="8"/>
                </a:cxn>
                <a:cxn ang="0">
                  <a:pos x="8" y="5"/>
                </a:cxn>
                <a:cxn ang="0">
                  <a:pos x="11" y="1"/>
                </a:cxn>
                <a:cxn ang="0">
                  <a:pos x="13" y="0"/>
                </a:cxn>
              </a:cxnLst>
              <a:rect l="0" t="0" r="r" b="b"/>
              <a:pathLst>
                <a:path w="60" h="71">
                  <a:moveTo>
                    <a:pt x="13" y="0"/>
                  </a:moveTo>
                  <a:lnTo>
                    <a:pt x="15" y="0"/>
                  </a:lnTo>
                  <a:lnTo>
                    <a:pt x="16" y="1"/>
                  </a:lnTo>
                  <a:lnTo>
                    <a:pt x="19" y="3"/>
                  </a:lnTo>
                  <a:lnTo>
                    <a:pt x="23" y="4"/>
                  </a:lnTo>
                  <a:lnTo>
                    <a:pt x="30" y="4"/>
                  </a:lnTo>
                  <a:lnTo>
                    <a:pt x="37" y="3"/>
                  </a:lnTo>
                  <a:lnTo>
                    <a:pt x="54" y="3"/>
                  </a:lnTo>
                  <a:lnTo>
                    <a:pt x="60" y="7"/>
                  </a:lnTo>
                  <a:lnTo>
                    <a:pt x="60" y="14"/>
                  </a:lnTo>
                  <a:lnTo>
                    <a:pt x="57" y="16"/>
                  </a:lnTo>
                  <a:lnTo>
                    <a:pt x="53" y="18"/>
                  </a:lnTo>
                  <a:lnTo>
                    <a:pt x="48" y="19"/>
                  </a:lnTo>
                  <a:lnTo>
                    <a:pt x="34" y="19"/>
                  </a:lnTo>
                  <a:lnTo>
                    <a:pt x="34" y="20"/>
                  </a:lnTo>
                  <a:lnTo>
                    <a:pt x="35" y="23"/>
                  </a:lnTo>
                  <a:lnTo>
                    <a:pt x="42" y="30"/>
                  </a:lnTo>
                  <a:lnTo>
                    <a:pt x="46" y="33"/>
                  </a:lnTo>
                  <a:lnTo>
                    <a:pt x="52" y="40"/>
                  </a:lnTo>
                  <a:lnTo>
                    <a:pt x="56" y="49"/>
                  </a:lnTo>
                  <a:lnTo>
                    <a:pt x="58" y="60"/>
                  </a:lnTo>
                  <a:lnTo>
                    <a:pt x="60" y="68"/>
                  </a:lnTo>
                  <a:lnTo>
                    <a:pt x="60" y="71"/>
                  </a:lnTo>
                  <a:lnTo>
                    <a:pt x="57" y="71"/>
                  </a:lnTo>
                  <a:lnTo>
                    <a:pt x="52" y="70"/>
                  </a:lnTo>
                  <a:lnTo>
                    <a:pt x="45" y="67"/>
                  </a:lnTo>
                  <a:lnTo>
                    <a:pt x="38" y="60"/>
                  </a:lnTo>
                  <a:lnTo>
                    <a:pt x="34" y="53"/>
                  </a:lnTo>
                  <a:lnTo>
                    <a:pt x="32" y="48"/>
                  </a:lnTo>
                  <a:lnTo>
                    <a:pt x="32" y="42"/>
                  </a:lnTo>
                  <a:lnTo>
                    <a:pt x="31" y="37"/>
                  </a:lnTo>
                  <a:lnTo>
                    <a:pt x="28" y="36"/>
                  </a:lnTo>
                  <a:lnTo>
                    <a:pt x="24" y="37"/>
                  </a:lnTo>
                  <a:lnTo>
                    <a:pt x="19" y="42"/>
                  </a:lnTo>
                  <a:lnTo>
                    <a:pt x="12" y="46"/>
                  </a:lnTo>
                  <a:lnTo>
                    <a:pt x="6" y="51"/>
                  </a:lnTo>
                  <a:lnTo>
                    <a:pt x="2" y="49"/>
                  </a:lnTo>
                  <a:lnTo>
                    <a:pt x="0" y="44"/>
                  </a:lnTo>
                  <a:lnTo>
                    <a:pt x="0" y="37"/>
                  </a:lnTo>
                  <a:lnTo>
                    <a:pt x="2" y="30"/>
                  </a:lnTo>
                  <a:lnTo>
                    <a:pt x="5" y="20"/>
                  </a:lnTo>
                  <a:lnTo>
                    <a:pt x="6" y="14"/>
                  </a:lnTo>
                  <a:lnTo>
                    <a:pt x="8" y="8"/>
                  </a:lnTo>
                  <a:lnTo>
                    <a:pt x="8" y="5"/>
                  </a:lnTo>
                  <a:lnTo>
                    <a:pt x="11" y="1"/>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2">
              <a:extLst>
                <a:ext uri="{FF2B5EF4-FFF2-40B4-BE49-F238E27FC236}">
                  <a16:creationId xmlns:a16="http://schemas.microsoft.com/office/drawing/2014/main" id="{8F4CEC4F-8123-7C47-8CD8-B0D1052880C4}"/>
                </a:ext>
              </a:extLst>
            </p:cNvPr>
            <p:cNvSpPr>
              <a:spLocks/>
            </p:cNvSpPr>
            <p:nvPr/>
          </p:nvSpPr>
          <p:spPr bwMode="auto">
            <a:xfrm>
              <a:off x="6630977" y="3228971"/>
              <a:ext cx="104775" cy="34925"/>
            </a:xfrm>
            <a:custGeom>
              <a:avLst/>
              <a:gdLst/>
              <a:ahLst/>
              <a:cxnLst>
                <a:cxn ang="0">
                  <a:pos x="64" y="0"/>
                </a:cxn>
                <a:cxn ang="0">
                  <a:pos x="66" y="2"/>
                </a:cxn>
                <a:cxn ang="0">
                  <a:pos x="66" y="3"/>
                </a:cxn>
                <a:cxn ang="0">
                  <a:pos x="62" y="11"/>
                </a:cxn>
                <a:cxn ang="0">
                  <a:pos x="57" y="15"/>
                </a:cxn>
                <a:cxn ang="0">
                  <a:pos x="55" y="17"/>
                </a:cxn>
                <a:cxn ang="0">
                  <a:pos x="48" y="17"/>
                </a:cxn>
                <a:cxn ang="0">
                  <a:pos x="37" y="20"/>
                </a:cxn>
                <a:cxn ang="0">
                  <a:pos x="25" y="21"/>
                </a:cxn>
                <a:cxn ang="0">
                  <a:pos x="14" y="22"/>
                </a:cxn>
                <a:cxn ang="0">
                  <a:pos x="8" y="22"/>
                </a:cxn>
                <a:cxn ang="0">
                  <a:pos x="3" y="20"/>
                </a:cxn>
                <a:cxn ang="0">
                  <a:pos x="0" y="17"/>
                </a:cxn>
                <a:cxn ang="0">
                  <a:pos x="0" y="14"/>
                </a:cxn>
                <a:cxn ang="0">
                  <a:pos x="1" y="10"/>
                </a:cxn>
                <a:cxn ang="0">
                  <a:pos x="4" y="6"/>
                </a:cxn>
                <a:cxn ang="0">
                  <a:pos x="7" y="6"/>
                </a:cxn>
                <a:cxn ang="0">
                  <a:pos x="14" y="7"/>
                </a:cxn>
                <a:cxn ang="0">
                  <a:pos x="22" y="9"/>
                </a:cxn>
                <a:cxn ang="0">
                  <a:pos x="26" y="9"/>
                </a:cxn>
                <a:cxn ang="0">
                  <a:pos x="30" y="7"/>
                </a:cxn>
                <a:cxn ang="0">
                  <a:pos x="40" y="4"/>
                </a:cxn>
                <a:cxn ang="0">
                  <a:pos x="59" y="2"/>
                </a:cxn>
                <a:cxn ang="0">
                  <a:pos x="64" y="0"/>
                </a:cxn>
              </a:cxnLst>
              <a:rect l="0" t="0" r="r" b="b"/>
              <a:pathLst>
                <a:path w="66" h="22">
                  <a:moveTo>
                    <a:pt x="64" y="0"/>
                  </a:moveTo>
                  <a:lnTo>
                    <a:pt x="66" y="2"/>
                  </a:lnTo>
                  <a:lnTo>
                    <a:pt x="66" y="3"/>
                  </a:lnTo>
                  <a:lnTo>
                    <a:pt x="62" y="11"/>
                  </a:lnTo>
                  <a:lnTo>
                    <a:pt x="57" y="15"/>
                  </a:lnTo>
                  <a:lnTo>
                    <a:pt x="55" y="17"/>
                  </a:lnTo>
                  <a:lnTo>
                    <a:pt x="48" y="17"/>
                  </a:lnTo>
                  <a:lnTo>
                    <a:pt x="37" y="20"/>
                  </a:lnTo>
                  <a:lnTo>
                    <a:pt x="25" y="21"/>
                  </a:lnTo>
                  <a:lnTo>
                    <a:pt x="14" y="22"/>
                  </a:lnTo>
                  <a:lnTo>
                    <a:pt x="8" y="22"/>
                  </a:lnTo>
                  <a:lnTo>
                    <a:pt x="3" y="20"/>
                  </a:lnTo>
                  <a:lnTo>
                    <a:pt x="0" y="17"/>
                  </a:lnTo>
                  <a:lnTo>
                    <a:pt x="0" y="14"/>
                  </a:lnTo>
                  <a:lnTo>
                    <a:pt x="1" y="10"/>
                  </a:lnTo>
                  <a:lnTo>
                    <a:pt x="4" y="6"/>
                  </a:lnTo>
                  <a:lnTo>
                    <a:pt x="7" y="6"/>
                  </a:lnTo>
                  <a:lnTo>
                    <a:pt x="14" y="7"/>
                  </a:lnTo>
                  <a:lnTo>
                    <a:pt x="22" y="9"/>
                  </a:lnTo>
                  <a:lnTo>
                    <a:pt x="26" y="9"/>
                  </a:lnTo>
                  <a:lnTo>
                    <a:pt x="30" y="7"/>
                  </a:lnTo>
                  <a:lnTo>
                    <a:pt x="40" y="4"/>
                  </a:lnTo>
                  <a:lnTo>
                    <a:pt x="5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3">
              <a:extLst>
                <a:ext uri="{FF2B5EF4-FFF2-40B4-BE49-F238E27FC236}">
                  <a16:creationId xmlns:a16="http://schemas.microsoft.com/office/drawing/2014/main" id="{520799E5-ADA4-FB41-A0C5-6EFA04480F49}"/>
                </a:ext>
              </a:extLst>
            </p:cNvPr>
            <p:cNvSpPr>
              <a:spLocks/>
            </p:cNvSpPr>
            <p:nvPr/>
          </p:nvSpPr>
          <p:spPr bwMode="auto">
            <a:xfrm>
              <a:off x="6780202" y="3209922"/>
              <a:ext cx="34925" cy="74613"/>
            </a:xfrm>
            <a:custGeom>
              <a:avLst/>
              <a:gdLst/>
              <a:ahLst/>
              <a:cxnLst>
                <a:cxn ang="0">
                  <a:pos x="15" y="0"/>
                </a:cxn>
                <a:cxn ang="0">
                  <a:pos x="20" y="0"/>
                </a:cxn>
                <a:cxn ang="0">
                  <a:pos x="22" y="6"/>
                </a:cxn>
                <a:cxn ang="0">
                  <a:pos x="21" y="15"/>
                </a:cxn>
                <a:cxn ang="0">
                  <a:pos x="20" y="26"/>
                </a:cxn>
                <a:cxn ang="0">
                  <a:pos x="15" y="37"/>
                </a:cxn>
                <a:cxn ang="0">
                  <a:pos x="10" y="44"/>
                </a:cxn>
                <a:cxn ang="0">
                  <a:pos x="5" y="47"/>
                </a:cxn>
                <a:cxn ang="0">
                  <a:pos x="0" y="43"/>
                </a:cxn>
                <a:cxn ang="0">
                  <a:pos x="0" y="34"/>
                </a:cxn>
                <a:cxn ang="0">
                  <a:pos x="2" y="25"/>
                </a:cxn>
                <a:cxn ang="0">
                  <a:pos x="10" y="6"/>
                </a:cxn>
                <a:cxn ang="0">
                  <a:pos x="15" y="0"/>
                </a:cxn>
              </a:cxnLst>
              <a:rect l="0" t="0" r="r" b="b"/>
              <a:pathLst>
                <a:path w="22" h="47">
                  <a:moveTo>
                    <a:pt x="15" y="0"/>
                  </a:moveTo>
                  <a:lnTo>
                    <a:pt x="20" y="0"/>
                  </a:lnTo>
                  <a:lnTo>
                    <a:pt x="22" y="6"/>
                  </a:lnTo>
                  <a:lnTo>
                    <a:pt x="21" y="15"/>
                  </a:lnTo>
                  <a:lnTo>
                    <a:pt x="20" y="26"/>
                  </a:lnTo>
                  <a:lnTo>
                    <a:pt x="15" y="37"/>
                  </a:lnTo>
                  <a:lnTo>
                    <a:pt x="10" y="44"/>
                  </a:lnTo>
                  <a:lnTo>
                    <a:pt x="5" y="47"/>
                  </a:lnTo>
                  <a:lnTo>
                    <a:pt x="0" y="43"/>
                  </a:lnTo>
                  <a:lnTo>
                    <a:pt x="0" y="34"/>
                  </a:lnTo>
                  <a:lnTo>
                    <a:pt x="2" y="25"/>
                  </a:lnTo>
                  <a:lnTo>
                    <a:pt x="10" y="6"/>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4">
              <a:extLst>
                <a:ext uri="{FF2B5EF4-FFF2-40B4-BE49-F238E27FC236}">
                  <a16:creationId xmlns:a16="http://schemas.microsoft.com/office/drawing/2014/main" id="{018B242B-ABB7-D84B-9ACF-FF68116F9236}"/>
                </a:ext>
              </a:extLst>
            </p:cNvPr>
            <p:cNvSpPr>
              <a:spLocks/>
            </p:cNvSpPr>
            <p:nvPr/>
          </p:nvSpPr>
          <p:spPr bwMode="auto">
            <a:xfrm>
              <a:off x="6410311" y="3098796"/>
              <a:ext cx="198438" cy="257174"/>
            </a:xfrm>
            <a:custGeom>
              <a:avLst/>
              <a:gdLst/>
              <a:ahLst/>
              <a:cxnLst>
                <a:cxn ang="0">
                  <a:pos x="105" y="0"/>
                </a:cxn>
                <a:cxn ang="0">
                  <a:pos x="106" y="17"/>
                </a:cxn>
                <a:cxn ang="0">
                  <a:pos x="114" y="28"/>
                </a:cxn>
                <a:cxn ang="0">
                  <a:pos x="124" y="25"/>
                </a:cxn>
                <a:cxn ang="0">
                  <a:pos x="125" y="29"/>
                </a:cxn>
                <a:cxn ang="0">
                  <a:pos x="113" y="40"/>
                </a:cxn>
                <a:cxn ang="0">
                  <a:pos x="106" y="49"/>
                </a:cxn>
                <a:cxn ang="0">
                  <a:pos x="113" y="67"/>
                </a:cxn>
                <a:cxn ang="0">
                  <a:pos x="119" y="89"/>
                </a:cxn>
                <a:cxn ang="0">
                  <a:pos x="110" y="104"/>
                </a:cxn>
                <a:cxn ang="0">
                  <a:pos x="97" y="122"/>
                </a:cxn>
                <a:cxn ang="0">
                  <a:pos x="93" y="144"/>
                </a:cxn>
                <a:cxn ang="0">
                  <a:pos x="93" y="159"/>
                </a:cxn>
                <a:cxn ang="0">
                  <a:pos x="78" y="162"/>
                </a:cxn>
                <a:cxn ang="0">
                  <a:pos x="62" y="159"/>
                </a:cxn>
                <a:cxn ang="0">
                  <a:pos x="39" y="156"/>
                </a:cxn>
                <a:cxn ang="0">
                  <a:pos x="24" y="148"/>
                </a:cxn>
                <a:cxn ang="0">
                  <a:pos x="6" y="123"/>
                </a:cxn>
                <a:cxn ang="0">
                  <a:pos x="0" y="93"/>
                </a:cxn>
                <a:cxn ang="0">
                  <a:pos x="1" y="74"/>
                </a:cxn>
                <a:cxn ang="0">
                  <a:pos x="5" y="73"/>
                </a:cxn>
                <a:cxn ang="0">
                  <a:pos x="9" y="76"/>
                </a:cxn>
                <a:cxn ang="0">
                  <a:pos x="17" y="81"/>
                </a:cxn>
                <a:cxn ang="0">
                  <a:pos x="20" y="82"/>
                </a:cxn>
                <a:cxn ang="0">
                  <a:pos x="24" y="73"/>
                </a:cxn>
                <a:cxn ang="0">
                  <a:pos x="28" y="66"/>
                </a:cxn>
                <a:cxn ang="0">
                  <a:pos x="35" y="62"/>
                </a:cxn>
                <a:cxn ang="0">
                  <a:pos x="45" y="58"/>
                </a:cxn>
                <a:cxn ang="0">
                  <a:pos x="52" y="54"/>
                </a:cxn>
                <a:cxn ang="0">
                  <a:pos x="57" y="44"/>
                </a:cxn>
                <a:cxn ang="0">
                  <a:pos x="68" y="32"/>
                </a:cxn>
                <a:cxn ang="0">
                  <a:pos x="83" y="30"/>
                </a:cxn>
                <a:cxn ang="0">
                  <a:pos x="88" y="29"/>
                </a:cxn>
                <a:cxn ang="0">
                  <a:pos x="90" y="26"/>
                </a:cxn>
                <a:cxn ang="0">
                  <a:pos x="88" y="22"/>
                </a:cxn>
                <a:cxn ang="0">
                  <a:pos x="87" y="11"/>
                </a:cxn>
                <a:cxn ang="0">
                  <a:pos x="91" y="6"/>
                </a:cxn>
                <a:cxn ang="0">
                  <a:pos x="98" y="0"/>
                </a:cxn>
              </a:cxnLst>
              <a:rect l="0" t="0" r="r" b="b"/>
              <a:pathLst>
                <a:path w="125" h="162">
                  <a:moveTo>
                    <a:pt x="98" y="0"/>
                  </a:moveTo>
                  <a:lnTo>
                    <a:pt x="105" y="0"/>
                  </a:lnTo>
                  <a:lnTo>
                    <a:pt x="105" y="3"/>
                  </a:lnTo>
                  <a:lnTo>
                    <a:pt x="106" y="17"/>
                  </a:lnTo>
                  <a:lnTo>
                    <a:pt x="110" y="25"/>
                  </a:lnTo>
                  <a:lnTo>
                    <a:pt x="114" y="28"/>
                  </a:lnTo>
                  <a:lnTo>
                    <a:pt x="119" y="28"/>
                  </a:lnTo>
                  <a:lnTo>
                    <a:pt x="124" y="25"/>
                  </a:lnTo>
                  <a:lnTo>
                    <a:pt x="125" y="26"/>
                  </a:lnTo>
                  <a:lnTo>
                    <a:pt x="125" y="29"/>
                  </a:lnTo>
                  <a:lnTo>
                    <a:pt x="117" y="37"/>
                  </a:lnTo>
                  <a:lnTo>
                    <a:pt x="113" y="40"/>
                  </a:lnTo>
                  <a:lnTo>
                    <a:pt x="109" y="44"/>
                  </a:lnTo>
                  <a:lnTo>
                    <a:pt x="106" y="49"/>
                  </a:lnTo>
                  <a:lnTo>
                    <a:pt x="109" y="58"/>
                  </a:lnTo>
                  <a:lnTo>
                    <a:pt x="113" y="67"/>
                  </a:lnTo>
                  <a:lnTo>
                    <a:pt x="117" y="78"/>
                  </a:lnTo>
                  <a:lnTo>
                    <a:pt x="119" y="89"/>
                  </a:lnTo>
                  <a:lnTo>
                    <a:pt x="116" y="97"/>
                  </a:lnTo>
                  <a:lnTo>
                    <a:pt x="110" y="104"/>
                  </a:lnTo>
                  <a:lnTo>
                    <a:pt x="102" y="113"/>
                  </a:lnTo>
                  <a:lnTo>
                    <a:pt x="97" y="122"/>
                  </a:lnTo>
                  <a:lnTo>
                    <a:pt x="94" y="133"/>
                  </a:lnTo>
                  <a:lnTo>
                    <a:pt x="93" y="144"/>
                  </a:lnTo>
                  <a:lnTo>
                    <a:pt x="94" y="154"/>
                  </a:lnTo>
                  <a:lnTo>
                    <a:pt x="93" y="159"/>
                  </a:lnTo>
                  <a:lnTo>
                    <a:pt x="86" y="160"/>
                  </a:lnTo>
                  <a:lnTo>
                    <a:pt x="78" y="162"/>
                  </a:lnTo>
                  <a:lnTo>
                    <a:pt x="69" y="160"/>
                  </a:lnTo>
                  <a:lnTo>
                    <a:pt x="62" y="159"/>
                  </a:lnTo>
                  <a:lnTo>
                    <a:pt x="50" y="156"/>
                  </a:lnTo>
                  <a:lnTo>
                    <a:pt x="39" y="156"/>
                  </a:lnTo>
                  <a:lnTo>
                    <a:pt x="32" y="154"/>
                  </a:lnTo>
                  <a:lnTo>
                    <a:pt x="24" y="148"/>
                  </a:lnTo>
                  <a:lnTo>
                    <a:pt x="15" y="137"/>
                  </a:lnTo>
                  <a:lnTo>
                    <a:pt x="6" y="123"/>
                  </a:lnTo>
                  <a:lnTo>
                    <a:pt x="2" y="108"/>
                  </a:lnTo>
                  <a:lnTo>
                    <a:pt x="0" y="93"/>
                  </a:lnTo>
                  <a:lnTo>
                    <a:pt x="0" y="81"/>
                  </a:lnTo>
                  <a:lnTo>
                    <a:pt x="1" y="74"/>
                  </a:lnTo>
                  <a:lnTo>
                    <a:pt x="2" y="73"/>
                  </a:lnTo>
                  <a:lnTo>
                    <a:pt x="5" y="73"/>
                  </a:lnTo>
                  <a:lnTo>
                    <a:pt x="6" y="74"/>
                  </a:lnTo>
                  <a:lnTo>
                    <a:pt x="9" y="76"/>
                  </a:lnTo>
                  <a:lnTo>
                    <a:pt x="12" y="78"/>
                  </a:lnTo>
                  <a:lnTo>
                    <a:pt x="17" y="81"/>
                  </a:lnTo>
                  <a:lnTo>
                    <a:pt x="19" y="82"/>
                  </a:lnTo>
                  <a:lnTo>
                    <a:pt x="20" y="82"/>
                  </a:lnTo>
                  <a:lnTo>
                    <a:pt x="21" y="81"/>
                  </a:lnTo>
                  <a:lnTo>
                    <a:pt x="24" y="73"/>
                  </a:lnTo>
                  <a:lnTo>
                    <a:pt x="27" y="70"/>
                  </a:lnTo>
                  <a:lnTo>
                    <a:pt x="28" y="66"/>
                  </a:lnTo>
                  <a:lnTo>
                    <a:pt x="31" y="63"/>
                  </a:lnTo>
                  <a:lnTo>
                    <a:pt x="35" y="62"/>
                  </a:lnTo>
                  <a:lnTo>
                    <a:pt x="41" y="60"/>
                  </a:lnTo>
                  <a:lnTo>
                    <a:pt x="45" y="58"/>
                  </a:lnTo>
                  <a:lnTo>
                    <a:pt x="49" y="56"/>
                  </a:lnTo>
                  <a:lnTo>
                    <a:pt x="52" y="54"/>
                  </a:lnTo>
                  <a:lnTo>
                    <a:pt x="54" y="49"/>
                  </a:lnTo>
                  <a:lnTo>
                    <a:pt x="57" y="44"/>
                  </a:lnTo>
                  <a:lnTo>
                    <a:pt x="61" y="37"/>
                  </a:lnTo>
                  <a:lnTo>
                    <a:pt x="68" y="32"/>
                  </a:lnTo>
                  <a:lnTo>
                    <a:pt x="78" y="30"/>
                  </a:lnTo>
                  <a:lnTo>
                    <a:pt x="83" y="30"/>
                  </a:lnTo>
                  <a:lnTo>
                    <a:pt x="86" y="29"/>
                  </a:lnTo>
                  <a:lnTo>
                    <a:pt x="88" y="29"/>
                  </a:lnTo>
                  <a:lnTo>
                    <a:pt x="90" y="28"/>
                  </a:lnTo>
                  <a:lnTo>
                    <a:pt x="90" y="26"/>
                  </a:lnTo>
                  <a:lnTo>
                    <a:pt x="88" y="23"/>
                  </a:lnTo>
                  <a:lnTo>
                    <a:pt x="88" y="22"/>
                  </a:lnTo>
                  <a:lnTo>
                    <a:pt x="87" y="19"/>
                  </a:lnTo>
                  <a:lnTo>
                    <a:pt x="87" y="11"/>
                  </a:lnTo>
                  <a:lnTo>
                    <a:pt x="88" y="8"/>
                  </a:lnTo>
                  <a:lnTo>
                    <a:pt x="91" y="6"/>
                  </a:lnTo>
                  <a:lnTo>
                    <a:pt x="94" y="4"/>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5">
              <a:extLst>
                <a:ext uri="{FF2B5EF4-FFF2-40B4-BE49-F238E27FC236}">
                  <a16:creationId xmlns:a16="http://schemas.microsoft.com/office/drawing/2014/main" id="{526CF5F5-D974-D647-9A93-4D0259907356}"/>
                </a:ext>
              </a:extLst>
            </p:cNvPr>
            <p:cNvSpPr>
              <a:spLocks/>
            </p:cNvSpPr>
            <p:nvPr/>
          </p:nvSpPr>
          <p:spPr bwMode="auto">
            <a:xfrm>
              <a:off x="6618277" y="2817808"/>
              <a:ext cx="100013" cy="185738"/>
            </a:xfrm>
            <a:custGeom>
              <a:avLst/>
              <a:gdLst/>
              <a:ahLst/>
              <a:cxnLst>
                <a:cxn ang="0">
                  <a:pos x="27" y="0"/>
                </a:cxn>
                <a:cxn ang="0">
                  <a:pos x="29" y="0"/>
                </a:cxn>
                <a:cxn ang="0">
                  <a:pos x="37" y="5"/>
                </a:cxn>
                <a:cxn ang="0">
                  <a:pos x="42" y="13"/>
                </a:cxn>
                <a:cxn ang="0">
                  <a:pos x="44" y="20"/>
                </a:cxn>
                <a:cxn ang="0">
                  <a:pos x="44" y="26"/>
                </a:cxn>
                <a:cxn ang="0">
                  <a:pos x="41" y="32"/>
                </a:cxn>
                <a:cxn ang="0">
                  <a:pos x="35" y="36"/>
                </a:cxn>
                <a:cxn ang="0">
                  <a:pos x="30" y="42"/>
                </a:cxn>
                <a:cxn ang="0">
                  <a:pos x="26" y="51"/>
                </a:cxn>
                <a:cxn ang="0">
                  <a:pos x="24" y="55"/>
                </a:cxn>
                <a:cxn ang="0">
                  <a:pos x="24" y="61"/>
                </a:cxn>
                <a:cxn ang="0">
                  <a:pos x="26" y="62"/>
                </a:cxn>
                <a:cxn ang="0">
                  <a:pos x="30" y="62"/>
                </a:cxn>
                <a:cxn ang="0">
                  <a:pos x="31" y="61"/>
                </a:cxn>
                <a:cxn ang="0">
                  <a:pos x="37" y="61"/>
                </a:cxn>
                <a:cxn ang="0">
                  <a:pos x="40" y="59"/>
                </a:cxn>
                <a:cxn ang="0">
                  <a:pos x="42" y="61"/>
                </a:cxn>
                <a:cxn ang="0">
                  <a:pos x="48" y="62"/>
                </a:cxn>
                <a:cxn ang="0">
                  <a:pos x="52" y="65"/>
                </a:cxn>
                <a:cxn ang="0">
                  <a:pos x="56" y="66"/>
                </a:cxn>
                <a:cxn ang="0">
                  <a:pos x="60" y="66"/>
                </a:cxn>
                <a:cxn ang="0">
                  <a:pos x="61" y="68"/>
                </a:cxn>
                <a:cxn ang="0">
                  <a:pos x="63" y="68"/>
                </a:cxn>
                <a:cxn ang="0">
                  <a:pos x="63" y="69"/>
                </a:cxn>
                <a:cxn ang="0">
                  <a:pos x="60" y="74"/>
                </a:cxn>
                <a:cxn ang="0">
                  <a:pos x="56" y="77"/>
                </a:cxn>
                <a:cxn ang="0">
                  <a:pos x="49" y="78"/>
                </a:cxn>
                <a:cxn ang="0">
                  <a:pos x="41" y="80"/>
                </a:cxn>
                <a:cxn ang="0">
                  <a:pos x="34" y="85"/>
                </a:cxn>
                <a:cxn ang="0">
                  <a:pos x="30" y="91"/>
                </a:cxn>
                <a:cxn ang="0">
                  <a:pos x="24" y="98"/>
                </a:cxn>
                <a:cxn ang="0">
                  <a:pos x="11" y="111"/>
                </a:cxn>
                <a:cxn ang="0">
                  <a:pos x="5" y="115"/>
                </a:cxn>
                <a:cxn ang="0">
                  <a:pos x="1" y="117"/>
                </a:cxn>
                <a:cxn ang="0">
                  <a:pos x="1" y="114"/>
                </a:cxn>
                <a:cxn ang="0">
                  <a:pos x="5" y="106"/>
                </a:cxn>
                <a:cxn ang="0">
                  <a:pos x="11" y="98"/>
                </a:cxn>
                <a:cxn ang="0">
                  <a:pos x="24" y="84"/>
                </a:cxn>
                <a:cxn ang="0">
                  <a:pos x="24" y="80"/>
                </a:cxn>
                <a:cxn ang="0">
                  <a:pos x="20" y="74"/>
                </a:cxn>
                <a:cxn ang="0">
                  <a:pos x="14" y="68"/>
                </a:cxn>
                <a:cxn ang="0">
                  <a:pos x="7" y="59"/>
                </a:cxn>
                <a:cxn ang="0">
                  <a:pos x="1" y="51"/>
                </a:cxn>
                <a:cxn ang="0">
                  <a:pos x="0" y="43"/>
                </a:cxn>
                <a:cxn ang="0">
                  <a:pos x="1" y="37"/>
                </a:cxn>
                <a:cxn ang="0">
                  <a:pos x="5" y="32"/>
                </a:cxn>
                <a:cxn ang="0">
                  <a:pos x="11" y="28"/>
                </a:cxn>
                <a:cxn ang="0">
                  <a:pos x="18" y="22"/>
                </a:cxn>
                <a:cxn ang="0">
                  <a:pos x="22" y="17"/>
                </a:cxn>
                <a:cxn ang="0">
                  <a:pos x="23" y="11"/>
                </a:cxn>
                <a:cxn ang="0">
                  <a:pos x="23" y="6"/>
                </a:cxn>
                <a:cxn ang="0">
                  <a:pos x="24" y="2"/>
                </a:cxn>
                <a:cxn ang="0">
                  <a:pos x="27" y="0"/>
                </a:cxn>
              </a:cxnLst>
              <a:rect l="0" t="0" r="r" b="b"/>
              <a:pathLst>
                <a:path w="63" h="117">
                  <a:moveTo>
                    <a:pt x="27" y="0"/>
                  </a:moveTo>
                  <a:lnTo>
                    <a:pt x="29" y="0"/>
                  </a:lnTo>
                  <a:lnTo>
                    <a:pt x="37" y="5"/>
                  </a:lnTo>
                  <a:lnTo>
                    <a:pt x="42" y="13"/>
                  </a:lnTo>
                  <a:lnTo>
                    <a:pt x="44" y="20"/>
                  </a:lnTo>
                  <a:lnTo>
                    <a:pt x="44" y="26"/>
                  </a:lnTo>
                  <a:lnTo>
                    <a:pt x="41" y="32"/>
                  </a:lnTo>
                  <a:lnTo>
                    <a:pt x="35" y="36"/>
                  </a:lnTo>
                  <a:lnTo>
                    <a:pt x="30" y="42"/>
                  </a:lnTo>
                  <a:lnTo>
                    <a:pt x="26" y="51"/>
                  </a:lnTo>
                  <a:lnTo>
                    <a:pt x="24" y="55"/>
                  </a:lnTo>
                  <a:lnTo>
                    <a:pt x="24" y="61"/>
                  </a:lnTo>
                  <a:lnTo>
                    <a:pt x="26" y="62"/>
                  </a:lnTo>
                  <a:lnTo>
                    <a:pt x="30" y="62"/>
                  </a:lnTo>
                  <a:lnTo>
                    <a:pt x="31" y="61"/>
                  </a:lnTo>
                  <a:lnTo>
                    <a:pt x="37" y="61"/>
                  </a:lnTo>
                  <a:lnTo>
                    <a:pt x="40" y="59"/>
                  </a:lnTo>
                  <a:lnTo>
                    <a:pt x="42" y="61"/>
                  </a:lnTo>
                  <a:lnTo>
                    <a:pt x="48" y="62"/>
                  </a:lnTo>
                  <a:lnTo>
                    <a:pt x="52" y="65"/>
                  </a:lnTo>
                  <a:lnTo>
                    <a:pt x="56" y="66"/>
                  </a:lnTo>
                  <a:lnTo>
                    <a:pt x="60" y="66"/>
                  </a:lnTo>
                  <a:lnTo>
                    <a:pt x="61" y="68"/>
                  </a:lnTo>
                  <a:lnTo>
                    <a:pt x="63" y="68"/>
                  </a:lnTo>
                  <a:lnTo>
                    <a:pt x="63" y="69"/>
                  </a:lnTo>
                  <a:lnTo>
                    <a:pt x="60" y="74"/>
                  </a:lnTo>
                  <a:lnTo>
                    <a:pt x="56" y="77"/>
                  </a:lnTo>
                  <a:lnTo>
                    <a:pt x="49" y="78"/>
                  </a:lnTo>
                  <a:lnTo>
                    <a:pt x="41" y="80"/>
                  </a:lnTo>
                  <a:lnTo>
                    <a:pt x="34" y="85"/>
                  </a:lnTo>
                  <a:lnTo>
                    <a:pt x="30" y="91"/>
                  </a:lnTo>
                  <a:lnTo>
                    <a:pt x="24" y="98"/>
                  </a:lnTo>
                  <a:lnTo>
                    <a:pt x="11" y="111"/>
                  </a:lnTo>
                  <a:lnTo>
                    <a:pt x="5" y="115"/>
                  </a:lnTo>
                  <a:lnTo>
                    <a:pt x="1" y="117"/>
                  </a:lnTo>
                  <a:lnTo>
                    <a:pt x="1" y="114"/>
                  </a:lnTo>
                  <a:lnTo>
                    <a:pt x="5" y="106"/>
                  </a:lnTo>
                  <a:lnTo>
                    <a:pt x="11" y="98"/>
                  </a:lnTo>
                  <a:lnTo>
                    <a:pt x="24" y="84"/>
                  </a:lnTo>
                  <a:lnTo>
                    <a:pt x="24" y="80"/>
                  </a:lnTo>
                  <a:lnTo>
                    <a:pt x="20" y="74"/>
                  </a:lnTo>
                  <a:lnTo>
                    <a:pt x="14" y="68"/>
                  </a:lnTo>
                  <a:lnTo>
                    <a:pt x="7" y="59"/>
                  </a:lnTo>
                  <a:lnTo>
                    <a:pt x="1" y="51"/>
                  </a:lnTo>
                  <a:lnTo>
                    <a:pt x="0" y="43"/>
                  </a:lnTo>
                  <a:lnTo>
                    <a:pt x="1" y="37"/>
                  </a:lnTo>
                  <a:lnTo>
                    <a:pt x="5" y="32"/>
                  </a:lnTo>
                  <a:lnTo>
                    <a:pt x="11" y="28"/>
                  </a:lnTo>
                  <a:lnTo>
                    <a:pt x="18" y="22"/>
                  </a:lnTo>
                  <a:lnTo>
                    <a:pt x="22" y="17"/>
                  </a:lnTo>
                  <a:lnTo>
                    <a:pt x="23" y="11"/>
                  </a:lnTo>
                  <a:lnTo>
                    <a:pt x="23" y="6"/>
                  </a:lnTo>
                  <a:lnTo>
                    <a:pt x="24"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6">
              <a:extLst>
                <a:ext uri="{FF2B5EF4-FFF2-40B4-BE49-F238E27FC236}">
                  <a16:creationId xmlns:a16="http://schemas.microsoft.com/office/drawing/2014/main" id="{9A451AD2-01E4-B842-B309-6DBD9A116598}"/>
                </a:ext>
              </a:extLst>
            </p:cNvPr>
            <p:cNvSpPr>
              <a:spLocks/>
            </p:cNvSpPr>
            <p:nvPr/>
          </p:nvSpPr>
          <p:spPr bwMode="auto">
            <a:xfrm>
              <a:off x="6665902" y="2994020"/>
              <a:ext cx="52388" cy="39688"/>
            </a:xfrm>
            <a:custGeom>
              <a:avLst/>
              <a:gdLst/>
              <a:ahLst/>
              <a:cxnLst>
                <a:cxn ang="0">
                  <a:pos x="7" y="0"/>
                </a:cxn>
                <a:cxn ang="0">
                  <a:pos x="15" y="0"/>
                </a:cxn>
                <a:cxn ang="0">
                  <a:pos x="29" y="14"/>
                </a:cxn>
                <a:cxn ang="0">
                  <a:pos x="33" y="21"/>
                </a:cxn>
                <a:cxn ang="0">
                  <a:pos x="33" y="24"/>
                </a:cxn>
                <a:cxn ang="0">
                  <a:pos x="29" y="25"/>
                </a:cxn>
                <a:cxn ang="0">
                  <a:pos x="22" y="25"/>
                </a:cxn>
                <a:cxn ang="0">
                  <a:pos x="14" y="24"/>
                </a:cxn>
                <a:cxn ang="0">
                  <a:pos x="5" y="24"/>
                </a:cxn>
                <a:cxn ang="0">
                  <a:pos x="0" y="21"/>
                </a:cxn>
                <a:cxn ang="0">
                  <a:pos x="0" y="15"/>
                </a:cxn>
                <a:cxn ang="0">
                  <a:pos x="1" y="9"/>
                </a:cxn>
                <a:cxn ang="0">
                  <a:pos x="4" y="3"/>
                </a:cxn>
                <a:cxn ang="0">
                  <a:pos x="7" y="0"/>
                </a:cxn>
              </a:cxnLst>
              <a:rect l="0" t="0" r="r" b="b"/>
              <a:pathLst>
                <a:path w="33" h="25">
                  <a:moveTo>
                    <a:pt x="7" y="0"/>
                  </a:moveTo>
                  <a:lnTo>
                    <a:pt x="15" y="0"/>
                  </a:lnTo>
                  <a:lnTo>
                    <a:pt x="29" y="14"/>
                  </a:lnTo>
                  <a:lnTo>
                    <a:pt x="33" y="21"/>
                  </a:lnTo>
                  <a:lnTo>
                    <a:pt x="33" y="24"/>
                  </a:lnTo>
                  <a:lnTo>
                    <a:pt x="29" y="25"/>
                  </a:lnTo>
                  <a:lnTo>
                    <a:pt x="22" y="25"/>
                  </a:lnTo>
                  <a:lnTo>
                    <a:pt x="14" y="24"/>
                  </a:lnTo>
                  <a:lnTo>
                    <a:pt x="5" y="24"/>
                  </a:lnTo>
                  <a:lnTo>
                    <a:pt x="0" y="21"/>
                  </a:lnTo>
                  <a:lnTo>
                    <a:pt x="0" y="15"/>
                  </a:lnTo>
                  <a:lnTo>
                    <a:pt x="1" y="9"/>
                  </a:lnTo>
                  <a:lnTo>
                    <a:pt x="4" y="3"/>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7">
              <a:extLst>
                <a:ext uri="{FF2B5EF4-FFF2-40B4-BE49-F238E27FC236}">
                  <a16:creationId xmlns:a16="http://schemas.microsoft.com/office/drawing/2014/main" id="{F63BEB1A-572D-1A4A-82BE-3929768ED8CE}"/>
                </a:ext>
              </a:extLst>
            </p:cNvPr>
            <p:cNvSpPr>
              <a:spLocks/>
            </p:cNvSpPr>
            <p:nvPr/>
          </p:nvSpPr>
          <p:spPr bwMode="auto">
            <a:xfrm>
              <a:off x="6718289" y="2963858"/>
              <a:ext cx="36513" cy="39688"/>
            </a:xfrm>
            <a:custGeom>
              <a:avLst/>
              <a:gdLst/>
              <a:ahLst/>
              <a:cxnLst>
                <a:cxn ang="0">
                  <a:pos x="9" y="0"/>
                </a:cxn>
                <a:cxn ang="0">
                  <a:pos x="16" y="3"/>
                </a:cxn>
                <a:cxn ang="0">
                  <a:pos x="20" y="7"/>
                </a:cxn>
                <a:cxn ang="0">
                  <a:pos x="23" y="13"/>
                </a:cxn>
                <a:cxn ang="0">
                  <a:pos x="22" y="18"/>
                </a:cxn>
                <a:cxn ang="0">
                  <a:pos x="18" y="22"/>
                </a:cxn>
                <a:cxn ang="0">
                  <a:pos x="9" y="25"/>
                </a:cxn>
                <a:cxn ang="0">
                  <a:pos x="2" y="23"/>
                </a:cxn>
                <a:cxn ang="0">
                  <a:pos x="0" y="19"/>
                </a:cxn>
                <a:cxn ang="0">
                  <a:pos x="1" y="13"/>
                </a:cxn>
                <a:cxn ang="0">
                  <a:pos x="4" y="6"/>
                </a:cxn>
                <a:cxn ang="0">
                  <a:pos x="7" y="2"/>
                </a:cxn>
                <a:cxn ang="0">
                  <a:pos x="9" y="0"/>
                </a:cxn>
              </a:cxnLst>
              <a:rect l="0" t="0" r="r" b="b"/>
              <a:pathLst>
                <a:path w="23" h="25">
                  <a:moveTo>
                    <a:pt x="9" y="0"/>
                  </a:moveTo>
                  <a:lnTo>
                    <a:pt x="16" y="3"/>
                  </a:lnTo>
                  <a:lnTo>
                    <a:pt x="20" y="7"/>
                  </a:lnTo>
                  <a:lnTo>
                    <a:pt x="23" y="13"/>
                  </a:lnTo>
                  <a:lnTo>
                    <a:pt x="22" y="18"/>
                  </a:lnTo>
                  <a:lnTo>
                    <a:pt x="18" y="22"/>
                  </a:lnTo>
                  <a:lnTo>
                    <a:pt x="9" y="25"/>
                  </a:lnTo>
                  <a:lnTo>
                    <a:pt x="2" y="23"/>
                  </a:lnTo>
                  <a:lnTo>
                    <a:pt x="0" y="19"/>
                  </a:lnTo>
                  <a:lnTo>
                    <a:pt x="1" y="13"/>
                  </a:lnTo>
                  <a:lnTo>
                    <a:pt x="4" y="6"/>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58">
              <a:extLst>
                <a:ext uri="{FF2B5EF4-FFF2-40B4-BE49-F238E27FC236}">
                  <a16:creationId xmlns:a16="http://schemas.microsoft.com/office/drawing/2014/main" id="{A7BBDA2A-A9E5-254E-9AE9-3EC7957DAAE2}"/>
                </a:ext>
              </a:extLst>
            </p:cNvPr>
            <p:cNvSpPr>
              <a:spLocks/>
            </p:cNvSpPr>
            <p:nvPr/>
          </p:nvSpPr>
          <p:spPr bwMode="auto">
            <a:xfrm>
              <a:off x="6659555" y="3038470"/>
              <a:ext cx="106363" cy="82550"/>
            </a:xfrm>
            <a:custGeom>
              <a:avLst/>
              <a:gdLst/>
              <a:ahLst/>
              <a:cxnLst>
                <a:cxn ang="0">
                  <a:pos x="49" y="0"/>
                </a:cxn>
                <a:cxn ang="0">
                  <a:pos x="56" y="7"/>
                </a:cxn>
                <a:cxn ang="0">
                  <a:pos x="63" y="15"/>
                </a:cxn>
                <a:cxn ang="0">
                  <a:pos x="67" y="22"/>
                </a:cxn>
                <a:cxn ang="0">
                  <a:pos x="67" y="30"/>
                </a:cxn>
                <a:cxn ang="0">
                  <a:pos x="63" y="38"/>
                </a:cxn>
                <a:cxn ang="0">
                  <a:pos x="56" y="46"/>
                </a:cxn>
                <a:cxn ang="0">
                  <a:pos x="48" y="50"/>
                </a:cxn>
                <a:cxn ang="0">
                  <a:pos x="44" y="52"/>
                </a:cxn>
                <a:cxn ang="0">
                  <a:pos x="39" y="52"/>
                </a:cxn>
                <a:cxn ang="0">
                  <a:pos x="38" y="50"/>
                </a:cxn>
                <a:cxn ang="0">
                  <a:pos x="35" y="49"/>
                </a:cxn>
                <a:cxn ang="0">
                  <a:pos x="34" y="45"/>
                </a:cxn>
                <a:cxn ang="0">
                  <a:pos x="31" y="41"/>
                </a:cxn>
                <a:cxn ang="0">
                  <a:pos x="27" y="35"/>
                </a:cxn>
                <a:cxn ang="0">
                  <a:pos x="11" y="33"/>
                </a:cxn>
                <a:cxn ang="0">
                  <a:pos x="4" y="33"/>
                </a:cxn>
                <a:cxn ang="0">
                  <a:pos x="0" y="30"/>
                </a:cxn>
                <a:cxn ang="0">
                  <a:pos x="0" y="26"/>
                </a:cxn>
                <a:cxn ang="0">
                  <a:pos x="4" y="20"/>
                </a:cxn>
                <a:cxn ang="0">
                  <a:pos x="9" y="15"/>
                </a:cxn>
                <a:cxn ang="0">
                  <a:pos x="18" y="12"/>
                </a:cxn>
                <a:cxn ang="0">
                  <a:pos x="24" y="12"/>
                </a:cxn>
                <a:cxn ang="0">
                  <a:pos x="30" y="15"/>
                </a:cxn>
                <a:cxn ang="0">
                  <a:pos x="34" y="16"/>
                </a:cxn>
                <a:cxn ang="0">
                  <a:pos x="37" y="16"/>
                </a:cxn>
                <a:cxn ang="0">
                  <a:pos x="42" y="11"/>
                </a:cxn>
                <a:cxn ang="0">
                  <a:pos x="49" y="0"/>
                </a:cxn>
              </a:cxnLst>
              <a:rect l="0" t="0" r="r" b="b"/>
              <a:pathLst>
                <a:path w="67" h="52">
                  <a:moveTo>
                    <a:pt x="49" y="0"/>
                  </a:moveTo>
                  <a:lnTo>
                    <a:pt x="56" y="7"/>
                  </a:lnTo>
                  <a:lnTo>
                    <a:pt x="63" y="15"/>
                  </a:lnTo>
                  <a:lnTo>
                    <a:pt x="67" y="22"/>
                  </a:lnTo>
                  <a:lnTo>
                    <a:pt x="67" y="30"/>
                  </a:lnTo>
                  <a:lnTo>
                    <a:pt x="63" y="38"/>
                  </a:lnTo>
                  <a:lnTo>
                    <a:pt x="56" y="46"/>
                  </a:lnTo>
                  <a:lnTo>
                    <a:pt x="48" y="50"/>
                  </a:lnTo>
                  <a:lnTo>
                    <a:pt x="44" y="52"/>
                  </a:lnTo>
                  <a:lnTo>
                    <a:pt x="39" y="52"/>
                  </a:lnTo>
                  <a:lnTo>
                    <a:pt x="38" y="50"/>
                  </a:lnTo>
                  <a:lnTo>
                    <a:pt x="35" y="49"/>
                  </a:lnTo>
                  <a:lnTo>
                    <a:pt x="34" y="45"/>
                  </a:lnTo>
                  <a:lnTo>
                    <a:pt x="31" y="41"/>
                  </a:lnTo>
                  <a:lnTo>
                    <a:pt x="27" y="35"/>
                  </a:lnTo>
                  <a:lnTo>
                    <a:pt x="11" y="33"/>
                  </a:lnTo>
                  <a:lnTo>
                    <a:pt x="4" y="33"/>
                  </a:lnTo>
                  <a:lnTo>
                    <a:pt x="0" y="30"/>
                  </a:lnTo>
                  <a:lnTo>
                    <a:pt x="0" y="26"/>
                  </a:lnTo>
                  <a:lnTo>
                    <a:pt x="4" y="20"/>
                  </a:lnTo>
                  <a:lnTo>
                    <a:pt x="9" y="15"/>
                  </a:lnTo>
                  <a:lnTo>
                    <a:pt x="18" y="12"/>
                  </a:lnTo>
                  <a:lnTo>
                    <a:pt x="24" y="12"/>
                  </a:lnTo>
                  <a:lnTo>
                    <a:pt x="30" y="15"/>
                  </a:lnTo>
                  <a:lnTo>
                    <a:pt x="34" y="16"/>
                  </a:lnTo>
                  <a:lnTo>
                    <a:pt x="37" y="16"/>
                  </a:lnTo>
                  <a:lnTo>
                    <a:pt x="42" y="11"/>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59">
              <a:extLst>
                <a:ext uri="{FF2B5EF4-FFF2-40B4-BE49-F238E27FC236}">
                  <a16:creationId xmlns:a16="http://schemas.microsoft.com/office/drawing/2014/main" id="{76DD8161-AF78-0E4E-9DB4-385D1283866D}"/>
                </a:ext>
              </a:extLst>
            </p:cNvPr>
            <p:cNvSpPr>
              <a:spLocks/>
            </p:cNvSpPr>
            <p:nvPr/>
          </p:nvSpPr>
          <p:spPr bwMode="auto">
            <a:xfrm>
              <a:off x="6843713" y="3263900"/>
              <a:ext cx="390525" cy="258763"/>
            </a:xfrm>
            <a:custGeom>
              <a:avLst/>
              <a:gdLst/>
              <a:ahLst/>
              <a:cxnLst>
                <a:cxn ang="0">
                  <a:pos x="21" y="0"/>
                </a:cxn>
                <a:cxn ang="0">
                  <a:pos x="26" y="4"/>
                </a:cxn>
                <a:cxn ang="0">
                  <a:pos x="30" y="13"/>
                </a:cxn>
                <a:cxn ang="0">
                  <a:pos x="52" y="17"/>
                </a:cxn>
                <a:cxn ang="0">
                  <a:pos x="64" y="25"/>
                </a:cxn>
                <a:cxn ang="0">
                  <a:pos x="66" y="22"/>
                </a:cxn>
                <a:cxn ang="0">
                  <a:pos x="81" y="18"/>
                </a:cxn>
                <a:cxn ang="0">
                  <a:pos x="111" y="21"/>
                </a:cxn>
                <a:cxn ang="0">
                  <a:pos x="137" y="35"/>
                </a:cxn>
                <a:cxn ang="0">
                  <a:pos x="160" y="47"/>
                </a:cxn>
                <a:cxn ang="0">
                  <a:pos x="178" y="59"/>
                </a:cxn>
                <a:cxn ang="0">
                  <a:pos x="189" y="74"/>
                </a:cxn>
                <a:cxn ang="0">
                  <a:pos x="196" y="80"/>
                </a:cxn>
                <a:cxn ang="0">
                  <a:pos x="202" y="84"/>
                </a:cxn>
                <a:cxn ang="0">
                  <a:pos x="208" y="92"/>
                </a:cxn>
                <a:cxn ang="0">
                  <a:pos x="216" y="111"/>
                </a:cxn>
                <a:cxn ang="0">
                  <a:pos x="231" y="126"/>
                </a:cxn>
                <a:cxn ang="0">
                  <a:pos x="242" y="143"/>
                </a:cxn>
                <a:cxn ang="0">
                  <a:pos x="246" y="161"/>
                </a:cxn>
                <a:cxn ang="0">
                  <a:pos x="237" y="162"/>
                </a:cxn>
                <a:cxn ang="0">
                  <a:pos x="217" y="152"/>
                </a:cxn>
                <a:cxn ang="0">
                  <a:pos x="200" y="133"/>
                </a:cxn>
                <a:cxn ang="0">
                  <a:pos x="193" y="117"/>
                </a:cxn>
                <a:cxn ang="0">
                  <a:pos x="172" y="117"/>
                </a:cxn>
                <a:cxn ang="0">
                  <a:pos x="163" y="128"/>
                </a:cxn>
                <a:cxn ang="0">
                  <a:pos x="150" y="147"/>
                </a:cxn>
                <a:cxn ang="0">
                  <a:pos x="135" y="148"/>
                </a:cxn>
                <a:cxn ang="0">
                  <a:pos x="124" y="130"/>
                </a:cxn>
                <a:cxn ang="0">
                  <a:pos x="118" y="122"/>
                </a:cxn>
                <a:cxn ang="0">
                  <a:pos x="94" y="124"/>
                </a:cxn>
                <a:cxn ang="0">
                  <a:pos x="93" y="118"/>
                </a:cxn>
                <a:cxn ang="0">
                  <a:pos x="103" y="110"/>
                </a:cxn>
                <a:cxn ang="0">
                  <a:pos x="109" y="109"/>
                </a:cxn>
                <a:cxn ang="0">
                  <a:pos x="105" y="98"/>
                </a:cxn>
                <a:cxn ang="0">
                  <a:pos x="97" y="88"/>
                </a:cxn>
                <a:cxn ang="0">
                  <a:pos x="89" y="80"/>
                </a:cxn>
                <a:cxn ang="0">
                  <a:pos x="67" y="70"/>
                </a:cxn>
                <a:cxn ang="0">
                  <a:pos x="56" y="69"/>
                </a:cxn>
                <a:cxn ang="0">
                  <a:pos x="51" y="65"/>
                </a:cxn>
                <a:cxn ang="0">
                  <a:pos x="47" y="58"/>
                </a:cxn>
                <a:cxn ang="0">
                  <a:pos x="29" y="61"/>
                </a:cxn>
                <a:cxn ang="0">
                  <a:pos x="19" y="58"/>
                </a:cxn>
                <a:cxn ang="0">
                  <a:pos x="29" y="36"/>
                </a:cxn>
                <a:cxn ang="0">
                  <a:pos x="33" y="30"/>
                </a:cxn>
                <a:cxn ang="0">
                  <a:pos x="32" y="28"/>
                </a:cxn>
                <a:cxn ang="0">
                  <a:pos x="25" y="25"/>
                </a:cxn>
                <a:cxn ang="0">
                  <a:pos x="12" y="22"/>
                </a:cxn>
                <a:cxn ang="0">
                  <a:pos x="3" y="19"/>
                </a:cxn>
                <a:cxn ang="0">
                  <a:pos x="0" y="15"/>
                </a:cxn>
                <a:cxn ang="0">
                  <a:pos x="15" y="2"/>
                </a:cxn>
              </a:cxnLst>
              <a:rect l="0" t="0" r="r" b="b"/>
              <a:pathLst>
                <a:path w="246" h="163">
                  <a:moveTo>
                    <a:pt x="18" y="0"/>
                  </a:moveTo>
                  <a:lnTo>
                    <a:pt x="21" y="0"/>
                  </a:lnTo>
                  <a:lnTo>
                    <a:pt x="23" y="2"/>
                  </a:lnTo>
                  <a:lnTo>
                    <a:pt x="26" y="4"/>
                  </a:lnTo>
                  <a:lnTo>
                    <a:pt x="27" y="9"/>
                  </a:lnTo>
                  <a:lnTo>
                    <a:pt x="30" y="13"/>
                  </a:lnTo>
                  <a:lnTo>
                    <a:pt x="36" y="14"/>
                  </a:lnTo>
                  <a:lnTo>
                    <a:pt x="52" y="17"/>
                  </a:lnTo>
                  <a:lnTo>
                    <a:pt x="60" y="21"/>
                  </a:lnTo>
                  <a:lnTo>
                    <a:pt x="64" y="25"/>
                  </a:lnTo>
                  <a:lnTo>
                    <a:pt x="66" y="25"/>
                  </a:lnTo>
                  <a:lnTo>
                    <a:pt x="66" y="22"/>
                  </a:lnTo>
                  <a:lnTo>
                    <a:pt x="71" y="19"/>
                  </a:lnTo>
                  <a:lnTo>
                    <a:pt x="81" y="18"/>
                  </a:lnTo>
                  <a:lnTo>
                    <a:pt x="96" y="18"/>
                  </a:lnTo>
                  <a:lnTo>
                    <a:pt x="111" y="21"/>
                  </a:lnTo>
                  <a:lnTo>
                    <a:pt x="123" y="26"/>
                  </a:lnTo>
                  <a:lnTo>
                    <a:pt x="137" y="35"/>
                  </a:lnTo>
                  <a:lnTo>
                    <a:pt x="146" y="41"/>
                  </a:lnTo>
                  <a:lnTo>
                    <a:pt x="160" y="47"/>
                  </a:lnTo>
                  <a:lnTo>
                    <a:pt x="171" y="51"/>
                  </a:lnTo>
                  <a:lnTo>
                    <a:pt x="178" y="59"/>
                  </a:lnTo>
                  <a:lnTo>
                    <a:pt x="183" y="67"/>
                  </a:lnTo>
                  <a:lnTo>
                    <a:pt x="189" y="74"/>
                  </a:lnTo>
                  <a:lnTo>
                    <a:pt x="191" y="77"/>
                  </a:lnTo>
                  <a:lnTo>
                    <a:pt x="196" y="80"/>
                  </a:lnTo>
                  <a:lnTo>
                    <a:pt x="198" y="81"/>
                  </a:lnTo>
                  <a:lnTo>
                    <a:pt x="202" y="84"/>
                  </a:lnTo>
                  <a:lnTo>
                    <a:pt x="205" y="87"/>
                  </a:lnTo>
                  <a:lnTo>
                    <a:pt x="208" y="92"/>
                  </a:lnTo>
                  <a:lnTo>
                    <a:pt x="211" y="100"/>
                  </a:lnTo>
                  <a:lnTo>
                    <a:pt x="216" y="111"/>
                  </a:lnTo>
                  <a:lnTo>
                    <a:pt x="224" y="121"/>
                  </a:lnTo>
                  <a:lnTo>
                    <a:pt x="231" y="126"/>
                  </a:lnTo>
                  <a:lnTo>
                    <a:pt x="237" y="133"/>
                  </a:lnTo>
                  <a:lnTo>
                    <a:pt x="242" y="143"/>
                  </a:lnTo>
                  <a:lnTo>
                    <a:pt x="246" y="154"/>
                  </a:lnTo>
                  <a:lnTo>
                    <a:pt x="246" y="161"/>
                  </a:lnTo>
                  <a:lnTo>
                    <a:pt x="243" y="163"/>
                  </a:lnTo>
                  <a:lnTo>
                    <a:pt x="237" y="162"/>
                  </a:lnTo>
                  <a:lnTo>
                    <a:pt x="227" y="158"/>
                  </a:lnTo>
                  <a:lnTo>
                    <a:pt x="217" y="152"/>
                  </a:lnTo>
                  <a:lnTo>
                    <a:pt x="207" y="143"/>
                  </a:lnTo>
                  <a:lnTo>
                    <a:pt x="200" y="133"/>
                  </a:lnTo>
                  <a:lnTo>
                    <a:pt x="196" y="122"/>
                  </a:lnTo>
                  <a:lnTo>
                    <a:pt x="193" y="117"/>
                  </a:lnTo>
                  <a:lnTo>
                    <a:pt x="186" y="114"/>
                  </a:lnTo>
                  <a:lnTo>
                    <a:pt x="172" y="117"/>
                  </a:lnTo>
                  <a:lnTo>
                    <a:pt x="167" y="121"/>
                  </a:lnTo>
                  <a:lnTo>
                    <a:pt x="163" y="128"/>
                  </a:lnTo>
                  <a:lnTo>
                    <a:pt x="157" y="137"/>
                  </a:lnTo>
                  <a:lnTo>
                    <a:pt x="150" y="147"/>
                  </a:lnTo>
                  <a:lnTo>
                    <a:pt x="144" y="151"/>
                  </a:lnTo>
                  <a:lnTo>
                    <a:pt x="135" y="148"/>
                  </a:lnTo>
                  <a:lnTo>
                    <a:pt x="129" y="140"/>
                  </a:lnTo>
                  <a:lnTo>
                    <a:pt x="124" y="130"/>
                  </a:lnTo>
                  <a:lnTo>
                    <a:pt x="122" y="124"/>
                  </a:lnTo>
                  <a:lnTo>
                    <a:pt x="118" y="122"/>
                  </a:lnTo>
                  <a:lnTo>
                    <a:pt x="111" y="124"/>
                  </a:lnTo>
                  <a:lnTo>
                    <a:pt x="94" y="124"/>
                  </a:lnTo>
                  <a:lnTo>
                    <a:pt x="92" y="121"/>
                  </a:lnTo>
                  <a:lnTo>
                    <a:pt x="93" y="118"/>
                  </a:lnTo>
                  <a:lnTo>
                    <a:pt x="100" y="111"/>
                  </a:lnTo>
                  <a:lnTo>
                    <a:pt x="103" y="110"/>
                  </a:lnTo>
                  <a:lnTo>
                    <a:pt x="107" y="110"/>
                  </a:lnTo>
                  <a:lnTo>
                    <a:pt x="109" y="109"/>
                  </a:lnTo>
                  <a:lnTo>
                    <a:pt x="108" y="104"/>
                  </a:lnTo>
                  <a:lnTo>
                    <a:pt x="105" y="98"/>
                  </a:lnTo>
                  <a:lnTo>
                    <a:pt x="101" y="92"/>
                  </a:lnTo>
                  <a:lnTo>
                    <a:pt x="97" y="88"/>
                  </a:lnTo>
                  <a:lnTo>
                    <a:pt x="94" y="84"/>
                  </a:lnTo>
                  <a:lnTo>
                    <a:pt x="89" y="80"/>
                  </a:lnTo>
                  <a:lnTo>
                    <a:pt x="81" y="74"/>
                  </a:lnTo>
                  <a:lnTo>
                    <a:pt x="67" y="70"/>
                  </a:lnTo>
                  <a:lnTo>
                    <a:pt x="60" y="69"/>
                  </a:lnTo>
                  <a:lnTo>
                    <a:pt x="56" y="69"/>
                  </a:lnTo>
                  <a:lnTo>
                    <a:pt x="53" y="67"/>
                  </a:lnTo>
                  <a:lnTo>
                    <a:pt x="51" y="65"/>
                  </a:lnTo>
                  <a:lnTo>
                    <a:pt x="51" y="61"/>
                  </a:lnTo>
                  <a:lnTo>
                    <a:pt x="47" y="58"/>
                  </a:lnTo>
                  <a:lnTo>
                    <a:pt x="38" y="59"/>
                  </a:lnTo>
                  <a:lnTo>
                    <a:pt x="29" y="61"/>
                  </a:lnTo>
                  <a:lnTo>
                    <a:pt x="22" y="61"/>
                  </a:lnTo>
                  <a:lnTo>
                    <a:pt x="19" y="58"/>
                  </a:lnTo>
                  <a:lnTo>
                    <a:pt x="21" y="52"/>
                  </a:lnTo>
                  <a:lnTo>
                    <a:pt x="29" y="36"/>
                  </a:lnTo>
                  <a:lnTo>
                    <a:pt x="32" y="33"/>
                  </a:lnTo>
                  <a:lnTo>
                    <a:pt x="33" y="30"/>
                  </a:lnTo>
                  <a:lnTo>
                    <a:pt x="33" y="29"/>
                  </a:lnTo>
                  <a:lnTo>
                    <a:pt x="32" y="28"/>
                  </a:lnTo>
                  <a:lnTo>
                    <a:pt x="29" y="26"/>
                  </a:lnTo>
                  <a:lnTo>
                    <a:pt x="25" y="25"/>
                  </a:lnTo>
                  <a:lnTo>
                    <a:pt x="19" y="24"/>
                  </a:lnTo>
                  <a:lnTo>
                    <a:pt x="12" y="22"/>
                  </a:lnTo>
                  <a:lnTo>
                    <a:pt x="7" y="21"/>
                  </a:lnTo>
                  <a:lnTo>
                    <a:pt x="3" y="19"/>
                  </a:lnTo>
                  <a:lnTo>
                    <a:pt x="0" y="18"/>
                  </a:lnTo>
                  <a:lnTo>
                    <a:pt x="0" y="15"/>
                  </a:lnTo>
                  <a:lnTo>
                    <a:pt x="11" y="4"/>
                  </a:lnTo>
                  <a:lnTo>
                    <a:pt x="15"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4" name="Group 63">
            <a:extLst>
              <a:ext uri="{FF2B5EF4-FFF2-40B4-BE49-F238E27FC236}">
                <a16:creationId xmlns:a16="http://schemas.microsoft.com/office/drawing/2014/main" id="{D0583000-8F1F-42E6-A934-CB24D4DD6220}"/>
              </a:ext>
            </a:extLst>
          </p:cNvPr>
          <p:cNvGrpSpPr/>
          <p:nvPr userDrawn="1"/>
        </p:nvGrpSpPr>
        <p:grpSpPr>
          <a:xfrm>
            <a:off x="-3" y="820243"/>
            <a:ext cx="12192003" cy="88389"/>
            <a:chOff x="-3" y="794367"/>
            <a:chExt cx="12192003" cy="88389"/>
          </a:xfrm>
        </p:grpSpPr>
        <p:sp>
          <p:nvSpPr>
            <p:cNvPr id="65" name="正方形/長方形 11">
              <a:extLst>
                <a:ext uri="{FF2B5EF4-FFF2-40B4-BE49-F238E27FC236}">
                  <a16:creationId xmlns:a16="http://schemas.microsoft.com/office/drawing/2014/main" id="{40BE915C-CED9-4D19-AC9F-9DD81B867EE1}"/>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66" name="グループ化 62">
              <a:extLst>
                <a:ext uri="{FF2B5EF4-FFF2-40B4-BE49-F238E27FC236}">
                  <a16:creationId xmlns:a16="http://schemas.microsoft.com/office/drawing/2014/main" id="{BC4BAAD5-63C0-42EF-99CC-A7805117B3B0}"/>
                </a:ext>
              </a:extLst>
            </p:cNvPr>
            <p:cNvGrpSpPr/>
            <p:nvPr userDrawn="1"/>
          </p:nvGrpSpPr>
          <p:grpSpPr bwMode="gray">
            <a:xfrm>
              <a:off x="-3" y="794367"/>
              <a:ext cx="1757857" cy="88389"/>
              <a:chOff x="312738" y="2747963"/>
              <a:chExt cx="1970087" cy="109537"/>
            </a:xfrm>
          </p:grpSpPr>
          <p:sp>
            <p:nvSpPr>
              <p:cNvPr id="67" name="正方形/長方形 69">
                <a:extLst>
                  <a:ext uri="{FF2B5EF4-FFF2-40B4-BE49-F238E27FC236}">
                    <a16:creationId xmlns:a16="http://schemas.microsoft.com/office/drawing/2014/main" id="{CDA3279F-F024-4579-87CD-42729A5C1CCB}"/>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68" name="正方形/長方形 70">
                <a:extLst>
                  <a:ext uri="{FF2B5EF4-FFF2-40B4-BE49-F238E27FC236}">
                    <a16:creationId xmlns:a16="http://schemas.microsoft.com/office/drawing/2014/main" id="{7D0E59C5-936B-47C9-A62D-25F0E5B9C433}"/>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69" name="Title Placeholder 1">
            <a:extLst>
              <a:ext uri="{FF2B5EF4-FFF2-40B4-BE49-F238E27FC236}">
                <a16:creationId xmlns:a16="http://schemas.microsoft.com/office/drawing/2014/main" id="{1722AC44-E154-42C3-931A-2FE276E312C5}"/>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Tree>
    <p:extLst>
      <p:ext uri="{BB962C8B-B14F-4D97-AF65-F5344CB8AC3E}">
        <p14:creationId xmlns:p14="http://schemas.microsoft.com/office/powerpoint/2010/main" val="3752565770"/>
      </p:ext>
    </p:extLst>
  </p:cSld>
  <p:clrMapOvr>
    <a:overrideClrMapping bg1="lt1" tx1="dk1" bg2="lt2" tx2="dk2" accent1="accent1" accent2="accent2" accent3="accent3" accent4="accent4" accent5="accent5" accent6="accent6" hlink="hlink" folHlink="folHlink"/>
  </p:clrMapOvr>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Ramco_Systems_World_Map_Blue">
    <p:bg>
      <p:bgRef idx="1001">
        <a:schemeClr val="bg1"/>
      </p:bgRef>
    </p:bg>
    <p:spTree>
      <p:nvGrpSpPr>
        <p:cNvPr id="1" name=""/>
        <p:cNvGrpSpPr/>
        <p:nvPr/>
      </p:nvGrpSpPr>
      <p:grpSpPr>
        <a:xfrm>
          <a:off x="0" y="0"/>
          <a:ext cx="0" cy="0"/>
          <a:chOff x="0" y="0"/>
          <a:chExt cx="0" cy="0"/>
        </a:xfrm>
      </p:grpSpPr>
      <p:grpSp>
        <p:nvGrpSpPr>
          <p:cNvPr id="6" name="Group 72">
            <a:extLst>
              <a:ext uri="{FF2B5EF4-FFF2-40B4-BE49-F238E27FC236}">
                <a16:creationId xmlns:a16="http://schemas.microsoft.com/office/drawing/2014/main" id="{D811E898-6F5E-0E47-AAB5-F68979E5BD96}"/>
              </a:ext>
            </a:extLst>
          </p:cNvPr>
          <p:cNvGrpSpPr/>
          <p:nvPr/>
        </p:nvGrpSpPr>
        <p:grpSpPr>
          <a:xfrm>
            <a:off x="1234696" y="1372354"/>
            <a:ext cx="9722608" cy="4708268"/>
            <a:chOff x="685797" y="1125535"/>
            <a:chExt cx="7156436" cy="3465507"/>
          </a:xfrm>
          <a:solidFill>
            <a:srgbClr val="00B0F0"/>
          </a:solidFill>
        </p:grpSpPr>
        <p:sp>
          <p:nvSpPr>
            <p:cNvPr id="8" name="Freeform 6">
              <a:extLst>
                <a:ext uri="{FF2B5EF4-FFF2-40B4-BE49-F238E27FC236}">
                  <a16:creationId xmlns:a16="http://schemas.microsoft.com/office/drawing/2014/main" id="{207318BF-1BFB-4D49-835E-FA5A7907DB89}"/>
                </a:ext>
              </a:extLst>
            </p:cNvPr>
            <p:cNvSpPr>
              <a:spLocks/>
            </p:cNvSpPr>
            <p:nvPr/>
          </p:nvSpPr>
          <p:spPr bwMode="auto">
            <a:xfrm>
              <a:off x="808035" y="1968495"/>
              <a:ext cx="55563" cy="49213"/>
            </a:xfrm>
            <a:custGeom>
              <a:avLst/>
              <a:gdLst/>
              <a:ahLst/>
              <a:cxnLst>
                <a:cxn ang="0">
                  <a:pos x="28" y="0"/>
                </a:cxn>
                <a:cxn ang="0">
                  <a:pos x="34" y="0"/>
                </a:cxn>
                <a:cxn ang="0">
                  <a:pos x="35" y="4"/>
                </a:cxn>
                <a:cxn ang="0">
                  <a:pos x="35" y="12"/>
                </a:cxn>
                <a:cxn ang="0">
                  <a:pos x="34" y="20"/>
                </a:cxn>
                <a:cxn ang="0">
                  <a:pos x="32" y="26"/>
                </a:cxn>
                <a:cxn ang="0">
                  <a:pos x="28" y="28"/>
                </a:cxn>
                <a:cxn ang="0">
                  <a:pos x="20" y="30"/>
                </a:cxn>
                <a:cxn ang="0">
                  <a:pos x="11" y="31"/>
                </a:cxn>
                <a:cxn ang="0">
                  <a:pos x="2" y="30"/>
                </a:cxn>
                <a:cxn ang="0">
                  <a:pos x="0" y="28"/>
                </a:cxn>
                <a:cxn ang="0">
                  <a:pos x="4" y="24"/>
                </a:cxn>
                <a:cxn ang="0">
                  <a:pos x="9" y="22"/>
                </a:cxn>
                <a:cxn ang="0">
                  <a:pos x="17" y="19"/>
                </a:cxn>
                <a:cxn ang="0">
                  <a:pos x="20" y="17"/>
                </a:cxn>
                <a:cxn ang="0">
                  <a:pos x="24" y="13"/>
                </a:cxn>
                <a:cxn ang="0">
                  <a:pos x="24" y="9"/>
                </a:cxn>
                <a:cxn ang="0">
                  <a:pos x="27" y="4"/>
                </a:cxn>
                <a:cxn ang="0">
                  <a:pos x="27" y="1"/>
                </a:cxn>
                <a:cxn ang="0">
                  <a:pos x="28" y="0"/>
                </a:cxn>
              </a:cxnLst>
              <a:rect l="0" t="0" r="r" b="b"/>
              <a:pathLst>
                <a:path w="35" h="31">
                  <a:moveTo>
                    <a:pt x="28" y="0"/>
                  </a:moveTo>
                  <a:lnTo>
                    <a:pt x="34" y="0"/>
                  </a:lnTo>
                  <a:lnTo>
                    <a:pt x="35" y="4"/>
                  </a:lnTo>
                  <a:lnTo>
                    <a:pt x="35" y="12"/>
                  </a:lnTo>
                  <a:lnTo>
                    <a:pt x="34" y="20"/>
                  </a:lnTo>
                  <a:lnTo>
                    <a:pt x="32" y="26"/>
                  </a:lnTo>
                  <a:lnTo>
                    <a:pt x="28" y="28"/>
                  </a:lnTo>
                  <a:lnTo>
                    <a:pt x="20" y="30"/>
                  </a:lnTo>
                  <a:lnTo>
                    <a:pt x="11" y="31"/>
                  </a:lnTo>
                  <a:lnTo>
                    <a:pt x="2" y="30"/>
                  </a:lnTo>
                  <a:lnTo>
                    <a:pt x="0" y="28"/>
                  </a:lnTo>
                  <a:lnTo>
                    <a:pt x="4" y="24"/>
                  </a:lnTo>
                  <a:lnTo>
                    <a:pt x="9" y="22"/>
                  </a:lnTo>
                  <a:lnTo>
                    <a:pt x="17" y="19"/>
                  </a:lnTo>
                  <a:lnTo>
                    <a:pt x="20" y="17"/>
                  </a:lnTo>
                  <a:lnTo>
                    <a:pt x="24" y="13"/>
                  </a:lnTo>
                  <a:lnTo>
                    <a:pt x="24" y="9"/>
                  </a:lnTo>
                  <a:lnTo>
                    <a:pt x="27" y="4"/>
                  </a:lnTo>
                  <a:lnTo>
                    <a:pt x="27"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C55695CF-0C3A-1448-8937-04D848BFFB60}"/>
                </a:ext>
              </a:extLst>
            </p:cNvPr>
            <p:cNvSpPr>
              <a:spLocks/>
            </p:cNvSpPr>
            <p:nvPr/>
          </p:nvSpPr>
          <p:spPr bwMode="auto">
            <a:xfrm>
              <a:off x="685797" y="2012946"/>
              <a:ext cx="69850" cy="22225"/>
            </a:xfrm>
            <a:custGeom>
              <a:avLst/>
              <a:gdLst/>
              <a:ahLst/>
              <a:cxnLst>
                <a:cxn ang="0">
                  <a:pos x="16" y="0"/>
                </a:cxn>
                <a:cxn ang="0">
                  <a:pos x="30" y="0"/>
                </a:cxn>
                <a:cxn ang="0">
                  <a:pos x="31" y="2"/>
                </a:cxn>
                <a:cxn ang="0">
                  <a:pos x="34" y="3"/>
                </a:cxn>
                <a:cxn ang="0">
                  <a:pos x="38" y="5"/>
                </a:cxn>
                <a:cxn ang="0">
                  <a:pos x="41" y="5"/>
                </a:cxn>
                <a:cxn ang="0">
                  <a:pos x="44" y="6"/>
                </a:cxn>
                <a:cxn ang="0">
                  <a:pos x="42" y="7"/>
                </a:cxn>
                <a:cxn ang="0">
                  <a:pos x="36" y="10"/>
                </a:cxn>
                <a:cxn ang="0">
                  <a:pos x="27" y="13"/>
                </a:cxn>
                <a:cxn ang="0">
                  <a:pos x="21" y="14"/>
                </a:cxn>
                <a:cxn ang="0">
                  <a:pos x="16" y="14"/>
                </a:cxn>
                <a:cxn ang="0">
                  <a:pos x="12" y="13"/>
                </a:cxn>
                <a:cxn ang="0">
                  <a:pos x="8" y="13"/>
                </a:cxn>
                <a:cxn ang="0">
                  <a:pos x="5" y="10"/>
                </a:cxn>
                <a:cxn ang="0">
                  <a:pos x="1" y="9"/>
                </a:cxn>
                <a:cxn ang="0">
                  <a:pos x="0" y="7"/>
                </a:cxn>
                <a:cxn ang="0">
                  <a:pos x="0" y="5"/>
                </a:cxn>
                <a:cxn ang="0">
                  <a:pos x="5" y="2"/>
                </a:cxn>
                <a:cxn ang="0">
                  <a:pos x="16" y="0"/>
                </a:cxn>
              </a:cxnLst>
              <a:rect l="0" t="0" r="r" b="b"/>
              <a:pathLst>
                <a:path w="44" h="14">
                  <a:moveTo>
                    <a:pt x="16" y="0"/>
                  </a:moveTo>
                  <a:lnTo>
                    <a:pt x="30" y="0"/>
                  </a:lnTo>
                  <a:lnTo>
                    <a:pt x="31" y="2"/>
                  </a:lnTo>
                  <a:lnTo>
                    <a:pt x="34" y="3"/>
                  </a:lnTo>
                  <a:lnTo>
                    <a:pt x="38" y="5"/>
                  </a:lnTo>
                  <a:lnTo>
                    <a:pt x="41" y="5"/>
                  </a:lnTo>
                  <a:lnTo>
                    <a:pt x="44" y="6"/>
                  </a:lnTo>
                  <a:lnTo>
                    <a:pt x="42" y="7"/>
                  </a:lnTo>
                  <a:lnTo>
                    <a:pt x="36" y="10"/>
                  </a:lnTo>
                  <a:lnTo>
                    <a:pt x="27" y="13"/>
                  </a:lnTo>
                  <a:lnTo>
                    <a:pt x="21" y="14"/>
                  </a:lnTo>
                  <a:lnTo>
                    <a:pt x="16" y="14"/>
                  </a:lnTo>
                  <a:lnTo>
                    <a:pt x="12" y="13"/>
                  </a:lnTo>
                  <a:lnTo>
                    <a:pt x="8" y="13"/>
                  </a:lnTo>
                  <a:lnTo>
                    <a:pt x="5" y="10"/>
                  </a:lnTo>
                  <a:lnTo>
                    <a:pt x="1" y="9"/>
                  </a:lnTo>
                  <a:lnTo>
                    <a:pt x="0" y="7"/>
                  </a:lnTo>
                  <a:lnTo>
                    <a:pt x="0" y="5"/>
                  </a:lnTo>
                  <a:lnTo>
                    <a:pt x="5"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0B529F27-E11E-7B4B-9F02-C094383F631B}"/>
                </a:ext>
              </a:extLst>
            </p:cNvPr>
            <p:cNvSpPr>
              <a:spLocks/>
            </p:cNvSpPr>
            <p:nvPr/>
          </p:nvSpPr>
          <p:spPr bwMode="auto">
            <a:xfrm>
              <a:off x="841372" y="1830384"/>
              <a:ext cx="33338" cy="22225"/>
            </a:xfrm>
            <a:custGeom>
              <a:avLst/>
              <a:gdLst/>
              <a:ahLst/>
              <a:cxnLst>
                <a:cxn ang="0">
                  <a:pos x="10" y="0"/>
                </a:cxn>
                <a:cxn ang="0">
                  <a:pos x="20" y="0"/>
                </a:cxn>
                <a:cxn ang="0">
                  <a:pos x="20" y="2"/>
                </a:cxn>
                <a:cxn ang="0">
                  <a:pos x="21" y="4"/>
                </a:cxn>
                <a:cxn ang="0">
                  <a:pos x="20" y="6"/>
                </a:cxn>
                <a:cxn ang="0">
                  <a:pos x="18" y="9"/>
                </a:cxn>
                <a:cxn ang="0">
                  <a:pos x="17" y="10"/>
                </a:cxn>
                <a:cxn ang="0">
                  <a:pos x="15" y="13"/>
                </a:cxn>
                <a:cxn ang="0">
                  <a:pos x="14" y="14"/>
                </a:cxn>
                <a:cxn ang="0">
                  <a:pos x="11" y="14"/>
                </a:cxn>
                <a:cxn ang="0">
                  <a:pos x="3" y="10"/>
                </a:cxn>
                <a:cxn ang="0">
                  <a:pos x="0" y="7"/>
                </a:cxn>
                <a:cxn ang="0">
                  <a:pos x="0" y="6"/>
                </a:cxn>
                <a:cxn ang="0">
                  <a:pos x="2" y="4"/>
                </a:cxn>
                <a:cxn ang="0">
                  <a:pos x="7" y="2"/>
                </a:cxn>
                <a:cxn ang="0">
                  <a:pos x="9" y="2"/>
                </a:cxn>
                <a:cxn ang="0">
                  <a:pos x="10" y="0"/>
                </a:cxn>
              </a:cxnLst>
              <a:rect l="0" t="0" r="r" b="b"/>
              <a:pathLst>
                <a:path w="21" h="14">
                  <a:moveTo>
                    <a:pt x="10" y="0"/>
                  </a:moveTo>
                  <a:lnTo>
                    <a:pt x="20" y="0"/>
                  </a:lnTo>
                  <a:lnTo>
                    <a:pt x="20" y="2"/>
                  </a:lnTo>
                  <a:lnTo>
                    <a:pt x="21" y="4"/>
                  </a:lnTo>
                  <a:lnTo>
                    <a:pt x="20" y="6"/>
                  </a:lnTo>
                  <a:lnTo>
                    <a:pt x="18" y="9"/>
                  </a:lnTo>
                  <a:lnTo>
                    <a:pt x="17" y="10"/>
                  </a:lnTo>
                  <a:lnTo>
                    <a:pt x="15" y="13"/>
                  </a:lnTo>
                  <a:lnTo>
                    <a:pt x="14" y="14"/>
                  </a:lnTo>
                  <a:lnTo>
                    <a:pt x="11" y="14"/>
                  </a:lnTo>
                  <a:lnTo>
                    <a:pt x="3" y="10"/>
                  </a:lnTo>
                  <a:lnTo>
                    <a:pt x="0" y="7"/>
                  </a:lnTo>
                  <a:lnTo>
                    <a:pt x="0" y="6"/>
                  </a:lnTo>
                  <a:lnTo>
                    <a:pt x="2" y="4"/>
                  </a:lnTo>
                  <a:lnTo>
                    <a:pt x="7" y="2"/>
                  </a:lnTo>
                  <a:lnTo>
                    <a:pt x="9"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12E4B25F-3A37-1348-A383-F4ECCEF08091}"/>
                </a:ext>
              </a:extLst>
            </p:cNvPr>
            <p:cNvSpPr>
              <a:spLocks noEditPoints="1"/>
            </p:cNvSpPr>
            <p:nvPr/>
          </p:nvSpPr>
          <p:spPr bwMode="auto">
            <a:xfrm>
              <a:off x="828672" y="1482722"/>
              <a:ext cx="2687632" cy="3108320"/>
            </a:xfrm>
            <a:custGeom>
              <a:avLst/>
              <a:gdLst/>
              <a:ahLst/>
              <a:cxnLst>
                <a:cxn ang="0">
                  <a:pos x="1172" y="452"/>
                </a:cxn>
                <a:cxn ang="0">
                  <a:pos x="1105" y="463"/>
                </a:cxn>
                <a:cxn ang="0">
                  <a:pos x="986" y="406"/>
                </a:cxn>
                <a:cxn ang="0">
                  <a:pos x="565" y="385"/>
                </a:cxn>
                <a:cxn ang="0">
                  <a:pos x="684" y="22"/>
                </a:cxn>
                <a:cxn ang="0">
                  <a:pos x="823" y="59"/>
                </a:cxn>
                <a:cxn ang="0">
                  <a:pos x="905" y="74"/>
                </a:cxn>
                <a:cxn ang="0">
                  <a:pos x="968" y="67"/>
                </a:cxn>
                <a:cxn ang="0">
                  <a:pos x="1048" y="74"/>
                </a:cxn>
                <a:cxn ang="0">
                  <a:pos x="1065" y="22"/>
                </a:cxn>
                <a:cxn ang="0">
                  <a:pos x="1329" y="114"/>
                </a:cxn>
                <a:cxn ang="0">
                  <a:pos x="1307" y="186"/>
                </a:cxn>
                <a:cxn ang="0">
                  <a:pos x="1169" y="158"/>
                </a:cxn>
                <a:cxn ang="0">
                  <a:pos x="1156" y="117"/>
                </a:cxn>
                <a:cxn ang="0">
                  <a:pos x="1108" y="112"/>
                </a:cxn>
                <a:cxn ang="0">
                  <a:pos x="1116" y="169"/>
                </a:cxn>
                <a:cxn ang="0">
                  <a:pos x="1019" y="167"/>
                </a:cxn>
                <a:cxn ang="0">
                  <a:pos x="1090" y="297"/>
                </a:cxn>
                <a:cxn ang="0">
                  <a:pos x="1120" y="286"/>
                </a:cxn>
                <a:cxn ang="0">
                  <a:pos x="1152" y="188"/>
                </a:cxn>
                <a:cxn ang="0">
                  <a:pos x="1313" y="212"/>
                </a:cxn>
                <a:cxn ang="0">
                  <a:pos x="1410" y="367"/>
                </a:cxn>
                <a:cxn ang="0">
                  <a:pos x="1389" y="384"/>
                </a:cxn>
                <a:cxn ang="0">
                  <a:pos x="1316" y="370"/>
                </a:cxn>
                <a:cxn ang="0">
                  <a:pos x="1333" y="414"/>
                </a:cxn>
                <a:cxn ang="0">
                  <a:pos x="1288" y="448"/>
                </a:cxn>
                <a:cxn ang="0">
                  <a:pos x="1190" y="528"/>
                </a:cxn>
                <a:cxn ang="0">
                  <a:pos x="1116" y="713"/>
                </a:cxn>
                <a:cxn ang="0">
                  <a:pos x="998" y="676"/>
                </a:cxn>
                <a:cxn ang="0">
                  <a:pos x="905" y="818"/>
                </a:cxn>
                <a:cxn ang="0">
                  <a:pos x="1012" y="881"/>
                </a:cxn>
                <a:cxn ang="0">
                  <a:pos x="1139" y="980"/>
                </a:cxn>
                <a:cxn ang="0">
                  <a:pos x="1257" y="948"/>
                </a:cxn>
                <a:cxn ang="0">
                  <a:pos x="1358" y="962"/>
                </a:cxn>
                <a:cxn ang="0">
                  <a:pos x="1488" y="1084"/>
                </a:cxn>
                <a:cxn ang="0">
                  <a:pos x="1502" y="1151"/>
                </a:cxn>
                <a:cxn ang="0">
                  <a:pos x="1657" y="1189"/>
                </a:cxn>
                <a:cxn ang="0">
                  <a:pos x="1595" y="1469"/>
                </a:cxn>
                <a:cxn ang="0">
                  <a:pos x="1462" y="1627"/>
                </a:cxn>
                <a:cxn ang="0">
                  <a:pos x="1347" y="1710"/>
                </a:cxn>
                <a:cxn ang="0">
                  <a:pos x="1290" y="1825"/>
                </a:cxn>
                <a:cxn ang="0">
                  <a:pos x="1228" y="1949"/>
                </a:cxn>
                <a:cxn ang="0">
                  <a:pos x="1179" y="1883"/>
                </a:cxn>
                <a:cxn ang="0">
                  <a:pos x="1195" y="1684"/>
                </a:cxn>
                <a:cxn ang="0">
                  <a:pos x="1240" y="1463"/>
                </a:cxn>
                <a:cxn ang="0">
                  <a:pos x="1105" y="1128"/>
                </a:cxn>
                <a:cxn ang="0">
                  <a:pos x="1076" y="1000"/>
                </a:cxn>
                <a:cxn ang="0">
                  <a:pos x="918" y="889"/>
                </a:cxn>
                <a:cxn ang="0">
                  <a:pos x="745" y="732"/>
                </a:cxn>
                <a:cxn ang="0">
                  <a:pos x="713" y="755"/>
                </a:cxn>
                <a:cxn ang="0">
                  <a:pos x="583" y="581"/>
                </a:cxn>
                <a:cxn ang="0">
                  <a:pos x="475" y="311"/>
                </a:cxn>
                <a:cxn ang="0">
                  <a:pos x="372" y="234"/>
                </a:cxn>
                <a:cxn ang="0">
                  <a:pos x="196" y="222"/>
                </a:cxn>
                <a:cxn ang="0">
                  <a:pos x="77" y="302"/>
                </a:cxn>
                <a:cxn ang="0">
                  <a:pos x="90" y="241"/>
                </a:cxn>
                <a:cxn ang="0">
                  <a:pos x="89" y="162"/>
                </a:cxn>
                <a:cxn ang="0">
                  <a:pos x="71" y="115"/>
                </a:cxn>
                <a:cxn ang="0">
                  <a:pos x="129" y="54"/>
                </a:cxn>
                <a:cxn ang="0">
                  <a:pos x="343" y="74"/>
                </a:cxn>
                <a:cxn ang="0">
                  <a:pos x="516" y="63"/>
                </a:cxn>
                <a:cxn ang="0">
                  <a:pos x="636" y="59"/>
                </a:cxn>
                <a:cxn ang="0">
                  <a:pos x="603" y="6"/>
                </a:cxn>
              </a:cxnLst>
              <a:rect l="0" t="0" r="r" b="b"/>
              <a:pathLst>
                <a:path w="1693" h="1958">
                  <a:moveTo>
                    <a:pt x="1142" y="450"/>
                  </a:moveTo>
                  <a:lnTo>
                    <a:pt x="1139" y="451"/>
                  </a:lnTo>
                  <a:lnTo>
                    <a:pt x="1127" y="463"/>
                  </a:lnTo>
                  <a:lnTo>
                    <a:pt x="1121" y="470"/>
                  </a:lnTo>
                  <a:lnTo>
                    <a:pt x="1117" y="476"/>
                  </a:lnTo>
                  <a:lnTo>
                    <a:pt x="1116" y="478"/>
                  </a:lnTo>
                  <a:lnTo>
                    <a:pt x="1115" y="478"/>
                  </a:lnTo>
                  <a:lnTo>
                    <a:pt x="1113" y="480"/>
                  </a:lnTo>
                  <a:lnTo>
                    <a:pt x="1111" y="481"/>
                  </a:lnTo>
                  <a:lnTo>
                    <a:pt x="1106" y="482"/>
                  </a:lnTo>
                  <a:lnTo>
                    <a:pt x="1102" y="485"/>
                  </a:lnTo>
                  <a:lnTo>
                    <a:pt x="1100" y="487"/>
                  </a:lnTo>
                  <a:lnTo>
                    <a:pt x="1093" y="493"/>
                  </a:lnTo>
                  <a:lnTo>
                    <a:pt x="1091" y="493"/>
                  </a:lnTo>
                  <a:lnTo>
                    <a:pt x="1091" y="495"/>
                  </a:lnTo>
                  <a:lnTo>
                    <a:pt x="1094" y="500"/>
                  </a:lnTo>
                  <a:lnTo>
                    <a:pt x="1100" y="500"/>
                  </a:lnTo>
                  <a:lnTo>
                    <a:pt x="1104" y="499"/>
                  </a:lnTo>
                  <a:lnTo>
                    <a:pt x="1106" y="497"/>
                  </a:lnTo>
                  <a:lnTo>
                    <a:pt x="1111" y="495"/>
                  </a:lnTo>
                  <a:lnTo>
                    <a:pt x="1113" y="492"/>
                  </a:lnTo>
                  <a:lnTo>
                    <a:pt x="1121" y="485"/>
                  </a:lnTo>
                  <a:lnTo>
                    <a:pt x="1131" y="481"/>
                  </a:lnTo>
                  <a:lnTo>
                    <a:pt x="1138" y="476"/>
                  </a:lnTo>
                  <a:lnTo>
                    <a:pt x="1142" y="471"/>
                  </a:lnTo>
                  <a:lnTo>
                    <a:pt x="1147" y="469"/>
                  </a:lnTo>
                  <a:lnTo>
                    <a:pt x="1152" y="467"/>
                  </a:lnTo>
                  <a:lnTo>
                    <a:pt x="1157" y="465"/>
                  </a:lnTo>
                  <a:lnTo>
                    <a:pt x="1165" y="462"/>
                  </a:lnTo>
                  <a:lnTo>
                    <a:pt x="1171" y="459"/>
                  </a:lnTo>
                  <a:lnTo>
                    <a:pt x="1172" y="456"/>
                  </a:lnTo>
                  <a:lnTo>
                    <a:pt x="1173" y="455"/>
                  </a:lnTo>
                  <a:lnTo>
                    <a:pt x="1172" y="452"/>
                  </a:lnTo>
                  <a:lnTo>
                    <a:pt x="1167" y="450"/>
                  </a:lnTo>
                  <a:lnTo>
                    <a:pt x="1142" y="450"/>
                  </a:lnTo>
                  <a:close/>
                  <a:moveTo>
                    <a:pt x="1053" y="415"/>
                  </a:moveTo>
                  <a:lnTo>
                    <a:pt x="1044" y="418"/>
                  </a:lnTo>
                  <a:lnTo>
                    <a:pt x="1034" y="422"/>
                  </a:lnTo>
                  <a:lnTo>
                    <a:pt x="1027" y="430"/>
                  </a:lnTo>
                  <a:lnTo>
                    <a:pt x="1026" y="440"/>
                  </a:lnTo>
                  <a:lnTo>
                    <a:pt x="1026" y="489"/>
                  </a:lnTo>
                  <a:lnTo>
                    <a:pt x="1028" y="495"/>
                  </a:lnTo>
                  <a:lnTo>
                    <a:pt x="1033" y="497"/>
                  </a:lnTo>
                  <a:lnTo>
                    <a:pt x="1035" y="497"/>
                  </a:lnTo>
                  <a:lnTo>
                    <a:pt x="1041" y="495"/>
                  </a:lnTo>
                  <a:lnTo>
                    <a:pt x="1042" y="492"/>
                  </a:lnTo>
                  <a:lnTo>
                    <a:pt x="1042" y="477"/>
                  </a:lnTo>
                  <a:lnTo>
                    <a:pt x="1041" y="470"/>
                  </a:lnTo>
                  <a:lnTo>
                    <a:pt x="1044" y="451"/>
                  </a:lnTo>
                  <a:lnTo>
                    <a:pt x="1046" y="445"/>
                  </a:lnTo>
                  <a:lnTo>
                    <a:pt x="1056" y="436"/>
                  </a:lnTo>
                  <a:lnTo>
                    <a:pt x="1059" y="432"/>
                  </a:lnTo>
                  <a:lnTo>
                    <a:pt x="1067" y="429"/>
                  </a:lnTo>
                  <a:lnTo>
                    <a:pt x="1072" y="429"/>
                  </a:lnTo>
                  <a:lnTo>
                    <a:pt x="1076" y="430"/>
                  </a:lnTo>
                  <a:lnTo>
                    <a:pt x="1082" y="436"/>
                  </a:lnTo>
                  <a:lnTo>
                    <a:pt x="1085" y="440"/>
                  </a:lnTo>
                  <a:lnTo>
                    <a:pt x="1086" y="445"/>
                  </a:lnTo>
                  <a:lnTo>
                    <a:pt x="1086" y="460"/>
                  </a:lnTo>
                  <a:lnTo>
                    <a:pt x="1087" y="470"/>
                  </a:lnTo>
                  <a:lnTo>
                    <a:pt x="1091" y="473"/>
                  </a:lnTo>
                  <a:lnTo>
                    <a:pt x="1094" y="473"/>
                  </a:lnTo>
                  <a:lnTo>
                    <a:pt x="1097" y="470"/>
                  </a:lnTo>
                  <a:lnTo>
                    <a:pt x="1101" y="469"/>
                  </a:lnTo>
                  <a:lnTo>
                    <a:pt x="1104" y="466"/>
                  </a:lnTo>
                  <a:lnTo>
                    <a:pt x="1105" y="463"/>
                  </a:lnTo>
                  <a:lnTo>
                    <a:pt x="1106" y="459"/>
                  </a:lnTo>
                  <a:lnTo>
                    <a:pt x="1105" y="456"/>
                  </a:lnTo>
                  <a:lnTo>
                    <a:pt x="1104" y="450"/>
                  </a:lnTo>
                  <a:lnTo>
                    <a:pt x="1104" y="441"/>
                  </a:lnTo>
                  <a:lnTo>
                    <a:pt x="1105" y="434"/>
                  </a:lnTo>
                  <a:lnTo>
                    <a:pt x="1108" y="430"/>
                  </a:lnTo>
                  <a:lnTo>
                    <a:pt x="1108" y="436"/>
                  </a:lnTo>
                  <a:lnTo>
                    <a:pt x="1111" y="440"/>
                  </a:lnTo>
                  <a:lnTo>
                    <a:pt x="1112" y="443"/>
                  </a:lnTo>
                  <a:lnTo>
                    <a:pt x="1116" y="444"/>
                  </a:lnTo>
                  <a:lnTo>
                    <a:pt x="1119" y="445"/>
                  </a:lnTo>
                  <a:lnTo>
                    <a:pt x="1121" y="445"/>
                  </a:lnTo>
                  <a:lnTo>
                    <a:pt x="1123" y="443"/>
                  </a:lnTo>
                  <a:lnTo>
                    <a:pt x="1121" y="437"/>
                  </a:lnTo>
                  <a:lnTo>
                    <a:pt x="1117" y="429"/>
                  </a:lnTo>
                  <a:lnTo>
                    <a:pt x="1113" y="423"/>
                  </a:lnTo>
                  <a:lnTo>
                    <a:pt x="1109" y="421"/>
                  </a:lnTo>
                  <a:lnTo>
                    <a:pt x="1100" y="419"/>
                  </a:lnTo>
                  <a:lnTo>
                    <a:pt x="1089" y="419"/>
                  </a:lnTo>
                  <a:lnTo>
                    <a:pt x="1083" y="421"/>
                  </a:lnTo>
                  <a:lnTo>
                    <a:pt x="1079" y="421"/>
                  </a:lnTo>
                  <a:lnTo>
                    <a:pt x="1069" y="418"/>
                  </a:lnTo>
                  <a:lnTo>
                    <a:pt x="1061" y="415"/>
                  </a:lnTo>
                  <a:lnTo>
                    <a:pt x="1053" y="415"/>
                  </a:lnTo>
                  <a:close/>
                  <a:moveTo>
                    <a:pt x="1030" y="367"/>
                  </a:moveTo>
                  <a:lnTo>
                    <a:pt x="1024" y="370"/>
                  </a:lnTo>
                  <a:lnTo>
                    <a:pt x="1000" y="386"/>
                  </a:lnTo>
                  <a:lnTo>
                    <a:pt x="989" y="389"/>
                  </a:lnTo>
                  <a:lnTo>
                    <a:pt x="983" y="392"/>
                  </a:lnTo>
                  <a:lnTo>
                    <a:pt x="982" y="393"/>
                  </a:lnTo>
                  <a:lnTo>
                    <a:pt x="981" y="396"/>
                  </a:lnTo>
                  <a:lnTo>
                    <a:pt x="981" y="403"/>
                  </a:lnTo>
                  <a:lnTo>
                    <a:pt x="986" y="406"/>
                  </a:lnTo>
                  <a:lnTo>
                    <a:pt x="996" y="406"/>
                  </a:lnTo>
                  <a:lnTo>
                    <a:pt x="1009" y="399"/>
                  </a:lnTo>
                  <a:lnTo>
                    <a:pt x="1015" y="397"/>
                  </a:lnTo>
                  <a:lnTo>
                    <a:pt x="1019" y="396"/>
                  </a:lnTo>
                  <a:lnTo>
                    <a:pt x="1020" y="396"/>
                  </a:lnTo>
                  <a:lnTo>
                    <a:pt x="1022" y="397"/>
                  </a:lnTo>
                  <a:lnTo>
                    <a:pt x="1022" y="399"/>
                  </a:lnTo>
                  <a:lnTo>
                    <a:pt x="1024" y="402"/>
                  </a:lnTo>
                  <a:lnTo>
                    <a:pt x="1027" y="403"/>
                  </a:lnTo>
                  <a:lnTo>
                    <a:pt x="1031" y="403"/>
                  </a:lnTo>
                  <a:lnTo>
                    <a:pt x="1050" y="406"/>
                  </a:lnTo>
                  <a:lnTo>
                    <a:pt x="1056" y="406"/>
                  </a:lnTo>
                  <a:lnTo>
                    <a:pt x="1059" y="403"/>
                  </a:lnTo>
                  <a:lnTo>
                    <a:pt x="1061" y="397"/>
                  </a:lnTo>
                  <a:lnTo>
                    <a:pt x="1063" y="396"/>
                  </a:lnTo>
                  <a:lnTo>
                    <a:pt x="1064" y="393"/>
                  </a:lnTo>
                  <a:lnTo>
                    <a:pt x="1064" y="391"/>
                  </a:lnTo>
                  <a:lnTo>
                    <a:pt x="1061" y="388"/>
                  </a:lnTo>
                  <a:lnTo>
                    <a:pt x="1052" y="384"/>
                  </a:lnTo>
                  <a:lnTo>
                    <a:pt x="1042" y="377"/>
                  </a:lnTo>
                  <a:lnTo>
                    <a:pt x="1035" y="370"/>
                  </a:lnTo>
                  <a:lnTo>
                    <a:pt x="1030" y="367"/>
                  </a:lnTo>
                  <a:close/>
                  <a:moveTo>
                    <a:pt x="538" y="358"/>
                  </a:moveTo>
                  <a:lnTo>
                    <a:pt x="536" y="360"/>
                  </a:lnTo>
                  <a:lnTo>
                    <a:pt x="538" y="362"/>
                  </a:lnTo>
                  <a:lnTo>
                    <a:pt x="540" y="367"/>
                  </a:lnTo>
                  <a:lnTo>
                    <a:pt x="543" y="370"/>
                  </a:lnTo>
                  <a:lnTo>
                    <a:pt x="544" y="373"/>
                  </a:lnTo>
                  <a:lnTo>
                    <a:pt x="549" y="377"/>
                  </a:lnTo>
                  <a:lnTo>
                    <a:pt x="557" y="381"/>
                  </a:lnTo>
                  <a:lnTo>
                    <a:pt x="561" y="382"/>
                  </a:lnTo>
                  <a:lnTo>
                    <a:pt x="564" y="384"/>
                  </a:lnTo>
                  <a:lnTo>
                    <a:pt x="565" y="385"/>
                  </a:lnTo>
                  <a:lnTo>
                    <a:pt x="566" y="388"/>
                  </a:lnTo>
                  <a:lnTo>
                    <a:pt x="566" y="391"/>
                  </a:lnTo>
                  <a:lnTo>
                    <a:pt x="568" y="395"/>
                  </a:lnTo>
                  <a:lnTo>
                    <a:pt x="568" y="399"/>
                  </a:lnTo>
                  <a:lnTo>
                    <a:pt x="570" y="402"/>
                  </a:lnTo>
                  <a:lnTo>
                    <a:pt x="573" y="407"/>
                  </a:lnTo>
                  <a:lnTo>
                    <a:pt x="576" y="407"/>
                  </a:lnTo>
                  <a:lnTo>
                    <a:pt x="579" y="404"/>
                  </a:lnTo>
                  <a:lnTo>
                    <a:pt x="580" y="400"/>
                  </a:lnTo>
                  <a:lnTo>
                    <a:pt x="580" y="397"/>
                  </a:lnTo>
                  <a:lnTo>
                    <a:pt x="579" y="393"/>
                  </a:lnTo>
                  <a:lnTo>
                    <a:pt x="576" y="388"/>
                  </a:lnTo>
                  <a:lnTo>
                    <a:pt x="564" y="376"/>
                  </a:lnTo>
                  <a:lnTo>
                    <a:pt x="557" y="370"/>
                  </a:lnTo>
                  <a:lnTo>
                    <a:pt x="553" y="367"/>
                  </a:lnTo>
                  <a:lnTo>
                    <a:pt x="551" y="367"/>
                  </a:lnTo>
                  <a:lnTo>
                    <a:pt x="549" y="365"/>
                  </a:lnTo>
                  <a:lnTo>
                    <a:pt x="546" y="363"/>
                  </a:lnTo>
                  <a:lnTo>
                    <a:pt x="544" y="360"/>
                  </a:lnTo>
                  <a:lnTo>
                    <a:pt x="542" y="359"/>
                  </a:lnTo>
                  <a:lnTo>
                    <a:pt x="540" y="358"/>
                  </a:lnTo>
                  <a:lnTo>
                    <a:pt x="538" y="358"/>
                  </a:lnTo>
                  <a:close/>
                  <a:moveTo>
                    <a:pt x="633" y="0"/>
                  </a:moveTo>
                  <a:lnTo>
                    <a:pt x="646" y="0"/>
                  </a:lnTo>
                  <a:lnTo>
                    <a:pt x="650" y="1"/>
                  </a:lnTo>
                  <a:lnTo>
                    <a:pt x="651" y="3"/>
                  </a:lnTo>
                  <a:lnTo>
                    <a:pt x="652" y="3"/>
                  </a:lnTo>
                  <a:lnTo>
                    <a:pt x="652" y="4"/>
                  </a:lnTo>
                  <a:lnTo>
                    <a:pt x="654" y="6"/>
                  </a:lnTo>
                  <a:lnTo>
                    <a:pt x="655" y="8"/>
                  </a:lnTo>
                  <a:lnTo>
                    <a:pt x="666" y="14"/>
                  </a:lnTo>
                  <a:lnTo>
                    <a:pt x="673" y="18"/>
                  </a:lnTo>
                  <a:lnTo>
                    <a:pt x="684" y="22"/>
                  </a:lnTo>
                  <a:lnTo>
                    <a:pt x="688" y="23"/>
                  </a:lnTo>
                  <a:lnTo>
                    <a:pt x="691" y="26"/>
                  </a:lnTo>
                  <a:lnTo>
                    <a:pt x="692" y="26"/>
                  </a:lnTo>
                  <a:lnTo>
                    <a:pt x="693" y="28"/>
                  </a:lnTo>
                  <a:lnTo>
                    <a:pt x="695" y="28"/>
                  </a:lnTo>
                  <a:lnTo>
                    <a:pt x="696" y="29"/>
                  </a:lnTo>
                  <a:lnTo>
                    <a:pt x="703" y="29"/>
                  </a:lnTo>
                  <a:lnTo>
                    <a:pt x="732" y="25"/>
                  </a:lnTo>
                  <a:lnTo>
                    <a:pt x="741" y="25"/>
                  </a:lnTo>
                  <a:lnTo>
                    <a:pt x="750" y="26"/>
                  </a:lnTo>
                  <a:lnTo>
                    <a:pt x="756" y="30"/>
                  </a:lnTo>
                  <a:lnTo>
                    <a:pt x="760" y="38"/>
                  </a:lnTo>
                  <a:lnTo>
                    <a:pt x="763" y="47"/>
                  </a:lnTo>
                  <a:lnTo>
                    <a:pt x="767" y="54"/>
                  </a:lnTo>
                  <a:lnTo>
                    <a:pt x="770" y="54"/>
                  </a:lnTo>
                  <a:lnTo>
                    <a:pt x="770" y="51"/>
                  </a:lnTo>
                  <a:lnTo>
                    <a:pt x="769" y="43"/>
                  </a:lnTo>
                  <a:lnTo>
                    <a:pt x="766" y="34"/>
                  </a:lnTo>
                  <a:lnTo>
                    <a:pt x="763" y="21"/>
                  </a:lnTo>
                  <a:lnTo>
                    <a:pt x="765" y="17"/>
                  </a:lnTo>
                  <a:lnTo>
                    <a:pt x="769" y="15"/>
                  </a:lnTo>
                  <a:lnTo>
                    <a:pt x="776" y="17"/>
                  </a:lnTo>
                  <a:lnTo>
                    <a:pt x="781" y="18"/>
                  </a:lnTo>
                  <a:lnTo>
                    <a:pt x="788" y="19"/>
                  </a:lnTo>
                  <a:lnTo>
                    <a:pt x="796" y="19"/>
                  </a:lnTo>
                  <a:lnTo>
                    <a:pt x="803" y="18"/>
                  </a:lnTo>
                  <a:lnTo>
                    <a:pt x="808" y="18"/>
                  </a:lnTo>
                  <a:lnTo>
                    <a:pt x="811" y="21"/>
                  </a:lnTo>
                  <a:lnTo>
                    <a:pt x="810" y="25"/>
                  </a:lnTo>
                  <a:lnTo>
                    <a:pt x="804" y="36"/>
                  </a:lnTo>
                  <a:lnTo>
                    <a:pt x="807" y="44"/>
                  </a:lnTo>
                  <a:lnTo>
                    <a:pt x="815" y="54"/>
                  </a:lnTo>
                  <a:lnTo>
                    <a:pt x="823" y="59"/>
                  </a:lnTo>
                  <a:lnTo>
                    <a:pt x="832" y="60"/>
                  </a:lnTo>
                  <a:lnTo>
                    <a:pt x="837" y="60"/>
                  </a:lnTo>
                  <a:lnTo>
                    <a:pt x="841" y="62"/>
                  </a:lnTo>
                  <a:lnTo>
                    <a:pt x="844" y="62"/>
                  </a:lnTo>
                  <a:lnTo>
                    <a:pt x="849" y="65"/>
                  </a:lnTo>
                  <a:lnTo>
                    <a:pt x="852" y="67"/>
                  </a:lnTo>
                  <a:lnTo>
                    <a:pt x="852" y="73"/>
                  </a:lnTo>
                  <a:lnTo>
                    <a:pt x="851" y="77"/>
                  </a:lnTo>
                  <a:lnTo>
                    <a:pt x="844" y="84"/>
                  </a:lnTo>
                  <a:lnTo>
                    <a:pt x="836" y="86"/>
                  </a:lnTo>
                  <a:lnTo>
                    <a:pt x="826" y="89"/>
                  </a:lnTo>
                  <a:lnTo>
                    <a:pt x="808" y="89"/>
                  </a:lnTo>
                  <a:lnTo>
                    <a:pt x="804" y="91"/>
                  </a:lnTo>
                  <a:lnTo>
                    <a:pt x="801" y="92"/>
                  </a:lnTo>
                  <a:lnTo>
                    <a:pt x="797" y="93"/>
                  </a:lnTo>
                  <a:lnTo>
                    <a:pt x="795" y="99"/>
                  </a:lnTo>
                  <a:lnTo>
                    <a:pt x="795" y="102"/>
                  </a:lnTo>
                  <a:lnTo>
                    <a:pt x="800" y="106"/>
                  </a:lnTo>
                  <a:lnTo>
                    <a:pt x="808" y="107"/>
                  </a:lnTo>
                  <a:lnTo>
                    <a:pt x="818" y="106"/>
                  </a:lnTo>
                  <a:lnTo>
                    <a:pt x="837" y="106"/>
                  </a:lnTo>
                  <a:lnTo>
                    <a:pt x="849" y="107"/>
                  </a:lnTo>
                  <a:lnTo>
                    <a:pt x="877" y="107"/>
                  </a:lnTo>
                  <a:lnTo>
                    <a:pt x="885" y="106"/>
                  </a:lnTo>
                  <a:lnTo>
                    <a:pt x="890" y="100"/>
                  </a:lnTo>
                  <a:lnTo>
                    <a:pt x="892" y="93"/>
                  </a:lnTo>
                  <a:lnTo>
                    <a:pt x="889" y="86"/>
                  </a:lnTo>
                  <a:lnTo>
                    <a:pt x="882" y="82"/>
                  </a:lnTo>
                  <a:lnTo>
                    <a:pt x="877" y="80"/>
                  </a:lnTo>
                  <a:lnTo>
                    <a:pt x="877" y="78"/>
                  </a:lnTo>
                  <a:lnTo>
                    <a:pt x="878" y="75"/>
                  </a:lnTo>
                  <a:lnTo>
                    <a:pt x="879" y="74"/>
                  </a:lnTo>
                  <a:lnTo>
                    <a:pt x="905" y="74"/>
                  </a:lnTo>
                  <a:lnTo>
                    <a:pt x="908" y="73"/>
                  </a:lnTo>
                  <a:lnTo>
                    <a:pt x="910" y="73"/>
                  </a:lnTo>
                  <a:lnTo>
                    <a:pt x="910" y="80"/>
                  </a:lnTo>
                  <a:lnTo>
                    <a:pt x="911" y="88"/>
                  </a:lnTo>
                  <a:lnTo>
                    <a:pt x="911" y="102"/>
                  </a:lnTo>
                  <a:lnTo>
                    <a:pt x="912" y="106"/>
                  </a:lnTo>
                  <a:lnTo>
                    <a:pt x="914" y="108"/>
                  </a:lnTo>
                  <a:lnTo>
                    <a:pt x="916" y="111"/>
                  </a:lnTo>
                  <a:lnTo>
                    <a:pt x="922" y="111"/>
                  </a:lnTo>
                  <a:lnTo>
                    <a:pt x="925" y="110"/>
                  </a:lnTo>
                  <a:lnTo>
                    <a:pt x="927" y="107"/>
                  </a:lnTo>
                  <a:lnTo>
                    <a:pt x="929" y="104"/>
                  </a:lnTo>
                  <a:lnTo>
                    <a:pt x="933" y="100"/>
                  </a:lnTo>
                  <a:lnTo>
                    <a:pt x="935" y="99"/>
                  </a:lnTo>
                  <a:lnTo>
                    <a:pt x="940" y="96"/>
                  </a:lnTo>
                  <a:lnTo>
                    <a:pt x="941" y="89"/>
                  </a:lnTo>
                  <a:lnTo>
                    <a:pt x="940" y="80"/>
                  </a:lnTo>
                  <a:lnTo>
                    <a:pt x="937" y="71"/>
                  </a:lnTo>
                  <a:lnTo>
                    <a:pt x="931" y="58"/>
                  </a:lnTo>
                  <a:lnTo>
                    <a:pt x="930" y="47"/>
                  </a:lnTo>
                  <a:lnTo>
                    <a:pt x="931" y="44"/>
                  </a:lnTo>
                  <a:lnTo>
                    <a:pt x="934" y="43"/>
                  </a:lnTo>
                  <a:lnTo>
                    <a:pt x="938" y="41"/>
                  </a:lnTo>
                  <a:lnTo>
                    <a:pt x="942" y="43"/>
                  </a:lnTo>
                  <a:lnTo>
                    <a:pt x="946" y="43"/>
                  </a:lnTo>
                  <a:lnTo>
                    <a:pt x="956" y="52"/>
                  </a:lnTo>
                  <a:lnTo>
                    <a:pt x="959" y="56"/>
                  </a:lnTo>
                  <a:lnTo>
                    <a:pt x="961" y="59"/>
                  </a:lnTo>
                  <a:lnTo>
                    <a:pt x="963" y="62"/>
                  </a:lnTo>
                  <a:lnTo>
                    <a:pt x="966" y="63"/>
                  </a:lnTo>
                  <a:lnTo>
                    <a:pt x="966" y="65"/>
                  </a:lnTo>
                  <a:lnTo>
                    <a:pt x="967" y="65"/>
                  </a:lnTo>
                  <a:lnTo>
                    <a:pt x="968" y="67"/>
                  </a:lnTo>
                  <a:lnTo>
                    <a:pt x="971" y="69"/>
                  </a:lnTo>
                  <a:lnTo>
                    <a:pt x="974" y="73"/>
                  </a:lnTo>
                  <a:lnTo>
                    <a:pt x="977" y="75"/>
                  </a:lnTo>
                  <a:lnTo>
                    <a:pt x="982" y="84"/>
                  </a:lnTo>
                  <a:lnTo>
                    <a:pt x="983" y="88"/>
                  </a:lnTo>
                  <a:lnTo>
                    <a:pt x="985" y="91"/>
                  </a:lnTo>
                  <a:lnTo>
                    <a:pt x="987" y="91"/>
                  </a:lnTo>
                  <a:lnTo>
                    <a:pt x="993" y="88"/>
                  </a:lnTo>
                  <a:lnTo>
                    <a:pt x="996" y="85"/>
                  </a:lnTo>
                  <a:lnTo>
                    <a:pt x="1000" y="82"/>
                  </a:lnTo>
                  <a:lnTo>
                    <a:pt x="1002" y="81"/>
                  </a:lnTo>
                  <a:lnTo>
                    <a:pt x="1005" y="81"/>
                  </a:lnTo>
                  <a:lnTo>
                    <a:pt x="1011" y="84"/>
                  </a:lnTo>
                  <a:lnTo>
                    <a:pt x="1015" y="86"/>
                  </a:lnTo>
                  <a:lnTo>
                    <a:pt x="1018" y="92"/>
                  </a:lnTo>
                  <a:lnTo>
                    <a:pt x="1018" y="106"/>
                  </a:lnTo>
                  <a:lnTo>
                    <a:pt x="1016" y="110"/>
                  </a:lnTo>
                  <a:lnTo>
                    <a:pt x="1016" y="111"/>
                  </a:lnTo>
                  <a:lnTo>
                    <a:pt x="1020" y="111"/>
                  </a:lnTo>
                  <a:lnTo>
                    <a:pt x="1023" y="110"/>
                  </a:lnTo>
                  <a:lnTo>
                    <a:pt x="1028" y="104"/>
                  </a:lnTo>
                  <a:lnTo>
                    <a:pt x="1031" y="99"/>
                  </a:lnTo>
                  <a:lnTo>
                    <a:pt x="1034" y="96"/>
                  </a:lnTo>
                  <a:lnTo>
                    <a:pt x="1037" y="95"/>
                  </a:lnTo>
                  <a:lnTo>
                    <a:pt x="1039" y="95"/>
                  </a:lnTo>
                  <a:lnTo>
                    <a:pt x="1044" y="93"/>
                  </a:lnTo>
                  <a:lnTo>
                    <a:pt x="1046" y="92"/>
                  </a:lnTo>
                  <a:lnTo>
                    <a:pt x="1048" y="91"/>
                  </a:lnTo>
                  <a:lnTo>
                    <a:pt x="1049" y="88"/>
                  </a:lnTo>
                  <a:lnTo>
                    <a:pt x="1049" y="84"/>
                  </a:lnTo>
                  <a:lnTo>
                    <a:pt x="1050" y="80"/>
                  </a:lnTo>
                  <a:lnTo>
                    <a:pt x="1050" y="74"/>
                  </a:lnTo>
                  <a:lnTo>
                    <a:pt x="1048" y="74"/>
                  </a:lnTo>
                  <a:lnTo>
                    <a:pt x="1042" y="73"/>
                  </a:lnTo>
                  <a:lnTo>
                    <a:pt x="1033" y="71"/>
                  </a:lnTo>
                  <a:lnTo>
                    <a:pt x="1012" y="71"/>
                  </a:lnTo>
                  <a:lnTo>
                    <a:pt x="1004" y="69"/>
                  </a:lnTo>
                  <a:lnTo>
                    <a:pt x="994" y="62"/>
                  </a:lnTo>
                  <a:lnTo>
                    <a:pt x="989" y="55"/>
                  </a:lnTo>
                  <a:lnTo>
                    <a:pt x="987" y="49"/>
                  </a:lnTo>
                  <a:lnTo>
                    <a:pt x="987" y="43"/>
                  </a:lnTo>
                  <a:lnTo>
                    <a:pt x="985" y="37"/>
                  </a:lnTo>
                  <a:lnTo>
                    <a:pt x="985" y="32"/>
                  </a:lnTo>
                  <a:lnTo>
                    <a:pt x="989" y="28"/>
                  </a:lnTo>
                  <a:lnTo>
                    <a:pt x="997" y="23"/>
                  </a:lnTo>
                  <a:lnTo>
                    <a:pt x="1016" y="15"/>
                  </a:lnTo>
                  <a:lnTo>
                    <a:pt x="1024" y="12"/>
                  </a:lnTo>
                  <a:lnTo>
                    <a:pt x="1031" y="12"/>
                  </a:lnTo>
                  <a:lnTo>
                    <a:pt x="1037" y="15"/>
                  </a:lnTo>
                  <a:lnTo>
                    <a:pt x="1041" y="22"/>
                  </a:lnTo>
                  <a:lnTo>
                    <a:pt x="1041" y="32"/>
                  </a:lnTo>
                  <a:lnTo>
                    <a:pt x="1039" y="38"/>
                  </a:lnTo>
                  <a:lnTo>
                    <a:pt x="1038" y="43"/>
                  </a:lnTo>
                  <a:lnTo>
                    <a:pt x="1038" y="47"/>
                  </a:lnTo>
                  <a:lnTo>
                    <a:pt x="1042" y="47"/>
                  </a:lnTo>
                  <a:lnTo>
                    <a:pt x="1045" y="45"/>
                  </a:lnTo>
                  <a:lnTo>
                    <a:pt x="1050" y="44"/>
                  </a:lnTo>
                  <a:lnTo>
                    <a:pt x="1054" y="43"/>
                  </a:lnTo>
                  <a:lnTo>
                    <a:pt x="1057" y="40"/>
                  </a:lnTo>
                  <a:lnTo>
                    <a:pt x="1059" y="37"/>
                  </a:lnTo>
                  <a:lnTo>
                    <a:pt x="1057" y="34"/>
                  </a:lnTo>
                  <a:lnTo>
                    <a:pt x="1057" y="32"/>
                  </a:lnTo>
                  <a:lnTo>
                    <a:pt x="1056" y="29"/>
                  </a:lnTo>
                  <a:lnTo>
                    <a:pt x="1056" y="25"/>
                  </a:lnTo>
                  <a:lnTo>
                    <a:pt x="1057" y="23"/>
                  </a:lnTo>
                  <a:lnTo>
                    <a:pt x="1065" y="22"/>
                  </a:lnTo>
                  <a:lnTo>
                    <a:pt x="1085" y="19"/>
                  </a:lnTo>
                  <a:lnTo>
                    <a:pt x="1098" y="19"/>
                  </a:lnTo>
                  <a:lnTo>
                    <a:pt x="1109" y="18"/>
                  </a:lnTo>
                  <a:lnTo>
                    <a:pt x="1134" y="15"/>
                  </a:lnTo>
                  <a:lnTo>
                    <a:pt x="1142" y="15"/>
                  </a:lnTo>
                  <a:lnTo>
                    <a:pt x="1152" y="18"/>
                  </a:lnTo>
                  <a:lnTo>
                    <a:pt x="1162" y="23"/>
                  </a:lnTo>
                  <a:lnTo>
                    <a:pt x="1173" y="30"/>
                  </a:lnTo>
                  <a:lnTo>
                    <a:pt x="1183" y="36"/>
                  </a:lnTo>
                  <a:lnTo>
                    <a:pt x="1195" y="41"/>
                  </a:lnTo>
                  <a:lnTo>
                    <a:pt x="1208" y="45"/>
                  </a:lnTo>
                  <a:lnTo>
                    <a:pt x="1216" y="49"/>
                  </a:lnTo>
                  <a:lnTo>
                    <a:pt x="1223" y="52"/>
                  </a:lnTo>
                  <a:lnTo>
                    <a:pt x="1232" y="55"/>
                  </a:lnTo>
                  <a:lnTo>
                    <a:pt x="1244" y="58"/>
                  </a:lnTo>
                  <a:lnTo>
                    <a:pt x="1257" y="59"/>
                  </a:lnTo>
                  <a:lnTo>
                    <a:pt x="1266" y="62"/>
                  </a:lnTo>
                  <a:lnTo>
                    <a:pt x="1272" y="62"/>
                  </a:lnTo>
                  <a:lnTo>
                    <a:pt x="1275" y="66"/>
                  </a:lnTo>
                  <a:lnTo>
                    <a:pt x="1276" y="73"/>
                  </a:lnTo>
                  <a:lnTo>
                    <a:pt x="1277" y="82"/>
                  </a:lnTo>
                  <a:lnTo>
                    <a:pt x="1280" y="92"/>
                  </a:lnTo>
                  <a:lnTo>
                    <a:pt x="1281" y="96"/>
                  </a:lnTo>
                  <a:lnTo>
                    <a:pt x="1287" y="99"/>
                  </a:lnTo>
                  <a:lnTo>
                    <a:pt x="1290" y="99"/>
                  </a:lnTo>
                  <a:lnTo>
                    <a:pt x="1294" y="97"/>
                  </a:lnTo>
                  <a:lnTo>
                    <a:pt x="1296" y="97"/>
                  </a:lnTo>
                  <a:lnTo>
                    <a:pt x="1299" y="96"/>
                  </a:lnTo>
                  <a:lnTo>
                    <a:pt x="1301" y="96"/>
                  </a:lnTo>
                  <a:lnTo>
                    <a:pt x="1305" y="97"/>
                  </a:lnTo>
                  <a:lnTo>
                    <a:pt x="1318" y="106"/>
                  </a:lnTo>
                  <a:lnTo>
                    <a:pt x="1324" y="111"/>
                  </a:lnTo>
                  <a:lnTo>
                    <a:pt x="1329" y="114"/>
                  </a:lnTo>
                  <a:lnTo>
                    <a:pt x="1339" y="118"/>
                  </a:lnTo>
                  <a:lnTo>
                    <a:pt x="1350" y="119"/>
                  </a:lnTo>
                  <a:lnTo>
                    <a:pt x="1358" y="122"/>
                  </a:lnTo>
                  <a:lnTo>
                    <a:pt x="1361" y="122"/>
                  </a:lnTo>
                  <a:lnTo>
                    <a:pt x="1361" y="123"/>
                  </a:lnTo>
                  <a:lnTo>
                    <a:pt x="1359" y="125"/>
                  </a:lnTo>
                  <a:lnTo>
                    <a:pt x="1358" y="128"/>
                  </a:lnTo>
                  <a:lnTo>
                    <a:pt x="1355" y="130"/>
                  </a:lnTo>
                  <a:lnTo>
                    <a:pt x="1354" y="133"/>
                  </a:lnTo>
                  <a:lnTo>
                    <a:pt x="1347" y="140"/>
                  </a:lnTo>
                  <a:lnTo>
                    <a:pt x="1343" y="143"/>
                  </a:lnTo>
                  <a:lnTo>
                    <a:pt x="1337" y="145"/>
                  </a:lnTo>
                  <a:lnTo>
                    <a:pt x="1333" y="149"/>
                  </a:lnTo>
                  <a:lnTo>
                    <a:pt x="1327" y="151"/>
                  </a:lnTo>
                  <a:lnTo>
                    <a:pt x="1318" y="147"/>
                  </a:lnTo>
                  <a:lnTo>
                    <a:pt x="1310" y="141"/>
                  </a:lnTo>
                  <a:lnTo>
                    <a:pt x="1303" y="137"/>
                  </a:lnTo>
                  <a:lnTo>
                    <a:pt x="1295" y="134"/>
                  </a:lnTo>
                  <a:lnTo>
                    <a:pt x="1288" y="133"/>
                  </a:lnTo>
                  <a:lnTo>
                    <a:pt x="1283" y="134"/>
                  </a:lnTo>
                  <a:lnTo>
                    <a:pt x="1281" y="136"/>
                  </a:lnTo>
                  <a:lnTo>
                    <a:pt x="1281" y="137"/>
                  </a:lnTo>
                  <a:lnTo>
                    <a:pt x="1283" y="140"/>
                  </a:lnTo>
                  <a:lnTo>
                    <a:pt x="1283" y="143"/>
                  </a:lnTo>
                  <a:lnTo>
                    <a:pt x="1284" y="145"/>
                  </a:lnTo>
                  <a:lnTo>
                    <a:pt x="1290" y="149"/>
                  </a:lnTo>
                  <a:lnTo>
                    <a:pt x="1299" y="155"/>
                  </a:lnTo>
                  <a:lnTo>
                    <a:pt x="1309" y="162"/>
                  </a:lnTo>
                  <a:lnTo>
                    <a:pt x="1314" y="170"/>
                  </a:lnTo>
                  <a:lnTo>
                    <a:pt x="1317" y="178"/>
                  </a:lnTo>
                  <a:lnTo>
                    <a:pt x="1317" y="191"/>
                  </a:lnTo>
                  <a:lnTo>
                    <a:pt x="1316" y="191"/>
                  </a:lnTo>
                  <a:lnTo>
                    <a:pt x="1307" y="186"/>
                  </a:lnTo>
                  <a:lnTo>
                    <a:pt x="1305" y="184"/>
                  </a:lnTo>
                  <a:lnTo>
                    <a:pt x="1302" y="182"/>
                  </a:lnTo>
                  <a:lnTo>
                    <a:pt x="1298" y="181"/>
                  </a:lnTo>
                  <a:lnTo>
                    <a:pt x="1291" y="181"/>
                  </a:lnTo>
                  <a:lnTo>
                    <a:pt x="1287" y="185"/>
                  </a:lnTo>
                  <a:lnTo>
                    <a:pt x="1287" y="186"/>
                  </a:lnTo>
                  <a:lnTo>
                    <a:pt x="1286" y="189"/>
                  </a:lnTo>
                  <a:lnTo>
                    <a:pt x="1286" y="191"/>
                  </a:lnTo>
                  <a:lnTo>
                    <a:pt x="1281" y="191"/>
                  </a:lnTo>
                  <a:lnTo>
                    <a:pt x="1277" y="189"/>
                  </a:lnTo>
                  <a:lnTo>
                    <a:pt x="1261" y="189"/>
                  </a:lnTo>
                  <a:lnTo>
                    <a:pt x="1261" y="188"/>
                  </a:lnTo>
                  <a:lnTo>
                    <a:pt x="1258" y="185"/>
                  </a:lnTo>
                  <a:lnTo>
                    <a:pt x="1257" y="182"/>
                  </a:lnTo>
                  <a:lnTo>
                    <a:pt x="1253" y="180"/>
                  </a:lnTo>
                  <a:lnTo>
                    <a:pt x="1250" y="177"/>
                  </a:lnTo>
                  <a:lnTo>
                    <a:pt x="1244" y="177"/>
                  </a:lnTo>
                  <a:lnTo>
                    <a:pt x="1242" y="180"/>
                  </a:lnTo>
                  <a:lnTo>
                    <a:pt x="1242" y="181"/>
                  </a:lnTo>
                  <a:lnTo>
                    <a:pt x="1240" y="182"/>
                  </a:lnTo>
                  <a:lnTo>
                    <a:pt x="1239" y="182"/>
                  </a:lnTo>
                  <a:lnTo>
                    <a:pt x="1235" y="178"/>
                  </a:lnTo>
                  <a:lnTo>
                    <a:pt x="1231" y="175"/>
                  </a:lnTo>
                  <a:lnTo>
                    <a:pt x="1228" y="173"/>
                  </a:lnTo>
                  <a:lnTo>
                    <a:pt x="1225" y="171"/>
                  </a:lnTo>
                  <a:lnTo>
                    <a:pt x="1219" y="171"/>
                  </a:lnTo>
                  <a:lnTo>
                    <a:pt x="1217" y="170"/>
                  </a:lnTo>
                  <a:lnTo>
                    <a:pt x="1213" y="167"/>
                  </a:lnTo>
                  <a:lnTo>
                    <a:pt x="1208" y="162"/>
                  </a:lnTo>
                  <a:lnTo>
                    <a:pt x="1203" y="160"/>
                  </a:lnTo>
                  <a:lnTo>
                    <a:pt x="1193" y="160"/>
                  </a:lnTo>
                  <a:lnTo>
                    <a:pt x="1182" y="159"/>
                  </a:lnTo>
                  <a:lnTo>
                    <a:pt x="1169" y="158"/>
                  </a:lnTo>
                  <a:lnTo>
                    <a:pt x="1162" y="159"/>
                  </a:lnTo>
                  <a:lnTo>
                    <a:pt x="1157" y="160"/>
                  </a:lnTo>
                  <a:lnTo>
                    <a:pt x="1145" y="165"/>
                  </a:lnTo>
                  <a:lnTo>
                    <a:pt x="1141" y="163"/>
                  </a:lnTo>
                  <a:lnTo>
                    <a:pt x="1139" y="156"/>
                  </a:lnTo>
                  <a:lnTo>
                    <a:pt x="1139" y="147"/>
                  </a:lnTo>
                  <a:lnTo>
                    <a:pt x="1141" y="140"/>
                  </a:lnTo>
                  <a:lnTo>
                    <a:pt x="1145" y="136"/>
                  </a:lnTo>
                  <a:lnTo>
                    <a:pt x="1153" y="134"/>
                  </a:lnTo>
                  <a:lnTo>
                    <a:pt x="1165" y="136"/>
                  </a:lnTo>
                  <a:lnTo>
                    <a:pt x="1171" y="137"/>
                  </a:lnTo>
                  <a:lnTo>
                    <a:pt x="1177" y="137"/>
                  </a:lnTo>
                  <a:lnTo>
                    <a:pt x="1182" y="133"/>
                  </a:lnTo>
                  <a:lnTo>
                    <a:pt x="1183" y="130"/>
                  </a:lnTo>
                  <a:lnTo>
                    <a:pt x="1187" y="123"/>
                  </a:lnTo>
                  <a:lnTo>
                    <a:pt x="1194" y="118"/>
                  </a:lnTo>
                  <a:lnTo>
                    <a:pt x="1205" y="112"/>
                  </a:lnTo>
                  <a:lnTo>
                    <a:pt x="1209" y="111"/>
                  </a:lnTo>
                  <a:lnTo>
                    <a:pt x="1210" y="108"/>
                  </a:lnTo>
                  <a:lnTo>
                    <a:pt x="1212" y="107"/>
                  </a:lnTo>
                  <a:lnTo>
                    <a:pt x="1209" y="104"/>
                  </a:lnTo>
                  <a:lnTo>
                    <a:pt x="1203" y="102"/>
                  </a:lnTo>
                  <a:lnTo>
                    <a:pt x="1201" y="102"/>
                  </a:lnTo>
                  <a:lnTo>
                    <a:pt x="1199" y="100"/>
                  </a:lnTo>
                  <a:lnTo>
                    <a:pt x="1197" y="99"/>
                  </a:lnTo>
                  <a:lnTo>
                    <a:pt x="1195" y="97"/>
                  </a:lnTo>
                  <a:lnTo>
                    <a:pt x="1188" y="97"/>
                  </a:lnTo>
                  <a:lnTo>
                    <a:pt x="1187" y="100"/>
                  </a:lnTo>
                  <a:lnTo>
                    <a:pt x="1184" y="104"/>
                  </a:lnTo>
                  <a:lnTo>
                    <a:pt x="1183" y="108"/>
                  </a:lnTo>
                  <a:lnTo>
                    <a:pt x="1177" y="114"/>
                  </a:lnTo>
                  <a:lnTo>
                    <a:pt x="1176" y="117"/>
                  </a:lnTo>
                  <a:lnTo>
                    <a:pt x="1156" y="117"/>
                  </a:lnTo>
                  <a:lnTo>
                    <a:pt x="1152" y="115"/>
                  </a:lnTo>
                  <a:lnTo>
                    <a:pt x="1150" y="115"/>
                  </a:lnTo>
                  <a:lnTo>
                    <a:pt x="1149" y="114"/>
                  </a:lnTo>
                  <a:lnTo>
                    <a:pt x="1154" y="108"/>
                  </a:lnTo>
                  <a:lnTo>
                    <a:pt x="1157" y="107"/>
                  </a:lnTo>
                  <a:lnTo>
                    <a:pt x="1161" y="103"/>
                  </a:lnTo>
                  <a:lnTo>
                    <a:pt x="1164" y="96"/>
                  </a:lnTo>
                  <a:lnTo>
                    <a:pt x="1165" y="89"/>
                  </a:lnTo>
                  <a:lnTo>
                    <a:pt x="1164" y="85"/>
                  </a:lnTo>
                  <a:lnTo>
                    <a:pt x="1161" y="82"/>
                  </a:lnTo>
                  <a:lnTo>
                    <a:pt x="1158" y="81"/>
                  </a:lnTo>
                  <a:lnTo>
                    <a:pt x="1142" y="81"/>
                  </a:lnTo>
                  <a:lnTo>
                    <a:pt x="1141" y="80"/>
                  </a:lnTo>
                  <a:lnTo>
                    <a:pt x="1141" y="74"/>
                  </a:lnTo>
                  <a:lnTo>
                    <a:pt x="1139" y="73"/>
                  </a:lnTo>
                  <a:lnTo>
                    <a:pt x="1138" y="70"/>
                  </a:lnTo>
                  <a:lnTo>
                    <a:pt x="1135" y="67"/>
                  </a:lnTo>
                  <a:lnTo>
                    <a:pt x="1134" y="67"/>
                  </a:lnTo>
                  <a:lnTo>
                    <a:pt x="1132" y="69"/>
                  </a:lnTo>
                  <a:lnTo>
                    <a:pt x="1132" y="77"/>
                  </a:lnTo>
                  <a:lnTo>
                    <a:pt x="1130" y="80"/>
                  </a:lnTo>
                  <a:lnTo>
                    <a:pt x="1102" y="80"/>
                  </a:lnTo>
                  <a:lnTo>
                    <a:pt x="1100" y="81"/>
                  </a:lnTo>
                  <a:lnTo>
                    <a:pt x="1095" y="84"/>
                  </a:lnTo>
                  <a:lnTo>
                    <a:pt x="1093" y="85"/>
                  </a:lnTo>
                  <a:lnTo>
                    <a:pt x="1091" y="88"/>
                  </a:lnTo>
                  <a:lnTo>
                    <a:pt x="1090" y="89"/>
                  </a:lnTo>
                  <a:lnTo>
                    <a:pt x="1091" y="92"/>
                  </a:lnTo>
                  <a:lnTo>
                    <a:pt x="1093" y="93"/>
                  </a:lnTo>
                  <a:lnTo>
                    <a:pt x="1101" y="97"/>
                  </a:lnTo>
                  <a:lnTo>
                    <a:pt x="1106" y="103"/>
                  </a:lnTo>
                  <a:lnTo>
                    <a:pt x="1108" y="107"/>
                  </a:lnTo>
                  <a:lnTo>
                    <a:pt x="1108" y="112"/>
                  </a:lnTo>
                  <a:lnTo>
                    <a:pt x="1106" y="115"/>
                  </a:lnTo>
                  <a:lnTo>
                    <a:pt x="1104" y="118"/>
                  </a:lnTo>
                  <a:lnTo>
                    <a:pt x="1101" y="119"/>
                  </a:lnTo>
                  <a:lnTo>
                    <a:pt x="1098" y="119"/>
                  </a:lnTo>
                  <a:lnTo>
                    <a:pt x="1093" y="122"/>
                  </a:lnTo>
                  <a:lnTo>
                    <a:pt x="1091" y="122"/>
                  </a:lnTo>
                  <a:lnTo>
                    <a:pt x="1089" y="123"/>
                  </a:lnTo>
                  <a:lnTo>
                    <a:pt x="1086" y="123"/>
                  </a:lnTo>
                  <a:lnTo>
                    <a:pt x="1078" y="128"/>
                  </a:lnTo>
                  <a:lnTo>
                    <a:pt x="1076" y="129"/>
                  </a:lnTo>
                  <a:lnTo>
                    <a:pt x="1072" y="129"/>
                  </a:lnTo>
                  <a:lnTo>
                    <a:pt x="1067" y="126"/>
                  </a:lnTo>
                  <a:lnTo>
                    <a:pt x="1059" y="125"/>
                  </a:lnTo>
                  <a:lnTo>
                    <a:pt x="1045" y="125"/>
                  </a:lnTo>
                  <a:lnTo>
                    <a:pt x="1039" y="128"/>
                  </a:lnTo>
                  <a:lnTo>
                    <a:pt x="1038" y="129"/>
                  </a:lnTo>
                  <a:lnTo>
                    <a:pt x="1039" y="132"/>
                  </a:lnTo>
                  <a:lnTo>
                    <a:pt x="1042" y="134"/>
                  </a:lnTo>
                  <a:lnTo>
                    <a:pt x="1052" y="134"/>
                  </a:lnTo>
                  <a:lnTo>
                    <a:pt x="1052" y="136"/>
                  </a:lnTo>
                  <a:lnTo>
                    <a:pt x="1053" y="136"/>
                  </a:lnTo>
                  <a:lnTo>
                    <a:pt x="1054" y="137"/>
                  </a:lnTo>
                  <a:lnTo>
                    <a:pt x="1057" y="137"/>
                  </a:lnTo>
                  <a:lnTo>
                    <a:pt x="1059" y="138"/>
                  </a:lnTo>
                  <a:lnTo>
                    <a:pt x="1067" y="136"/>
                  </a:lnTo>
                  <a:lnTo>
                    <a:pt x="1068" y="134"/>
                  </a:lnTo>
                  <a:lnTo>
                    <a:pt x="1072" y="134"/>
                  </a:lnTo>
                  <a:lnTo>
                    <a:pt x="1087" y="149"/>
                  </a:lnTo>
                  <a:lnTo>
                    <a:pt x="1098" y="154"/>
                  </a:lnTo>
                  <a:lnTo>
                    <a:pt x="1111" y="159"/>
                  </a:lnTo>
                  <a:lnTo>
                    <a:pt x="1115" y="162"/>
                  </a:lnTo>
                  <a:lnTo>
                    <a:pt x="1116" y="166"/>
                  </a:lnTo>
                  <a:lnTo>
                    <a:pt x="1116" y="169"/>
                  </a:lnTo>
                  <a:lnTo>
                    <a:pt x="1115" y="171"/>
                  </a:lnTo>
                  <a:lnTo>
                    <a:pt x="1112" y="173"/>
                  </a:lnTo>
                  <a:lnTo>
                    <a:pt x="1109" y="175"/>
                  </a:lnTo>
                  <a:lnTo>
                    <a:pt x="1104" y="178"/>
                  </a:lnTo>
                  <a:lnTo>
                    <a:pt x="1097" y="178"/>
                  </a:lnTo>
                  <a:lnTo>
                    <a:pt x="1095" y="175"/>
                  </a:lnTo>
                  <a:lnTo>
                    <a:pt x="1093" y="174"/>
                  </a:lnTo>
                  <a:lnTo>
                    <a:pt x="1091" y="171"/>
                  </a:lnTo>
                  <a:lnTo>
                    <a:pt x="1089" y="163"/>
                  </a:lnTo>
                  <a:lnTo>
                    <a:pt x="1085" y="160"/>
                  </a:lnTo>
                  <a:lnTo>
                    <a:pt x="1079" y="160"/>
                  </a:lnTo>
                  <a:lnTo>
                    <a:pt x="1068" y="163"/>
                  </a:lnTo>
                  <a:lnTo>
                    <a:pt x="1067" y="165"/>
                  </a:lnTo>
                  <a:lnTo>
                    <a:pt x="1065" y="165"/>
                  </a:lnTo>
                  <a:lnTo>
                    <a:pt x="1064" y="166"/>
                  </a:lnTo>
                  <a:lnTo>
                    <a:pt x="1061" y="167"/>
                  </a:lnTo>
                  <a:lnTo>
                    <a:pt x="1057" y="170"/>
                  </a:lnTo>
                  <a:lnTo>
                    <a:pt x="1049" y="173"/>
                  </a:lnTo>
                  <a:lnTo>
                    <a:pt x="1041" y="173"/>
                  </a:lnTo>
                  <a:lnTo>
                    <a:pt x="1038" y="171"/>
                  </a:lnTo>
                  <a:lnTo>
                    <a:pt x="1037" y="170"/>
                  </a:lnTo>
                  <a:lnTo>
                    <a:pt x="1037" y="169"/>
                  </a:lnTo>
                  <a:lnTo>
                    <a:pt x="1042" y="163"/>
                  </a:lnTo>
                  <a:lnTo>
                    <a:pt x="1045" y="158"/>
                  </a:lnTo>
                  <a:lnTo>
                    <a:pt x="1034" y="147"/>
                  </a:lnTo>
                  <a:lnTo>
                    <a:pt x="1031" y="140"/>
                  </a:lnTo>
                  <a:lnTo>
                    <a:pt x="1031" y="137"/>
                  </a:lnTo>
                  <a:lnTo>
                    <a:pt x="1030" y="140"/>
                  </a:lnTo>
                  <a:lnTo>
                    <a:pt x="1027" y="147"/>
                  </a:lnTo>
                  <a:lnTo>
                    <a:pt x="1024" y="163"/>
                  </a:lnTo>
                  <a:lnTo>
                    <a:pt x="1024" y="169"/>
                  </a:lnTo>
                  <a:lnTo>
                    <a:pt x="1023" y="170"/>
                  </a:lnTo>
                  <a:lnTo>
                    <a:pt x="1019" y="167"/>
                  </a:lnTo>
                  <a:lnTo>
                    <a:pt x="1011" y="163"/>
                  </a:lnTo>
                  <a:lnTo>
                    <a:pt x="1000" y="163"/>
                  </a:lnTo>
                  <a:lnTo>
                    <a:pt x="990" y="166"/>
                  </a:lnTo>
                  <a:lnTo>
                    <a:pt x="985" y="169"/>
                  </a:lnTo>
                  <a:lnTo>
                    <a:pt x="972" y="181"/>
                  </a:lnTo>
                  <a:lnTo>
                    <a:pt x="960" y="191"/>
                  </a:lnTo>
                  <a:lnTo>
                    <a:pt x="951" y="197"/>
                  </a:lnTo>
                  <a:lnTo>
                    <a:pt x="945" y="203"/>
                  </a:lnTo>
                  <a:lnTo>
                    <a:pt x="944" y="206"/>
                  </a:lnTo>
                  <a:lnTo>
                    <a:pt x="944" y="214"/>
                  </a:lnTo>
                  <a:lnTo>
                    <a:pt x="945" y="221"/>
                  </a:lnTo>
                  <a:lnTo>
                    <a:pt x="945" y="239"/>
                  </a:lnTo>
                  <a:lnTo>
                    <a:pt x="946" y="241"/>
                  </a:lnTo>
                  <a:lnTo>
                    <a:pt x="951" y="244"/>
                  </a:lnTo>
                  <a:lnTo>
                    <a:pt x="956" y="247"/>
                  </a:lnTo>
                  <a:lnTo>
                    <a:pt x="957" y="249"/>
                  </a:lnTo>
                  <a:lnTo>
                    <a:pt x="957" y="254"/>
                  </a:lnTo>
                  <a:lnTo>
                    <a:pt x="961" y="262"/>
                  </a:lnTo>
                  <a:lnTo>
                    <a:pt x="963" y="263"/>
                  </a:lnTo>
                  <a:lnTo>
                    <a:pt x="966" y="263"/>
                  </a:lnTo>
                  <a:lnTo>
                    <a:pt x="977" y="260"/>
                  </a:lnTo>
                  <a:lnTo>
                    <a:pt x="983" y="260"/>
                  </a:lnTo>
                  <a:lnTo>
                    <a:pt x="993" y="265"/>
                  </a:lnTo>
                  <a:lnTo>
                    <a:pt x="1007" y="273"/>
                  </a:lnTo>
                  <a:lnTo>
                    <a:pt x="1019" y="277"/>
                  </a:lnTo>
                  <a:lnTo>
                    <a:pt x="1049" y="282"/>
                  </a:lnTo>
                  <a:lnTo>
                    <a:pt x="1061" y="282"/>
                  </a:lnTo>
                  <a:lnTo>
                    <a:pt x="1071" y="280"/>
                  </a:lnTo>
                  <a:lnTo>
                    <a:pt x="1075" y="280"/>
                  </a:lnTo>
                  <a:lnTo>
                    <a:pt x="1080" y="281"/>
                  </a:lnTo>
                  <a:lnTo>
                    <a:pt x="1085" y="284"/>
                  </a:lnTo>
                  <a:lnTo>
                    <a:pt x="1087" y="289"/>
                  </a:lnTo>
                  <a:lnTo>
                    <a:pt x="1090" y="297"/>
                  </a:lnTo>
                  <a:lnTo>
                    <a:pt x="1093" y="308"/>
                  </a:lnTo>
                  <a:lnTo>
                    <a:pt x="1095" y="313"/>
                  </a:lnTo>
                  <a:lnTo>
                    <a:pt x="1095" y="323"/>
                  </a:lnTo>
                  <a:lnTo>
                    <a:pt x="1097" y="323"/>
                  </a:lnTo>
                  <a:lnTo>
                    <a:pt x="1100" y="321"/>
                  </a:lnTo>
                  <a:lnTo>
                    <a:pt x="1102" y="315"/>
                  </a:lnTo>
                  <a:lnTo>
                    <a:pt x="1104" y="314"/>
                  </a:lnTo>
                  <a:lnTo>
                    <a:pt x="1105" y="311"/>
                  </a:lnTo>
                  <a:lnTo>
                    <a:pt x="1106" y="310"/>
                  </a:lnTo>
                  <a:lnTo>
                    <a:pt x="1108" y="313"/>
                  </a:lnTo>
                  <a:lnTo>
                    <a:pt x="1109" y="319"/>
                  </a:lnTo>
                  <a:lnTo>
                    <a:pt x="1109" y="328"/>
                  </a:lnTo>
                  <a:lnTo>
                    <a:pt x="1108" y="332"/>
                  </a:lnTo>
                  <a:lnTo>
                    <a:pt x="1106" y="333"/>
                  </a:lnTo>
                  <a:lnTo>
                    <a:pt x="1106" y="339"/>
                  </a:lnTo>
                  <a:lnTo>
                    <a:pt x="1108" y="341"/>
                  </a:lnTo>
                  <a:lnTo>
                    <a:pt x="1111" y="343"/>
                  </a:lnTo>
                  <a:lnTo>
                    <a:pt x="1112" y="344"/>
                  </a:lnTo>
                  <a:lnTo>
                    <a:pt x="1124" y="344"/>
                  </a:lnTo>
                  <a:lnTo>
                    <a:pt x="1127" y="345"/>
                  </a:lnTo>
                  <a:lnTo>
                    <a:pt x="1131" y="344"/>
                  </a:lnTo>
                  <a:lnTo>
                    <a:pt x="1134" y="341"/>
                  </a:lnTo>
                  <a:lnTo>
                    <a:pt x="1136" y="334"/>
                  </a:lnTo>
                  <a:lnTo>
                    <a:pt x="1135" y="325"/>
                  </a:lnTo>
                  <a:lnTo>
                    <a:pt x="1132" y="317"/>
                  </a:lnTo>
                  <a:lnTo>
                    <a:pt x="1131" y="308"/>
                  </a:lnTo>
                  <a:lnTo>
                    <a:pt x="1131" y="304"/>
                  </a:lnTo>
                  <a:lnTo>
                    <a:pt x="1130" y="302"/>
                  </a:lnTo>
                  <a:lnTo>
                    <a:pt x="1127" y="299"/>
                  </a:lnTo>
                  <a:lnTo>
                    <a:pt x="1126" y="296"/>
                  </a:lnTo>
                  <a:lnTo>
                    <a:pt x="1123" y="293"/>
                  </a:lnTo>
                  <a:lnTo>
                    <a:pt x="1121" y="289"/>
                  </a:lnTo>
                  <a:lnTo>
                    <a:pt x="1120" y="286"/>
                  </a:lnTo>
                  <a:lnTo>
                    <a:pt x="1121" y="284"/>
                  </a:lnTo>
                  <a:lnTo>
                    <a:pt x="1123" y="282"/>
                  </a:lnTo>
                  <a:lnTo>
                    <a:pt x="1127" y="282"/>
                  </a:lnTo>
                  <a:lnTo>
                    <a:pt x="1132" y="285"/>
                  </a:lnTo>
                  <a:lnTo>
                    <a:pt x="1135" y="291"/>
                  </a:lnTo>
                  <a:lnTo>
                    <a:pt x="1138" y="292"/>
                  </a:lnTo>
                  <a:lnTo>
                    <a:pt x="1141" y="292"/>
                  </a:lnTo>
                  <a:lnTo>
                    <a:pt x="1143" y="291"/>
                  </a:lnTo>
                  <a:lnTo>
                    <a:pt x="1147" y="288"/>
                  </a:lnTo>
                  <a:lnTo>
                    <a:pt x="1153" y="282"/>
                  </a:lnTo>
                  <a:lnTo>
                    <a:pt x="1157" y="280"/>
                  </a:lnTo>
                  <a:lnTo>
                    <a:pt x="1161" y="267"/>
                  </a:lnTo>
                  <a:lnTo>
                    <a:pt x="1161" y="265"/>
                  </a:lnTo>
                  <a:lnTo>
                    <a:pt x="1160" y="262"/>
                  </a:lnTo>
                  <a:lnTo>
                    <a:pt x="1156" y="258"/>
                  </a:lnTo>
                  <a:lnTo>
                    <a:pt x="1150" y="251"/>
                  </a:lnTo>
                  <a:lnTo>
                    <a:pt x="1143" y="244"/>
                  </a:lnTo>
                  <a:lnTo>
                    <a:pt x="1138" y="240"/>
                  </a:lnTo>
                  <a:lnTo>
                    <a:pt x="1135" y="237"/>
                  </a:lnTo>
                  <a:lnTo>
                    <a:pt x="1132" y="236"/>
                  </a:lnTo>
                  <a:lnTo>
                    <a:pt x="1132" y="234"/>
                  </a:lnTo>
                  <a:lnTo>
                    <a:pt x="1134" y="233"/>
                  </a:lnTo>
                  <a:lnTo>
                    <a:pt x="1135" y="233"/>
                  </a:lnTo>
                  <a:lnTo>
                    <a:pt x="1138" y="232"/>
                  </a:lnTo>
                  <a:lnTo>
                    <a:pt x="1142" y="230"/>
                  </a:lnTo>
                  <a:lnTo>
                    <a:pt x="1145" y="229"/>
                  </a:lnTo>
                  <a:lnTo>
                    <a:pt x="1146" y="228"/>
                  </a:lnTo>
                  <a:lnTo>
                    <a:pt x="1146" y="225"/>
                  </a:lnTo>
                  <a:lnTo>
                    <a:pt x="1145" y="222"/>
                  </a:lnTo>
                  <a:lnTo>
                    <a:pt x="1145" y="210"/>
                  </a:lnTo>
                  <a:lnTo>
                    <a:pt x="1147" y="197"/>
                  </a:lnTo>
                  <a:lnTo>
                    <a:pt x="1149" y="191"/>
                  </a:lnTo>
                  <a:lnTo>
                    <a:pt x="1152" y="188"/>
                  </a:lnTo>
                  <a:lnTo>
                    <a:pt x="1158" y="188"/>
                  </a:lnTo>
                  <a:lnTo>
                    <a:pt x="1168" y="186"/>
                  </a:lnTo>
                  <a:lnTo>
                    <a:pt x="1180" y="185"/>
                  </a:lnTo>
                  <a:lnTo>
                    <a:pt x="1193" y="185"/>
                  </a:lnTo>
                  <a:lnTo>
                    <a:pt x="1203" y="188"/>
                  </a:lnTo>
                  <a:lnTo>
                    <a:pt x="1220" y="199"/>
                  </a:lnTo>
                  <a:lnTo>
                    <a:pt x="1228" y="202"/>
                  </a:lnTo>
                  <a:lnTo>
                    <a:pt x="1236" y="203"/>
                  </a:lnTo>
                  <a:lnTo>
                    <a:pt x="1246" y="204"/>
                  </a:lnTo>
                  <a:lnTo>
                    <a:pt x="1254" y="207"/>
                  </a:lnTo>
                  <a:lnTo>
                    <a:pt x="1258" y="211"/>
                  </a:lnTo>
                  <a:lnTo>
                    <a:pt x="1258" y="215"/>
                  </a:lnTo>
                  <a:lnTo>
                    <a:pt x="1255" y="217"/>
                  </a:lnTo>
                  <a:lnTo>
                    <a:pt x="1251" y="221"/>
                  </a:lnTo>
                  <a:lnTo>
                    <a:pt x="1249" y="222"/>
                  </a:lnTo>
                  <a:lnTo>
                    <a:pt x="1247" y="225"/>
                  </a:lnTo>
                  <a:lnTo>
                    <a:pt x="1246" y="226"/>
                  </a:lnTo>
                  <a:lnTo>
                    <a:pt x="1246" y="229"/>
                  </a:lnTo>
                  <a:lnTo>
                    <a:pt x="1247" y="232"/>
                  </a:lnTo>
                  <a:lnTo>
                    <a:pt x="1253" y="237"/>
                  </a:lnTo>
                  <a:lnTo>
                    <a:pt x="1258" y="240"/>
                  </a:lnTo>
                  <a:lnTo>
                    <a:pt x="1265" y="241"/>
                  </a:lnTo>
                  <a:lnTo>
                    <a:pt x="1270" y="243"/>
                  </a:lnTo>
                  <a:lnTo>
                    <a:pt x="1277" y="244"/>
                  </a:lnTo>
                  <a:lnTo>
                    <a:pt x="1283" y="243"/>
                  </a:lnTo>
                  <a:lnTo>
                    <a:pt x="1290" y="237"/>
                  </a:lnTo>
                  <a:lnTo>
                    <a:pt x="1296" y="228"/>
                  </a:lnTo>
                  <a:lnTo>
                    <a:pt x="1301" y="222"/>
                  </a:lnTo>
                  <a:lnTo>
                    <a:pt x="1303" y="218"/>
                  </a:lnTo>
                  <a:lnTo>
                    <a:pt x="1306" y="215"/>
                  </a:lnTo>
                  <a:lnTo>
                    <a:pt x="1309" y="214"/>
                  </a:lnTo>
                  <a:lnTo>
                    <a:pt x="1310" y="212"/>
                  </a:lnTo>
                  <a:lnTo>
                    <a:pt x="1313" y="212"/>
                  </a:lnTo>
                  <a:lnTo>
                    <a:pt x="1318" y="218"/>
                  </a:lnTo>
                  <a:lnTo>
                    <a:pt x="1324" y="226"/>
                  </a:lnTo>
                  <a:lnTo>
                    <a:pt x="1331" y="236"/>
                  </a:lnTo>
                  <a:lnTo>
                    <a:pt x="1337" y="244"/>
                  </a:lnTo>
                  <a:lnTo>
                    <a:pt x="1343" y="251"/>
                  </a:lnTo>
                  <a:lnTo>
                    <a:pt x="1347" y="258"/>
                  </a:lnTo>
                  <a:lnTo>
                    <a:pt x="1350" y="266"/>
                  </a:lnTo>
                  <a:lnTo>
                    <a:pt x="1353" y="276"/>
                  </a:lnTo>
                  <a:lnTo>
                    <a:pt x="1354" y="282"/>
                  </a:lnTo>
                  <a:lnTo>
                    <a:pt x="1357" y="285"/>
                  </a:lnTo>
                  <a:lnTo>
                    <a:pt x="1362" y="286"/>
                  </a:lnTo>
                  <a:lnTo>
                    <a:pt x="1376" y="284"/>
                  </a:lnTo>
                  <a:lnTo>
                    <a:pt x="1380" y="284"/>
                  </a:lnTo>
                  <a:lnTo>
                    <a:pt x="1385" y="286"/>
                  </a:lnTo>
                  <a:lnTo>
                    <a:pt x="1392" y="292"/>
                  </a:lnTo>
                  <a:lnTo>
                    <a:pt x="1399" y="299"/>
                  </a:lnTo>
                  <a:lnTo>
                    <a:pt x="1403" y="306"/>
                  </a:lnTo>
                  <a:lnTo>
                    <a:pt x="1404" y="310"/>
                  </a:lnTo>
                  <a:lnTo>
                    <a:pt x="1407" y="314"/>
                  </a:lnTo>
                  <a:lnTo>
                    <a:pt x="1411" y="315"/>
                  </a:lnTo>
                  <a:lnTo>
                    <a:pt x="1417" y="318"/>
                  </a:lnTo>
                  <a:lnTo>
                    <a:pt x="1424" y="319"/>
                  </a:lnTo>
                  <a:lnTo>
                    <a:pt x="1429" y="323"/>
                  </a:lnTo>
                  <a:lnTo>
                    <a:pt x="1429" y="328"/>
                  </a:lnTo>
                  <a:lnTo>
                    <a:pt x="1426" y="334"/>
                  </a:lnTo>
                  <a:lnTo>
                    <a:pt x="1422" y="340"/>
                  </a:lnTo>
                  <a:lnTo>
                    <a:pt x="1420" y="345"/>
                  </a:lnTo>
                  <a:lnTo>
                    <a:pt x="1418" y="350"/>
                  </a:lnTo>
                  <a:lnTo>
                    <a:pt x="1415" y="355"/>
                  </a:lnTo>
                  <a:lnTo>
                    <a:pt x="1413" y="359"/>
                  </a:lnTo>
                  <a:lnTo>
                    <a:pt x="1409" y="367"/>
                  </a:lnTo>
                  <a:lnTo>
                    <a:pt x="1409" y="369"/>
                  </a:lnTo>
                  <a:lnTo>
                    <a:pt x="1410" y="367"/>
                  </a:lnTo>
                  <a:lnTo>
                    <a:pt x="1414" y="367"/>
                  </a:lnTo>
                  <a:lnTo>
                    <a:pt x="1415" y="369"/>
                  </a:lnTo>
                  <a:lnTo>
                    <a:pt x="1421" y="371"/>
                  </a:lnTo>
                  <a:lnTo>
                    <a:pt x="1422" y="373"/>
                  </a:lnTo>
                  <a:lnTo>
                    <a:pt x="1428" y="376"/>
                  </a:lnTo>
                  <a:lnTo>
                    <a:pt x="1436" y="373"/>
                  </a:lnTo>
                  <a:lnTo>
                    <a:pt x="1444" y="376"/>
                  </a:lnTo>
                  <a:lnTo>
                    <a:pt x="1447" y="378"/>
                  </a:lnTo>
                  <a:lnTo>
                    <a:pt x="1448" y="382"/>
                  </a:lnTo>
                  <a:lnTo>
                    <a:pt x="1454" y="392"/>
                  </a:lnTo>
                  <a:lnTo>
                    <a:pt x="1461" y="406"/>
                  </a:lnTo>
                  <a:lnTo>
                    <a:pt x="1461" y="411"/>
                  </a:lnTo>
                  <a:lnTo>
                    <a:pt x="1459" y="414"/>
                  </a:lnTo>
                  <a:lnTo>
                    <a:pt x="1456" y="414"/>
                  </a:lnTo>
                  <a:lnTo>
                    <a:pt x="1455" y="413"/>
                  </a:lnTo>
                  <a:lnTo>
                    <a:pt x="1450" y="410"/>
                  </a:lnTo>
                  <a:lnTo>
                    <a:pt x="1436" y="410"/>
                  </a:lnTo>
                  <a:lnTo>
                    <a:pt x="1435" y="411"/>
                  </a:lnTo>
                  <a:lnTo>
                    <a:pt x="1433" y="414"/>
                  </a:lnTo>
                  <a:lnTo>
                    <a:pt x="1430" y="415"/>
                  </a:lnTo>
                  <a:lnTo>
                    <a:pt x="1429" y="415"/>
                  </a:lnTo>
                  <a:lnTo>
                    <a:pt x="1428" y="414"/>
                  </a:lnTo>
                  <a:lnTo>
                    <a:pt x="1426" y="411"/>
                  </a:lnTo>
                  <a:lnTo>
                    <a:pt x="1424" y="410"/>
                  </a:lnTo>
                  <a:lnTo>
                    <a:pt x="1421" y="407"/>
                  </a:lnTo>
                  <a:lnTo>
                    <a:pt x="1414" y="407"/>
                  </a:lnTo>
                  <a:lnTo>
                    <a:pt x="1402" y="408"/>
                  </a:lnTo>
                  <a:lnTo>
                    <a:pt x="1383" y="408"/>
                  </a:lnTo>
                  <a:lnTo>
                    <a:pt x="1381" y="406"/>
                  </a:lnTo>
                  <a:lnTo>
                    <a:pt x="1381" y="402"/>
                  </a:lnTo>
                  <a:lnTo>
                    <a:pt x="1384" y="399"/>
                  </a:lnTo>
                  <a:lnTo>
                    <a:pt x="1387" y="392"/>
                  </a:lnTo>
                  <a:lnTo>
                    <a:pt x="1389" y="384"/>
                  </a:lnTo>
                  <a:lnTo>
                    <a:pt x="1394" y="374"/>
                  </a:lnTo>
                  <a:lnTo>
                    <a:pt x="1407" y="360"/>
                  </a:lnTo>
                  <a:lnTo>
                    <a:pt x="1407" y="354"/>
                  </a:lnTo>
                  <a:lnTo>
                    <a:pt x="1406" y="351"/>
                  </a:lnTo>
                  <a:lnTo>
                    <a:pt x="1403" y="348"/>
                  </a:lnTo>
                  <a:lnTo>
                    <a:pt x="1400" y="348"/>
                  </a:lnTo>
                  <a:lnTo>
                    <a:pt x="1395" y="351"/>
                  </a:lnTo>
                  <a:lnTo>
                    <a:pt x="1392" y="354"/>
                  </a:lnTo>
                  <a:lnTo>
                    <a:pt x="1389" y="358"/>
                  </a:lnTo>
                  <a:lnTo>
                    <a:pt x="1388" y="360"/>
                  </a:lnTo>
                  <a:lnTo>
                    <a:pt x="1385" y="362"/>
                  </a:lnTo>
                  <a:lnTo>
                    <a:pt x="1373" y="362"/>
                  </a:lnTo>
                  <a:lnTo>
                    <a:pt x="1366" y="360"/>
                  </a:lnTo>
                  <a:lnTo>
                    <a:pt x="1359" y="363"/>
                  </a:lnTo>
                  <a:lnTo>
                    <a:pt x="1355" y="366"/>
                  </a:lnTo>
                  <a:lnTo>
                    <a:pt x="1353" y="369"/>
                  </a:lnTo>
                  <a:lnTo>
                    <a:pt x="1348" y="370"/>
                  </a:lnTo>
                  <a:lnTo>
                    <a:pt x="1344" y="374"/>
                  </a:lnTo>
                  <a:lnTo>
                    <a:pt x="1344" y="376"/>
                  </a:lnTo>
                  <a:lnTo>
                    <a:pt x="1347" y="377"/>
                  </a:lnTo>
                  <a:lnTo>
                    <a:pt x="1348" y="378"/>
                  </a:lnTo>
                  <a:lnTo>
                    <a:pt x="1348" y="380"/>
                  </a:lnTo>
                  <a:lnTo>
                    <a:pt x="1344" y="384"/>
                  </a:lnTo>
                  <a:lnTo>
                    <a:pt x="1339" y="386"/>
                  </a:lnTo>
                  <a:lnTo>
                    <a:pt x="1335" y="388"/>
                  </a:lnTo>
                  <a:lnTo>
                    <a:pt x="1332" y="389"/>
                  </a:lnTo>
                  <a:lnTo>
                    <a:pt x="1329" y="389"/>
                  </a:lnTo>
                  <a:lnTo>
                    <a:pt x="1327" y="386"/>
                  </a:lnTo>
                  <a:lnTo>
                    <a:pt x="1325" y="380"/>
                  </a:lnTo>
                  <a:lnTo>
                    <a:pt x="1325" y="366"/>
                  </a:lnTo>
                  <a:lnTo>
                    <a:pt x="1324" y="365"/>
                  </a:lnTo>
                  <a:lnTo>
                    <a:pt x="1317" y="371"/>
                  </a:lnTo>
                  <a:lnTo>
                    <a:pt x="1316" y="370"/>
                  </a:lnTo>
                  <a:lnTo>
                    <a:pt x="1305" y="365"/>
                  </a:lnTo>
                  <a:lnTo>
                    <a:pt x="1298" y="365"/>
                  </a:lnTo>
                  <a:lnTo>
                    <a:pt x="1294" y="367"/>
                  </a:lnTo>
                  <a:lnTo>
                    <a:pt x="1286" y="371"/>
                  </a:lnTo>
                  <a:lnTo>
                    <a:pt x="1264" y="374"/>
                  </a:lnTo>
                  <a:lnTo>
                    <a:pt x="1255" y="378"/>
                  </a:lnTo>
                  <a:lnTo>
                    <a:pt x="1251" y="386"/>
                  </a:lnTo>
                  <a:lnTo>
                    <a:pt x="1247" y="396"/>
                  </a:lnTo>
                  <a:lnTo>
                    <a:pt x="1246" y="404"/>
                  </a:lnTo>
                  <a:lnTo>
                    <a:pt x="1244" y="407"/>
                  </a:lnTo>
                  <a:lnTo>
                    <a:pt x="1246" y="407"/>
                  </a:lnTo>
                  <a:lnTo>
                    <a:pt x="1247" y="406"/>
                  </a:lnTo>
                  <a:lnTo>
                    <a:pt x="1251" y="403"/>
                  </a:lnTo>
                  <a:lnTo>
                    <a:pt x="1257" y="402"/>
                  </a:lnTo>
                  <a:lnTo>
                    <a:pt x="1264" y="399"/>
                  </a:lnTo>
                  <a:lnTo>
                    <a:pt x="1280" y="393"/>
                  </a:lnTo>
                  <a:lnTo>
                    <a:pt x="1287" y="389"/>
                  </a:lnTo>
                  <a:lnTo>
                    <a:pt x="1295" y="385"/>
                  </a:lnTo>
                  <a:lnTo>
                    <a:pt x="1303" y="384"/>
                  </a:lnTo>
                  <a:lnTo>
                    <a:pt x="1310" y="386"/>
                  </a:lnTo>
                  <a:lnTo>
                    <a:pt x="1316" y="392"/>
                  </a:lnTo>
                  <a:lnTo>
                    <a:pt x="1318" y="396"/>
                  </a:lnTo>
                  <a:lnTo>
                    <a:pt x="1318" y="403"/>
                  </a:lnTo>
                  <a:lnTo>
                    <a:pt x="1317" y="406"/>
                  </a:lnTo>
                  <a:lnTo>
                    <a:pt x="1313" y="410"/>
                  </a:lnTo>
                  <a:lnTo>
                    <a:pt x="1313" y="411"/>
                  </a:lnTo>
                  <a:lnTo>
                    <a:pt x="1314" y="413"/>
                  </a:lnTo>
                  <a:lnTo>
                    <a:pt x="1317" y="418"/>
                  </a:lnTo>
                  <a:lnTo>
                    <a:pt x="1321" y="422"/>
                  </a:lnTo>
                  <a:lnTo>
                    <a:pt x="1324" y="423"/>
                  </a:lnTo>
                  <a:lnTo>
                    <a:pt x="1328" y="419"/>
                  </a:lnTo>
                  <a:lnTo>
                    <a:pt x="1329" y="417"/>
                  </a:lnTo>
                  <a:lnTo>
                    <a:pt x="1333" y="414"/>
                  </a:lnTo>
                  <a:lnTo>
                    <a:pt x="1336" y="413"/>
                  </a:lnTo>
                  <a:lnTo>
                    <a:pt x="1337" y="413"/>
                  </a:lnTo>
                  <a:lnTo>
                    <a:pt x="1339" y="414"/>
                  </a:lnTo>
                  <a:lnTo>
                    <a:pt x="1339" y="419"/>
                  </a:lnTo>
                  <a:lnTo>
                    <a:pt x="1340" y="422"/>
                  </a:lnTo>
                  <a:lnTo>
                    <a:pt x="1340" y="429"/>
                  </a:lnTo>
                  <a:lnTo>
                    <a:pt x="1343" y="432"/>
                  </a:lnTo>
                  <a:lnTo>
                    <a:pt x="1346" y="433"/>
                  </a:lnTo>
                  <a:lnTo>
                    <a:pt x="1348" y="433"/>
                  </a:lnTo>
                  <a:lnTo>
                    <a:pt x="1359" y="422"/>
                  </a:lnTo>
                  <a:lnTo>
                    <a:pt x="1361" y="419"/>
                  </a:lnTo>
                  <a:lnTo>
                    <a:pt x="1363" y="419"/>
                  </a:lnTo>
                  <a:lnTo>
                    <a:pt x="1365" y="421"/>
                  </a:lnTo>
                  <a:lnTo>
                    <a:pt x="1370" y="429"/>
                  </a:lnTo>
                  <a:lnTo>
                    <a:pt x="1374" y="443"/>
                  </a:lnTo>
                  <a:lnTo>
                    <a:pt x="1373" y="447"/>
                  </a:lnTo>
                  <a:lnTo>
                    <a:pt x="1368" y="450"/>
                  </a:lnTo>
                  <a:lnTo>
                    <a:pt x="1361" y="452"/>
                  </a:lnTo>
                  <a:lnTo>
                    <a:pt x="1353" y="454"/>
                  </a:lnTo>
                  <a:lnTo>
                    <a:pt x="1348" y="455"/>
                  </a:lnTo>
                  <a:lnTo>
                    <a:pt x="1343" y="456"/>
                  </a:lnTo>
                  <a:lnTo>
                    <a:pt x="1333" y="459"/>
                  </a:lnTo>
                  <a:lnTo>
                    <a:pt x="1325" y="460"/>
                  </a:lnTo>
                  <a:lnTo>
                    <a:pt x="1320" y="462"/>
                  </a:lnTo>
                  <a:lnTo>
                    <a:pt x="1316" y="465"/>
                  </a:lnTo>
                  <a:lnTo>
                    <a:pt x="1310" y="469"/>
                  </a:lnTo>
                  <a:lnTo>
                    <a:pt x="1305" y="474"/>
                  </a:lnTo>
                  <a:lnTo>
                    <a:pt x="1298" y="476"/>
                  </a:lnTo>
                  <a:lnTo>
                    <a:pt x="1292" y="473"/>
                  </a:lnTo>
                  <a:lnTo>
                    <a:pt x="1290" y="467"/>
                  </a:lnTo>
                  <a:lnTo>
                    <a:pt x="1290" y="459"/>
                  </a:lnTo>
                  <a:lnTo>
                    <a:pt x="1288" y="451"/>
                  </a:lnTo>
                  <a:lnTo>
                    <a:pt x="1288" y="448"/>
                  </a:lnTo>
                  <a:lnTo>
                    <a:pt x="1284" y="448"/>
                  </a:lnTo>
                  <a:lnTo>
                    <a:pt x="1283" y="450"/>
                  </a:lnTo>
                  <a:lnTo>
                    <a:pt x="1280" y="451"/>
                  </a:lnTo>
                  <a:lnTo>
                    <a:pt x="1279" y="452"/>
                  </a:lnTo>
                  <a:lnTo>
                    <a:pt x="1277" y="455"/>
                  </a:lnTo>
                  <a:lnTo>
                    <a:pt x="1275" y="458"/>
                  </a:lnTo>
                  <a:lnTo>
                    <a:pt x="1272" y="459"/>
                  </a:lnTo>
                  <a:lnTo>
                    <a:pt x="1265" y="459"/>
                  </a:lnTo>
                  <a:lnTo>
                    <a:pt x="1262" y="460"/>
                  </a:lnTo>
                  <a:lnTo>
                    <a:pt x="1258" y="460"/>
                  </a:lnTo>
                  <a:lnTo>
                    <a:pt x="1254" y="462"/>
                  </a:lnTo>
                  <a:lnTo>
                    <a:pt x="1249" y="465"/>
                  </a:lnTo>
                  <a:lnTo>
                    <a:pt x="1244" y="467"/>
                  </a:lnTo>
                  <a:lnTo>
                    <a:pt x="1242" y="470"/>
                  </a:lnTo>
                  <a:lnTo>
                    <a:pt x="1239" y="476"/>
                  </a:lnTo>
                  <a:lnTo>
                    <a:pt x="1238" y="480"/>
                  </a:lnTo>
                  <a:lnTo>
                    <a:pt x="1240" y="488"/>
                  </a:lnTo>
                  <a:lnTo>
                    <a:pt x="1249" y="502"/>
                  </a:lnTo>
                  <a:lnTo>
                    <a:pt x="1249" y="507"/>
                  </a:lnTo>
                  <a:lnTo>
                    <a:pt x="1243" y="510"/>
                  </a:lnTo>
                  <a:lnTo>
                    <a:pt x="1232" y="510"/>
                  </a:lnTo>
                  <a:lnTo>
                    <a:pt x="1221" y="508"/>
                  </a:lnTo>
                  <a:lnTo>
                    <a:pt x="1213" y="507"/>
                  </a:lnTo>
                  <a:lnTo>
                    <a:pt x="1205" y="507"/>
                  </a:lnTo>
                  <a:lnTo>
                    <a:pt x="1202" y="508"/>
                  </a:lnTo>
                  <a:lnTo>
                    <a:pt x="1199" y="511"/>
                  </a:lnTo>
                  <a:lnTo>
                    <a:pt x="1198" y="514"/>
                  </a:lnTo>
                  <a:lnTo>
                    <a:pt x="1198" y="517"/>
                  </a:lnTo>
                  <a:lnTo>
                    <a:pt x="1199" y="519"/>
                  </a:lnTo>
                  <a:lnTo>
                    <a:pt x="1199" y="524"/>
                  </a:lnTo>
                  <a:lnTo>
                    <a:pt x="1198" y="526"/>
                  </a:lnTo>
                  <a:lnTo>
                    <a:pt x="1195" y="528"/>
                  </a:lnTo>
                  <a:lnTo>
                    <a:pt x="1190" y="528"/>
                  </a:lnTo>
                  <a:lnTo>
                    <a:pt x="1187" y="529"/>
                  </a:lnTo>
                  <a:lnTo>
                    <a:pt x="1186" y="530"/>
                  </a:lnTo>
                  <a:lnTo>
                    <a:pt x="1184" y="533"/>
                  </a:lnTo>
                  <a:lnTo>
                    <a:pt x="1184" y="536"/>
                  </a:lnTo>
                  <a:lnTo>
                    <a:pt x="1187" y="541"/>
                  </a:lnTo>
                  <a:lnTo>
                    <a:pt x="1187" y="547"/>
                  </a:lnTo>
                  <a:lnTo>
                    <a:pt x="1186" y="550"/>
                  </a:lnTo>
                  <a:lnTo>
                    <a:pt x="1180" y="555"/>
                  </a:lnTo>
                  <a:lnTo>
                    <a:pt x="1177" y="556"/>
                  </a:lnTo>
                  <a:lnTo>
                    <a:pt x="1175" y="556"/>
                  </a:lnTo>
                  <a:lnTo>
                    <a:pt x="1171" y="552"/>
                  </a:lnTo>
                  <a:lnTo>
                    <a:pt x="1168" y="551"/>
                  </a:lnTo>
                  <a:lnTo>
                    <a:pt x="1165" y="551"/>
                  </a:lnTo>
                  <a:lnTo>
                    <a:pt x="1164" y="552"/>
                  </a:lnTo>
                  <a:lnTo>
                    <a:pt x="1164" y="555"/>
                  </a:lnTo>
                  <a:lnTo>
                    <a:pt x="1165" y="565"/>
                  </a:lnTo>
                  <a:lnTo>
                    <a:pt x="1176" y="584"/>
                  </a:lnTo>
                  <a:lnTo>
                    <a:pt x="1177" y="589"/>
                  </a:lnTo>
                  <a:lnTo>
                    <a:pt x="1172" y="593"/>
                  </a:lnTo>
                  <a:lnTo>
                    <a:pt x="1165" y="596"/>
                  </a:lnTo>
                  <a:lnTo>
                    <a:pt x="1157" y="600"/>
                  </a:lnTo>
                  <a:lnTo>
                    <a:pt x="1152" y="604"/>
                  </a:lnTo>
                  <a:lnTo>
                    <a:pt x="1145" y="613"/>
                  </a:lnTo>
                  <a:lnTo>
                    <a:pt x="1135" y="624"/>
                  </a:lnTo>
                  <a:lnTo>
                    <a:pt x="1126" y="636"/>
                  </a:lnTo>
                  <a:lnTo>
                    <a:pt x="1116" y="643"/>
                  </a:lnTo>
                  <a:lnTo>
                    <a:pt x="1108" y="648"/>
                  </a:lnTo>
                  <a:lnTo>
                    <a:pt x="1102" y="656"/>
                  </a:lnTo>
                  <a:lnTo>
                    <a:pt x="1100" y="663"/>
                  </a:lnTo>
                  <a:lnTo>
                    <a:pt x="1101" y="670"/>
                  </a:lnTo>
                  <a:lnTo>
                    <a:pt x="1105" y="678"/>
                  </a:lnTo>
                  <a:lnTo>
                    <a:pt x="1113" y="703"/>
                  </a:lnTo>
                  <a:lnTo>
                    <a:pt x="1116" y="713"/>
                  </a:lnTo>
                  <a:lnTo>
                    <a:pt x="1117" y="719"/>
                  </a:lnTo>
                  <a:lnTo>
                    <a:pt x="1117" y="728"/>
                  </a:lnTo>
                  <a:lnTo>
                    <a:pt x="1115" y="737"/>
                  </a:lnTo>
                  <a:lnTo>
                    <a:pt x="1112" y="743"/>
                  </a:lnTo>
                  <a:lnTo>
                    <a:pt x="1106" y="745"/>
                  </a:lnTo>
                  <a:lnTo>
                    <a:pt x="1101" y="743"/>
                  </a:lnTo>
                  <a:lnTo>
                    <a:pt x="1100" y="740"/>
                  </a:lnTo>
                  <a:lnTo>
                    <a:pt x="1098" y="736"/>
                  </a:lnTo>
                  <a:lnTo>
                    <a:pt x="1098" y="733"/>
                  </a:lnTo>
                  <a:lnTo>
                    <a:pt x="1097" y="729"/>
                  </a:lnTo>
                  <a:lnTo>
                    <a:pt x="1094" y="726"/>
                  </a:lnTo>
                  <a:lnTo>
                    <a:pt x="1091" y="725"/>
                  </a:lnTo>
                  <a:lnTo>
                    <a:pt x="1085" y="719"/>
                  </a:lnTo>
                  <a:lnTo>
                    <a:pt x="1080" y="708"/>
                  </a:lnTo>
                  <a:lnTo>
                    <a:pt x="1076" y="695"/>
                  </a:lnTo>
                  <a:lnTo>
                    <a:pt x="1075" y="682"/>
                  </a:lnTo>
                  <a:lnTo>
                    <a:pt x="1074" y="678"/>
                  </a:lnTo>
                  <a:lnTo>
                    <a:pt x="1074" y="676"/>
                  </a:lnTo>
                  <a:lnTo>
                    <a:pt x="1072" y="674"/>
                  </a:lnTo>
                  <a:lnTo>
                    <a:pt x="1071" y="674"/>
                  </a:lnTo>
                  <a:lnTo>
                    <a:pt x="1068" y="677"/>
                  </a:lnTo>
                  <a:lnTo>
                    <a:pt x="1067" y="680"/>
                  </a:lnTo>
                  <a:lnTo>
                    <a:pt x="1061" y="682"/>
                  </a:lnTo>
                  <a:lnTo>
                    <a:pt x="1056" y="680"/>
                  </a:lnTo>
                  <a:lnTo>
                    <a:pt x="1053" y="676"/>
                  </a:lnTo>
                  <a:lnTo>
                    <a:pt x="1050" y="673"/>
                  </a:lnTo>
                  <a:lnTo>
                    <a:pt x="1048" y="667"/>
                  </a:lnTo>
                  <a:lnTo>
                    <a:pt x="1045" y="666"/>
                  </a:lnTo>
                  <a:lnTo>
                    <a:pt x="1039" y="669"/>
                  </a:lnTo>
                  <a:lnTo>
                    <a:pt x="1031" y="671"/>
                  </a:lnTo>
                  <a:lnTo>
                    <a:pt x="1024" y="674"/>
                  </a:lnTo>
                  <a:lnTo>
                    <a:pt x="1002" y="674"/>
                  </a:lnTo>
                  <a:lnTo>
                    <a:pt x="998" y="676"/>
                  </a:lnTo>
                  <a:lnTo>
                    <a:pt x="997" y="677"/>
                  </a:lnTo>
                  <a:lnTo>
                    <a:pt x="996" y="680"/>
                  </a:lnTo>
                  <a:lnTo>
                    <a:pt x="996" y="682"/>
                  </a:lnTo>
                  <a:lnTo>
                    <a:pt x="994" y="685"/>
                  </a:lnTo>
                  <a:lnTo>
                    <a:pt x="994" y="687"/>
                  </a:lnTo>
                  <a:lnTo>
                    <a:pt x="992" y="689"/>
                  </a:lnTo>
                  <a:lnTo>
                    <a:pt x="989" y="689"/>
                  </a:lnTo>
                  <a:lnTo>
                    <a:pt x="986" y="688"/>
                  </a:lnTo>
                  <a:lnTo>
                    <a:pt x="982" y="687"/>
                  </a:lnTo>
                  <a:lnTo>
                    <a:pt x="974" y="682"/>
                  </a:lnTo>
                  <a:lnTo>
                    <a:pt x="963" y="680"/>
                  </a:lnTo>
                  <a:lnTo>
                    <a:pt x="937" y="680"/>
                  </a:lnTo>
                  <a:lnTo>
                    <a:pt x="931" y="682"/>
                  </a:lnTo>
                  <a:lnTo>
                    <a:pt x="929" y="688"/>
                  </a:lnTo>
                  <a:lnTo>
                    <a:pt x="923" y="693"/>
                  </a:lnTo>
                  <a:lnTo>
                    <a:pt x="916" y="699"/>
                  </a:lnTo>
                  <a:lnTo>
                    <a:pt x="910" y="702"/>
                  </a:lnTo>
                  <a:lnTo>
                    <a:pt x="907" y="703"/>
                  </a:lnTo>
                  <a:lnTo>
                    <a:pt x="904" y="706"/>
                  </a:lnTo>
                  <a:lnTo>
                    <a:pt x="900" y="707"/>
                  </a:lnTo>
                  <a:lnTo>
                    <a:pt x="897" y="710"/>
                  </a:lnTo>
                  <a:lnTo>
                    <a:pt x="894" y="714"/>
                  </a:lnTo>
                  <a:lnTo>
                    <a:pt x="893" y="715"/>
                  </a:lnTo>
                  <a:lnTo>
                    <a:pt x="893" y="718"/>
                  </a:lnTo>
                  <a:lnTo>
                    <a:pt x="899" y="724"/>
                  </a:lnTo>
                  <a:lnTo>
                    <a:pt x="900" y="732"/>
                  </a:lnTo>
                  <a:lnTo>
                    <a:pt x="900" y="741"/>
                  </a:lnTo>
                  <a:lnTo>
                    <a:pt x="897" y="751"/>
                  </a:lnTo>
                  <a:lnTo>
                    <a:pt x="894" y="763"/>
                  </a:lnTo>
                  <a:lnTo>
                    <a:pt x="894" y="778"/>
                  </a:lnTo>
                  <a:lnTo>
                    <a:pt x="896" y="796"/>
                  </a:lnTo>
                  <a:lnTo>
                    <a:pt x="900" y="809"/>
                  </a:lnTo>
                  <a:lnTo>
                    <a:pt x="905" y="818"/>
                  </a:lnTo>
                  <a:lnTo>
                    <a:pt x="914" y="828"/>
                  </a:lnTo>
                  <a:lnTo>
                    <a:pt x="930" y="844"/>
                  </a:lnTo>
                  <a:lnTo>
                    <a:pt x="937" y="848"/>
                  </a:lnTo>
                  <a:lnTo>
                    <a:pt x="944" y="847"/>
                  </a:lnTo>
                  <a:lnTo>
                    <a:pt x="951" y="843"/>
                  </a:lnTo>
                  <a:lnTo>
                    <a:pt x="959" y="837"/>
                  </a:lnTo>
                  <a:lnTo>
                    <a:pt x="966" y="837"/>
                  </a:lnTo>
                  <a:lnTo>
                    <a:pt x="967" y="839"/>
                  </a:lnTo>
                  <a:lnTo>
                    <a:pt x="968" y="839"/>
                  </a:lnTo>
                  <a:lnTo>
                    <a:pt x="970" y="840"/>
                  </a:lnTo>
                  <a:lnTo>
                    <a:pt x="972" y="840"/>
                  </a:lnTo>
                  <a:lnTo>
                    <a:pt x="975" y="839"/>
                  </a:lnTo>
                  <a:lnTo>
                    <a:pt x="977" y="836"/>
                  </a:lnTo>
                  <a:lnTo>
                    <a:pt x="979" y="832"/>
                  </a:lnTo>
                  <a:lnTo>
                    <a:pt x="979" y="822"/>
                  </a:lnTo>
                  <a:lnTo>
                    <a:pt x="978" y="817"/>
                  </a:lnTo>
                  <a:lnTo>
                    <a:pt x="979" y="811"/>
                  </a:lnTo>
                  <a:lnTo>
                    <a:pt x="981" y="807"/>
                  </a:lnTo>
                  <a:lnTo>
                    <a:pt x="985" y="803"/>
                  </a:lnTo>
                  <a:lnTo>
                    <a:pt x="989" y="802"/>
                  </a:lnTo>
                  <a:lnTo>
                    <a:pt x="1004" y="802"/>
                  </a:lnTo>
                  <a:lnTo>
                    <a:pt x="1015" y="799"/>
                  </a:lnTo>
                  <a:lnTo>
                    <a:pt x="1024" y="799"/>
                  </a:lnTo>
                  <a:lnTo>
                    <a:pt x="1028" y="802"/>
                  </a:lnTo>
                  <a:lnTo>
                    <a:pt x="1031" y="818"/>
                  </a:lnTo>
                  <a:lnTo>
                    <a:pt x="1030" y="828"/>
                  </a:lnTo>
                  <a:lnTo>
                    <a:pt x="1024" y="835"/>
                  </a:lnTo>
                  <a:lnTo>
                    <a:pt x="1019" y="843"/>
                  </a:lnTo>
                  <a:lnTo>
                    <a:pt x="1016" y="852"/>
                  </a:lnTo>
                  <a:lnTo>
                    <a:pt x="1018" y="862"/>
                  </a:lnTo>
                  <a:lnTo>
                    <a:pt x="1016" y="872"/>
                  </a:lnTo>
                  <a:lnTo>
                    <a:pt x="1015" y="876"/>
                  </a:lnTo>
                  <a:lnTo>
                    <a:pt x="1012" y="881"/>
                  </a:lnTo>
                  <a:lnTo>
                    <a:pt x="1012" y="883"/>
                  </a:lnTo>
                  <a:lnTo>
                    <a:pt x="1011" y="884"/>
                  </a:lnTo>
                  <a:lnTo>
                    <a:pt x="1011" y="885"/>
                  </a:lnTo>
                  <a:lnTo>
                    <a:pt x="1023" y="885"/>
                  </a:lnTo>
                  <a:lnTo>
                    <a:pt x="1026" y="887"/>
                  </a:lnTo>
                  <a:lnTo>
                    <a:pt x="1027" y="887"/>
                  </a:lnTo>
                  <a:lnTo>
                    <a:pt x="1030" y="889"/>
                  </a:lnTo>
                  <a:lnTo>
                    <a:pt x="1033" y="889"/>
                  </a:lnTo>
                  <a:lnTo>
                    <a:pt x="1041" y="888"/>
                  </a:lnTo>
                  <a:lnTo>
                    <a:pt x="1048" y="883"/>
                  </a:lnTo>
                  <a:lnTo>
                    <a:pt x="1056" y="880"/>
                  </a:lnTo>
                  <a:lnTo>
                    <a:pt x="1061" y="883"/>
                  </a:lnTo>
                  <a:lnTo>
                    <a:pt x="1068" y="887"/>
                  </a:lnTo>
                  <a:lnTo>
                    <a:pt x="1074" y="895"/>
                  </a:lnTo>
                  <a:lnTo>
                    <a:pt x="1078" y="903"/>
                  </a:lnTo>
                  <a:lnTo>
                    <a:pt x="1079" y="910"/>
                  </a:lnTo>
                  <a:lnTo>
                    <a:pt x="1076" y="922"/>
                  </a:lnTo>
                  <a:lnTo>
                    <a:pt x="1074" y="937"/>
                  </a:lnTo>
                  <a:lnTo>
                    <a:pt x="1074" y="954"/>
                  </a:lnTo>
                  <a:lnTo>
                    <a:pt x="1075" y="965"/>
                  </a:lnTo>
                  <a:lnTo>
                    <a:pt x="1079" y="973"/>
                  </a:lnTo>
                  <a:lnTo>
                    <a:pt x="1082" y="977"/>
                  </a:lnTo>
                  <a:lnTo>
                    <a:pt x="1085" y="983"/>
                  </a:lnTo>
                  <a:lnTo>
                    <a:pt x="1090" y="988"/>
                  </a:lnTo>
                  <a:lnTo>
                    <a:pt x="1093" y="989"/>
                  </a:lnTo>
                  <a:lnTo>
                    <a:pt x="1097" y="991"/>
                  </a:lnTo>
                  <a:lnTo>
                    <a:pt x="1101" y="989"/>
                  </a:lnTo>
                  <a:lnTo>
                    <a:pt x="1112" y="984"/>
                  </a:lnTo>
                  <a:lnTo>
                    <a:pt x="1119" y="980"/>
                  </a:lnTo>
                  <a:lnTo>
                    <a:pt x="1124" y="974"/>
                  </a:lnTo>
                  <a:lnTo>
                    <a:pt x="1128" y="974"/>
                  </a:lnTo>
                  <a:lnTo>
                    <a:pt x="1134" y="976"/>
                  </a:lnTo>
                  <a:lnTo>
                    <a:pt x="1139" y="980"/>
                  </a:lnTo>
                  <a:lnTo>
                    <a:pt x="1145" y="985"/>
                  </a:lnTo>
                  <a:lnTo>
                    <a:pt x="1146" y="988"/>
                  </a:lnTo>
                  <a:lnTo>
                    <a:pt x="1146" y="989"/>
                  </a:lnTo>
                  <a:lnTo>
                    <a:pt x="1149" y="992"/>
                  </a:lnTo>
                  <a:lnTo>
                    <a:pt x="1156" y="992"/>
                  </a:lnTo>
                  <a:lnTo>
                    <a:pt x="1160" y="991"/>
                  </a:lnTo>
                  <a:lnTo>
                    <a:pt x="1164" y="988"/>
                  </a:lnTo>
                  <a:lnTo>
                    <a:pt x="1167" y="985"/>
                  </a:lnTo>
                  <a:lnTo>
                    <a:pt x="1172" y="977"/>
                  </a:lnTo>
                  <a:lnTo>
                    <a:pt x="1176" y="972"/>
                  </a:lnTo>
                  <a:lnTo>
                    <a:pt x="1183" y="962"/>
                  </a:lnTo>
                  <a:lnTo>
                    <a:pt x="1191" y="955"/>
                  </a:lnTo>
                  <a:lnTo>
                    <a:pt x="1198" y="951"/>
                  </a:lnTo>
                  <a:lnTo>
                    <a:pt x="1203" y="948"/>
                  </a:lnTo>
                  <a:lnTo>
                    <a:pt x="1210" y="943"/>
                  </a:lnTo>
                  <a:lnTo>
                    <a:pt x="1219" y="937"/>
                  </a:lnTo>
                  <a:lnTo>
                    <a:pt x="1225" y="936"/>
                  </a:lnTo>
                  <a:lnTo>
                    <a:pt x="1228" y="939"/>
                  </a:lnTo>
                  <a:lnTo>
                    <a:pt x="1228" y="943"/>
                  </a:lnTo>
                  <a:lnTo>
                    <a:pt x="1225" y="948"/>
                  </a:lnTo>
                  <a:lnTo>
                    <a:pt x="1223" y="955"/>
                  </a:lnTo>
                  <a:lnTo>
                    <a:pt x="1221" y="959"/>
                  </a:lnTo>
                  <a:lnTo>
                    <a:pt x="1221" y="977"/>
                  </a:lnTo>
                  <a:lnTo>
                    <a:pt x="1223" y="985"/>
                  </a:lnTo>
                  <a:lnTo>
                    <a:pt x="1225" y="989"/>
                  </a:lnTo>
                  <a:lnTo>
                    <a:pt x="1228" y="988"/>
                  </a:lnTo>
                  <a:lnTo>
                    <a:pt x="1228" y="981"/>
                  </a:lnTo>
                  <a:lnTo>
                    <a:pt x="1229" y="972"/>
                  </a:lnTo>
                  <a:lnTo>
                    <a:pt x="1232" y="963"/>
                  </a:lnTo>
                  <a:lnTo>
                    <a:pt x="1239" y="954"/>
                  </a:lnTo>
                  <a:lnTo>
                    <a:pt x="1247" y="948"/>
                  </a:lnTo>
                  <a:lnTo>
                    <a:pt x="1254" y="946"/>
                  </a:lnTo>
                  <a:lnTo>
                    <a:pt x="1257" y="948"/>
                  </a:lnTo>
                  <a:lnTo>
                    <a:pt x="1258" y="951"/>
                  </a:lnTo>
                  <a:lnTo>
                    <a:pt x="1261" y="954"/>
                  </a:lnTo>
                  <a:lnTo>
                    <a:pt x="1262" y="958"/>
                  </a:lnTo>
                  <a:lnTo>
                    <a:pt x="1265" y="963"/>
                  </a:lnTo>
                  <a:lnTo>
                    <a:pt x="1268" y="965"/>
                  </a:lnTo>
                  <a:lnTo>
                    <a:pt x="1269" y="966"/>
                  </a:lnTo>
                  <a:lnTo>
                    <a:pt x="1272" y="965"/>
                  </a:lnTo>
                  <a:lnTo>
                    <a:pt x="1279" y="961"/>
                  </a:lnTo>
                  <a:lnTo>
                    <a:pt x="1286" y="959"/>
                  </a:lnTo>
                  <a:lnTo>
                    <a:pt x="1292" y="961"/>
                  </a:lnTo>
                  <a:lnTo>
                    <a:pt x="1298" y="966"/>
                  </a:lnTo>
                  <a:lnTo>
                    <a:pt x="1299" y="970"/>
                  </a:lnTo>
                  <a:lnTo>
                    <a:pt x="1302" y="974"/>
                  </a:lnTo>
                  <a:lnTo>
                    <a:pt x="1303" y="976"/>
                  </a:lnTo>
                  <a:lnTo>
                    <a:pt x="1303" y="977"/>
                  </a:lnTo>
                  <a:lnTo>
                    <a:pt x="1305" y="974"/>
                  </a:lnTo>
                  <a:lnTo>
                    <a:pt x="1307" y="973"/>
                  </a:lnTo>
                  <a:lnTo>
                    <a:pt x="1309" y="969"/>
                  </a:lnTo>
                  <a:lnTo>
                    <a:pt x="1309" y="966"/>
                  </a:lnTo>
                  <a:lnTo>
                    <a:pt x="1311" y="961"/>
                  </a:lnTo>
                  <a:lnTo>
                    <a:pt x="1318" y="958"/>
                  </a:lnTo>
                  <a:lnTo>
                    <a:pt x="1328" y="956"/>
                  </a:lnTo>
                  <a:lnTo>
                    <a:pt x="1337" y="961"/>
                  </a:lnTo>
                  <a:lnTo>
                    <a:pt x="1342" y="963"/>
                  </a:lnTo>
                  <a:lnTo>
                    <a:pt x="1344" y="966"/>
                  </a:lnTo>
                  <a:lnTo>
                    <a:pt x="1346" y="969"/>
                  </a:lnTo>
                  <a:lnTo>
                    <a:pt x="1346" y="970"/>
                  </a:lnTo>
                  <a:lnTo>
                    <a:pt x="1347" y="970"/>
                  </a:lnTo>
                  <a:lnTo>
                    <a:pt x="1347" y="972"/>
                  </a:lnTo>
                  <a:lnTo>
                    <a:pt x="1351" y="972"/>
                  </a:lnTo>
                  <a:lnTo>
                    <a:pt x="1353" y="969"/>
                  </a:lnTo>
                  <a:lnTo>
                    <a:pt x="1355" y="966"/>
                  </a:lnTo>
                  <a:lnTo>
                    <a:pt x="1358" y="962"/>
                  </a:lnTo>
                  <a:lnTo>
                    <a:pt x="1359" y="958"/>
                  </a:lnTo>
                  <a:lnTo>
                    <a:pt x="1363" y="954"/>
                  </a:lnTo>
                  <a:lnTo>
                    <a:pt x="1365" y="956"/>
                  </a:lnTo>
                  <a:lnTo>
                    <a:pt x="1363" y="965"/>
                  </a:lnTo>
                  <a:lnTo>
                    <a:pt x="1361" y="976"/>
                  </a:lnTo>
                  <a:lnTo>
                    <a:pt x="1354" y="989"/>
                  </a:lnTo>
                  <a:lnTo>
                    <a:pt x="1354" y="993"/>
                  </a:lnTo>
                  <a:lnTo>
                    <a:pt x="1355" y="993"/>
                  </a:lnTo>
                  <a:lnTo>
                    <a:pt x="1357" y="995"/>
                  </a:lnTo>
                  <a:lnTo>
                    <a:pt x="1359" y="993"/>
                  </a:lnTo>
                  <a:lnTo>
                    <a:pt x="1362" y="993"/>
                  </a:lnTo>
                  <a:lnTo>
                    <a:pt x="1363" y="995"/>
                  </a:lnTo>
                  <a:lnTo>
                    <a:pt x="1365" y="998"/>
                  </a:lnTo>
                  <a:lnTo>
                    <a:pt x="1366" y="999"/>
                  </a:lnTo>
                  <a:lnTo>
                    <a:pt x="1372" y="999"/>
                  </a:lnTo>
                  <a:lnTo>
                    <a:pt x="1374" y="998"/>
                  </a:lnTo>
                  <a:lnTo>
                    <a:pt x="1380" y="998"/>
                  </a:lnTo>
                  <a:lnTo>
                    <a:pt x="1383" y="999"/>
                  </a:lnTo>
                  <a:lnTo>
                    <a:pt x="1384" y="1002"/>
                  </a:lnTo>
                  <a:lnTo>
                    <a:pt x="1389" y="1007"/>
                  </a:lnTo>
                  <a:lnTo>
                    <a:pt x="1395" y="1015"/>
                  </a:lnTo>
                  <a:lnTo>
                    <a:pt x="1402" y="1026"/>
                  </a:lnTo>
                  <a:lnTo>
                    <a:pt x="1407" y="1032"/>
                  </a:lnTo>
                  <a:lnTo>
                    <a:pt x="1413" y="1032"/>
                  </a:lnTo>
                  <a:lnTo>
                    <a:pt x="1420" y="1028"/>
                  </a:lnTo>
                  <a:lnTo>
                    <a:pt x="1429" y="1025"/>
                  </a:lnTo>
                  <a:lnTo>
                    <a:pt x="1440" y="1026"/>
                  </a:lnTo>
                  <a:lnTo>
                    <a:pt x="1451" y="1035"/>
                  </a:lnTo>
                  <a:lnTo>
                    <a:pt x="1462" y="1046"/>
                  </a:lnTo>
                  <a:lnTo>
                    <a:pt x="1473" y="1058"/>
                  </a:lnTo>
                  <a:lnTo>
                    <a:pt x="1480" y="1069"/>
                  </a:lnTo>
                  <a:lnTo>
                    <a:pt x="1484" y="1078"/>
                  </a:lnTo>
                  <a:lnTo>
                    <a:pt x="1488" y="1084"/>
                  </a:lnTo>
                  <a:lnTo>
                    <a:pt x="1492" y="1087"/>
                  </a:lnTo>
                  <a:lnTo>
                    <a:pt x="1497" y="1089"/>
                  </a:lnTo>
                  <a:lnTo>
                    <a:pt x="1500" y="1092"/>
                  </a:lnTo>
                  <a:lnTo>
                    <a:pt x="1502" y="1096"/>
                  </a:lnTo>
                  <a:lnTo>
                    <a:pt x="1502" y="1099"/>
                  </a:lnTo>
                  <a:lnTo>
                    <a:pt x="1503" y="1103"/>
                  </a:lnTo>
                  <a:lnTo>
                    <a:pt x="1503" y="1106"/>
                  </a:lnTo>
                  <a:lnTo>
                    <a:pt x="1500" y="1111"/>
                  </a:lnTo>
                  <a:lnTo>
                    <a:pt x="1492" y="1117"/>
                  </a:lnTo>
                  <a:lnTo>
                    <a:pt x="1482" y="1122"/>
                  </a:lnTo>
                  <a:lnTo>
                    <a:pt x="1473" y="1125"/>
                  </a:lnTo>
                  <a:lnTo>
                    <a:pt x="1467" y="1128"/>
                  </a:lnTo>
                  <a:lnTo>
                    <a:pt x="1466" y="1131"/>
                  </a:lnTo>
                  <a:lnTo>
                    <a:pt x="1466" y="1135"/>
                  </a:lnTo>
                  <a:lnTo>
                    <a:pt x="1467" y="1136"/>
                  </a:lnTo>
                  <a:lnTo>
                    <a:pt x="1470" y="1136"/>
                  </a:lnTo>
                  <a:lnTo>
                    <a:pt x="1474" y="1137"/>
                  </a:lnTo>
                  <a:lnTo>
                    <a:pt x="1485" y="1135"/>
                  </a:lnTo>
                  <a:lnTo>
                    <a:pt x="1488" y="1133"/>
                  </a:lnTo>
                  <a:lnTo>
                    <a:pt x="1492" y="1129"/>
                  </a:lnTo>
                  <a:lnTo>
                    <a:pt x="1493" y="1126"/>
                  </a:lnTo>
                  <a:lnTo>
                    <a:pt x="1497" y="1122"/>
                  </a:lnTo>
                  <a:lnTo>
                    <a:pt x="1500" y="1121"/>
                  </a:lnTo>
                  <a:lnTo>
                    <a:pt x="1504" y="1120"/>
                  </a:lnTo>
                  <a:lnTo>
                    <a:pt x="1508" y="1121"/>
                  </a:lnTo>
                  <a:lnTo>
                    <a:pt x="1514" y="1124"/>
                  </a:lnTo>
                  <a:lnTo>
                    <a:pt x="1515" y="1128"/>
                  </a:lnTo>
                  <a:lnTo>
                    <a:pt x="1515" y="1132"/>
                  </a:lnTo>
                  <a:lnTo>
                    <a:pt x="1514" y="1136"/>
                  </a:lnTo>
                  <a:lnTo>
                    <a:pt x="1511" y="1141"/>
                  </a:lnTo>
                  <a:lnTo>
                    <a:pt x="1508" y="1146"/>
                  </a:lnTo>
                  <a:lnTo>
                    <a:pt x="1504" y="1148"/>
                  </a:lnTo>
                  <a:lnTo>
                    <a:pt x="1502" y="1151"/>
                  </a:lnTo>
                  <a:lnTo>
                    <a:pt x="1497" y="1154"/>
                  </a:lnTo>
                  <a:lnTo>
                    <a:pt x="1495" y="1155"/>
                  </a:lnTo>
                  <a:lnTo>
                    <a:pt x="1493" y="1157"/>
                  </a:lnTo>
                  <a:lnTo>
                    <a:pt x="1493" y="1159"/>
                  </a:lnTo>
                  <a:lnTo>
                    <a:pt x="1496" y="1159"/>
                  </a:lnTo>
                  <a:lnTo>
                    <a:pt x="1500" y="1161"/>
                  </a:lnTo>
                  <a:lnTo>
                    <a:pt x="1510" y="1161"/>
                  </a:lnTo>
                  <a:lnTo>
                    <a:pt x="1511" y="1159"/>
                  </a:lnTo>
                  <a:lnTo>
                    <a:pt x="1511" y="1155"/>
                  </a:lnTo>
                  <a:lnTo>
                    <a:pt x="1514" y="1147"/>
                  </a:lnTo>
                  <a:lnTo>
                    <a:pt x="1519" y="1139"/>
                  </a:lnTo>
                  <a:lnTo>
                    <a:pt x="1522" y="1136"/>
                  </a:lnTo>
                  <a:lnTo>
                    <a:pt x="1523" y="1133"/>
                  </a:lnTo>
                  <a:lnTo>
                    <a:pt x="1525" y="1133"/>
                  </a:lnTo>
                  <a:lnTo>
                    <a:pt x="1526" y="1132"/>
                  </a:lnTo>
                  <a:lnTo>
                    <a:pt x="1528" y="1132"/>
                  </a:lnTo>
                  <a:lnTo>
                    <a:pt x="1529" y="1133"/>
                  </a:lnTo>
                  <a:lnTo>
                    <a:pt x="1532" y="1133"/>
                  </a:lnTo>
                  <a:lnTo>
                    <a:pt x="1540" y="1135"/>
                  </a:lnTo>
                  <a:lnTo>
                    <a:pt x="1549" y="1137"/>
                  </a:lnTo>
                  <a:lnTo>
                    <a:pt x="1558" y="1141"/>
                  </a:lnTo>
                  <a:lnTo>
                    <a:pt x="1566" y="1147"/>
                  </a:lnTo>
                  <a:lnTo>
                    <a:pt x="1575" y="1154"/>
                  </a:lnTo>
                  <a:lnTo>
                    <a:pt x="1586" y="1161"/>
                  </a:lnTo>
                  <a:lnTo>
                    <a:pt x="1595" y="1165"/>
                  </a:lnTo>
                  <a:lnTo>
                    <a:pt x="1604" y="1165"/>
                  </a:lnTo>
                  <a:lnTo>
                    <a:pt x="1612" y="1162"/>
                  </a:lnTo>
                  <a:lnTo>
                    <a:pt x="1619" y="1162"/>
                  </a:lnTo>
                  <a:lnTo>
                    <a:pt x="1627" y="1166"/>
                  </a:lnTo>
                  <a:lnTo>
                    <a:pt x="1636" y="1173"/>
                  </a:lnTo>
                  <a:lnTo>
                    <a:pt x="1642" y="1180"/>
                  </a:lnTo>
                  <a:lnTo>
                    <a:pt x="1649" y="1185"/>
                  </a:lnTo>
                  <a:lnTo>
                    <a:pt x="1657" y="1189"/>
                  </a:lnTo>
                  <a:lnTo>
                    <a:pt x="1666" y="1192"/>
                  </a:lnTo>
                  <a:lnTo>
                    <a:pt x="1672" y="1195"/>
                  </a:lnTo>
                  <a:lnTo>
                    <a:pt x="1682" y="1202"/>
                  </a:lnTo>
                  <a:lnTo>
                    <a:pt x="1689" y="1214"/>
                  </a:lnTo>
                  <a:lnTo>
                    <a:pt x="1693" y="1226"/>
                  </a:lnTo>
                  <a:lnTo>
                    <a:pt x="1693" y="1236"/>
                  </a:lnTo>
                  <a:lnTo>
                    <a:pt x="1690" y="1247"/>
                  </a:lnTo>
                  <a:lnTo>
                    <a:pt x="1686" y="1258"/>
                  </a:lnTo>
                  <a:lnTo>
                    <a:pt x="1682" y="1268"/>
                  </a:lnTo>
                  <a:lnTo>
                    <a:pt x="1681" y="1273"/>
                  </a:lnTo>
                  <a:lnTo>
                    <a:pt x="1678" y="1278"/>
                  </a:lnTo>
                  <a:lnTo>
                    <a:pt x="1672" y="1287"/>
                  </a:lnTo>
                  <a:lnTo>
                    <a:pt x="1666" y="1296"/>
                  </a:lnTo>
                  <a:lnTo>
                    <a:pt x="1656" y="1307"/>
                  </a:lnTo>
                  <a:lnTo>
                    <a:pt x="1646" y="1317"/>
                  </a:lnTo>
                  <a:lnTo>
                    <a:pt x="1638" y="1329"/>
                  </a:lnTo>
                  <a:lnTo>
                    <a:pt x="1637" y="1342"/>
                  </a:lnTo>
                  <a:lnTo>
                    <a:pt x="1640" y="1351"/>
                  </a:lnTo>
                  <a:lnTo>
                    <a:pt x="1641" y="1358"/>
                  </a:lnTo>
                  <a:lnTo>
                    <a:pt x="1641" y="1365"/>
                  </a:lnTo>
                  <a:lnTo>
                    <a:pt x="1638" y="1374"/>
                  </a:lnTo>
                  <a:lnTo>
                    <a:pt x="1636" y="1385"/>
                  </a:lnTo>
                  <a:lnTo>
                    <a:pt x="1633" y="1394"/>
                  </a:lnTo>
                  <a:lnTo>
                    <a:pt x="1633" y="1400"/>
                  </a:lnTo>
                  <a:lnTo>
                    <a:pt x="1634" y="1407"/>
                  </a:lnTo>
                  <a:lnTo>
                    <a:pt x="1631" y="1414"/>
                  </a:lnTo>
                  <a:lnTo>
                    <a:pt x="1627" y="1422"/>
                  </a:lnTo>
                  <a:lnTo>
                    <a:pt x="1622" y="1429"/>
                  </a:lnTo>
                  <a:lnTo>
                    <a:pt x="1616" y="1440"/>
                  </a:lnTo>
                  <a:lnTo>
                    <a:pt x="1612" y="1453"/>
                  </a:lnTo>
                  <a:lnTo>
                    <a:pt x="1607" y="1462"/>
                  </a:lnTo>
                  <a:lnTo>
                    <a:pt x="1603" y="1466"/>
                  </a:lnTo>
                  <a:lnTo>
                    <a:pt x="1595" y="1469"/>
                  </a:lnTo>
                  <a:lnTo>
                    <a:pt x="1586" y="1469"/>
                  </a:lnTo>
                  <a:lnTo>
                    <a:pt x="1577" y="1472"/>
                  </a:lnTo>
                  <a:lnTo>
                    <a:pt x="1570" y="1474"/>
                  </a:lnTo>
                  <a:lnTo>
                    <a:pt x="1563" y="1476"/>
                  </a:lnTo>
                  <a:lnTo>
                    <a:pt x="1559" y="1479"/>
                  </a:lnTo>
                  <a:lnTo>
                    <a:pt x="1558" y="1480"/>
                  </a:lnTo>
                  <a:lnTo>
                    <a:pt x="1556" y="1480"/>
                  </a:lnTo>
                  <a:lnTo>
                    <a:pt x="1554" y="1481"/>
                  </a:lnTo>
                  <a:lnTo>
                    <a:pt x="1548" y="1485"/>
                  </a:lnTo>
                  <a:lnTo>
                    <a:pt x="1538" y="1489"/>
                  </a:lnTo>
                  <a:lnTo>
                    <a:pt x="1530" y="1496"/>
                  </a:lnTo>
                  <a:lnTo>
                    <a:pt x="1521" y="1502"/>
                  </a:lnTo>
                  <a:lnTo>
                    <a:pt x="1517" y="1509"/>
                  </a:lnTo>
                  <a:lnTo>
                    <a:pt x="1517" y="1517"/>
                  </a:lnTo>
                  <a:lnTo>
                    <a:pt x="1519" y="1526"/>
                  </a:lnTo>
                  <a:lnTo>
                    <a:pt x="1521" y="1536"/>
                  </a:lnTo>
                  <a:lnTo>
                    <a:pt x="1519" y="1544"/>
                  </a:lnTo>
                  <a:lnTo>
                    <a:pt x="1517" y="1548"/>
                  </a:lnTo>
                  <a:lnTo>
                    <a:pt x="1514" y="1551"/>
                  </a:lnTo>
                  <a:lnTo>
                    <a:pt x="1512" y="1551"/>
                  </a:lnTo>
                  <a:lnTo>
                    <a:pt x="1510" y="1553"/>
                  </a:lnTo>
                  <a:lnTo>
                    <a:pt x="1508" y="1553"/>
                  </a:lnTo>
                  <a:lnTo>
                    <a:pt x="1506" y="1554"/>
                  </a:lnTo>
                  <a:lnTo>
                    <a:pt x="1499" y="1568"/>
                  </a:lnTo>
                  <a:lnTo>
                    <a:pt x="1496" y="1572"/>
                  </a:lnTo>
                  <a:lnTo>
                    <a:pt x="1492" y="1576"/>
                  </a:lnTo>
                  <a:lnTo>
                    <a:pt x="1489" y="1577"/>
                  </a:lnTo>
                  <a:lnTo>
                    <a:pt x="1488" y="1579"/>
                  </a:lnTo>
                  <a:lnTo>
                    <a:pt x="1485" y="1580"/>
                  </a:lnTo>
                  <a:lnTo>
                    <a:pt x="1478" y="1590"/>
                  </a:lnTo>
                  <a:lnTo>
                    <a:pt x="1476" y="1605"/>
                  </a:lnTo>
                  <a:lnTo>
                    <a:pt x="1471" y="1614"/>
                  </a:lnTo>
                  <a:lnTo>
                    <a:pt x="1462" y="1627"/>
                  </a:lnTo>
                  <a:lnTo>
                    <a:pt x="1450" y="1640"/>
                  </a:lnTo>
                  <a:lnTo>
                    <a:pt x="1440" y="1648"/>
                  </a:lnTo>
                  <a:lnTo>
                    <a:pt x="1430" y="1651"/>
                  </a:lnTo>
                  <a:lnTo>
                    <a:pt x="1421" y="1650"/>
                  </a:lnTo>
                  <a:lnTo>
                    <a:pt x="1411" y="1647"/>
                  </a:lnTo>
                  <a:lnTo>
                    <a:pt x="1406" y="1642"/>
                  </a:lnTo>
                  <a:lnTo>
                    <a:pt x="1402" y="1633"/>
                  </a:lnTo>
                  <a:lnTo>
                    <a:pt x="1399" y="1622"/>
                  </a:lnTo>
                  <a:lnTo>
                    <a:pt x="1398" y="1613"/>
                  </a:lnTo>
                  <a:lnTo>
                    <a:pt x="1398" y="1606"/>
                  </a:lnTo>
                  <a:lnTo>
                    <a:pt x="1396" y="1606"/>
                  </a:lnTo>
                  <a:lnTo>
                    <a:pt x="1395" y="1613"/>
                  </a:lnTo>
                  <a:lnTo>
                    <a:pt x="1391" y="1622"/>
                  </a:lnTo>
                  <a:lnTo>
                    <a:pt x="1389" y="1632"/>
                  </a:lnTo>
                  <a:lnTo>
                    <a:pt x="1389" y="1637"/>
                  </a:lnTo>
                  <a:lnTo>
                    <a:pt x="1392" y="1643"/>
                  </a:lnTo>
                  <a:lnTo>
                    <a:pt x="1406" y="1657"/>
                  </a:lnTo>
                  <a:lnTo>
                    <a:pt x="1411" y="1661"/>
                  </a:lnTo>
                  <a:lnTo>
                    <a:pt x="1414" y="1664"/>
                  </a:lnTo>
                  <a:lnTo>
                    <a:pt x="1415" y="1666"/>
                  </a:lnTo>
                  <a:lnTo>
                    <a:pt x="1414" y="1669"/>
                  </a:lnTo>
                  <a:lnTo>
                    <a:pt x="1414" y="1673"/>
                  </a:lnTo>
                  <a:lnTo>
                    <a:pt x="1411" y="1677"/>
                  </a:lnTo>
                  <a:lnTo>
                    <a:pt x="1409" y="1683"/>
                  </a:lnTo>
                  <a:lnTo>
                    <a:pt x="1403" y="1690"/>
                  </a:lnTo>
                  <a:lnTo>
                    <a:pt x="1399" y="1698"/>
                  </a:lnTo>
                  <a:lnTo>
                    <a:pt x="1394" y="1705"/>
                  </a:lnTo>
                  <a:lnTo>
                    <a:pt x="1391" y="1707"/>
                  </a:lnTo>
                  <a:lnTo>
                    <a:pt x="1385" y="1709"/>
                  </a:lnTo>
                  <a:lnTo>
                    <a:pt x="1376" y="1710"/>
                  </a:lnTo>
                  <a:lnTo>
                    <a:pt x="1365" y="1711"/>
                  </a:lnTo>
                  <a:lnTo>
                    <a:pt x="1354" y="1711"/>
                  </a:lnTo>
                  <a:lnTo>
                    <a:pt x="1347" y="1710"/>
                  </a:lnTo>
                  <a:lnTo>
                    <a:pt x="1344" y="1709"/>
                  </a:lnTo>
                  <a:lnTo>
                    <a:pt x="1342" y="1710"/>
                  </a:lnTo>
                  <a:lnTo>
                    <a:pt x="1339" y="1716"/>
                  </a:lnTo>
                  <a:lnTo>
                    <a:pt x="1339" y="1732"/>
                  </a:lnTo>
                  <a:lnTo>
                    <a:pt x="1340" y="1735"/>
                  </a:lnTo>
                  <a:lnTo>
                    <a:pt x="1340" y="1739"/>
                  </a:lnTo>
                  <a:lnTo>
                    <a:pt x="1339" y="1740"/>
                  </a:lnTo>
                  <a:lnTo>
                    <a:pt x="1333" y="1740"/>
                  </a:lnTo>
                  <a:lnTo>
                    <a:pt x="1325" y="1737"/>
                  </a:lnTo>
                  <a:lnTo>
                    <a:pt x="1318" y="1736"/>
                  </a:lnTo>
                  <a:lnTo>
                    <a:pt x="1311" y="1733"/>
                  </a:lnTo>
                  <a:lnTo>
                    <a:pt x="1306" y="1733"/>
                  </a:lnTo>
                  <a:lnTo>
                    <a:pt x="1305" y="1735"/>
                  </a:lnTo>
                  <a:lnTo>
                    <a:pt x="1305" y="1739"/>
                  </a:lnTo>
                  <a:lnTo>
                    <a:pt x="1309" y="1751"/>
                  </a:lnTo>
                  <a:lnTo>
                    <a:pt x="1311" y="1754"/>
                  </a:lnTo>
                  <a:lnTo>
                    <a:pt x="1314" y="1755"/>
                  </a:lnTo>
                  <a:lnTo>
                    <a:pt x="1320" y="1755"/>
                  </a:lnTo>
                  <a:lnTo>
                    <a:pt x="1321" y="1754"/>
                  </a:lnTo>
                  <a:lnTo>
                    <a:pt x="1324" y="1754"/>
                  </a:lnTo>
                  <a:lnTo>
                    <a:pt x="1325" y="1755"/>
                  </a:lnTo>
                  <a:lnTo>
                    <a:pt x="1325" y="1757"/>
                  </a:lnTo>
                  <a:lnTo>
                    <a:pt x="1321" y="1765"/>
                  </a:lnTo>
                  <a:lnTo>
                    <a:pt x="1316" y="1773"/>
                  </a:lnTo>
                  <a:lnTo>
                    <a:pt x="1309" y="1780"/>
                  </a:lnTo>
                  <a:lnTo>
                    <a:pt x="1303" y="1787"/>
                  </a:lnTo>
                  <a:lnTo>
                    <a:pt x="1298" y="1796"/>
                  </a:lnTo>
                  <a:lnTo>
                    <a:pt x="1284" y="1810"/>
                  </a:lnTo>
                  <a:lnTo>
                    <a:pt x="1280" y="1813"/>
                  </a:lnTo>
                  <a:lnTo>
                    <a:pt x="1279" y="1817"/>
                  </a:lnTo>
                  <a:lnTo>
                    <a:pt x="1279" y="1824"/>
                  </a:lnTo>
                  <a:lnTo>
                    <a:pt x="1283" y="1825"/>
                  </a:lnTo>
                  <a:lnTo>
                    <a:pt x="1290" y="1825"/>
                  </a:lnTo>
                  <a:lnTo>
                    <a:pt x="1296" y="1827"/>
                  </a:lnTo>
                  <a:lnTo>
                    <a:pt x="1301" y="1827"/>
                  </a:lnTo>
                  <a:lnTo>
                    <a:pt x="1301" y="1831"/>
                  </a:lnTo>
                  <a:lnTo>
                    <a:pt x="1299" y="1839"/>
                  </a:lnTo>
                  <a:lnTo>
                    <a:pt x="1296" y="1846"/>
                  </a:lnTo>
                  <a:lnTo>
                    <a:pt x="1294" y="1851"/>
                  </a:lnTo>
                  <a:lnTo>
                    <a:pt x="1288" y="1857"/>
                  </a:lnTo>
                  <a:lnTo>
                    <a:pt x="1279" y="1865"/>
                  </a:lnTo>
                  <a:lnTo>
                    <a:pt x="1270" y="1873"/>
                  </a:lnTo>
                  <a:lnTo>
                    <a:pt x="1264" y="1879"/>
                  </a:lnTo>
                  <a:lnTo>
                    <a:pt x="1260" y="1884"/>
                  </a:lnTo>
                  <a:lnTo>
                    <a:pt x="1257" y="1891"/>
                  </a:lnTo>
                  <a:lnTo>
                    <a:pt x="1257" y="1899"/>
                  </a:lnTo>
                  <a:lnTo>
                    <a:pt x="1258" y="1906"/>
                  </a:lnTo>
                  <a:lnTo>
                    <a:pt x="1262" y="1914"/>
                  </a:lnTo>
                  <a:lnTo>
                    <a:pt x="1269" y="1924"/>
                  </a:lnTo>
                  <a:lnTo>
                    <a:pt x="1279" y="1932"/>
                  </a:lnTo>
                  <a:lnTo>
                    <a:pt x="1287" y="1936"/>
                  </a:lnTo>
                  <a:lnTo>
                    <a:pt x="1295" y="1939"/>
                  </a:lnTo>
                  <a:lnTo>
                    <a:pt x="1305" y="1940"/>
                  </a:lnTo>
                  <a:lnTo>
                    <a:pt x="1313" y="1940"/>
                  </a:lnTo>
                  <a:lnTo>
                    <a:pt x="1314" y="1943"/>
                  </a:lnTo>
                  <a:lnTo>
                    <a:pt x="1310" y="1946"/>
                  </a:lnTo>
                  <a:lnTo>
                    <a:pt x="1291" y="1951"/>
                  </a:lnTo>
                  <a:lnTo>
                    <a:pt x="1286" y="1953"/>
                  </a:lnTo>
                  <a:lnTo>
                    <a:pt x="1281" y="1954"/>
                  </a:lnTo>
                  <a:lnTo>
                    <a:pt x="1273" y="1955"/>
                  </a:lnTo>
                  <a:lnTo>
                    <a:pt x="1265" y="1958"/>
                  </a:lnTo>
                  <a:lnTo>
                    <a:pt x="1257" y="1958"/>
                  </a:lnTo>
                  <a:lnTo>
                    <a:pt x="1250" y="1957"/>
                  </a:lnTo>
                  <a:lnTo>
                    <a:pt x="1240" y="1954"/>
                  </a:lnTo>
                  <a:lnTo>
                    <a:pt x="1234" y="1950"/>
                  </a:lnTo>
                  <a:lnTo>
                    <a:pt x="1228" y="1949"/>
                  </a:lnTo>
                  <a:lnTo>
                    <a:pt x="1227" y="1949"/>
                  </a:lnTo>
                  <a:lnTo>
                    <a:pt x="1228" y="1947"/>
                  </a:lnTo>
                  <a:lnTo>
                    <a:pt x="1229" y="1944"/>
                  </a:lnTo>
                  <a:lnTo>
                    <a:pt x="1236" y="1938"/>
                  </a:lnTo>
                  <a:lnTo>
                    <a:pt x="1242" y="1933"/>
                  </a:lnTo>
                  <a:lnTo>
                    <a:pt x="1244" y="1931"/>
                  </a:lnTo>
                  <a:lnTo>
                    <a:pt x="1246" y="1927"/>
                  </a:lnTo>
                  <a:lnTo>
                    <a:pt x="1246" y="1924"/>
                  </a:lnTo>
                  <a:lnTo>
                    <a:pt x="1244" y="1922"/>
                  </a:lnTo>
                  <a:lnTo>
                    <a:pt x="1243" y="1920"/>
                  </a:lnTo>
                  <a:lnTo>
                    <a:pt x="1242" y="1918"/>
                  </a:lnTo>
                  <a:lnTo>
                    <a:pt x="1239" y="1918"/>
                  </a:lnTo>
                  <a:lnTo>
                    <a:pt x="1238" y="1920"/>
                  </a:lnTo>
                  <a:lnTo>
                    <a:pt x="1235" y="1925"/>
                  </a:lnTo>
                  <a:lnTo>
                    <a:pt x="1234" y="1932"/>
                  </a:lnTo>
                  <a:lnTo>
                    <a:pt x="1231" y="1938"/>
                  </a:lnTo>
                  <a:lnTo>
                    <a:pt x="1225" y="1943"/>
                  </a:lnTo>
                  <a:lnTo>
                    <a:pt x="1223" y="1943"/>
                  </a:lnTo>
                  <a:lnTo>
                    <a:pt x="1220" y="1942"/>
                  </a:lnTo>
                  <a:lnTo>
                    <a:pt x="1216" y="1940"/>
                  </a:lnTo>
                  <a:lnTo>
                    <a:pt x="1213" y="1936"/>
                  </a:lnTo>
                  <a:lnTo>
                    <a:pt x="1208" y="1931"/>
                  </a:lnTo>
                  <a:lnTo>
                    <a:pt x="1203" y="1928"/>
                  </a:lnTo>
                  <a:lnTo>
                    <a:pt x="1198" y="1924"/>
                  </a:lnTo>
                  <a:lnTo>
                    <a:pt x="1194" y="1917"/>
                  </a:lnTo>
                  <a:lnTo>
                    <a:pt x="1193" y="1907"/>
                  </a:lnTo>
                  <a:lnTo>
                    <a:pt x="1193" y="1899"/>
                  </a:lnTo>
                  <a:lnTo>
                    <a:pt x="1190" y="1894"/>
                  </a:lnTo>
                  <a:lnTo>
                    <a:pt x="1188" y="1892"/>
                  </a:lnTo>
                  <a:lnTo>
                    <a:pt x="1183" y="1890"/>
                  </a:lnTo>
                  <a:lnTo>
                    <a:pt x="1180" y="1887"/>
                  </a:lnTo>
                  <a:lnTo>
                    <a:pt x="1179" y="1884"/>
                  </a:lnTo>
                  <a:lnTo>
                    <a:pt x="1179" y="1883"/>
                  </a:lnTo>
                  <a:lnTo>
                    <a:pt x="1180" y="1880"/>
                  </a:lnTo>
                  <a:lnTo>
                    <a:pt x="1186" y="1875"/>
                  </a:lnTo>
                  <a:lnTo>
                    <a:pt x="1187" y="1872"/>
                  </a:lnTo>
                  <a:lnTo>
                    <a:pt x="1187" y="1869"/>
                  </a:lnTo>
                  <a:lnTo>
                    <a:pt x="1186" y="1866"/>
                  </a:lnTo>
                  <a:lnTo>
                    <a:pt x="1183" y="1865"/>
                  </a:lnTo>
                  <a:lnTo>
                    <a:pt x="1182" y="1865"/>
                  </a:lnTo>
                  <a:lnTo>
                    <a:pt x="1176" y="1862"/>
                  </a:lnTo>
                  <a:lnTo>
                    <a:pt x="1175" y="1861"/>
                  </a:lnTo>
                  <a:lnTo>
                    <a:pt x="1173" y="1858"/>
                  </a:lnTo>
                  <a:lnTo>
                    <a:pt x="1175" y="1851"/>
                  </a:lnTo>
                  <a:lnTo>
                    <a:pt x="1177" y="1843"/>
                  </a:lnTo>
                  <a:lnTo>
                    <a:pt x="1180" y="1836"/>
                  </a:lnTo>
                  <a:lnTo>
                    <a:pt x="1183" y="1832"/>
                  </a:lnTo>
                  <a:lnTo>
                    <a:pt x="1183" y="1829"/>
                  </a:lnTo>
                  <a:lnTo>
                    <a:pt x="1182" y="1827"/>
                  </a:lnTo>
                  <a:lnTo>
                    <a:pt x="1179" y="1822"/>
                  </a:lnTo>
                  <a:lnTo>
                    <a:pt x="1176" y="1814"/>
                  </a:lnTo>
                  <a:lnTo>
                    <a:pt x="1177" y="1807"/>
                  </a:lnTo>
                  <a:lnTo>
                    <a:pt x="1180" y="1801"/>
                  </a:lnTo>
                  <a:lnTo>
                    <a:pt x="1194" y="1781"/>
                  </a:lnTo>
                  <a:lnTo>
                    <a:pt x="1199" y="1772"/>
                  </a:lnTo>
                  <a:lnTo>
                    <a:pt x="1201" y="1765"/>
                  </a:lnTo>
                  <a:lnTo>
                    <a:pt x="1199" y="1758"/>
                  </a:lnTo>
                  <a:lnTo>
                    <a:pt x="1197" y="1747"/>
                  </a:lnTo>
                  <a:lnTo>
                    <a:pt x="1195" y="1736"/>
                  </a:lnTo>
                  <a:lnTo>
                    <a:pt x="1197" y="1728"/>
                  </a:lnTo>
                  <a:lnTo>
                    <a:pt x="1199" y="1720"/>
                  </a:lnTo>
                  <a:lnTo>
                    <a:pt x="1202" y="1709"/>
                  </a:lnTo>
                  <a:lnTo>
                    <a:pt x="1202" y="1699"/>
                  </a:lnTo>
                  <a:lnTo>
                    <a:pt x="1197" y="1694"/>
                  </a:lnTo>
                  <a:lnTo>
                    <a:pt x="1195" y="1691"/>
                  </a:lnTo>
                  <a:lnTo>
                    <a:pt x="1195" y="1684"/>
                  </a:lnTo>
                  <a:lnTo>
                    <a:pt x="1197" y="1683"/>
                  </a:lnTo>
                  <a:lnTo>
                    <a:pt x="1198" y="1680"/>
                  </a:lnTo>
                  <a:lnTo>
                    <a:pt x="1201" y="1679"/>
                  </a:lnTo>
                  <a:lnTo>
                    <a:pt x="1202" y="1677"/>
                  </a:lnTo>
                  <a:lnTo>
                    <a:pt x="1203" y="1674"/>
                  </a:lnTo>
                  <a:lnTo>
                    <a:pt x="1203" y="1669"/>
                  </a:lnTo>
                  <a:lnTo>
                    <a:pt x="1205" y="1659"/>
                  </a:lnTo>
                  <a:lnTo>
                    <a:pt x="1209" y="1650"/>
                  </a:lnTo>
                  <a:lnTo>
                    <a:pt x="1213" y="1643"/>
                  </a:lnTo>
                  <a:lnTo>
                    <a:pt x="1217" y="1628"/>
                  </a:lnTo>
                  <a:lnTo>
                    <a:pt x="1223" y="1613"/>
                  </a:lnTo>
                  <a:lnTo>
                    <a:pt x="1224" y="1605"/>
                  </a:lnTo>
                  <a:lnTo>
                    <a:pt x="1223" y="1595"/>
                  </a:lnTo>
                  <a:lnTo>
                    <a:pt x="1220" y="1585"/>
                  </a:lnTo>
                  <a:lnTo>
                    <a:pt x="1219" y="1580"/>
                  </a:lnTo>
                  <a:lnTo>
                    <a:pt x="1219" y="1579"/>
                  </a:lnTo>
                  <a:lnTo>
                    <a:pt x="1224" y="1573"/>
                  </a:lnTo>
                  <a:lnTo>
                    <a:pt x="1227" y="1572"/>
                  </a:lnTo>
                  <a:lnTo>
                    <a:pt x="1228" y="1569"/>
                  </a:lnTo>
                  <a:lnTo>
                    <a:pt x="1228" y="1566"/>
                  </a:lnTo>
                  <a:lnTo>
                    <a:pt x="1225" y="1561"/>
                  </a:lnTo>
                  <a:lnTo>
                    <a:pt x="1225" y="1557"/>
                  </a:lnTo>
                  <a:lnTo>
                    <a:pt x="1228" y="1555"/>
                  </a:lnTo>
                  <a:lnTo>
                    <a:pt x="1231" y="1553"/>
                  </a:lnTo>
                  <a:lnTo>
                    <a:pt x="1236" y="1550"/>
                  </a:lnTo>
                  <a:lnTo>
                    <a:pt x="1239" y="1547"/>
                  </a:lnTo>
                  <a:lnTo>
                    <a:pt x="1240" y="1542"/>
                  </a:lnTo>
                  <a:lnTo>
                    <a:pt x="1240" y="1532"/>
                  </a:lnTo>
                  <a:lnTo>
                    <a:pt x="1238" y="1521"/>
                  </a:lnTo>
                  <a:lnTo>
                    <a:pt x="1236" y="1510"/>
                  </a:lnTo>
                  <a:lnTo>
                    <a:pt x="1238" y="1496"/>
                  </a:lnTo>
                  <a:lnTo>
                    <a:pt x="1239" y="1481"/>
                  </a:lnTo>
                  <a:lnTo>
                    <a:pt x="1240" y="1463"/>
                  </a:lnTo>
                  <a:lnTo>
                    <a:pt x="1242" y="1448"/>
                  </a:lnTo>
                  <a:lnTo>
                    <a:pt x="1243" y="1436"/>
                  </a:lnTo>
                  <a:lnTo>
                    <a:pt x="1243" y="1411"/>
                  </a:lnTo>
                  <a:lnTo>
                    <a:pt x="1239" y="1400"/>
                  </a:lnTo>
                  <a:lnTo>
                    <a:pt x="1231" y="1387"/>
                  </a:lnTo>
                  <a:lnTo>
                    <a:pt x="1214" y="1374"/>
                  </a:lnTo>
                  <a:lnTo>
                    <a:pt x="1208" y="1369"/>
                  </a:lnTo>
                  <a:lnTo>
                    <a:pt x="1202" y="1365"/>
                  </a:lnTo>
                  <a:lnTo>
                    <a:pt x="1198" y="1362"/>
                  </a:lnTo>
                  <a:lnTo>
                    <a:pt x="1193" y="1361"/>
                  </a:lnTo>
                  <a:lnTo>
                    <a:pt x="1182" y="1357"/>
                  </a:lnTo>
                  <a:lnTo>
                    <a:pt x="1172" y="1350"/>
                  </a:lnTo>
                  <a:lnTo>
                    <a:pt x="1164" y="1342"/>
                  </a:lnTo>
                  <a:lnTo>
                    <a:pt x="1160" y="1332"/>
                  </a:lnTo>
                  <a:lnTo>
                    <a:pt x="1157" y="1315"/>
                  </a:lnTo>
                  <a:lnTo>
                    <a:pt x="1150" y="1300"/>
                  </a:lnTo>
                  <a:lnTo>
                    <a:pt x="1146" y="1287"/>
                  </a:lnTo>
                  <a:lnTo>
                    <a:pt x="1143" y="1277"/>
                  </a:lnTo>
                  <a:lnTo>
                    <a:pt x="1138" y="1266"/>
                  </a:lnTo>
                  <a:lnTo>
                    <a:pt x="1132" y="1254"/>
                  </a:lnTo>
                  <a:lnTo>
                    <a:pt x="1128" y="1243"/>
                  </a:lnTo>
                  <a:lnTo>
                    <a:pt x="1127" y="1233"/>
                  </a:lnTo>
                  <a:lnTo>
                    <a:pt x="1124" y="1226"/>
                  </a:lnTo>
                  <a:lnTo>
                    <a:pt x="1104" y="1210"/>
                  </a:lnTo>
                  <a:lnTo>
                    <a:pt x="1100" y="1203"/>
                  </a:lnTo>
                  <a:lnTo>
                    <a:pt x="1100" y="1191"/>
                  </a:lnTo>
                  <a:lnTo>
                    <a:pt x="1102" y="1180"/>
                  </a:lnTo>
                  <a:lnTo>
                    <a:pt x="1106" y="1170"/>
                  </a:lnTo>
                  <a:lnTo>
                    <a:pt x="1108" y="1162"/>
                  </a:lnTo>
                  <a:lnTo>
                    <a:pt x="1106" y="1152"/>
                  </a:lnTo>
                  <a:lnTo>
                    <a:pt x="1105" y="1141"/>
                  </a:lnTo>
                  <a:lnTo>
                    <a:pt x="1104" y="1135"/>
                  </a:lnTo>
                  <a:lnTo>
                    <a:pt x="1105" y="1128"/>
                  </a:lnTo>
                  <a:lnTo>
                    <a:pt x="1109" y="1118"/>
                  </a:lnTo>
                  <a:lnTo>
                    <a:pt x="1115" y="1110"/>
                  </a:lnTo>
                  <a:lnTo>
                    <a:pt x="1120" y="1104"/>
                  </a:lnTo>
                  <a:lnTo>
                    <a:pt x="1126" y="1100"/>
                  </a:lnTo>
                  <a:lnTo>
                    <a:pt x="1132" y="1094"/>
                  </a:lnTo>
                  <a:lnTo>
                    <a:pt x="1138" y="1089"/>
                  </a:lnTo>
                  <a:lnTo>
                    <a:pt x="1142" y="1087"/>
                  </a:lnTo>
                  <a:lnTo>
                    <a:pt x="1145" y="1084"/>
                  </a:lnTo>
                  <a:lnTo>
                    <a:pt x="1146" y="1078"/>
                  </a:lnTo>
                  <a:lnTo>
                    <a:pt x="1147" y="1069"/>
                  </a:lnTo>
                  <a:lnTo>
                    <a:pt x="1150" y="1059"/>
                  </a:lnTo>
                  <a:lnTo>
                    <a:pt x="1152" y="1048"/>
                  </a:lnTo>
                  <a:lnTo>
                    <a:pt x="1150" y="1037"/>
                  </a:lnTo>
                  <a:lnTo>
                    <a:pt x="1147" y="1028"/>
                  </a:lnTo>
                  <a:lnTo>
                    <a:pt x="1145" y="1024"/>
                  </a:lnTo>
                  <a:lnTo>
                    <a:pt x="1142" y="1017"/>
                  </a:lnTo>
                  <a:lnTo>
                    <a:pt x="1138" y="1007"/>
                  </a:lnTo>
                  <a:lnTo>
                    <a:pt x="1132" y="999"/>
                  </a:lnTo>
                  <a:lnTo>
                    <a:pt x="1130" y="996"/>
                  </a:lnTo>
                  <a:lnTo>
                    <a:pt x="1116" y="996"/>
                  </a:lnTo>
                  <a:lnTo>
                    <a:pt x="1116" y="1004"/>
                  </a:lnTo>
                  <a:lnTo>
                    <a:pt x="1115" y="1007"/>
                  </a:lnTo>
                  <a:lnTo>
                    <a:pt x="1112" y="1011"/>
                  </a:lnTo>
                  <a:lnTo>
                    <a:pt x="1109" y="1014"/>
                  </a:lnTo>
                  <a:lnTo>
                    <a:pt x="1105" y="1017"/>
                  </a:lnTo>
                  <a:lnTo>
                    <a:pt x="1102" y="1017"/>
                  </a:lnTo>
                  <a:lnTo>
                    <a:pt x="1100" y="1015"/>
                  </a:lnTo>
                  <a:lnTo>
                    <a:pt x="1097" y="1013"/>
                  </a:lnTo>
                  <a:lnTo>
                    <a:pt x="1095" y="1010"/>
                  </a:lnTo>
                  <a:lnTo>
                    <a:pt x="1094" y="1009"/>
                  </a:lnTo>
                  <a:lnTo>
                    <a:pt x="1089" y="1006"/>
                  </a:lnTo>
                  <a:lnTo>
                    <a:pt x="1080" y="1003"/>
                  </a:lnTo>
                  <a:lnTo>
                    <a:pt x="1076" y="1000"/>
                  </a:lnTo>
                  <a:lnTo>
                    <a:pt x="1074" y="998"/>
                  </a:lnTo>
                  <a:lnTo>
                    <a:pt x="1069" y="992"/>
                  </a:lnTo>
                  <a:lnTo>
                    <a:pt x="1064" y="987"/>
                  </a:lnTo>
                  <a:lnTo>
                    <a:pt x="1053" y="978"/>
                  </a:lnTo>
                  <a:lnTo>
                    <a:pt x="1046" y="976"/>
                  </a:lnTo>
                  <a:lnTo>
                    <a:pt x="1039" y="972"/>
                  </a:lnTo>
                  <a:lnTo>
                    <a:pt x="1034" y="966"/>
                  </a:lnTo>
                  <a:lnTo>
                    <a:pt x="1033" y="956"/>
                  </a:lnTo>
                  <a:lnTo>
                    <a:pt x="1030" y="943"/>
                  </a:lnTo>
                  <a:lnTo>
                    <a:pt x="1026" y="935"/>
                  </a:lnTo>
                  <a:lnTo>
                    <a:pt x="1020" y="929"/>
                  </a:lnTo>
                  <a:lnTo>
                    <a:pt x="1018" y="928"/>
                  </a:lnTo>
                  <a:lnTo>
                    <a:pt x="1015" y="925"/>
                  </a:lnTo>
                  <a:lnTo>
                    <a:pt x="1011" y="924"/>
                  </a:lnTo>
                  <a:lnTo>
                    <a:pt x="1008" y="922"/>
                  </a:lnTo>
                  <a:lnTo>
                    <a:pt x="1004" y="922"/>
                  </a:lnTo>
                  <a:lnTo>
                    <a:pt x="1001" y="924"/>
                  </a:lnTo>
                  <a:lnTo>
                    <a:pt x="997" y="924"/>
                  </a:lnTo>
                  <a:lnTo>
                    <a:pt x="990" y="922"/>
                  </a:lnTo>
                  <a:lnTo>
                    <a:pt x="985" y="918"/>
                  </a:lnTo>
                  <a:lnTo>
                    <a:pt x="979" y="917"/>
                  </a:lnTo>
                  <a:lnTo>
                    <a:pt x="972" y="915"/>
                  </a:lnTo>
                  <a:lnTo>
                    <a:pt x="956" y="902"/>
                  </a:lnTo>
                  <a:lnTo>
                    <a:pt x="951" y="896"/>
                  </a:lnTo>
                  <a:lnTo>
                    <a:pt x="948" y="892"/>
                  </a:lnTo>
                  <a:lnTo>
                    <a:pt x="945" y="889"/>
                  </a:lnTo>
                  <a:lnTo>
                    <a:pt x="942" y="885"/>
                  </a:lnTo>
                  <a:lnTo>
                    <a:pt x="940" y="883"/>
                  </a:lnTo>
                  <a:lnTo>
                    <a:pt x="931" y="880"/>
                  </a:lnTo>
                  <a:lnTo>
                    <a:pt x="927" y="880"/>
                  </a:lnTo>
                  <a:lnTo>
                    <a:pt x="922" y="883"/>
                  </a:lnTo>
                  <a:lnTo>
                    <a:pt x="919" y="885"/>
                  </a:lnTo>
                  <a:lnTo>
                    <a:pt x="918" y="889"/>
                  </a:lnTo>
                  <a:lnTo>
                    <a:pt x="915" y="893"/>
                  </a:lnTo>
                  <a:lnTo>
                    <a:pt x="912" y="896"/>
                  </a:lnTo>
                  <a:lnTo>
                    <a:pt x="910" y="896"/>
                  </a:lnTo>
                  <a:lnTo>
                    <a:pt x="907" y="895"/>
                  </a:lnTo>
                  <a:lnTo>
                    <a:pt x="894" y="883"/>
                  </a:lnTo>
                  <a:lnTo>
                    <a:pt x="890" y="881"/>
                  </a:lnTo>
                  <a:lnTo>
                    <a:pt x="884" y="883"/>
                  </a:lnTo>
                  <a:lnTo>
                    <a:pt x="864" y="885"/>
                  </a:lnTo>
                  <a:lnTo>
                    <a:pt x="858" y="883"/>
                  </a:lnTo>
                  <a:lnTo>
                    <a:pt x="849" y="869"/>
                  </a:lnTo>
                  <a:lnTo>
                    <a:pt x="847" y="861"/>
                  </a:lnTo>
                  <a:lnTo>
                    <a:pt x="847" y="856"/>
                  </a:lnTo>
                  <a:lnTo>
                    <a:pt x="844" y="848"/>
                  </a:lnTo>
                  <a:lnTo>
                    <a:pt x="837" y="843"/>
                  </a:lnTo>
                  <a:lnTo>
                    <a:pt x="827" y="839"/>
                  </a:lnTo>
                  <a:lnTo>
                    <a:pt x="818" y="836"/>
                  </a:lnTo>
                  <a:lnTo>
                    <a:pt x="810" y="835"/>
                  </a:lnTo>
                  <a:lnTo>
                    <a:pt x="804" y="832"/>
                  </a:lnTo>
                  <a:lnTo>
                    <a:pt x="799" y="825"/>
                  </a:lnTo>
                  <a:lnTo>
                    <a:pt x="795" y="817"/>
                  </a:lnTo>
                  <a:lnTo>
                    <a:pt x="792" y="809"/>
                  </a:lnTo>
                  <a:lnTo>
                    <a:pt x="793" y="803"/>
                  </a:lnTo>
                  <a:lnTo>
                    <a:pt x="793" y="798"/>
                  </a:lnTo>
                  <a:lnTo>
                    <a:pt x="792" y="789"/>
                  </a:lnTo>
                  <a:lnTo>
                    <a:pt x="788" y="781"/>
                  </a:lnTo>
                  <a:lnTo>
                    <a:pt x="788" y="780"/>
                  </a:lnTo>
                  <a:lnTo>
                    <a:pt x="781" y="773"/>
                  </a:lnTo>
                  <a:lnTo>
                    <a:pt x="778" y="769"/>
                  </a:lnTo>
                  <a:lnTo>
                    <a:pt x="773" y="763"/>
                  </a:lnTo>
                  <a:lnTo>
                    <a:pt x="767" y="761"/>
                  </a:lnTo>
                  <a:lnTo>
                    <a:pt x="763" y="758"/>
                  </a:lnTo>
                  <a:lnTo>
                    <a:pt x="759" y="751"/>
                  </a:lnTo>
                  <a:lnTo>
                    <a:pt x="745" y="732"/>
                  </a:lnTo>
                  <a:lnTo>
                    <a:pt x="740" y="722"/>
                  </a:lnTo>
                  <a:lnTo>
                    <a:pt x="734" y="715"/>
                  </a:lnTo>
                  <a:lnTo>
                    <a:pt x="728" y="707"/>
                  </a:lnTo>
                  <a:lnTo>
                    <a:pt x="718" y="698"/>
                  </a:lnTo>
                  <a:lnTo>
                    <a:pt x="702" y="678"/>
                  </a:lnTo>
                  <a:lnTo>
                    <a:pt x="698" y="670"/>
                  </a:lnTo>
                  <a:lnTo>
                    <a:pt x="692" y="654"/>
                  </a:lnTo>
                  <a:lnTo>
                    <a:pt x="689" y="648"/>
                  </a:lnTo>
                  <a:lnTo>
                    <a:pt x="685" y="648"/>
                  </a:lnTo>
                  <a:lnTo>
                    <a:pt x="683" y="650"/>
                  </a:lnTo>
                  <a:lnTo>
                    <a:pt x="677" y="656"/>
                  </a:lnTo>
                  <a:lnTo>
                    <a:pt x="678" y="663"/>
                  </a:lnTo>
                  <a:lnTo>
                    <a:pt x="684" y="670"/>
                  </a:lnTo>
                  <a:lnTo>
                    <a:pt x="691" y="678"/>
                  </a:lnTo>
                  <a:lnTo>
                    <a:pt x="696" y="685"/>
                  </a:lnTo>
                  <a:lnTo>
                    <a:pt x="700" y="693"/>
                  </a:lnTo>
                  <a:lnTo>
                    <a:pt x="706" y="703"/>
                  </a:lnTo>
                  <a:lnTo>
                    <a:pt x="722" y="722"/>
                  </a:lnTo>
                  <a:lnTo>
                    <a:pt x="725" y="732"/>
                  </a:lnTo>
                  <a:lnTo>
                    <a:pt x="726" y="740"/>
                  </a:lnTo>
                  <a:lnTo>
                    <a:pt x="729" y="747"/>
                  </a:lnTo>
                  <a:lnTo>
                    <a:pt x="734" y="751"/>
                  </a:lnTo>
                  <a:lnTo>
                    <a:pt x="748" y="765"/>
                  </a:lnTo>
                  <a:lnTo>
                    <a:pt x="751" y="772"/>
                  </a:lnTo>
                  <a:lnTo>
                    <a:pt x="748" y="778"/>
                  </a:lnTo>
                  <a:lnTo>
                    <a:pt x="743" y="781"/>
                  </a:lnTo>
                  <a:lnTo>
                    <a:pt x="737" y="778"/>
                  </a:lnTo>
                  <a:lnTo>
                    <a:pt x="732" y="773"/>
                  </a:lnTo>
                  <a:lnTo>
                    <a:pt x="728" y="767"/>
                  </a:lnTo>
                  <a:lnTo>
                    <a:pt x="725" y="765"/>
                  </a:lnTo>
                  <a:lnTo>
                    <a:pt x="724" y="765"/>
                  </a:lnTo>
                  <a:lnTo>
                    <a:pt x="715" y="761"/>
                  </a:lnTo>
                  <a:lnTo>
                    <a:pt x="713" y="755"/>
                  </a:lnTo>
                  <a:lnTo>
                    <a:pt x="713" y="752"/>
                  </a:lnTo>
                  <a:lnTo>
                    <a:pt x="710" y="745"/>
                  </a:lnTo>
                  <a:lnTo>
                    <a:pt x="703" y="737"/>
                  </a:lnTo>
                  <a:lnTo>
                    <a:pt x="696" y="728"/>
                  </a:lnTo>
                  <a:lnTo>
                    <a:pt x="693" y="724"/>
                  </a:lnTo>
                  <a:lnTo>
                    <a:pt x="688" y="721"/>
                  </a:lnTo>
                  <a:lnTo>
                    <a:pt x="683" y="721"/>
                  </a:lnTo>
                  <a:lnTo>
                    <a:pt x="680" y="722"/>
                  </a:lnTo>
                  <a:lnTo>
                    <a:pt x="673" y="722"/>
                  </a:lnTo>
                  <a:lnTo>
                    <a:pt x="672" y="721"/>
                  </a:lnTo>
                  <a:lnTo>
                    <a:pt x="672" y="715"/>
                  </a:lnTo>
                  <a:lnTo>
                    <a:pt x="676" y="707"/>
                  </a:lnTo>
                  <a:lnTo>
                    <a:pt x="678" y="704"/>
                  </a:lnTo>
                  <a:lnTo>
                    <a:pt x="681" y="699"/>
                  </a:lnTo>
                  <a:lnTo>
                    <a:pt x="681" y="696"/>
                  </a:lnTo>
                  <a:lnTo>
                    <a:pt x="680" y="693"/>
                  </a:lnTo>
                  <a:lnTo>
                    <a:pt x="674" y="688"/>
                  </a:lnTo>
                  <a:lnTo>
                    <a:pt x="670" y="685"/>
                  </a:lnTo>
                  <a:lnTo>
                    <a:pt x="667" y="684"/>
                  </a:lnTo>
                  <a:lnTo>
                    <a:pt x="663" y="680"/>
                  </a:lnTo>
                  <a:lnTo>
                    <a:pt x="659" y="670"/>
                  </a:lnTo>
                  <a:lnTo>
                    <a:pt x="654" y="659"/>
                  </a:lnTo>
                  <a:lnTo>
                    <a:pt x="650" y="647"/>
                  </a:lnTo>
                  <a:lnTo>
                    <a:pt x="644" y="635"/>
                  </a:lnTo>
                  <a:lnTo>
                    <a:pt x="636" y="619"/>
                  </a:lnTo>
                  <a:lnTo>
                    <a:pt x="628" y="611"/>
                  </a:lnTo>
                  <a:lnTo>
                    <a:pt x="620" y="608"/>
                  </a:lnTo>
                  <a:lnTo>
                    <a:pt x="611" y="607"/>
                  </a:lnTo>
                  <a:lnTo>
                    <a:pt x="602" y="604"/>
                  </a:lnTo>
                  <a:lnTo>
                    <a:pt x="594" y="600"/>
                  </a:lnTo>
                  <a:lnTo>
                    <a:pt x="587" y="596"/>
                  </a:lnTo>
                  <a:lnTo>
                    <a:pt x="584" y="591"/>
                  </a:lnTo>
                  <a:lnTo>
                    <a:pt x="583" y="581"/>
                  </a:lnTo>
                  <a:lnTo>
                    <a:pt x="577" y="559"/>
                  </a:lnTo>
                  <a:lnTo>
                    <a:pt x="572" y="550"/>
                  </a:lnTo>
                  <a:lnTo>
                    <a:pt x="564" y="537"/>
                  </a:lnTo>
                  <a:lnTo>
                    <a:pt x="558" y="524"/>
                  </a:lnTo>
                  <a:lnTo>
                    <a:pt x="554" y="510"/>
                  </a:lnTo>
                  <a:lnTo>
                    <a:pt x="553" y="497"/>
                  </a:lnTo>
                  <a:lnTo>
                    <a:pt x="554" y="487"/>
                  </a:lnTo>
                  <a:lnTo>
                    <a:pt x="554" y="474"/>
                  </a:lnTo>
                  <a:lnTo>
                    <a:pt x="555" y="459"/>
                  </a:lnTo>
                  <a:lnTo>
                    <a:pt x="557" y="448"/>
                  </a:lnTo>
                  <a:lnTo>
                    <a:pt x="557" y="440"/>
                  </a:lnTo>
                  <a:lnTo>
                    <a:pt x="555" y="432"/>
                  </a:lnTo>
                  <a:lnTo>
                    <a:pt x="553" y="422"/>
                  </a:lnTo>
                  <a:lnTo>
                    <a:pt x="550" y="415"/>
                  </a:lnTo>
                  <a:lnTo>
                    <a:pt x="549" y="410"/>
                  </a:lnTo>
                  <a:lnTo>
                    <a:pt x="549" y="407"/>
                  </a:lnTo>
                  <a:lnTo>
                    <a:pt x="544" y="395"/>
                  </a:lnTo>
                  <a:lnTo>
                    <a:pt x="542" y="393"/>
                  </a:lnTo>
                  <a:lnTo>
                    <a:pt x="538" y="391"/>
                  </a:lnTo>
                  <a:lnTo>
                    <a:pt x="529" y="386"/>
                  </a:lnTo>
                  <a:lnTo>
                    <a:pt x="523" y="381"/>
                  </a:lnTo>
                  <a:lnTo>
                    <a:pt x="514" y="380"/>
                  </a:lnTo>
                  <a:lnTo>
                    <a:pt x="508" y="377"/>
                  </a:lnTo>
                  <a:lnTo>
                    <a:pt x="503" y="370"/>
                  </a:lnTo>
                  <a:lnTo>
                    <a:pt x="502" y="360"/>
                  </a:lnTo>
                  <a:lnTo>
                    <a:pt x="503" y="352"/>
                  </a:lnTo>
                  <a:lnTo>
                    <a:pt x="503" y="345"/>
                  </a:lnTo>
                  <a:lnTo>
                    <a:pt x="499" y="337"/>
                  </a:lnTo>
                  <a:lnTo>
                    <a:pt x="495" y="332"/>
                  </a:lnTo>
                  <a:lnTo>
                    <a:pt x="490" y="329"/>
                  </a:lnTo>
                  <a:lnTo>
                    <a:pt x="486" y="326"/>
                  </a:lnTo>
                  <a:lnTo>
                    <a:pt x="480" y="319"/>
                  </a:lnTo>
                  <a:lnTo>
                    <a:pt x="475" y="311"/>
                  </a:lnTo>
                  <a:lnTo>
                    <a:pt x="472" y="303"/>
                  </a:lnTo>
                  <a:lnTo>
                    <a:pt x="471" y="300"/>
                  </a:lnTo>
                  <a:lnTo>
                    <a:pt x="466" y="296"/>
                  </a:lnTo>
                  <a:lnTo>
                    <a:pt x="462" y="296"/>
                  </a:lnTo>
                  <a:lnTo>
                    <a:pt x="462" y="299"/>
                  </a:lnTo>
                  <a:lnTo>
                    <a:pt x="464" y="302"/>
                  </a:lnTo>
                  <a:lnTo>
                    <a:pt x="464" y="313"/>
                  </a:lnTo>
                  <a:lnTo>
                    <a:pt x="465" y="315"/>
                  </a:lnTo>
                  <a:lnTo>
                    <a:pt x="471" y="321"/>
                  </a:lnTo>
                  <a:lnTo>
                    <a:pt x="473" y="329"/>
                  </a:lnTo>
                  <a:lnTo>
                    <a:pt x="473" y="336"/>
                  </a:lnTo>
                  <a:lnTo>
                    <a:pt x="472" y="341"/>
                  </a:lnTo>
                  <a:lnTo>
                    <a:pt x="468" y="341"/>
                  </a:lnTo>
                  <a:lnTo>
                    <a:pt x="462" y="339"/>
                  </a:lnTo>
                  <a:lnTo>
                    <a:pt x="456" y="333"/>
                  </a:lnTo>
                  <a:lnTo>
                    <a:pt x="447" y="328"/>
                  </a:lnTo>
                  <a:lnTo>
                    <a:pt x="442" y="322"/>
                  </a:lnTo>
                  <a:lnTo>
                    <a:pt x="441" y="313"/>
                  </a:lnTo>
                  <a:lnTo>
                    <a:pt x="439" y="304"/>
                  </a:lnTo>
                  <a:lnTo>
                    <a:pt x="441" y="295"/>
                  </a:lnTo>
                  <a:lnTo>
                    <a:pt x="441" y="289"/>
                  </a:lnTo>
                  <a:lnTo>
                    <a:pt x="438" y="284"/>
                  </a:lnTo>
                  <a:lnTo>
                    <a:pt x="432" y="281"/>
                  </a:lnTo>
                  <a:lnTo>
                    <a:pt x="425" y="278"/>
                  </a:lnTo>
                  <a:lnTo>
                    <a:pt x="419" y="277"/>
                  </a:lnTo>
                  <a:lnTo>
                    <a:pt x="412" y="277"/>
                  </a:lnTo>
                  <a:lnTo>
                    <a:pt x="406" y="271"/>
                  </a:lnTo>
                  <a:lnTo>
                    <a:pt x="406" y="267"/>
                  </a:lnTo>
                  <a:lnTo>
                    <a:pt x="405" y="262"/>
                  </a:lnTo>
                  <a:lnTo>
                    <a:pt x="401" y="251"/>
                  </a:lnTo>
                  <a:lnTo>
                    <a:pt x="394" y="243"/>
                  </a:lnTo>
                  <a:lnTo>
                    <a:pt x="386" y="237"/>
                  </a:lnTo>
                  <a:lnTo>
                    <a:pt x="372" y="234"/>
                  </a:lnTo>
                  <a:lnTo>
                    <a:pt x="360" y="232"/>
                  </a:lnTo>
                  <a:lnTo>
                    <a:pt x="346" y="228"/>
                  </a:lnTo>
                  <a:lnTo>
                    <a:pt x="334" y="225"/>
                  </a:lnTo>
                  <a:lnTo>
                    <a:pt x="324" y="223"/>
                  </a:lnTo>
                  <a:lnTo>
                    <a:pt x="317" y="222"/>
                  </a:lnTo>
                  <a:lnTo>
                    <a:pt x="304" y="214"/>
                  </a:lnTo>
                  <a:lnTo>
                    <a:pt x="297" y="211"/>
                  </a:lnTo>
                  <a:lnTo>
                    <a:pt x="286" y="214"/>
                  </a:lnTo>
                  <a:lnTo>
                    <a:pt x="272" y="206"/>
                  </a:lnTo>
                  <a:lnTo>
                    <a:pt x="267" y="204"/>
                  </a:lnTo>
                  <a:lnTo>
                    <a:pt x="263" y="207"/>
                  </a:lnTo>
                  <a:lnTo>
                    <a:pt x="261" y="214"/>
                  </a:lnTo>
                  <a:lnTo>
                    <a:pt x="257" y="222"/>
                  </a:lnTo>
                  <a:lnTo>
                    <a:pt x="252" y="230"/>
                  </a:lnTo>
                  <a:lnTo>
                    <a:pt x="244" y="233"/>
                  </a:lnTo>
                  <a:lnTo>
                    <a:pt x="237" y="230"/>
                  </a:lnTo>
                  <a:lnTo>
                    <a:pt x="230" y="226"/>
                  </a:lnTo>
                  <a:lnTo>
                    <a:pt x="226" y="228"/>
                  </a:lnTo>
                  <a:lnTo>
                    <a:pt x="223" y="229"/>
                  </a:lnTo>
                  <a:lnTo>
                    <a:pt x="220" y="232"/>
                  </a:lnTo>
                  <a:lnTo>
                    <a:pt x="215" y="234"/>
                  </a:lnTo>
                  <a:lnTo>
                    <a:pt x="208" y="234"/>
                  </a:lnTo>
                  <a:lnTo>
                    <a:pt x="207" y="232"/>
                  </a:lnTo>
                  <a:lnTo>
                    <a:pt x="207" y="229"/>
                  </a:lnTo>
                  <a:lnTo>
                    <a:pt x="208" y="225"/>
                  </a:lnTo>
                  <a:lnTo>
                    <a:pt x="209" y="219"/>
                  </a:lnTo>
                  <a:lnTo>
                    <a:pt x="211" y="215"/>
                  </a:lnTo>
                  <a:lnTo>
                    <a:pt x="212" y="212"/>
                  </a:lnTo>
                  <a:lnTo>
                    <a:pt x="212" y="210"/>
                  </a:lnTo>
                  <a:lnTo>
                    <a:pt x="208" y="210"/>
                  </a:lnTo>
                  <a:lnTo>
                    <a:pt x="205" y="211"/>
                  </a:lnTo>
                  <a:lnTo>
                    <a:pt x="201" y="214"/>
                  </a:lnTo>
                  <a:lnTo>
                    <a:pt x="196" y="222"/>
                  </a:lnTo>
                  <a:lnTo>
                    <a:pt x="194" y="228"/>
                  </a:lnTo>
                  <a:lnTo>
                    <a:pt x="194" y="234"/>
                  </a:lnTo>
                  <a:lnTo>
                    <a:pt x="192" y="237"/>
                  </a:lnTo>
                  <a:lnTo>
                    <a:pt x="190" y="240"/>
                  </a:lnTo>
                  <a:lnTo>
                    <a:pt x="186" y="243"/>
                  </a:lnTo>
                  <a:lnTo>
                    <a:pt x="182" y="247"/>
                  </a:lnTo>
                  <a:lnTo>
                    <a:pt x="179" y="248"/>
                  </a:lnTo>
                  <a:lnTo>
                    <a:pt x="200" y="248"/>
                  </a:lnTo>
                  <a:lnTo>
                    <a:pt x="201" y="249"/>
                  </a:lnTo>
                  <a:lnTo>
                    <a:pt x="201" y="252"/>
                  </a:lnTo>
                  <a:lnTo>
                    <a:pt x="200" y="255"/>
                  </a:lnTo>
                  <a:lnTo>
                    <a:pt x="200" y="258"/>
                  </a:lnTo>
                  <a:lnTo>
                    <a:pt x="199" y="262"/>
                  </a:lnTo>
                  <a:lnTo>
                    <a:pt x="189" y="271"/>
                  </a:lnTo>
                  <a:lnTo>
                    <a:pt x="181" y="277"/>
                  </a:lnTo>
                  <a:lnTo>
                    <a:pt x="173" y="278"/>
                  </a:lnTo>
                  <a:lnTo>
                    <a:pt x="168" y="277"/>
                  </a:lnTo>
                  <a:lnTo>
                    <a:pt x="166" y="274"/>
                  </a:lnTo>
                  <a:lnTo>
                    <a:pt x="164" y="271"/>
                  </a:lnTo>
                  <a:lnTo>
                    <a:pt x="162" y="269"/>
                  </a:lnTo>
                  <a:lnTo>
                    <a:pt x="160" y="266"/>
                  </a:lnTo>
                  <a:lnTo>
                    <a:pt x="157" y="265"/>
                  </a:lnTo>
                  <a:lnTo>
                    <a:pt x="153" y="267"/>
                  </a:lnTo>
                  <a:lnTo>
                    <a:pt x="148" y="274"/>
                  </a:lnTo>
                  <a:lnTo>
                    <a:pt x="140" y="284"/>
                  </a:lnTo>
                  <a:lnTo>
                    <a:pt x="127" y="293"/>
                  </a:lnTo>
                  <a:lnTo>
                    <a:pt x="118" y="297"/>
                  </a:lnTo>
                  <a:lnTo>
                    <a:pt x="111" y="296"/>
                  </a:lnTo>
                  <a:lnTo>
                    <a:pt x="106" y="293"/>
                  </a:lnTo>
                  <a:lnTo>
                    <a:pt x="101" y="292"/>
                  </a:lnTo>
                  <a:lnTo>
                    <a:pt x="97" y="292"/>
                  </a:lnTo>
                  <a:lnTo>
                    <a:pt x="89" y="296"/>
                  </a:lnTo>
                  <a:lnTo>
                    <a:pt x="77" y="302"/>
                  </a:lnTo>
                  <a:lnTo>
                    <a:pt x="63" y="306"/>
                  </a:lnTo>
                  <a:lnTo>
                    <a:pt x="54" y="308"/>
                  </a:lnTo>
                  <a:lnTo>
                    <a:pt x="51" y="308"/>
                  </a:lnTo>
                  <a:lnTo>
                    <a:pt x="48" y="307"/>
                  </a:lnTo>
                  <a:lnTo>
                    <a:pt x="47" y="304"/>
                  </a:lnTo>
                  <a:lnTo>
                    <a:pt x="47" y="299"/>
                  </a:lnTo>
                  <a:lnTo>
                    <a:pt x="48" y="297"/>
                  </a:lnTo>
                  <a:lnTo>
                    <a:pt x="49" y="295"/>
                  </a:lnTo>
                  <a:lnTo>
                    <a:pt x="51" y="295"/>
                  </a:lnTo>
                  <a:lnTo>
                    <a:pt x="58" y="293"/>
                  </a:lnTo>
                  <a:lnTo>
                    <a:pt x="66" y="288"/>
                  </a:lnTo>
                  <a:lnTo>
                    <a:pt x="75" y="284"/>
                  </a:lnTo>
                  <a:lnTo>
                    <a:pt x="89" y="276"/>
                  </a:lnTo>
                  <a:lnTo>
                    <a:pt x="100" y="270"/>
                  </a:lnTo>
                  <a:lnTo>
                    <a:pt x="110" y="265"/>
                  </a:lnTo>
                  <a:lnTo>
                    <a:pt x="118" y="262"/>
                  </a:lnTo>
                  <a:lnTo>
                    <a:pt x="122" y="259"/>
                  </a:lnTo>
                  <a:lnTo>
                    <a:pt x="125" y="256"/>
                  </a:lnTo>
                  <a:lnTo>
                    <a:pt x="129" y="254"/>
                  </a:lnTo>
                  <a:lnTo>
                    <a:pt x="132" y="251"/>
                  </a:lnTo>
                  <a:lnTo>
                    <a:pt x="133" y="247"/>
                  </a:lnTo>
                  <a:lnTo>
                    <a:pt x="132" y="244"/>
                  </a:lnTo>
                  <a:lnTo>
                    <a:pt x="129" y="241"/>
                  </a:lnTo>
                  <a:lnTo>
                    <a:pt x="123" y="241"/>
                  </a:lnTo>
                  <a:lnTo>
                    <a:pt x="119" y="243"/>
                  </a:lnTo>
                  <a:lnTo>
                    <a:pt x="116" y="244"/>
                  </a:lnTo>
                  <a:lnTo>
                    <a:pt x="115" y="245"/>
                  </a:lnTo>
                  <a:lnTo>
                    <a:pt x="112" y="247"/>
                  </a:lnTo>
                  <a:lnTo>
                    <a:pt x="99" y="233"/>
                  </a:lnTo>
                  <a:lnTo>
                    <a:pt x="97" y="233"/>
                  </a:lnTo>
                  <a:lnTo>
                    <a:pt x="96" y="234"/>
                  </a:lnTo>
                  <a:lnTo>
                    <a:pt x="93" y="236"/>
                  </a:lnTo>
                  <a:lnTo>
                    <a:pt x="90" y="241"/>
                  </a:lnTo>
                  <a:lnTo>
                    <a:pt x="89" y="243"/>
                  </a:lnTo>
                  <a:lnTo>
                    <a:pt x="89" y="244"/>
                  </a:lnTo>
                  <a:lnTo>
                    <a:pt x="86" y="244"/>
                  </a:lnTo>
                  <a:lnTo>
                    <a:pt x="85" y="243"/>
                  </a:lnTo>
                  <a:lnTo>
                    <a:pt x="82" y="241"/>
                  </a:lnTo>
                  <a:lnTo>
                    <a:pt x="81" y="239"/>
                  </a:lnTo>
                  <a:lnTo>
                    <a:pt x="78" y="236"/>
                  </a:lnTo>
                  <a:lnTo>
                    <a:pt x="78" y="218"/>
                  </a:lnTo>
                  <a:lnTo>
                    <a:pt x="75" y="215"/>
                  </a:lnTo>
                  <a:lnTo>
                    <a:pt x="71" y="215"/>
                  </a:lnTo>
                  <a:lnTo>
                    <a:pt x="70" y="217"/>
                  </a:lnTo>
                  <a:lnTo>
                    <a:pt x="69" y="219"/>
                  </a:lnTo>
                  <a:lnTo>
                    <a:pt x="66" y="223"/>
                  </a:lnTo>
                  <a:lnTo>
                    <a:pt x="60" y="228"/>
                  </a:lnTo>
                  <a:lnTo>
                    <a:pt x="54" y="230"/>
                  </a:lnTo>
                  <a:lnTo>
                    <a:pt x="49" y="232"/>
                  </a:lnTo>
                  <a:lnTo>
                    <a:pt x="47" y="229"/>
                  </a:lnTo>
                  <a:lnTo>
                    <a:pt x="44" y="223"/>
                  </a:lnTo>
                  <a:lnTo>
                    <a:pt x="37" y="217"/>
                  </a:lnTo>
                  <a:lnTo>
                    <a:pt x="30" y="208"/>
                  </a:lnTo>
                  <a:lnTo>
                    <a:pt x="25" y="200"/>
                  </a:lnTo>
                  <a:lnTo>
                    <a:pt x="23" y="196"/>
                  </a:lnTo>
                  <a:lnTo>
                    <a:pt x="23" y="193"/>
                  </a:lnTo>
                  <a:lnTo>
                    <a:pt x="28" y="189"/>
                  </a:lnTo>
                  <a:lnTo>
                    <a:pt x="30" y="188"/>
                  </a:lnTo>
                  <a:lnTo>
                    <a:pt x="36" y="182"/>
                  </a:lnTo>
                  <a:lnTo>
                    <a:pt x="40" y="180"/>
                  </a:lnTo>
                  <a:lnTo>
                    <a:pt x="51" y="173"/>
                  </a:lnTo>
                  <a:lnTo>
                    <a:pt x="63" y="170"/>
                  </a:lnTo>
                  <a:lnTo>
                    <a:pt x="80" y="170"/>
                  </a:lnTo>
                  <a:lnTo>
                    <a:pt x="84" y="169"/>
                  </a:lnTo>
                  <a:lnTo>
                    <a:pt x="86" y="166"/>
                  </a:lnTo>
                  <a:lnTo>
                    <a:pt x="89" y="162"/>
                  </a:lnTo>
                  <a:lnTo>
                    <a:pt x="92" y="156"/>
                  </a:lnTo>
                  <a:lnTo>
                    <a:pt x="92" y="154"/>
                  </a:lnTo>
                  <a:lnTo>
                    <a:pt x="90" y="152"/>
                  </a:lnTo>
                  <a:lnTo>
                    <a:pt x="81" y="152"/>
                  </a:lnTo>
                  <a:lnTo>
                    <a:pt x="77" y="154"/>
                  </a:lnTo>
                  <a:lnTo>
                    <a:pt x="71" y="156"/>
                  </a:lnTo>
                  <a:lnTo>
                    <a:pt x="65" y="160"/>
                  </a:lnTo>
                  <a:lnTo>
                    <a:pt x="58" y="162"/>
                  </a:lnTo>
                  <a:lnTo>
                    <a:pt x="45" y="162"/>
                  </a:lnTo>
                  <a:lnTo>
                    <a:pt x="36" y="160"/>
                  </a:lnTo>
                  <a:lnTo>
                    <a:pt x="25" y="158"/>
                  </a:lnTo>
                  <a:lnTo>
                    <a:pt x="15" y="154"/>
                  </a:lnTo>
                  <a:lnTo>
                    <a:pt x="11" y="151"/>
                  </a:lnTo>
                  <a:lnTo>
                    <a:pt x="6" y="143"/>
                  </a:lnTo>
                  <a:lnTo>
                    <a:pt x="3" y="140"/>
                  </a:lnTo>
                  <a:lnTo>
                    <a:pt x="2" y="137"/>
                  </a:lnTo>
                  <a:lnTo>
                    <a:pt x="0" y="136"/>
                  </a:lnTo>
                  <a:lnTo>
                    <a:pt x="0" y="134"/>
                  </a:lnTo>
                  <a:lnTo>
                    <a:pt x="3" y="133"/>
                  </a:lnTo>
                  <a:lnTo>
                    <a:pt x="11" y="130"/>
                  </a:lnTo>
                  <a:lnTo>
                    <a:pt x="22" y="128"/>
                  </a:lnTo>
                  <a:lnTo>
                    <a:pt x="34" y="125"/>
                  </a:lnTo>
                  <a:lnTo>
                    <a:pt x="47" y="118"/>
                  </a:lnTo>
                  <a:lnTo>
                    <a:pt x="54" y="125"/>
                  </a:lnTo>
                  <a:lnTo>
                    <a:pt x="66" y="132"/>
                  </a:lnTo>
                  <a:lnTo>
                    <a:pt x="81" y="134"/>
                  </a:lnTo>
                  <a:lnTo>
                    <a:pt x="86" y="134"/>
                  </a:lnTo>
                  <a:lnTo>
                    <a:pt x="88" y="132"/>
                  </a:lnTo>
                  <a:lnTo>
                    <a:pt x="88" y="128"/>
                  </a:lnTo>
                  <a:lnTo>
                    <a:pt x="85" y="123"/>
                  </a:lnTo>
                  <a:lnTo>
                    <a:pt x="80" y="118"/>
                  </a:lnTo>
                  <a:lnTo>
                    <a:pt x="74" y="115"/>
                  </a:lnTo>
                  <a:lnTo>
                    <a:pt x="71" y="115"/>
                  </a:lnTo>
                  <a:lnTo>
                    <a:pt x="69" y="114"/>
                  </a:lnTo>
                  <a:lnTo>
                    <a:pt x="66" y="114"/>
                  </a:lnTo>
                  <a:lnTo>
                    <a:pt x="58" y="108"/>
                  </a:lnTo>
                  <a:lnTo>
                    <a:pt x="52" y="106"/>
                  </a:lnTo>
                  <a:lnTo>
                    <a:pt x="41" y="104"/>
                  </a:lnTo>
                  <a:lnTo>
                    <a:pt x="36" y="104"/>
                  </a:lnTo>
                  <a:lnTo>
                    <a:pt x="32" y="103"/>
                  </a:lnTo>
                  <a:lnTo>
                    <a:pt x="29" y="102"/>
                  </a:lnTo>
                  <a:lnTo>
                    <a:pt x="26" y="96"/>
                  </a:lnTo>
                  <a:lnTo>
                    <a:pt x="26" y="93"/>
                  </a:lnTo>
                  <a:lnTo>
                    <a:pt x="25" y="92"/>
                  </a:lnTo>
                  <a:lnTo>
                    <a:pt x="25" y="86"/>
                  </a:lnTo>
                  <a:lnTo>
                    <a:pt x="29" y="82"/>
                  </a:lnTo>
                  <a:lnTo>
                    <a:pt x="33" y="80"/>
                  </a:lnTo>
                  <a:lnTo>
                    <a:pt x="36" y="78"/>
                  </a:lnTo>
                  <a:lnTo>
                    <a:pt x="40" y="77"/>
                  </a:lnTo>
                  <a:lnTo>
                    <a:pt x="43" y="75"/>
                  </a:lnTo>
                  <a:lnTo>
                    <a:pt x="55" y="75"/>
                  </a:lnTo>
                  <a:lnTo>
                    <a:pt x="58" y="74"/>
                  </a:lnTo>
                  <a:lnTo>
                    <a:pt x="62" y="74"/>
                  </a:lnTo>
                  <a:lnTo>
                    <a:pt x="63" y="73"/>
                  </a:lnTo>
                  <a:lnTo>
                    <a:pt x="65" y="73"/>
                  </a:lnTo>
                  <a:lnTo>
                    <a:pt x="67" y="71"/>
                  </a:lnTo>
                  <a:lnTo>
                    <a:pt x="75" y="69"/>
                  </a:lnTo>
                  <a:lnTo>
                    <a:pt x="84" y="65"/>
                  </a:lnTo>
                  <a:lnTo>
                    <a:pt x="92" y="62"/>
                  </a:lnTo>
                  <a:lnTo>
                    <a:pt x="96" y="62"/>
                  </a:lnTo>
                  <a:lnTo>
                    <a:pt x="101" y="63"/>
                  </a:lnTo>
                  <a:lnTo>
                    <a:pt x="108" y="62"/>
                  </a:lnTo>
                  <a:lnTo>
                    <a:pt x="116" y="60"/>
                  </a:lnTo>
                  <a:lnTo>
                    <a:pt x="123" y="58"/>
                  </a:lnTo>
                  <a:lnTo>
                    <a:pt x="126" y="56"/>
                  </a:lnTo>
                  <a:lnTo>
                    <a:pt x="129" y="54"/>
                  </a:lnTo>
                  <a:lnTo>
                    <a:pt x="132" y="49"/>
                  </a:lnTo>
                  <a:lnTo>
                    <a:pt x="134" y="44"/>
                  </a:lnTo>
                  <a:lnTo>
                    <a:pt x="136" y="43"/>
                  </a:lnTo>
                  <a:lnTo>
                    <a:pt x="136" y="41"/>
                  </a:lnTo>
                  <a:lnTo>
                    <a:pt x="137" y="41"/>
                  </a:lnTo>
                  <a:lnTo>
                    <a:pt x="138" y="43"/>
                  </a:lnTo>
                  <a:lnTo>
                    <a:pt x="144" y="45"/>
                  </a:lnTo>
                  <a:lnTo>
                    <a:pt x="148" y="48"/>
                  </a:lnTo>
                  <a:lnTo>
                    <a:pt x="153" y="54"/>
                  </a:lnTo>
                  <a:lnTo>
                    <a:pt x="163" y="54"/>
                  </a:lnTo>
                  <a:lnTo>
                    <a:pt x="168" y="51"/>
                  </a:lnTo>
                  <a:lnTo>
                    <a:pt x="173" y="51"/>
                  </a:lnTo>
                  <a:lnTo>
                    <a:pt x="177" y="52"/>
                  </a:lnTo>
                  <a:lnTo>
                    <a:pt x="181" y="52"/>
                  </a:lnTo>
                  <a:lnTo>
                    <a:pt x="185" y="54"/>
                  </a:lnTo>
                  <a:lnTo>
                    <a:pt x="188" y="54"/>
                  </a:lnTo>
                  <a:lnTo>
                    <a:pt x="190" y="55"/>
                  </a:lnTo>
                  <a:lnTo>
                    <a:pt x="194" y="55"/>
                  </a:lnTo>
                  <a:lnTo>
                    <a:pt x="201" y="54"/>
                  </a:lnTo>
                  <a:lnTo>
                    <a:pt x="218" y="51"/>
                  </a:lnTo>
                  <a:lnTo>
                    <a:pt x="224" y="51"/>
                  </a:lnTo>
                  <a:lnTo>
                    <a:pt x="234" y="54"/>
                  </a:lnTo>
                  <a:lnTo>
                    <a:pt x="253" y="62"/>
                  </a:lnTo>
                  <a:lnTo>
                    <a:pt x="260" y="63"/>
                  </a:lnTo>
                  <a:lnTo>
                    <a:pt x="267" y="63"/>
                  </a:lnTo>
                  <a:lnTo>
                    <a:pt x="278" y="62"/>
                  </a:lnTo>
                  <a:lnTo>
                    <a:pt x="290" y="60"/>
                  </a:lnTo>
                  <a:lnTo>
                    <a:pt x="302" y="58"/>
                  </a:lnTo>
                  <a:lnTo>
                    <a:pt x="312" y="56"/>
                  </a:lnTo>
                  <a:lnTo>
                    <a:pt x="317" y="55"/>
                  </a:lnTo>
                  <a:lnTo>
                    <a:pt x="322" y="58"/>
                  </a:lnTo>
                  <a:lnTo>
                    <a:pt x="335" y="69"/>
                  </a:lnTo>
                  <a:lnTo>
                    <a:pt x="343" y="74"/>
                  </a:lnTo>
                  <a:lnTo>
                    <a:pt x="352" y="74"/>
                  </a:lnTo>
                  <a:lnTo>
                    <a:pt x="361" y="73"/>
                  </a:lnTo>
                  <a:lnTo>
                    <a:pt x="367" y="74"/>
                  </a:lnTo>
                  <a:lnTo>
                    <a:pt x="378" y="80"/>
                  </a:lnTo>
                  <a:lnTo>
                    <a:pt x="379" y="80"/>
                  </a:lnTo>
                  <a:lnTo>
                    <a:pt x="382" y="81"/>
                  </a:lnTo>
                  <a:lnTo>
                    <a:pt x="390" y="89"/>
                  </a:lnTo>
                  <a:lnTo>
                    <a:pt x="393" y="91"/>
                  </a:lnTo>
                  <a:lnTo>
                    <a:pt x="398" y="88"/>
                  </a:lnTo>
                  <a:lnTo>
                    <a:pt x="402" y="85"/>
                  </a:lnTo>
                  <a:lnTo>
                    <a:pt x="405" y="82"/>
                  </a:lnTo>
                  <a:lnTo>
                    <a:pt x="409" y="80"/>
                  </a:lnTo>
                  <a:lnTo>
                    <a:pt x="410" y="77"/>
                  </a:lnTo>
                  <a:lnTo>
                    <a:pt x="412" y="75"/>
                  </a:lnTo>
                  <a:lnTo>
                    <a:pt x="412" y="73"/>
                  </a:lnTo>
                  <a:lnTo>
                    <a:pt x="413" y="73"/>
                  </a:lnTo>
                  <a:lnTo>
                    <a:pt x="416" y="71"/>
                  </a:lnTo>
                  <a:lnTo>
                    <a:pt x="424" y="71"/>
                  </a:lnTo>
                  <a:lnTo>
                    <a:pt x="434" y="74"/>
                  </a:lnTo>
                  <a:lnTo>
                    <a:pt x="447" y="75"/>
                  </a:lnTo>
                  <a:lnTo>
                    <a:pt x="457" y="75"/>
                  </a:lnTo>
                  <a:lnTo>
                    <a:pt x="462" y="73"/>
                  </a:lnTo>
                  <a:lnTo>
                    <a:pt x="466" y="70"/>
                  </a:lnTo>
                  <a:lnTo>
                    <a:pt x="475" y="66"/>
                  </a:lnTo>
                  <a:lnTo>
                    <a:pt x="484" y="65"/>
                  </a:lnTo>
                  <a:lnTo>
                    <a:pt x="492" y="67"/>
                  </a:lnTo>
                  <a:lnTo>
                    <a:pt x="499" y="70"/>
                  </a:lnTo>
                  <a:lnTo>
                    <a:pt x="505" y="71"/>
                  </a:lnTo>
                  <a:lnTo>
                    <a:pt x="506" y="70"/>
                  </a:lnTo>
                  <a:lnTo>
                    <a:pt x="509" y="69"/>
                  </a:lnTo>
                  <a:lnTo>
                    <a:pt x="513" y="65"/>
                  </a:lnTo>
                  <a:lnTo>
                    <a:pt x="514" y="65"/>
                  </a:lnTo>
                  <a:lnTo>
                    <a:pt x="516" y="63"/>
                  </a:lnTo>
                  <a:lnTo>
                    <a:pt x="517" y="65"/>
                  </a:lnTo>
                  <a:lnTo>
                    <a:pt x="518" y="67"/>
                  </a:lnTo>
                  <a:lnTo>
                    <a:pt x="520" y="71"/>
                  </a:lnTo>
                  <a:lnTo>
                    <a:pt x="523" y="74"/>
                  </a:lnTo>
                  <a:lnTo>
                    <a:pt x="524" y="77"/>
                  </a:lnTo>
                  <a:lnTo>
                    <a:pt x="525" y="78"/>
                  </a:lnTo>
                  <a:lnTo>
                    <a:pt x="525" y="80"/>
                  </a:lnTo>
                  <a:lnTo>
                    <a:pt x="528" y="78"/>
                  </a:lnTo>
                  <a:lnTo>
                    <a:pt x="533" y="73"/>
                  </a:lnTo>
                  <a:lnTo>
                    <a:pt x="536" y="71"/>
                  </a:lnTo>
                  <a:lnTo>
                    <a:pt x="540" y="69"/>
                  </a:lnTo>
                  <a:lnTo>
                    <a:pt x="543" y="67"/>
                  </a:lnTo>
                  <a:lnTo>
                    <a:pt x="551" y="67"/>
                  </a:lnTo>
                  <a:lnTo>
                    <a:pt x="561" y="69"/>
                  </a:lnTo>
                  <a:lnTo>
                    <a:pt x="588" y="69"/>
                  </a:lnTo>
                  <a:lnTo>
                    <a:pt x="596" y="70"/>
                  </a:lnTo>
                  <a:lnTo>
                    <a:pt x="606" y="73"/>
                  </a:lnTo>
                  <a:lnTo>
                    <a:pt x="611" y="77"/>
                  </a:lnTo>
                  <a:lnTo>
                    <a:pt x="618" y="80"/>
                  </a:lnTo>
                  <a:lnTo>
                    <a:pt x="626" y="82"/>
                  </a:lnTo>
                  <a:lnTo>
                    <a:pt x="636" y="84"/>
                  </a:lnTo>
                  <a:lnTo>
                    <a:pt x="643" y="88"/>
                  </a:lnTo>
                  <a:lnTo>
                    <a:pt x="646" y="89"/>
                  </a:lnTo>
                  <a:lnTo>
                    <a:pt x="652" y="89"/>
                  </a:lnTo>
                  <a:lnTo>
                    <a:pt x="657" y="85"/>
                  </a:lnTo>
                  <a:lnTo>
                    <a:pt x="658" y="82"/>
                  </a:lnTo>
                  <a:lnTo>
                    <a:pt x="658" y="81"/>
                  </a:lnTo>
                  <a:lnTo>
                    <a:pt x="657" y="80"/>
                  </a:lnTo>
                  <a:lnTo>
                    <a:pt x="651" y="77"/>
                  </a:lnTo>
                  <a:lnTo>
                    <a:pt x="646" y="71"/>
                  </a:lnTo>
                  <a:lnTo>
                    <a:pt x="643" y="70"/>
                  </a:lnTo>
                  <a:lnTo>
                    <a:pt x="640" y="65"/>
                  </a:lnTo>
                  <a:lnTo>
                    <a:pt x="636" y="59"/>
                  </a:lnTo>
                  <a:lnTo>
                    <a:pt x="625" y="45"/>
                  </a:lnTo>
                  <a:lnTo>
                    <a:pt x="622" y="41"/>
                  </a:lnTo>
                  <a:lnTo>
                    <a:pt x="620" y="38"/>
                  </a:lnTo>
                  <a:lnTo>
                    <a:pt x="617" y="40"/>
                  </a:lnTo>
                  <a:lnTo>
                    <a:pt x="616" y="43"/>
                  </a:lnTo>
                  <a:lnTo>
                    <a:pt x="613" y="47"/>
                  </a:lnTo>
                  <a:lnTo>
                    <a:pt x="607" y="54"/>
                  </a:lnTo>
                  <a:lnTo>
                    <a:pt x="599" y="56"/>
                  </a:lnTo>
                  <a:lnTo>
                    <a:pt x="575" y="59"/>
                  </a:lnTo>
                  <a:lnTo>
                    <a:pt x="566" y="59"/>
                  </a:lnTo>
                  <a:lnTo>
                    <a:pt x="562" y="56"/>
                  </a:lnTo>
                  <a:lnTo>
                    <a:pt x="559" y="52"/>
                  </a:lnTo>
                  <a:lnTo>
                    <a:pt x="555" y="48"/>
                  </a:lnTo>
                  <a:lnTo>
                    <a:pt x="547" y="47"/>
                  </a:lnTo>
                  <a:lnTo>
                    <a:pt x="542" y="45"/>
                  </a:lnTo>
                  <a:lnTo>
                    <a:pt x="538" y="45"/>
                  </a:lnTo>
                  <a:lnTo>
                    <a:pt x="535" y="44"/>
                  </a:lnTo>
                  <a:lnTo>
                    <a:pt x="533" y="43"/>
                  </a:lnTo>
                  <a:lnTo>
                    <a:pt x="535" y="41"/>
                  </a:lnTo>
                  <a:lnTo>
                    <a:pt x="535" y="40"/>
                  </a:lnTo>
                  <a:lnTo>
                    <a:pt x="536" y="38"/>
                  </a:lnTo>
                  <a:lnTo>
                    <a:pt x="539" y="37"/>
                  </a:lnTo>
                  <a:lnTo>
                    <a:pt x="540" y="37"/>
                  </a:lnTo>
                  <a:lnTo>
                    <a:pt x="544" y="34"/>
                  </a:lnTo>
                  <a:lnTo>
                    <a:pt x="549" y="29"/>
                  </a:lnTo>
                  <a:lnTo>
                    <a:pt x="554" y="12"/>
                  </a:lnTo>
                  <a:lnTo>
                    <a:pt x="557" y="8"/>
                  </a:lnTo>
                  <a:lnTo>
                    <a:pt x="561" y="6"/>
                  </a:lnTo>
                  <a:lnTo>
                    <a:pt x="569" y="6"/>
                  </a:lnTo>
                  <a:lnTo>
                    <a:pt x="579" y="7"/>
                  </a:lnTo>
                  <a:lnTo>
                    <a:pt x="588" y="7"/>
                  </a:lnTo>
                  <a:lnTo>
                    <a:pt x="595" y="6"/>
                  </a:lnTo>
                  <a:lnTo>
                    <a:pt x="603" y="6"/>
                  </a:lnTo>
                  <a:lnTo>
                    <a:pt x="613" y="7"/>
                  </a:lnTo>
                  <a:lnTo>
                    <a:pt x="621" y="6"/>
                  </a:lnTo>
                  <a:lnTo>
                    <a:pt x="626" y="3"/>
                  </a:lnTo>
                  <a:lnTo>
                    <a:pt x="6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a:extLst>
                <a:ext uri="{FF2B5EF4-FFF2-40B4-BE49-F238E27FC236}">
                  <a16:creationId xmlns:a16="http://schemas.microsoft.com/office/drawing/2014/main" id="{70F0C8D8-8920-DA40-8350-D56BBF400783}"/>
                </a:ext>
              </a:extLst>
            </p:cNvPr>
            <p:cNvSpPr>
              <a:spLocks/>
            </p:cNvSpPr>
            <p:nvPr/>
          </p:nvSpPr>
          <p:spPr bwMode="auto">
            <a:xfrm>
              <a:off x="2528881" y="1765296"/>
              <a:ext cx="25400" cy="17463"/>
            </a:xfrm>
            <a:custGeom>
              <a:avLst/>
              <a:gdLst/>
              <a:ahLst/>
              <a:cxnLst>
                <a:cxn ang="0">
                  <a:pos x="7" y="0"/>
                </a:cxn>
                <a:cxn ang="0">
                  <a:pos x="11" y="2"/>
                </a:cxn>
                <a:cxn ang="0">
                  <a:pos x="16" y="4"/>
                </a:cxn>
                <a:cxn ang="0">
                  <a:pos x="16" y="10"/>
                </a:cxn>
                <a:cxn ang="0">
                  <a:pos x="15" y="11"/>
                </a:cxn>
                <a:cxn ang="0">
                  <a:pos x="9" y="11"/>
                </a:cxn>
                <a:cxn ang="0">
                  <a:pos x="5" y="10"/>
                </a:cxn>
                <a:cxn ang="0">
                  <a:pos x="3" y="8"/>
                </a:cxn>
                <a:cxn ang="0">
                  <a:pos x="0" y="6"/>
                </a:cxn>
                <a:cxn ang="0">
                  <a:pos x="0" y="4"/>
                </a:cxn>
                <a:cxn ang="0">
                  <a:pos x="4" y="2"/>
                </a:cxn>
                <a:cxn ang="0">
                  <a:pos x="7" y="0"/>
                </a:cxn>
              </a:cxnLst>
              <a:rect l="0" t="0" r="r" b="b"/>
              <a:pathLst>
                <a:path w="16" h="11">
                  <a:moveTo>
                    <a:pt x="7" y="0"/>
                  </a:moveTo>
                  <a:lnTo>
                    <a:pt x="11" y="2"/>
                  </a:lnTo>
                  <a:lnTo>
                    <a:pt x="16" y="4"/>
                  </a:lnTo>
                  <a:lnTo>
                    <a:pt x="16" y="10"/>
                  </a:lnTo>
                  <a:lnTo>
                    <a:pt x="15" y="11"/>
                  </a:lnTo>
                  <a:lnTo>
                    <a:pt x="9" y="11"/>
                  </a:lnTo>
                  <a:lnTo>
                    <a:pt x="5" y="10"/>
                  </a:lnTo>
                  <a:lnTo>
                    <a:pt x="3" y="8"/>
                  </a:lnTo>
                  <a:lnTo>
                    <a:pt x="0" y="6"/>
                  </a:lnTo>
                  <a:lnTo>
                    <a:pt x="0" y="4"/>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1">
              <a:extLst>
                <a:ext uri="{FF2B5EF4-FFF2-40B4-BE49-F238E27FC236}">
                  <a16:creationId xmlns:a16="http://schemas.microsoft.com/office/drawing/2014/main" id="{1DCDAB96-745A-2841-964A-3DB299B09766}"/>
                </a:ext>
              </a:extLst>
            </p:cNvPr>
            <p:cNvSpPr>
              <a:spLocks/>
            </p:cNvSpPr>
            <p:nvPr/>
          </p:nvSpPr>
          <p:spPr bwMode="auto">
            <a:xfrm>
              <a:off x="2587618" y="1785934"/>
              <a:ext cx="23813" cy="17463"/>
            </a:xfrm>
            <a:custGeom>
              <a:avLst/>
              <a:gdLst/>
              <a:ahLst/>
              <a:cxnLst>
                <a:cxn ang="0">
                  <a:pos x="5" y="0"/>
                </a:cxn>
                <a:cxn ang="0">
                  <a:pos x="12" y="0"/>
                </a:cxn>
                <a:cxn ang="0">
                  <a:pos x="13" y="1"/>
                </a:cxn>
                <a:cxn ang="0">
                  <a:pos x="15" y="4"/>
                </a:cxn>
                <a:cxn ang="0">
                  <a:pos x="15" y="9"/>
                </a:cxn>
                <a:cxn ang="0">
                  <a:pos x="12" y="11"/>
                </a:cxn>
                <a:cxn ang="0">
                  <a:pos x="7" y="11"/>
                </a:cxn>
                <a:cxn ang="0">
                  <a:pos x="1" y="8"/>
                </a:cxn>
                <a:cxn ang="0">
                  <a:pos x="0" y="5"/>
                </a:cxn>
                <a:cxn ang="0">
                  <a:pos x="1" y="4"/>
                </a:cxn>
                <a:cxn ang="0">
                  <a:pos x="3" y="1"/>
                </a:cxn>
                <a:cxn ang="0">
                  <a:pos x="5" y="0"/>
                </a:cxn>
              </a:cxnLst>
              <a:rect l="0" t="0" r="r" b="b"/>
              <a:pathLst>
                <a:path w="15" h="11">
                  <a:moveTo>
                    <a:pt x="5" y="0"/>
                  </a:moveTo>
                  <a:lnTo>
                    <a:pt x="12" y="0"/>
                  </a:lnTo>
                  <a:lnTo>
                    <a:pt x="13" y="1"/>
                  </a:lnTo>
                  <a:lnTo>
                    <a:pt x="15" y="4"/>
                  </a:lnTo>
                  <a:lnTo>
                    <a:pt x="15" y="9"/>
                  </a:lnTo>
                  <a:lnTo>
                    <a:pt x="12" y="11"/>
                  </a:lnTo>
                  <a:lnTo>
                    <a:pt x="7" y="11"/>
                  </a:lnTo>
                  <a:lnTo>
                    <a:pt x="1" y="8"/>
                  </a:lnTo>
                  <a:lnTo>
                    <a:pt x="0" y="5"/>
                  </a:lnTo>
                  <a:lnTo>
                    <a:pt x="1" y="4"/>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2">
              <a:extLst>
                <a:ext uri="{FF2B5EF4-FFF2-40B4-BE49-F238E27FC236}">
                  <a16:creationId xmlns:a16="http://schemas.microsoft.com/office/drawing/2014/main" id="{F3ABA813-876F-704E-B4A0-6872DE766139}"/>
                </a:ext>
              </a:extLst>
            </p:cNvPr>
            <p:cNvSpPr>
              <a:spLocks/>
            </p:cNvSpPr>
            <p:nvPr/>
          </p:nvSpPr>
          <p:spPr bwMode="auto">
            <a:xfrm>
              <a:off x="1744659" y="1409696"/>
              <a:ext cx="347663" cy="96838"/>
            </a:xfrm>
            <a:custGeom>
              <a:avLst/>
              <a:gdLst/>
              <a:ahLst/>
              <a:cxnLst>
                <a:cxn ang="0">
                  <a:pos x="74" y="0"/>
                </a:cxn>
                <a:cxn ang="0">
                  <a:pos x="85" y="8"/>
                </a:cxn>
                <a:cxn ang="0">
                  <a:pos x="90" y="15"/>
                </a:cxn>
                <a:cxn ang="0">
                  <a:pos x="111" y="17"/>
                </a:cxn>
                <a:cxn ang="0">
                  <a:pos x="125" y="19"/>
                </a:cxn>
                <a:cxn ang="0">
                  <a:pos x="132" y="24"/>
                </a:cxn>
                <a:cxn ang="0">
                  <a:pos x="141" y="30"/>
                </a:cxn>
                <a:cxn ang="0">
                  <a:pos x="148" y="31"/>
                </a:cxn>
                <a:cxn ang="0">
                  <a:pos x="157" y="24"/>
                </a:cxn>
                <a:cxn ang="0">
                  <a:pos x="162" y="20"/>
                </a:cxn>
                <a:cxn ang="0">
                  <a:pos x="168" y="15"/>
                </a:cxn>
                <a:cxn ang="0">
                  <a:pos x="181" y="13"/>
                </a:cxn>
                <a:cxn ang="0">
                  <a:pos x="185" y="17"/>
                </a:cxn>
                <a:cxn ang="0">
                  <a:pos x="189" y="24"/>
                </a:cxn>
                <a:cxn ang="0">
                  <a:pos x="196" y="27"/>
                </a:cxn>
                <a:cxn ang="0">
                  <a:pos x="204" y="24"/>
                </a:cxn>
                <a:cxn ang="0">
                  <a:pos x="211" y="20"/>
                </a:cxn>
                <a:cxn ang="0">
                  <a:pos x="216" y="21"/>
                </a:cxn>
                <a:cxn ang="0">
                  <a:pos x="219" y="26"/>
                </a:cxn>
                <a:cxn ang="0">
                  <a:pos x="216" y="34"/>
                </a:cxn>
                <a:cxn ang="0">
                  <a:pos x="215" y="47"/>
                </a:cxn>
                <a:cxn ang="0">
                  <a:pos x="209" y="54"/>
                </a:cxn>
                <a:cxn ang="0">
                  <a:pos x="205" y="58"/>
                </a:cxn>
                <a:cxn ang="0">
                  <a:pos x="194" y="61"/>
                </a:cxn>
                <a:cxn ang="0">
                  <a:pos x="173" y="57"/>
                </a:cxn>
                <a:cxn ang="0">
                  <a:pos x="149" y="56"/>
                </a:cxn>
                <a:cxn ang="0">
                  <a:pos x="132" y="58"/>
                </a:cxn>
                <a:cxn ang="0">
                  <a:pos x="115" y="57"/>
                </a:cxn>
                <a:cxn ang="0">
                  <a:pos x="111" y="53"/>
                </a:cxn>
                <a:cxn ang="0">
                  <a:pos x="107" y="43"/>
                </a:cxn>
                <a:cxn ang="0">
                  <a:pos x="101" y="39"/>
                </a:cxn>
                <a:cxn ang="0">
                  <a:pos x="92" y="43"/>
                </a:cxn>
                <a:cxn ang="0">
                  <a:pos x="84" y="49"/>
                </a:cxn>
                <a:cxn ang="0">
                  <a:pos x="80" y="47"/>
                </a:cxn>
                <a:cxn ang="0">
                  <a:pos x="71" y="38"/>
                </a:cxn>
                <a:cxn ang="0">
                  <a:pos x="70" y="31"/>
                </a:cxn>
                <a:cxn ang="0">
                  <a:pos x="63" y="27"/>
                </a:cxn>
                <a:cxn ang="0">
                  <a:pos x="49" y="31"/>
                </a:cxn>
                <a:cxn ang="0">
                  <a:pos x="39" y="34"/>
                </a:cxn>
                <a:cxn ang="0">
                  <a:pos x="8" y="35"/>
                </a:cxn>
                <a:cxn ang="0">
                  <a:pos x="2" y="34"/>
                </a:cxn>
                <a:cxn ang="0">
                  <a:pos x="0" y="30"/>
                </a:cxn>
                <a:cxn ang="0">
                  <a:pos x="4" y="24"/>
                </a:cxn>
                <a:cxn ang="0">
                  <a:pos x="17" y="23"/>
                </a:cxn>
                <a:cxn ang="0">
                  <a:pos x="18" y="19"/>
                </a:cxn>
                <a:cxn ang="0">
                  <a:pos x="17" y="16"/>
                </a:cxn>
                <a:cxn ang="0">
                  <a:pos x="15" y="12"/>
                </a:cxn>
                <a:cxn ang="0">
                  <a:pos x="22" y="10"/>
                </a:cxn>
                <a:cxn ang="0">
                  <a:pos x="41" y="5"/>
                </a:cxn>
                <a:cxn ang="0">
                  <a:pos x="65" y="0"/>
                </a:cxn>
              </a:cxnLst>
              <a:rect l="0" t="0" r="r" b="b"/>
              <a:pathLst>
                <a:path w="219" h="61">
                  <a:moveTo>
                    <a:pt x="65" y="0"/>
                  </a:moveTo>
                  <a:lnTo>
                    <a:pt x="74" y="0"/>
                  </a:lnTo>
                  <a:lnTo>
                    <a:pt x="81" y="4"/>
                  </a:lnTo>
                  <a:lnTo>
                    <a:pt x="85" y="8"/>
                  </a:lnTo>
                  <a:lnTo>
                    <a:pt x="86" y="12"/>
                  </a:lnTo>
                  <a:lnTo>
                    <a:pt x="90" y="15"/>
                  </a:lnTo>
                  <a:lnTo>
                    <a:pt x="100" y="16"/>
                  </a:lnTo>
                  <a:lnTo>
                    <a:pt x="111" y="17"/>
                  </a:lnTo>
                  <a:lnTo>
                    <a:pt x="119" y="19"/>
                  </a:lnTo>
                  <a:lnTo>
                    <a:pt x="125" y="19"/>
                  </a:lnTo>
                  <a:lnTo>
                    <a:pt x="129" y="23"/>
                  </a:lnTo>
                  <a:lnTo>
                    <a:pt x="132" y="24"/>
                  </a:lnTo>
                  <a:lnTo>
                    <a:pt x="136" y="27"/>
                  </a:lnTo>
                  <a:lnTo>
                    <a:pt x="141" y="30"/>
                  </a:lnTo>
                  <a:lnTo>
                    <a:pt x="142" y="31"/>
                  </a:lnTo>
                  <a:lnTo>
                    <a:pt x="148" y="31"/>
                  </a:lnTo>
                  <a:lnTo>
                    <a:pt x="156" y="27"/>
                  </a:lnTo>
                  <a:lnTo>
                    <a:pt x="157" y="24"/>
                  </a:lnTo>
                  <a:lnTo>
                    <a:pt x="160" y="23"/>
                  </a:lnTo>
                  <a:lnTo>
                    <a:pt x="162" y="20"/>
                  </a:lnTo>
                  <a:lnTo>
                    <a:pt x="164" y="17"/>
                  </a:lnTo>
                  <a:lnTo>
                    <a:pt x="168" y="15"/>
                  </a:lnTo>
                  <a:lnTo>
                    <a:pt x="174" y="13"/>
                  </a:lnTo>
                  <a:lnTo>
                    <a:pt x="181" y="13"/>
                  </a:lnTo>
                  <a:lnTo>
                    <a:pt x="182" y="16"/>
                  </a:lnTo>
                  <a:lnTo>
                    <a:pt x="185" y="17"/>
                  </a:lnTo>
                  <a:lnTo>
                    <a:pt x="188" y="23"/>
                  </a:lnTo>
                  <a:lnTo>
                    <a:pt x="189" y="24"/>
                  </a:lnTo>
                  <a:lnTo>
                    <a:pt x="192" y="26"/>
                  </a:lnTo>
                  <a:lnTo>
                    <a:pt x="196" y="27"/>
                  </a:lnTo>
                  <a:lnTo>
                    <a:pt x="199" y="27"/>
                  </a:lnTo>
                  <a:lnTo>
                    <a:pt x="204" y="24"/>
                  </a:lnTo>
                  <a:lnTo>
                    <a:pt x="208" y="21"/>
                  </a:lnTo>
                  <a:lnTo>
                    <a:pt x="211" y="20"/>
                  </a:lnTo>
                  <a:lnTo>
                    <a:pt x="214" y="20"/>
                  </a:lnTo>
                  <a:lnTo>
                    <a:pt x="216" y="21"/>
                  </a:lnTo>
                  <a:lnTo>
                    <a:pt x="218" y="24"/>
                  </a:lnTo>
                  <a:lnTo>
                    <a:pt x="219" y="26"/>
                  </a:lnTo>
                  <a:lnTo>
                    <a:pt x="219" y="28"/>
                  </a:lnTo>
                  <a:lnTo>
                    <a:pt x="216" y="34"/>
                  </a:lnTo>
                  <a:lnTo>
                    <a:pt x="215" y="42"/>
                  </a:lnTo>
                  <a:lnTo>
                    <a:pt x="215" y="47"/>
                  </a:lnTo>
                  <a:lnTo>
                    <a:pt x="214" y="50"/>
                  </a:lnTo>
                  <a:lnTo>
                    <a:pt x="209" y="54"/>
                  </a:lnTo>
                  <a:lnTo>
                    <a:pt x="207" y="56"/>
                  </a:lnTo>
                  <a:lnTo>
                    <a:pt x="205" y="58"/>
                  </a:lnTo>
                  <a:lnTo>
                    <a:pt x="201" y="61"/>
                  </a:lnTo>
                  <a:lnTo>
                    <a:pt x="194" y="61"/>
                  </a:lnTo>
                  <a:lnTo>
                    <a:pt x="186" y="60"/>
                  </a:lnTo>
                  <a:lnTo>
                    <a:pt x="173" y="57"/>
                  </a:lnTo>
                  <a:lnTo>
                    <a:pt x="162" y="56"/>
                  </a:lnTo>
                  <a:lnTo>
                    <a:pt x="149" y="56"/>
                  </a:lnTo>
                  <a:lnTo>
                    <a:pt x="140" y="57"/>
                  </a:lnTo>
                  <a:lnTo>
                    <a:pt x="132" y="58"/>
                  </a:lnTo>
                  <a:lnTo>
                    <a:pt x="122" y="58"/>
                  </a:lnTo>
                  <a:lnTo>
                    <a:pt x="115" y="57"/>
                  </a:lnTo>
                  <a:lnTo>
                    <a:pt x="112" y="56"/>
                  </a:lnTo>
                  <a:lnTo>
                    <a:pt x="111" y="53"/>
                  </a:lnTo>
                  <a:lnTo>
                    <a:pt x="110" y="49"/>
                  </a:lnTo>
                  <a:lnTo>
                    <a:pt x="107" y="43"/>
                  </a:lnTo>
                  <a:lnTo>
                    <a:pt x="104" y="41"/>
                  </a:lnTo>
                  <a:lnTo>
                    <a:pt x="101" y="39"/>
                  </a:lnTo>
                  <a:lnTo>
                    <a:pt x="96" y="42"/>
                  </a:lnTo>
                  <a:lnTo>
                    <a:pt x="92" y="43"/>
                  </a:lnTo>
                  <a:lnTo>
                    <a:pt x="89" y="46"/>
                  </a:lnTo>
                  <a:lnTo>
                    <a:pt x="84" y="49"/>
                  </a:lnTo>
                  <a:lnTo>
                    <a:pt x="82" y="49"/>
                  </a:lnTo>
                  <a:lnTo>
                    <a:pt x="80" y="47"/>
                  </a:lnTo>
                  <a:lnTo>
                    <a:pt x="74" y="42"/>
                  </a:lnTo>
                  <a:lnTo>
                    <a:pt x="71" y="38"/>
                  </a:lnTo>
                  <a:lnTo>
                    <a:pt x="70" y="35"/>
                  </a:lnTo>
                  <a:lnTo>
                    <a:pt x="70" y="31"/>
                  </a:lnTo>
                  <a:lnTo>
                    <a:pt x="69" y="28"/>
                  </a:lnTo>
                  <a:lnTo>
                    <a:pt x="63" y="27"/>
                  </a:lnTo>
                  <a:lnTo>
                    <a:pt x="56" y="28"/>
                  </a:lnTo>
                  <a:lnTo>
                    <a:pt x="49" y="31"/>
                  </a:lnTo>
                  <a:lnTo>
                    <a:pt x="45" y="32"/>
                  </a:lnTo>
                  <a:lnTo>
                    <a:pt x="39" y="34"/>
                  </a:lnTo>
                  <a:lnTo>
                    <a:pt x="28" y="35"/>
                  </a:lnTo>
                  <a:lnTo>
                    <a:pt x="8" y="35"/>
                  </a:lnTo>
                  <a:lnTo>
                    <a:pt x="4" y="34"/>
                  </a:lnTo>
                  <a:lnTo>
                    <a:pt x="2" y="34"/>
                  </a:lnTo>
                  <a:lnTo>
                    <a:pt x="0" y="32"/>
                  </a:lnTo>
                  <a:lnTo>
                    <a:pt x="0" y="30"/>
                  </a:lnTo>
                  <a:lnTo>
                    <a:pt x="2" y="27"/>
                  </a:lnTo>
                  <a:lnTo>
                    <a:pt x="4" y="24"/>
                  </a:lnTo>
                  <a:lnTo>
                    <a:pt x="7" y="23"/>
                  </a:lnTo>
                  <a:lnTo>
                    <a:pt x="17" y="23"/>
                  </a:lnTo>
                  <a:lnTo>
                    <a:pt x="18" y="21"/>
                  </a:lnTo>
                  <a:lnTo>
                    <a:pt x="18" y="19"/>
                  </a:lnTo>
                  <a:lnTo>
                    <a:pt x="17" y="17"/>
                  </a:lnTo>
                  <a:lnTo>
                    <a:pt x="17" y="16"/>
                  </a:lnTo>
                  <a:lnTo>
                    <a:pt x="15" y="13"/>
                  </a:lnTo>
                  <a:lnTo>
                    <a:pt x="15" y="12"/>
                  </a:lnTo>
                  <a:lnTo>
                    <a:pt x="17" y="12"/>
                  </a:lnTo>
                  <a:lnTo>
                    <a:pt x="22" y="10"/>
                  </a:lnTo>
                  <a:lnTo>
                    <a:pt x="30" y="8"/>
                  </a:lnTo>
                  <a:lnTo>
                    <a:pt x="41" y="5"/>
                  </a:lnTo>
                  <a:lnTo>
                    <a:pt x="54"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A996828F-9CF5-2840-80CC-182DEC678D98}"/>
                </a:ext>
              </a:extLst>
            </p:cNvPr>
            <p:cNvSpPr>
              <a:spLocks/>
            </p:cNvSpPr>
            <p:nvPr/>
          </p:nvSpPr>
          <p:spPr bwMode="auto">
            <a:xfrm>
              <a:off x="1931983" y="1377947"/>
              <a:ext cx="69850" cy="44449"/>
            </a:xfrm>
            <a:custGeom>
              <a:avLst/>
              <a:gdLst/>
              <a:ahLst/>
              <a:cxnLst>
                <a:cxn ang="0">
                  <a:pos x="38" y="0"/>
                </a:cxn>
                <a:cxn ang="0">
                  <a:pos x="42" y="2"/>
                </a:cxn>
                <a:cxn ang="0">
                  <a:pos x="44" y="7"/>
                </a:cxn>
                <a:cxn ang="0">
                  <a:pos x="44" y="13"/>
                </a:cxn>
                <a:cxn ang="0">
                  <a:pos x="42" y="18"/>
                </a:cxn>
                <a:cxn ang="0">
                  <a:pos x="42" y="24"/>
                </a:cxn>
                <a:cxn ang="0">
                  <a:pos x="41" y="25"/>
                </a:cxn>
                <a:cxn ang="0">
                  <a:pos x="38" y="26"/>
                </a:cxn>
                <a:cxn ang="0">
                  <a:pos x="37" y="28"/>
                </a:cxn>
                <a:cxn ang="0">
                  <a:pos x="33" y="28"/>
                </a:cxn>
                <a:cxn ang="0">
                  <a:pos x="31" y="26"/>
                </a:cxn>
                <a:cxn ang="0">
                  <a:pos x="29" y="25"/>
                </a:cxn>
                <a:cxn ang="0">
                  <a:pos x="23" y="24"/>
                </a:cxn>
                <a:cxn ang="0">
                  <a:pos x="9" y="26"/>
                </a:cxn>
                <a:cxn ang="0">
                  <a:pos x="4" y="28"/>
                </a:cxn>
                <a:cxn ang="0">
                  <a:pos x="1" y="26"/>
                </a:cxn>
                <a:cxn ang="0">
                  <a:pos x="0" y="25"/>
                </a:cxn>
                <a:cxn ang="0">
                  <a:pos x="0" y="20"/>
                </a:cxn>
                <a:cxn ang="0">
                  <a:pos x="5" y="14"/>
                </a:cxn>
                <a:cxn ang="0">
                  <a:pos x="15" y="10"/>
                </a:cxn>
                <a:cxn ang="0">
                  <a:pos x="23" y="4"/>
                </a:cxn>
                <a:cxn ang="0">
                  <a:pos x="31" y="2"/>
                </a:cxn>
                <a:cxn ang="0">
                  <a:pos x="38" y="0"/>
                </a:cxn>
              </a:cxnLst>
              <a:rect l="0" t="0" r="r" b="b"/>
              <a:pathLst>
                <a:path w="44" h="28">
                  <a:moveTo>
                    <a:pt x="38" y="0"/>
                  </a:moveTo>
                  <a:lnTo>
                    <a:pt x="42" y="2"/>
                  </a:lnTo>
                  <a:lnTo>
                    <a:pt x="44" y="7"/>
                  </a:lnTo>
                  <a:lnTo>
                    <a:pt x="44" y="13"/>
                  </a:lnTo>
                  <a:lnTo>
                    <a:pt x="42" y="18"/>
                  </a:lnTo>
                  <a:lnTo>
                    <a:pt x="42" y="24"/>
                  </a:lnTo>
                  <a:lnTo>
                    <a:pt x="41" y="25"/>
                  </a:lnTo>
                  <a:lnTo>
                    <a:pt x="38" y="26"/>
                  </a:lnTo>
                  <a:lnTo>
                    <a:pt x="37" y="28"/>
                  </a:lnTo>
                  <a:lnTo>
                    <a:pt x="33" y="28"/>
                  </a:lnTo>
                  <a:lnTo>
                    <a:pt x="31" y="26"/>
                  </a:lnTo>
                  <a:lnTo>
                    <a:pt x="29" y="25"/>
                  </a:lnTo>
                  <a:lnTo>
                    <a:pt x="23" y="24"/>
                  </a:lnTo>
                  <a:lnTo>
                    <a:pt x="9" y="26"/>
                  </a:lnTo>
                  <a:lnTo>
                    <a:pt x="4" y="28"/>
                  </a:lnTo>
                  <a:lnTo>
                    <a:pt x="1" y="26"/>
                  </a:lnTo>
                  <a:lnTo>
                    <a:pt x="0" y="25"/>
                  </a:lnTo>
                  <a:lnTo>
                    <a:pt x="0" y="20"/>
                  </a:lnTo>
                  <a:lnTo>
                    <a:pt x="5" y="14"/>
                  </a:lnTo>
                  <a:lnTo>
                    <a:pt x="15" y="10"/>
                  </a:lnTo>
                  <a:lnTo>
                    <a:pt x="23" y="4"/>
                  </a:lnTo>
                  <a:lnTo>
                    <a:pt x="31" y="2"/>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4">
              <a:extLst>
                <a:ext uri="{FF2B5EF4-FFF2-40B4-BE49-F238E27FC236}">
                  <a16:creationId xmlns:a16="http://schemas.microsoft.com/office/drawing/2014/main" id="{D25D0DE9-B343-734A-BB71-271D2CBE3D8A}"/>
                </a:ext>
              </a:extLst>
            </p:cNvPr>
            <p:cNvSpPr>
              <a:spLocks/>
            </p:cNvSpPr>
            <p:nvPr/>
          </p:nvSpPr>
          <p:spPr bwMode="auto">
            <a:xfrm>
              <a:off x="2092319" y="1365247"/>
              <a:ext cx="122238" cy="53975"/>
            </a:xfrm>
            <a:custGeom>
              <a:avLst/>
              <a:gdLst/>
              <a:ahLst/>
              <a:cxnLst>
                <a:cxn ang="0">
                  <a:pos x="36" y="0"/>
                </a:cxn>
                <a:cxn ang="0">
                  <a:pos x="55" y="4"/>
                </a:cxn>
                <a:cxn ang="0">
                  <a:pos x="60" y="6"/>
                </a:cxn>
                <a:cxn ang="0">
                  <a:pos x="66" y="8"/>
                </a:cxn>
                <a:cxn ang="0">
                  <a:pos x="70" y="12"/>
                </a:cxn>
                <a:cxn ang="0">
                  <a:pos x="71" y="15"/>
                </a:cxn>
                <a:cxn ang="0">
                  <a:pos x="74" y="19"/>
                </a:cxn>
                <a:cxn ang="0">
                  <a:pos x="75" y="22"/>
                </a:cxn>
                <a:cxn ang="0">
                  <a:pos x="77" y="26"/>
                </a:cxn>
                <a:cxn ang="0">
                  <a:pos x="77" y="32"/>
                </a:cxn>
                <a:cxn ang="0">
                  <a:pos x="75" y="34"/>
                </a:cxn>
                <a:cxn ang="0">
                  <a:pos x="68" y="34"/>
                </a:cxn>
                <a:cxn ang="0">
                  <a:pos x="64" y="33"/>
                </a:cxn>
                <a:cxn ang="0">
                  <a:pos x="60" y="33"/>
                </a:cxn>
                <a:cxn ang="0">
                  <a:pos x="53" y="32"/>
                </a:cxn>
                <a:cxn ang="0">
                  <a:pos x="49" y="30"/>
                </a:cxn>
                <a:cxn ang="0">
                  <a:pos x="47" y="29"/>
                </a:cxn>
                <a:cxn ang="0">
                  <a:pos x="44" y="26"/>
                </a:cxn>
                <a:cxn ang="0">
                  <a:pos x="44" y="22"/>
                </a:cxn>
                <a:cxn ang="0">
                  <a:pos x="40" y="21"/>
                </a:cxn>
                <a:cxn ang="0">
                  <a:pos x="31" y="21"/>
                </a:cxn>
                <a:cxn ang="0">
                  <a:pos x="23" y="22"/>
                </a:cxn>
                <a:cxn ang="0">
                  <a:pos x="11" y="22"/>
                </a:cxn>
                <a:cxn ang="0">
                  <a:pos x="7" y="21"/>
                </a:cxn>
                <a:cxn ang="0">
                  <a:pos x="3" y="18"/>
                </a:cxn>
                <a:cxn ang="0">
                  <a:pos x="1" y="15"/>
                </a:cxn>
                <a:cxn ang="0">
                  <a:pos x="0" y="11"/>
                </a:cxn>
                <a:cxn ang="0">
                  <a:pos x="1" y="7"/>
                </a:cxn>
                <a:cxn ang="0">
                  <a:pos x="4" y="4"/>
                </a:cxn>
                <a:cxn ang="0">
                  <a:pos x="7" y="3"/>
                </a:cxn>
                <a:cxn ang="0">
                  <a:pos x="10" y="3"/>
                </a:cxn>
                <a:cxn ang="0">
                  <a:pos x="14" y="1"/>
                </a:cxn>
                <a:cxn ang="0">
                  <a:pos x="21" y="1"/>
                </a:cxn>
                <a:cxn ang="0">
                  <a:pos x="36" y="0"/>
                </a:cxn>
              </a:cxnLst>
              <a:rect l="0" t="0" r="r" b="b"/>
              <a:pathLst>
                <a:path w="77" h="34">
                  <a:moveTo>
                    <a:pt x="36" y="0"/>
                  </a:moveTo>
                  <a:lnTo>
                    <a:pt x="55" y="4"/>
                  </a:lnTo>
                  <a:lnTo>
                    <a:pt x="60" y="6"/>
                  </a:lnTo>
                  <a:lnTo>
                    <a:pt x="66" y="8"/>
                  </a:lnTo>
                  <a:lnTo>
                    <a:pt x="70" y="12"/>
                  </a:lnTo>
                  <a:lnTo>
                    <a:pt x="71" y="15"/>
                  </a:lnTo>
                  <a:lnTo>
                    <a:pt x="74" y="19"/>
                  </a:lnTo>
                  <a:lnTo>
                    <a:pt x="75" y="22"/>
                  </a:lnTo>
                  <a:lnTo>
                    <a:pt x="77" y="26"/>
                  </a:lnTo>
                  <a:lnTo>
                    <a:pt x="77" y="32"/>
                  </a:lnTo>
                  <a:lnTo>
                    <a:pt x="75" y="34"/>
                  </a:lnTo>
                  <a:lnTo>
                    <a:pt x="68" y="34"/>
                  </a:lnTo>
                  <a:lnTo>
                    <a:pt x="64" y="33"/>
                  </a:lnTo>
                  <a:lnTo>
                    <a:pt x="60" y="33"/>
                  </a:lnTo>
                  <a:lnTo>
                    <a:pt x="53" y="32"/>
                  </a:lnTo>
                  <a:lnTo>
                    <a:pt x="49" y="30"/>
                  </a:lnTo>
                  <a:lnTo>
                    <a:pt x="47" y="29"/>
                  </a:lnTo>
                  <a:lnTo>
                    <a:pt x="44" y="26"/>
                  </a:lnTo>
                  <a:lnTo>
                    <a:pt x="44" y="22"/>
                  </a:lnTo>
                  <a:lnTo>
                    <a:pt x="40" y="21"/>
                  </a:lnTo>
                  <a:lnTo>
                    <a:pt x="31" y="21"/>
                  </a:lnTo>
                  <a:lnTo>
                    <a:pt x="23" y="22"/>
                  </a:lnTo>
                  <a:lnTo>
                    <a:pt x="11" y="22"/>
                  </a:lnTo>
                  <a:lnTo>
                    <a:pt x="7" y="21"/>
                  </a:lnTo>
                  <a:lnTo>
                    <a:pt x="3" y="18"/>
                  </a:lnTo>
                  <a:lnTo>
                    <a:pt x="1" y="15"/>
                  </a:lnTo>
                  <a:lnTo>
                    <a:pt x="0" y="11"/>
                  </a:lnTo>
                  <a:lnTo>
                    <a:pt x="1" y="7"/>
                  </a:lnTo>
                  <a:lnTo>
                    <a:pt x="4" y="4"/>
                  </a:lnTo>
                  <a:lnTo>
                    <a:pt x="7" y="3"/>
                  </a:lnTo>
                  <a:lnTo>
                    <a:pt x="10" y="3"/>
                  </a:lnTo>
                  <a:lnTo>
                    <a:pt x="14" y="1"/>
                  </a:lnTo>
                  <a:lnTo>
                    <a:pt x="21" y="1"/>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5">
              <a:extLst>
                <a:ext uri="{FF2B5EF4-FFF2-40B4-BE49-F238E27FC236}">
                  <a16:creationId xmlns:a16="http://schemas.microsoft.com/office/drawing/2014/main" id="{5EE716F9-892B-E84F-957B-3B072D797F20}"/>
                </a:ext>
              </a:extLst>
            </p:cNvPr>
            <p:cNvSpPr>
              <a:spLocks/>
            </p:cNvSpPr>
            <p:nvPr/>
          </p:nvSpPr>
          <p:spPr bwMode="auto">
            <a:xfrm>
              <a:off x="2111369" y="1439860"/>
              <a:ext cx="130175" cy="55563"/>
            </a:xfrm>
            <a:custGeom>
              <a:avLst/>
              <a:gdLst/>
              <a:ahLst/>
              <a:cxnLst>
                <a:cxn ang="0">
                  <a:pos x="65" y="0"/>
                </a:cxn>
                <a:cxn ang="0">
                  <a:pos x="70" y="0"/>
                </a:cxn>
                <a:cxn ang="0">
                  <a:pos x="78" y="2"/>
                </a:cxn>
                <a:cxn ang="0">
                  <a:pos x="82" y="7"/>
                </a:cxn>
                <a:cxn ang="0">
                  <a:pos x="82" y="13"/>
                </a:cxn>
                <a:cxn ang="0">
                  <a:pos x="77" y="22"/>
                </a:cxn>
                <a:cxn ang="0">
                  <a:pos x="69" y="27"/>
                </a:cxn>
                <a:cxn ang="0">
                  <a:pos x="58" y="27"/>
                </a:cxn>
                <a:cxn ang="0">
                  <a:pos x="55" y="28"/>
                </a:cxn>
                <a:cxn ang="0">
                  <a:pos x="54" y="28"/>
                </a:cxn>
                <a:cxn ang="0">
                  <a:pos x="52" y="27"/>
                </a:cxn>
                <a:cxn ang="0">
                  <a:pos x="52" y="24"/>
                </a:cxn>
                <a:cxn ang="0">
                  <a:pos x="51" y="22"/>
                </a:cxn>
                <a:cxn ang="0">
                  <a:pos x="47" y="18"/>
                </a:cxn>
                <a:cxn ang="0">
                  <a:pos x="40" y="16"/>
                </a:cxn>
                <a:cxn ang="0">
                  <a:pos x="32" y="16"/>
                </a:cxn>
                <a:cxn ang="0">
                  <a:pos x="25" y="18"/>
                </a:cxn>
                <a:cxn ang="0">
                  <a:pos x="21" y="18"/>
                </a:cxn>
                <a:cxn ang="0">
                  <a:pos x="18" y="19"/>
                </a:cxn>
                <a:cxn ang="0">
                  <a:pos x="17" y="20"/>
                </a:cxn>
                <a:cxn ang="0">
                  <a:pos x="15" y="24"/>
                </a:cxn>
                <a:cxn ang="0">
                  <a:pos x="13" y="27"/>
                </a:cxn>
                <a:cxn ang="0">
                  <a:pos x="11" y="31"/>
                </a:cxn>
                <a:cxn ang="0">
                  <a:pos x="10" y="34"/>
                </a:cxn>
                <a:cxn ang="0">
                  <a:pos x="7" y="35"/>
                </a:cxn>
                <a:cxn ang="0">
                  <a:pos x="3" y="35"/>
                </a:cxn>
                <a:cxn ang="0">
                  <a:pos x="2" y="34"/>
                </a:cxn>
                <a:cxn ang="0">
                  <a:pos x="0" y="31"/>
                </a:cxn>
                <a:cxn ang="0">
                  <a:pos x="0" y="28"/>
                </a:cxn>
                <a:cxn ang="0">
                  <a:pos x="2" y="24"/>
                </a:cxn>
                <a:cxn ang="0">
                  <a:pos x="0" y="18"/>
                </a:cxn>
                <a:cxn ang="0">
                  <a:pos x="0" y="9"/>
                </a:cxn>
                <a:cxn ang="0">
                  <a:pos x="3" y="4"/>
                </a:cxn>
                <a:cxn ang="0">
                  <a:pos x="9" y="2"/>
                </a:cxn>
                <a:cxn ang="0">
                  <a:pos x="18" y="1"/>
                </a:cxn>
                <a:cxn ang="0">
                  <a:pos x="55" y="1"/>
                </a:cxn>
                <a:cxn ang="0">
                  <a:pos x="65" y="0"/>
                </a:cxn>
              </a:cxnLst>
              <a:rect l="0" t="0" r="r" b="b"/>
              <a:pathLst>
                <a:path w="82" h="35">
                  <a:moveTo>
                    <a:pt x="65" y="0"/>
                  </a:moveTo>
                  <a:lnTo>
                    <a:pt x="70" y="0"/>
                  </a:lnTo>
                  <a:lnTo>
                    <a:pt x="78" y="2"/>
                  </a:lnTo>
                  <a:lnTo>
                    <a:pt x="82" y="7"/>
                  </a:lnTo>
                  <a:lnTo>
                    <a:pt x="82" y="13"/>
                  </a:lnTo>
                  <a:lnTo>
                    <a:pt x="77" y="22"/>
                  </a:lnTo>
                  <a:lnTo>
                    <a:pt x="69" y="27"/>
                  </a:lnTo>
                  <a:lnTo>
                    <a:pt x="58" y="27"/>
                  </a:lnTo>
                  <a:lnTo>
                    <a:pt x="55" y="28"/>
                  </a:lnTo>
                  <a:lnTo>
                    <a:pt x="54" y="28"/>
                  </a:lnTo>
                  <a:lnTo>
                    <a:pt x="52" y="27"/>
                  </a:lnTo>
                  <a:lnTo>
                    <a:pt x="52" y="24"/>
                  </a:lnTo>
                  <a:lnTo>
                    <a:pt x="51" y="22"/>
                  </a:lnTo>
                  <a:lnTo>
                    <a:pt x="47" y="18"/>
                  </a:lnTo>
                  <a:lnTo>
                    <a:pt x="40" y="16"/>
                  </a:lnTo>
                  <a:lnTo>
                    <a:pt x="32" y="16"/>
                  </a:lnTo>
                  <a:lnTo>
                    <a:pt x="25" y="18"/>
                  </a:lnTo>
                  <a:lnTo>
                    <a:pt x="21" y="18"/>
                  </a:lnTo>
                  <a:lnTo>
                    <a:pt x="18" y="19"/>
                  </a:lnTo>
                  <a:lnTo>
                    <a:pt x="17" y="20"/>
                  </a:lnTo>
                  <a:lnTo>
                    <a:pt x="15" y="24"/>
                  </a:lnTo>
                  <a:lnTo>
                    <a:pt x="13" y="27"/>
                  </a:lnTo>
                  <a:lnTo>
                    <a:pt x="11" y="31"/>
                  </a:lnTo>
                  <a:lnTo>
                    <a:pt x="10" y="34"/>
                  </a:lnTo>
                  <a:lnTo>
                    <a:pt x="7" y="35"/>
                  </a:lnTo>
                  <a:lnTo>
                    <a:pt x="3" y="35"/>
                  </a:lnTo>
                  <a:lnTo>
                    <a:pt x="2" y="34"/>
                  </a:lnTo>
                  <a:lnTo>
                    <a:pt x="0" y="31"/>
                  </a:lnTo>
                  <a:lnTo>
                    <a:pt x="0" y="28"/>
                  </a:lnTo>
                  <a:lnTo>
                    <a:pt x="2" y="24"/>
                  </a:lnTo>
                  <a:lnTo>
                    <a:pt x="0" y="18"/>
                  </a:lnTo>
                  <a:lnTo>
                    <a:pt x="0" y="9"/>
                  </a:lnTo>
                  <a:lnTo>
                    <a:pt x="3" y="4"/>
                  </a:lnTo>
                  <a:lnTo>
                    <a:pt x="9" y="2"/>
                  </a:lnTo>
                  <a:lnTo>
                    <a:pt x="18" y="1"/>
                  </a:lnTo>
                  <a:lnTo>
                    <a:pt x="55"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6">
              <a:extLst>
                <a:ext uri="{FF2B5EF4-FFF2-40B4-BE49-F238E27FC236}">
                  <a16:creationId xmlns:a16="http://schemas.microsoft.com/office/drawing/2014/main" id="{2915A404-D1EA-B543-803E-F8250FC1C0BC}"/>
                </a:ext>
              </a:extLst>
            </p:cNvPr>
            <p:cNvSpPr>
              <a:spLocks/>
            </p:cNvSpPr>
            <p:nvPr/>
          </p:nvSpPr>
          <p:spPr bwMode="auto">
            <a:xfrm>
              <a:off x="2155818" y="1509710"/>
              <a:ext cx="106363" cy="66675"/>
            </a:xfrm>
            <a:custGeom>
              <a:avLst/>
              <a:gdLst/>
              <a:ahLst/>
              <a:cxnLst>
                <a:cxn ang="0">
                  <a:pos x="43" y="0"/>
                </a:cxn>
                <a:cxn ang="0">
                  <a:pos x="53" y="1"/>
                </a:cxn>
                <a:cxn ang="0">
                  <a:pos x="58" y="2"/>
                </a:cxn>
                <a:cxn ang="0">
                  <a:pos x="63" y="8"/>
                </a:cxn>
                <a:cxn ang="0">
                  <a:pos x="65" y="16"/>
                </a:cxn>
                <a:cxn ang="0">
                  <a:pos x="67" y="23"/>
                </a:cxn>
                <a:cxn ang="0">
                  <a:pos x="65" y="26"/>
                </a:cxn>
                <a:cxn ang="0">
                  <a:pos x="63" y="28"/>
                </a:cxn>
                <a:cxn ang="0">
                  <a:pos x="61" y="31"/>
                </a:cxn>
                <a:cxn ang="0">
                  <a:pos x="58" y="34"/>
                </a:cxn>
                <a:cxn ang="0">
                  <a:pos x="56" y="38"/>
                </a:cxn>
                <a:cxn ang="0">
                  <a:pos x="50" y="41"/>
                </a:cxn>
                <a:cxn ang="0">
                  <a:pos x="46" y="42"/>
                </a:cxn>
                <a:cxn ang="0">
                  <a:pos x="43" y="42"/>
                </a:cxn>
                <a:cxn ang="0">
                  <a:pos x="41" y="41"/>
                </a:cxn>
                <a:cxn ang="0">
                  <a:pos x="35" y="35"/>
                </a:cxn>
                <a:cxn ang="0">
                  <a:pos x="34" y="32"/>
                </a:cxn>
                <a:cxn ang="0">
                  <a:pos x="32" y="28"/>
                </a:cxn>
                <a:cxn ang="0">
                  <a:pos x="30" y="23"/>
                </a:cxn>
                <a:cxn ang="0">
                  <a:pos x="30" y="20"/>
                </a:cxn>
                <a:cxn ang="0">
                  <a:pos x="27" y="19"/>
                </a:cxn>
                <a:cxn ang="0">
                  <a:pos x="13" y="21"/>
                </a:cxn>
                <a:cxn ang="0">
                  <a:pos x="8" y="21"/>
                </a:cxn>
                <a:cxn ang="0">
                  <a:pos x="2" y="19"/>
                </a:cxn>
                <a:cxn ang="0">
                  <a:pos x="1" y="15"/>
                </a:cxn>
                <a:cxn ang="0">
                  <a:pos x="0" y="12"/>
                </a:cxn>
                <a:cxn ang="0">
                  <a:pos x="0" y="6"/>
                </a:cxn>
                <a:cxn ang="0">
                  <a:pos x="1" y="5"/>
                </a:cxn>
                <a:cxn ang="0">
                  <a:pos x="8" y="2"/>
                </a:cxn>
                <a:cxn ang="0">
                  <a:pos x="30" y="2"/>
                </a:cxn>
                <a:cxn ang="0">
                  <a:pos x="35" y="1"/>
                </a:cxn>
                <a:cxn ang="0">
                  <a:pos x="43" y="0"/>
                </a:cxn>
              </a:cxnLst>
              <a:rect l="0" t="0" r="r" b="b"/>
              <a:pathLst>
                <a:path w="67" h="42">
                  <a:moveTo>
                    <a:pt x="43" y="0"/>
                  </a:moveTo>
                  <a:lnTo>
                    <a:pt x="53" y="1"/>
                  </a:lnTo>
                  <a:lnTo>
                    <a:pt x="58" y="2"/>
                  </a:lnTo>
                  <a:lnTo>
                    <a:pt x="63" y="8"/>
                  </a:lnTo>
                  <a:lnTo>
                    <a:pt x="65" y="16"/>
                  </a:lnTo>
                  <a:lnTo>
                    <a:pt x="67" y="23"/>
                  </a:lnTo>
                  <a:lnTo>
                    <a:pt x="65" y="26"/>
                  </a:lnTo>
                  <a:lnTo>
                    <a:pt x="63" y="28"/>
                  </a:lnTo>
                  <a:lnTo>
                    <a:pt x="61" y="31"/>
                  </a:lnTo>
                  <a:lnTo>
                    <a:pt x="58" y="34"/>
                  </a:lnTo>
                  <a:lnTo>
                    <a:pt x="56" y="38"/>
                  </a:lnTo>
                  <a:lnTo>
                    <a:pt x="50" y="41"/>
                  </a:lnTo>
                  <a:lnTo>
                    <a:pt x="46" y="42"/>
                  </a:lnTo>
                  <a:lnTo>
                    <a:pt x="43" y="42"/>
                  </a:lnTo>
                  <a:lnTo>
                    <a:pt x="41" y="41"/>
                  </a:lnTo>
                  <a:lnTo>
                    <a:pt x="35" y="35"/>
                  </a:lnTo>
                  <a:lnTo>
                    <a:pt x="34" y="32"/>
                  </a:lnTo>
                  <a:lnTo>
                    <a:pt x="32" y="28"/>
                  </a:lnTo>
                  <a:lnTo>
                    <a:pt x="30" y="23"/>
                  </a:lnTo>
                  <a:lnTo>
                    <a:pt x="30" y="20"/>
                  </a:lnTo>
                  <a:lnTo>
                    <a:pt x="27" y="19"/>
                  </a:lnTo>
                  <a:lnTo>
                    <a:pt x="13" y="21"/>
                  </a:lnTo>
                  <a:lnTo>
                    <a:pt x="8" y="21"/>
                  </a:lnTo>
                  <a:lnTo>
                    <a:pt x="2" y="19"/>
                  </a:lnTo>
                  <a:lnTo>
                    <a:pt x="1" y="15"/>
                  </a:lnTo>
                  <a:lnTo>
                    <a:pt x="0" y="12"/>
                  </a:lnTo>
                  <a:lnTo>
                    <a:pt x="0" y="6"/>
                  </a:lnTo>
                  <a:lnTo>
                    <a:pt x="1" y="5"/>
                  </a:lnTo>
                  <a:lnTo>
                    <a:pt x="8" y="2"/>
                  </a:lnTo>
                  <a:lnTo>
                    <a:pt x="30" y="2"/>
                  </a:lnTo>
                  <a:lnTo>
                    <a:pt x="35" y="1"/>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7">
              <a:extLst>
                <a:ext uri="{FF2B5EF4-FFF2-40B4-BE49-F238E27FC236}">
                  <a16:creationId xmlns:a16="http://schemas.microsoft.com/office/drawing/2014/main" id="{FCEE852F-49A8-724D-BDCD-960988D79BBC}"/>
                </a:ext>
              </a:extLst>
            </p:cNvPr>
            <p:cNvSpPr>
              <a:spLocks/>
            </p:cNvSpPr>
            <p:nvPr/>
          </p:nvSpPr>
          <p:spPr bwMode="auto">
            <a:xfrm>
              <a:off x="2287582" y="1498596"/>
              <a:ext cx="77788" cy="38100"/>
            </a:xfrm>
            <a:custGeom>
              <a:avLst/>
              <a:gdLst/>
              <a:ahLst/>
              <a:cxnLst>
                <a:cxn ang="0">
                  <a:pos x="26" y="0"/>
                </a:cxn>
                <a:cxn ang="0">
                  <a:pos x="33" y="0"/>
                </a:cxn>
                <a:cxn ang="0">
                  <a:pos x="36" y="1"/>
                </a:cxn>
                <a:cxn ang="0">
                  <a:pos x="38" y="4"/>
                </a:cxn>
                <a:cxn ang="0">
                  <a:pos x="42" y="5"/>
                </a:cxn>
                <a:cxn ang="0">
                  <a:pos x="45" y="5"/>
                </a:cxn>
                <a:cxn ang="0">
                  <a:pos x="48" y="7"/>
                </a:cxn>
                <a:cxn ang="0">
                  <a:pos x="49" y="8"/>
                </a:cxn>
                <a:cxn ang="0">
                  <a:pos x="49" y="18"/>
                </a:cxn>
                <a:cxn ang="0">
                  <a:pos x="48" y="19"/>
                </a:cxn>
                <a:cxn ang="0">
                  <a:pos x="45" y="20"/>
                </a:cxn>
                <a:cxn ang="0">
                  <a:pos x="32" y="22"/>
                </a:cxn>
                <a:cxn ang="0">
                  <a:pos x="15" y="24"/>
                </a:cxn>
                <a:cxn ang="0">
                  <a:pos x="6" y="24"/>
                </a:cxn>
                <a:cxn ang="0">
                  <a:pos x="3" y="23"/>
                </a:cxn>
                <a:cxn ang="0">
                  <a:pos x="0" y="20"/>
                </a:cxn>
                <a:cxn ang="0">
                  <a:pos x="0" y="19"/>
                </a:cxn>
                <a:cxn ang="0">
                  <a:pos x="1" y="15"/>
                </a:cxn>
                <a:cxn ang="0">
                  <a:pos x="6" y="11"/>
                </a:cxn>
                <a:cxn ang="0">
                  <a:pos x="14" y="7"/>
                </a:cxn>
                <a:cxn ang="0">
                  <a:pos x="21" y="2"/>
                </a:cxn>
                <a:cxn ang="0">
                  <a:pos x="26" y="0"/>
                </a:cxn>
              </a:cxnLst>
              <a:rect l="0" t="0" r="r" b="b"/>
              <a:pathLst>
                <a:path w="49" h="24">
                  <a:moveTo>
                    <a:pt x="26" y="0"/>
                  </a:moveTo>
                  <a:lnTo>
                    <a:pt x="33" y="0"/>
                  </a:lnTo>
                  <a:lnTo>
                    <a:pt x="36" y="1"/>
                  </a:lnTo>
                  <a:lnTo>
                    <a:pt x="38" y="4"/>
                  </a:lnTo>
                  <a:lnTo>
                    <a:pt x="42" y="5"/>
                  </a:lnTo>
                  <a:lnTo>
                    <a:pt x="45" y="5"/>
                  </a:lnTo>
                  <a:lnTo>
                    <a:pt x="48" y="7"/>
                  </a:lnTo>
                  <a:lnTo>
                    <a:pt x="49" y="8"/>
                  </a:lnTo>
                  <a:lnTo>
                    <a:pt x="49" y="18"/>
                  </a:lnTo>
                  <a:lnTo>
                    <a:pt x="48" y="19"/>
                  </a:lnTo>
                  <a:lnTo>
                    <a:pt x="45" y="20"/>
                  </a:lnTo>
                  <a:lnTo>
                    <a:pt x="32" y="22"/>
                  </a:lnTo>
                  <a:lnTo>
                    <a:pt x="15" y="24"/>
                  </a:lnTo>
                  <a:lnTo>
                    <a:pt x="6" y="24"/>
                  </a:lnTo>
                  <a:lnTo>
                    <a:pt x="3" y="23"/>
                  </a:lnTo>
                  <a:lnTo>
                    <a:pt x="0" y="20"/>
                  </a:lnTo>
                  <a:lnTo>
                    <a:pt x="0" y="19"/>
                  </a:lnTo>
                  <a:lnTo>
                    <a:pt x="1" y="15"/>
                  </a:lnTo>
                  <a:lnTo>
                    <a:pt x="6" y="11"/>
                  </a:lnTo>
                  <a:lnTo>
                    <a:pt x="14" y="7"/>
                  </a:lnTo>
                  <a:lnTo>
                    <a:pt x="21" y="2"/>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8">
              <a:extLst>
                <a:ext uri="{FF2B5EF4-FFF2-40B4-BE49-F238E27FC236}">
                  <a16:creationId xmlns:a16="http://schemas.microsoft.com/office/drawing/2014/main" id="{A1F62068-736D-2B4A-B1EA-B52BEF05641E}"/>
                </a:ext>
              </a:extLst>
            </p:cNvPr>
            <p:cNvSpPr>
              <a:spLocks/>
            </p:cNvSpPr>
            <p:nvPr/>
          </p:nvSpPr>
          <p:spPr bwMode="auto">
            <a:xfrm>
              <a:off x="2282818" y="1463671"/>
              <a:ext cx="39688" cy="23813"/>
            </a:xfrm>
            <a:custGeom>
              <a:avLst/>
              <a:gdLst/>
              <a:ahLst/>
              <a:cxnLst>
                <a:cxn ang="0">
                  <a:pos x="6" y="0"/>
                </a:cxn>
                <a:cxn ang="0">
                  <a:pos x="13" y="0"/>
                </a:cxn>
                <a:cxn ang="0">
                  <a:pos x="21" y="3"/>
                </a:cxn>
                <a:cxn ang="0">
                  <a:pos x="25" y="9"/>
                </a:cxn>
                <a:cxn ang="0">
                  <a:pos x="25" y="13"/>
                </a:cxn>
                <a:cxn ang="0">
                  <a:pos x="19" y="15"/>
                </a:cxn>
                <a:cxn ang="0">
                  <a:pos x="13" y="15"/>
                </a:cxn>
                <a:cxn ang="0">
                  <a:pos x="6" y="12"/>
                </a:cxn>
                <a:cxn ang="0">
                  <a:pos x="2" y="9"/>
                </a:cxn>
                <a:cxn ang="0">
                  <a:pos x="0" y="5"/>
                </a:cxn>
                <a:cxn ang="0">
                  <a:pos x="6" y="0"/>
                </a:cxn>
              </a:cxnLst>
              <a:rect l="0" t="0" r="r" b="b"/>
              <a:pathLst>
                <a:path w="25" h="15">
                  <a:moveTo>
                    <a:pt x="6" y="0"/>
                  </a:moveTo>
                  <a:lnTo>
                    <a:pt x="13" y="0"/>
                  </a:lnTo>
                  <a:lnTo>
                    <a:pt x="21" y="3"/>
                  </a:lnTo>
                  <a:lnTo>
                    <a:pt x="25" y="9"/>
                  </a:lnTo>
                  <a:lnTo>
                    <a:pt x="25" y="13"/>
                  </a:lnTo>
                  <a:lnTo>
                    <a:pt x="19" y="15"/>
                  </a:lnTo>
                  <a:lnTo>
                    <a:pt x="13" y="15"/>
                  </a:lnTo>
                  <a:lnTo>
                    <a:pt x="6" y="12"/>
                  </a:lnTo>
                  <a:lnTo>
                    <a:pt x="2" y="9"/>
                  </a:lnTo>
                  <a:lnTo>
                    <a:pt x="0" y="5"/>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9">
              <a:extLst>
                <a:ext uri="{FF2B5EF4-FFF2-40B4-BE49-F238E27FC236}">
                  <a16:creationId xmlns:a16="http://schemas.microsoft.com/office/drawing/2014/main" id="{3DB7A93C-557C-6545-AC8E-566004ADDBFC}"/>
                </a:ext>
              </a:extLst>
            </p:cNvPr>
            <p:cNvSpPr>
              <a:spLocks/>
            </p:cNvSpPr>
            <p:nvPr/>
          </p:nvSpPr>
          <p:spPr bwMode="auto">
            <a:xfrm>
              <a:off x="2251069" y="1389059"/>
              <a:ext cx="349250" cy="104775"/>
            </a:xfrm>
            <a:custGeom>
              <a:avLst/>
              <a:gdLst/>
              <a:ahLst/>
              <a:cxnLst>
                <a:cxn ang="0">
                  <a:pos x="1" y="0"/>
                </a:cxn>
                <a:cxn ang="0">
                  <a:pos x="4" y="3"/>
                </a:cxn>
                <a:cxn ang="0">
                  <a:pos x="11" y="4"/>
                </a:cxn>
                <a:cxn ang="0">
                  <a:pos x="19" y="7"/>
                </a:cxn>
                <a:cxn ang="0">
                  <a:pos x="26" y="10"/>
                </a:cxn>
                <a:cxn ang="0">
                  <a:pos x="35" y="13"/>
                </a:cxn>
                <a:cxn ang="0">
                  <a:pos x="42" y="14"/>
                </a:cxn>
                <a:cxn ang="0">
                  <a:pos x="46" y="15"/>
                </a:cxn>
                <a:cxn ang="0">
                  <a:pos x="52" y="17"/>
                </a:cxn>
                <a:cxn ang="0">
                  <a:pos x="59" y="19"/>
                </a:cxn>
                <a:cxn ang="0">
                  <a:pos x="67" y="25"/>
                </a:cxn>
                <a:cxn ang="0">
                  <a:pos x="74" y="32"/>
                </a:cxn>
                <a:cxn ang="0">
                  <a:pos x="81" y="36"/>
                </a:cxn>
                <a:cxn ang="0">
                  <a:pos x="87" y="41"/>
                </a:cxn>
                <a:cxn ang="0">
                  <a:pos x="94" y="45"/>
                </a:cxn>
                <a:cxn ang="0">
                  <a:pos x="102" y="47"/>
                </a:cxn>
                <a:cxn ang="0">
                  <a:pos x="117" y="45"/>
                </a:cxn>
                <a:cxn ang="0">
                  <a:pos x="135" y="47"/>
                </a:cxn>
                <a:cxn ang="0">
                  <a:pos x="145" y="47"/>
                </a:cxn>
                <a:cxn ang="0">
                  <a:pos x="157" y="48"/>
                </a:cxn>
                <a:cxn ang="0">
                  <a:pos x="171" y="48"/>
                </a:cxn>
                <a:cxn ang="0">
                  <a:pos x="182" y="47"/>
                </a:cxn>
                <a:cxn ang="0">
                  <a:pos x="195" y="47"/>
                </a:cxn>
                <a:cxn ang="0">
                  <a:pos x="204" y="48"/>
                </a:cxn>
                <a:cxn ang="0">
                  <a:pos x="212" y="51"/>
                </a:cxn>
                <a:cxn ang="0">
                  <a:pos x="219" y="54"/>
                </a:cxn>
                <a:cxn ang="0">
                  <a:pos x="220" y="56"/>
                </a:cxn>
                <a:cxn ang="0">
                  <a:pos x="220" y="58"/>
                </a:cxn>
                <a:cxn ang="0">
                  <a:pos x="213" y="65"/>
                </a:cxn>
                <a:cxn ang="0">
                  <a:pos x="209" y="65"/>
                </a:cxn>
                <a:cxn ang="0">
                  <a:pos x="204" y="66"/>
                </a:cxn>
                <a:cxn ang="0">
                  <a:pos x="187" y="65"/>
                </a:cxn>
                <a:cxn ang="0">
                  <a:pos x="167" y="63"/>
                </a:cxn>
                <a:cxn ang="0">
                  <a:pos x="149" y="62"/>
                </a:cxn>
                <a:cxn ang="0">
                  <a:pos x="137" y="62"/>
                </a:cxn>
                <a:cxn ang="0">
                  <a:pos x="126" y="63"/>
                </a:cxn>
                <a:cxn ang="0">
                  <a:pos x="119" y="65"/>
                </a:cxn>
                <a:cxn ang="0">
                  <a:pos x="116" y="65"/>
                </a:cxn>
                <a:cxn ang="0">
                  <a:pos x="94" y="62"/>
                </a:cxn>
                <a:cxn ang="0">
                  <a:pos x="91" y="60"/>
                </a:cxn>
                <a:cxn ang="0">
                  <a:pos x="83" y="58"/>
                </a:cxn>
                <a:cxn ang="0">
                  <a:pos x="75" y="52"/>
                </a:cxn>
                <a:cxn ang="0">
                  <a:pos x="68" y="47"/>
                </a:cxn>
                <a:cxn ang="0">
                  <a:pos x="63" y="41"/>
                </a:cxn>
                <a:cxn ang="0">
                  <a:pos x="44" y="36"/>
                </a:cxn>
                <a:cxn ang="0">
                  <a:pos x="35" y="33"/>
                </a:cxn>
                <a:cxn ang="0">
                  <a:pos x="26" y="28"/>
                </a:cxn>
                <a:cxn ang="0">
                  <a:pos x="15" y="22"/>
                </a:cxn>
                <a:cxn ang="0">
                  <a:pos x="5" y="17"/>
                </a:cxn>
                <a:cxn ang="0">
                  <a:pos x="3" y="14"/>
                </a:cxn>
                <a:cxn ang="0">
                  <a:pos x="0" y="8"/>
                </a:cxn>
                <a:cxn ang="0">
                  <a:pos x="0" y="4"/>
                </a:cxn>
                <a:cxn ang="0">
                  <a:pos x="1" y="2"/>
                </a:cxn>
                <a:cxn ang="0">
                  <a:pos x="1" y="0"/>
                </a:cxn>
              </a:cxnLst>
              <a:rect l="0" t="0" r="r" b="b"/>
              <a:pathLst>
                <a:path w="220" h="66">
                  <a:moveTo>
                    <a:pt x="1" y="0"/>
                  </a:moveTo>
                  <a:lnTo>
                    <a:pt x="4" y="3"/>
                  </a:lnTo>
                  <a:lnTo>
                    <a:pt x="11" y="4"/>
                  </a:lnTo>
                  <a:lnTo>
                    <a:pt x="19" y="7"/>
                  </a:lnTo>
                  <a:lnTo>
                    <a:pt x="26" y="10"/>
                  </a:lnTo>
                  <a:lnTo>
                    <a:pt x="35" y="13"/>
                  </a:lnTo>
                  <a:lnTo>
                    <a:pt x="42" y="14"/>
                  </a:lnTo>
                  <a:lnTo>
                    <a:pt x="46" y="15"/>
                  </a:lnTo>
                  <a:lnTo>
                    <a:pt x="52" y="17"/>
                  </a:lnTo>
                  <a:lnTo>
                    <a:pt x="59" y="19"/>
                  </a:lnTo>
                  <a:lnTo>
                    <a:pt x="67" y="25"/>
                  </a:lnTo>
                  <a:lnTo>
                    <a:pt x="74" y="32"/>
                  </a:lnTo>
                  <a:lnTo>
                    <a:pt x="81" y="36"/>
                  </a:lnTo>
                  <a:lnTo>
                    <a:pt x="87" y="41"/>
                  </a:lnTo>
                  <a:lnTo>
                    <a:pt x="94" y="45"/>
                  </a:lnTo>
                  <a:lnTo>
                    <a:pt x="102" y="47"/>
                  </a:lnTo>
                  <a:lnTo>
                    <a:pt x="117" y="45"/>
                  </a:lnTo>
                  <a:lnTo>
                    <a:pt x="135" y="47"/>
                  </a:lnTo>
                  <a:lnTo>
                    <a:pt x="145" y="47"/>
                  </a:lnTo>
                  <a:lnTo>
                    <a:pt x="157" y="48"/>
                  </a:lnTo>
                  <a:lnTo>
                    <a:pt x="171" y="48"/>
                  </a:lnTo>
                  <a:lnTo>
                    <a:pt x="182" y="47"/>
                  </a:lnTo>
                  <a:lnTo>
                    <a:pt x="195" y="47"/>
                  </a:lnTo>
                  <a:lnTo>
                    <a:pt x="204" y="48"/>
                  </a:lnTo>
                  <a:lnTo>
                    <a:pt x="212" y="51"/>
                  </a:lnTo>
                  <a:lnTo>
                    <a:pt x="219" y="54"/>
                  </a:lnTo>
                  <a:lnTo>
                    <a:pt x="220" y="56"/>
                  </a:lnTo>
                  <a:lnTo>
                    <a:pt x="220" y="58"/>
                  </a:lnTo>
                  <a:lnTo>
                    <a:pt x="213" y="65"/>
                  </a:lnTo>
                  <a:lnTo>
                    <a:pt x="209" y="65"/>
                  </a:lnTo>
                  <a:lnTo>
                    <a:pt x="204" y="66"/>
                  </a:lnTo>
                  <a:lnTo>
                    <a:pt x="187" y="65"/>
                  </a:lnTo>
                  <a:lnTo>
                    <a:pt x="167" y="63"/>
                  </a:lnTo>
                  <a:lnTo>
                    <a:pt x="149" y="62"/>
                  </a:lnTo>
                  <a:lnTo>
                    <a:pt x="137" y="62"/>
                  </a:lnTo>
                  <a:lnTo>
                    <a:pt x="126" y="63"/>
                  </a:lnTo>
                  <a:lnTo>
                    <a:pt x="119" y="65"/>
                  </a:lnTo>
                  <a:lnTo>
                    <a:pt x="116" y="65"/>
                  </a:lnTo>
                  <a:lnTo>
                    <a:pt x="94" y="62"/>
                  </a:lnTo>
                  <a:lnTo>
                    <a:pt x="91" y="60"/>
                  </a:lnTo>
                  <a:lnTo>
                    <a:pt x="83" y="58"/>
                  </a:lnTo>
                  <a:lnTo>
                    <a:pt x="75" y="52"/>
                  </a:lnTo>
                  <a:lnTo>
                    <a:pt x="68" y="47"/>
                  </a:lnTo>
                  <a:lnTo>
                    <a:pt x="63" y="41"/>
                  </a:lnTo>
                  <a:lnTo>
                    <a:pt x="44" y="36"/>
                  </a:lnTo>
                  <a:lnTo>
                    <a:pt x="35" y="33"/>
                  </a:lnTo>
                  <a:lnTo>
                    <a:pt x="26" y="28"/>
                  </a:lnTo>
                  <a:lnTo>
                    <a:pt x="15" y="22"/>
                  </a:lnTo>
                  <a:lnTo>
                    <a:pt x="5" y="17"/>
                  </a:lnTo>
                  <a:lnTo>
                    <a:pt x="3" y="14"/>
                  </a:lnTo>
                  <a:lnTo>
                    <a:pt x="0" y="8"/>
                  </a:lnTo>
                  <a:lnTo>
                    <a:pt x="0" y="4"/>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0">
              <a:extLst>
                <a:ext uri="{FF2B5EF4-FFF2-40B4-BE49-F238E27FC236}">
                  <a16:creationId xmlns:a16="http://schemas.microsoft.com/office/drawing/2014/main" id="{29882AA2-3C6B-E843-993B-E32C40B000B5}"/>
                </a:ext>
              </a:extLst>
            </p:cNvPr>
            <p:cNvSpPr>
              <a:spLocks/>
            </p:cNvSpPr>
            <p:nvPr/>
          </p:nvSpPr>
          <p:spPr bwMode="auto">
            <a:xfrm>
              <a:off x="3713154" y="1681160"/>
              <a:ext cx="192088" cy="84138"/>
            </a:xfrm>
            <a:custGeom>
              <a:avLst/>
              <a:gdLst/>
              <a:ahLst/>
              <a:cxnLst>
                <a:cxn ang="0">
                  <a:pos x="9" y="0"/>
                </a:cxn>
                <a:cxn ang="0">
                  <a:pos x="15" y="0"/>
                </a:cxn>
                <a:cxn ang="0">
                  <a:pos x="24" y="1"/>
                </a:cxn>
                <a:cxn ang="0">
                  <a:pos x="32" y="4"/>
                </a:cxn>
                <a:cxn ang="0">
                  <a:pos x="37" y="8"/>
                </a:cxn>
                <a:cxn ang="0">
                  <a:pos x="43" y="11"/>
                </a:cxn>
                <a:cxn ang="0">
                  <a:pos x="48" y="11"/>
                </a:cxn>
                <a:cxn ang="0">
                  <a:pos x="56" y="9"/>
                </a:cxn>
                <a:cxn ang="0">
                  <a:pos x="76" y="7"/>
                </a:cxn>
                <a:cxn ang="0">
                  <a:pos x="82" y="5"/>
                </a:cxn>
                <a:cxn ang="0">
                  <a:pos x="88" y="3"/>
                </a:cxn>
                <a:cxn ang="0">
                  <a:pos x="93" y="3"/>
                </a:cxn>
                <a:cxn ang="0">
                  <a:pos x="102" y="4"/>
                </a:cxn>
                <a:cxn ang="0">
                  <a:pos x="111" y="8"/>
                </a:cxn>
                <a:cxn ang="0">
                  <a:pos x="119" y="13"/>
                </a:cxn>
                <a:cxn ang="0">
                  <a:pos x="121" y="16"/>
                </a:cxn>
                <a:cxn ang="0">
                  <a:pos x="121" y="19"/>
                </a:cxn>
                <a:cxn ang="0">
                  <a:pos x="118" y="24"/>
                </a:cxn>
                <a:cxn ang="0">
                  <a:pos x="115" y="27"/>
                </a:cxn>
                <a:cxn ang="0">
                  <a:pos x="114" y="30"/>
                </a:cxn>
                <a:cxn ang="0">
                  <a:pos x="110" y="34"/>
                </a:cxn>
                <a:cxn ang="0">
                  <a:pos x="100" y="34"/>
                </a:cxn>
                <a:cxn ang="0">
                  <a:pos x="92" y="37"/>
                </a:cxn>
                <a:cxn ang="0">
                  <a:pos x="87" y="40"/>
                </a:cxn>
                <a:cxn ang="0">
                  <a:pos x="81" y="44"/>
                </a:cxn>
                <a:cxn ang="0">
                  <a:pos x="73" y="48"/>
                </a:cxn>
                <a:cxn ang="0">
                  <a:pos x="62" y="52"/>
                </a:cxn>
                <a:cxn ang="0">
                  <a:pos x="56" y="53"/>
                </a:cxn>
                <a:cxn ang="0">
                  <a:pos x="52" y="53"/>
                </a:cxn>
                <a:cxn ang="0">
                  <a:pos x="47" y="50"/>
                </a:cxn>
                <a:cxn ang="0">
                  <a:pos x="44" y="48"/>
                </a:cxn>
                <a:cxn ang="0">
                  <a:pos x="41" y="42"/>
                </a:cxn>
                <a:cxn ang="0">
                  <a:pos x="37" y="38"/>
                </a:cxn>
                <a:cxn ang="0">
                  <a:pos x="30" y="37"/>
                </a:cxn>
                <a:cxn ang="0">
                  <a:pos x="24" y="37"/>
                </a:cxn>
                <a:cxn ang="0">
                  <a:pos x="18" y="38"/>
                </a:cxn>
                <a:cxn ang="0">
                  <a:pos x="13" y="35"/>
                </a:cxn>
                <a:cxn ang="0">
                  <a:pos x="9" y="31"/>
                </a:cxn>
                <a:cxn ang="0">
                  <a:pos x="3" y="20"/>
                </a:cxn>
                <a:cxn ang="0">
                  <a:pos x="2" y="16"/>
                </a:cxn>
                <a:cxn ang="0">
                  <a:pos x="0" y="13"/>
                </a:cxn>
                <a:cxn ang="0">
                  <a:pos x="0" y="9"/>
                </a:cxn>
                <a:cxn ang="0">
                  <a:pos x="2" y="7"/>
                </a:cxn>
                <a:cxn ang="0">
                  <a:pos x="9" y="0"/>
                </a:cxn>
              </a:cxnLst>
              <a:rect l="0" t="0" r="r" b="b"/>
              <a:pathLst>
                <a:path w="121" h="53">
                  <a:moveTo>
                    <a:pt x="9" y="0"/>
                  </a:moveTo>
                  <a:lnTo>
                    <a:pt x="15" y="0"/>
                  </a:lnTo>
                  <a:lnTo>
                    <a:pt x="24" y="1"/>
                  </a:lnTo>
                  <a:lnTo>
                    <a:pt x="32" y="4"/>
                  </a:lnTo>
                  <a:lnTo>
                    <a:pt x="37" y="8"/>
                  </a:lnTo>
                  <a:lnTo>
                    <a:pt x="43" y="11"/>
                  </a:lnTo>
                  <a:lnTo>
                    <a:pt x="48" y="11"/>
                  </a:lnTo>
                  <a:lnTo>
                    <a:pt x="56" y="9"/>
                  </a:lnTo>
                  <a:lnTo>
                    <a:pt x="76" y="7"/>
                  </a:lnTo>
                  <a:lnTo>
                    <a:pt x="82" y="5"/>
                  </a:lnTo>
                  <a:lnTo>
                    <a:pt x="88" y="3"/>
                  </a:lnTo>
                  <a:lnTo>
                    <a:pt x="93" y="3"/>
                  </a:lnTo>
                  <a:lnTo>
                    <a:pt x="102" y="4"/>
                  </a:lnTo>
                  <a:lnTo>
                    <a:pt x="111" y="8"/>
                  </a:lnTo>
                  <a:lnTo>
                    <a:pt x="119" y="13"/>
                  </a:lnTo>
                  <a:lnTo>
                    <a:pt x="121" y="16"/>
                  </a:lnTo>
                  <a:lnTo>
                    <a:pt x="121" y="19"/>
                  </a:lnTo>
                  <a:lnTo>
                    <a:pt x="118" y="24"/>
                  </a:lnTo>
                  <a:lnTo>
                    <a:pt x="115" y="27"/>
                  </a:lnTo>
                  <a:lnTo>
                    <a:pt x="114" y="30"/>
                  </a:lnTo>
                  <a:lnTo>
                    <a:pt x="110" y="34"/>
                  </a:lnTo>
                  <a:lnTo>
                    <a:pt x="100" y="34"/>
                  </a:lnTo>
                  <a:lnTo>
                    <a:pt x="92" y="37"/>
                  </a:lnTo>
                  <a:lnTo>
                    <a:pt x="87" y="40"/>
                  </a:lnTo>
                  <a:lnTo>
                    <a:pt x="81" y="44"/>
                  </a:lnTo>
                  <a:lnTo>
                    <a:pt x="73" y="48"/>
                  </a:lnTo>
                  <a:lnTo>
                    <a:pt x="62" y="52"/>
                  </a:lnTo>
                  <a:lnTo>
                    <a:pt x="56" y="53"/>
                  </a:lnTo>
                  <a:lnTo>
                    <a:pt x="52" y="53"/>
                  </a:lnTo>
                  <a:lnTo>
                    <a:pt x="47" y="50"/>
                  </a:lnTo>
                  <a:lnTo>
                    <a:pt x="44" y="48"/>
                  </a:lnTo>
                  <a:lnTo>
                    <a:pt x="41" y="42"/>
                  </a:lnTo>
                  <a:lnTo>
                    <a:pt x="37" y="38"/>
                  </a:lnTo>
                  <a:lnTo>
                    <a:pt x="30" y="37"/>
                  </a:lnTo>
                  <a:lnTo>
                    <a:pt x="24" y="37"/>
                  </a:lnTo>
                  <a:lnTo>
                    <a:pt x="18" y="38"/>
                  </a:lnTo>
                  <a:lnTo>
                    <a:pt x="13" y="35"/>
                  </a:lnTo>
                  <a:lnTo>
                    <a:pt x="9" y="31"/>
                  </a:lnTo>
                  <a:lnTo>
                    <a:pt x="3" y="20"/>
                  </a:lnTo>
                  <a:lnTo>
                    <a:pt x="2" y="16"/>
                  </a:lnTo>
                  <a:lnTo>
                    <a:pt x="0" y="13"/>
                  </a:lnTo>
                  <a:lnTo>
                    <a:pt x="0" y="9"/>
                  </a:lnTo>
                  <a:lnTo>
                    <a:pt x="2" y="7"/>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1">
              <a:extLst>
                <a:ext uri="{FF2B5EF4-FFF2-40B4-BE49-F238E27FC236}">
                  <a16:creationId xmlns:a16="http://schemas.microsoft.com/office/drawing/2014/main" id="{819DD52E-11B0-AD44-A235-EAFB698AF979}"/>
                </a:ext>
              </a:extLst>
            </p:cNvPr>
            <p:cNvSpPr>
              <a:spLocks/>
            </p:cNvSpPr>
            <p:nvPr/>
          </p:nvSpPr>
          <p:spPr bwMode="auto">
            <a:xfrm>
              <a:off x="2747955" y="1125535"/>
              <a:ext cx="1104898" cy="711199"/>
            </a:xfrm>
            <a:custGeom>
              <a:avLst/>
              <a:gdLst/>
              <a:ahLst/>
              <a:cxnLst>
                <a:cxn ang="0">
                  <a:pos x="498" y="13"/>
                </a:cxn>
                <a:cxn ang="0">
                  <a:pos x="472" y="26"/>
                </a:cxn>
                <a:cxn ang="0">
                  <a:pos x="401" y="33"/>
                </a:cxn>
                <a:cxn ang="0">
                  <a:pos x="468" y="35"/>
                </a:cxn>
                <a:cxn ang="0">
                  <a:pos x="524" y="20"/>
                </a:cxn>
                <a:cxn ang="0">
                  <a:pos x="558" y="20"/>
                </a:cxn>
                <a:cxn ang="0">
                  <a:pos x="582" y="66"/>
                </a:cxn>
                <a:cxn ang="0">
                  <a:pos x="619" y="105"/>
                </a:cxn>
                <a:cxn ang="0">
                  <a:pos x="692" y="80"/>
                </a:cxn>
                <a:cxn ang="0">
                  <a:pos x="659" y="121"/>
                </a:cxn>
                <a:cxn ang="0">
                  <a:pos x="619" y="180"/>
                </a:cxn>
                <a:cxn ang="0">
                  <a:pos x="637" y="191"/>
                </a:cxn>
                <a:cxn ang="0">
                  <a:pos x="623" y="226"/>
                </a:cxn>
                <a:cxn ang="0">
                  <a:pos x="578" y="239"/>
                </a:cxn>
                <a:cxn ang="0">
                  <a:pos x="585" y="276"/>
                </a:cxn>
                <a:cxn ang="0">
                  <a:pos x="574" y="300"/>
                </a:cxn>
                <a:cxn ang="0">
                  <a:pos x="559" y="277"/>
                </a:cxn>
                <a:cxn ang="0">
                  <a:pos x="539" y="288"/>
                </a:cxn>
                <a:cxn ang="0">
                  <a:pos x="566" y="310"/>
                </a:cxn>
                <a:cxn ang="0">
                  <a:pos x="550" y="311"/>
                </a:cxn>
                <a:cxn ang="0">
                  <a:pos x="465" y="328"/>
                </a:cxn>
                <a:cxn ang="0">
                  <a:pos x="440" y="359"/>
                </a:cxn>
                <a:cxn ang="0">
                  <a:pos x="375" y="373"/>
                </a:cxn>
                <a:cxn ang="0">
                  <a:pos x="373" y="390"/>
                </a:cxn>
                <a:cxn ang="0">
                  <a:pos x="358" y="402"/>
                </a:cxn>
                <a:cxn ang="0">
                  <a:pos x="346" y="439"/>
                </a:cxn>
                <a:cxn ang="0">
                  <a:pos x="317" y="440"/>
                </a:cxn>
                <a:cxn ang="0">
                  <a:pos x="310" y="432"/>
                </a:cxn>
                <a:cxn ang="0">
                  <a:pos x="279" y="422"/>
                </a:cxn>
                <a:cxn ang="0">
                  <a:pos x="249" y="381"/>
                </a:cxn>
                <a:cxn ang="0">
                  <a:pos x="231" y="370"/>
                </a:cxn>
                <a:cxn ang="0">
                  <a:pos x="221" y="333"/>
                </a:cxn>
                <a:cxn ang="0">
                  <a:pos x="228" y="318"/>
                </a:cxn>
                <a:cxn ang="0">
                  <a:pos x="215" y="287"/>
                </a:cxn>
                <a:cxn ang="0">
                  <a:pos x="239" y="303"/>
                </a:cxn>
                <a:cxn ang="0">
                  <a:pos x="249" y="313"/>
                </a:cxn>
                <a:cxn ang="0">
                  <a:pos x="249" y="287"/>
                </a:cxn>
                <a:cxn ang="0">
                  <a:pos x="219" y="269"/>
                </a:cxn>
                <a:cxn ang="0">
                  <a:pos x="205" y="287"/>
                </a:cxn>
                <a:cxn ang="0">
                  <a:pos x="194" y="243"/>
                </a:cxn>
                <a:cxn ang="0">
                  <a:pos x="146" y="210"/>
                </a:cxn>
                <a:cxn ang="0">
                  <a:pos x="79" y="205"/>
                </a:cxn>
                <a:cxn ang="0">
                  <a:pos x="71" y="184"/>
                </a:cxn>
                <a:cxn ang="0">
                  <a:pos x="52" y="214"/>
                </a:cxn>
                <a:cxn ang="0">
                  <a:pos x="16" y="188"/>
                </a:cxn>
                <a:cxn ang="0">
                  <a:pos x="27" y="174"/>
                </a:cxn>
                <a:cxn ang="0">
                  <a:pos x="57" y="148"/>
                </a:cxn>
                <a:cxn ang="0">
                  <a:pos x="86" y="126"/>
                </a:cxn>
                <a:cxn ang="0">
                  <a:pos x="113" y="111"/>
                </a:cxn>
                <a:cxn ang="0">
                  <a:pos x="127" y="92"/>
                </a:cxn>
                <a:cxn ang="0">
                  <a:pos x="211" y="80"/>
                </a:cxn>
                <a:cxn ang="0">
                  <a:pos x="256" y="68"/>
                </a:cxn>
                <a:cxn ang="0">
                  <a:pos x="268" y="42"/>
                </a:cxn>
                <a:cxn ang="0">
                  <a:pos x="279" y="58"/>
                </a:cxn>
                <a:cxn ang="0">
                  <a:pos x="305" y="28"/>
                </a:cxn>
                <a:cxn ang="0">
                  <a:pos x="377" y="6"/>
                </a:cxn>
              </a:cxnLst>
              <a:rect l="0" t="0" r="r" b="b"/>
              <a:pathLst>
                <a:path w="696" h="448">
                  <a:moveTo>
                    <a:pt x="420" y="0"/>
                  </a:moveTo>
                  <a:lnTo>
                    <a:pt x="435" y="0"/>
                  </a:lnTo>
                  <a:lnTo>
                    <a:pt x="455" y="3"/>
                  </a:lnTo>
                  <a:lnTo>
                    <a:pt x="477" y="9"/>
                  </a:lnTo>
                  <a:lnTo>
                    <a:pt x="496" y="11"/>
                  </a:lnTo>
                  <a:lnTo>
                    <a:pt x="498" y="13"/>
                  </a:lnTo>
                  <a:lnTo>
                    <a:pt x="500" y="13"/>
                  </a:lnTo>
                  <a:lnTo>
                    <a:pt x="504" y="17"/>
                  </a:lnTo>
                  <a:lnTo>
                    <a:pt x="502" y="20"/>
                  </a:lnTo>
                  <a:lnTo>
                    <a:pt x="498" y="21"/>
                  </a:lnTo>
                  <a:lnTo>
                    <a:pt x="487" y="24"/>
                  </a:lnTo>
                  <a:lnTo>
                    <a:pt x="472" y="26"/>
                  </a:lnTo>
                  <a:lnTo>
                    <a:pt x="457" y="31"/>
                  </a:lnTo>
                  <a:lnTo>
                    <a:pt x="443" y="33"/>
                  </a:lnTo>
                  <a:lnTo>
                    <a:pt x="431" y="35"/>
                  </a:lnTo>
                  <a:lnTo>
                    <a:pt x="418" y="35"/>
                  </a:lnTo>
                  <a:lnTo>
                    <a:pt x="407" y="33"/>
                  </a:lnTo>
                  <a:lnTo>
                    <a:pt x="401" y="33"/>
                  </a:lnTo>
                  <a:lnTo>
                    <a:pt x="406" y="35"/>
                  </a:lnTo>
                  <a:lnTo>
                    <a:pt x="416" y="36"/>
                  </a:lnTo>
                  <a:lnTo>
                    <a:pt x="428" y="39"/>
                  </a:lnTo>
                  <a:lnTo>
                    <a:pt x="444" y="39"/>
                  </a:lnTo>
                  <a:lnTo>
                    <a:pt x="463" y="36"/>
                  </a:lnTo>
                  <a:lnTo>
                    <a:pt x="468" y="35"/>
                  </a:lnTo>
                  <a:lnTo>
                    <a:pt x="474" y="32"/>
                  </a:lnTo>
                  <a:lnTo>
                    <a:pt x="484" y="29"/>
                  </a:lnTo>
                  <a:lnTo>
                    <a:pt x="495" y="31"/>
                  </a:lnTo>
                  <a:lnTo>
                    <a:pt x="502" y="29"/>
                  </a:lnTo>
                  <a:lnTo>
                    <a:pt x="511" y="25"/>
                  </a:lnTo>
                  <a:lnTo>
                    <a:pt x="524" y="20"/>
                  </a:lnTo>
                  <a:lnTo>
                    <a:pt x="532" y="18"/>
                  </a:lnTo>
                  <a:lnTo>
                    <a:pt x="540" y="20"/>
                  </a:lnTo>
                  <a:lnTo>
                    <a:pt x="547" y="21"/>
                  </a:lnTo>
                  <a:lnTo>
                    <a:pt x="552" y="21"/>
                  </a:lnTo>
                  <a:lnTo>
                    <a:pt x="555" y="20"/>
                  </a:lnTo>
                  <a:lnTo>
                    <a:pt x="558" y="20"/>
                  </a:lnTo>
                  <a:lnTo>
                    <a:pt x="563" y="18"/>
                  </a:lnTo>
                  <a:lnTo>
                    <a:pt x="569" y="20"/>
                  </a:lnTo>
                  <a:lnTo>
                    <a:pt x="571" y="25"/>
                  </a:lnTo>
                  <a:lnTo>
                    <a:pt x="573" y="35"/>
                  </a:lnTo>
                  <a:lnTo>
                    <a:pt x="578" y="57"/>
                  </a:lnTo>
                  <a:lnTo>
                    <a:pt x="582" y="66"/>
                  </a:lnTo>
                  <a:lnTo>
                    <a:pt x="588" y="74"/>
                  </a:lnTo>
                  <a:lnTo>
                    <a:pt x="592" y="83"/>
                  </a:lnTo>
                  <a:lnTo>
                    <a:pt x="596" y="92"/>
                  </a:lnTo>
                  <a:lnTo>
                    <a:pt x="602" y="99"/>
                  </a:lnTo>
                  <a:lnTo>
                    <a:pt x="610" y="105"/>
                  </a:lnTo>
                  <a:lnTo>
                    <a:pt x="619" y="105"/>
                  </a:lnTo>
                  <a:lnTo>
                    <a:pt x="629" y="99"/>
                  </a:lnTo>
                  <a:lnTo>
                    <a:pt x="647" y="81"/>
                  </a:lnTo>
                  <a:lnTo>
                    <a:pt x="658" y="76"/>
                  </a:lnTo>
                  <a:lnTo>
                    <a:pt x="671" y="74"/>
                  </a:lnTo>
                  <a:lnTo>
                    <a:pt x="682" y="77"/>
                  </a:lnTo>
                  <a:lnTo>
                    <a:pt x="692" y="80"/>
                  </a:lnTo>
                  <a:lnTo>
                    <a:pt x="696" y="84"/>
                  </a:lnTo>
                  <a:lnTo>
                    <a:pt x="696" y="91"/>
                  </a:lnTo>
                  <a:lnTo>
                    <a:pt x="692" y="98"/>
                  </a:lnTo>
                  <a:lnTo>
                    <a:pt x="685" y="105"/>
                  </a:lnTo>
                  <a:lnTo>
                    <a:pt x="669" y="113"/>
                  </a:lnTo>
                  <a:lnTo>
                    <a:pt x="659" y="121"/>
                  </a:lnTo>
                  <a:lnTo>
                    <a:pt x="640" y="140"/>
                  </a:lnTo>
                  <a:lnTo>
                    <a:pt x="633" y="148"/>
                  </a:lnTo>
                  <a:lnTo>
                    <a:pt x="625" y="157"/>
                  </a:lnTo>
                  <a:lnTo>
                    <a:pt x="621" y="163"/>
                  </a:lnTo>
                  <a:lnTo>
                    <a:pt x="618" y="170"/>
                  </a:lnTo>
                  <a:lnTo>
                    <a:pt x="619" y="180"/>
                  </a:lnTo>
                  <a:lnTo>
                    <a:pt x="622" y="184"/>
                  </a:lnTo>
                  <a:lnTo>
                    <a:pt x="623" y="187"/>
                  </a:lnTo>
                  <a:lnTo>
                    <a:pt x="626" y="188"/>
                  </a:lnTo>
                  <a:lnTo>
                    <a:pt x="633" y="188"/>
                  </a:lnTo>
                  <a:lnTo>
                    <a:pt x="636" y="189"/>
                  </a:lnTo>
                  <a:lnTo>
                    <a:pt x="637" y="191"/>
                  </a:lnTo>
                  <a:lnTo>
                    <a:pt x="637" y="192"/>
                  </a:lnTo>
                  <a:lnTo>
                    <a:pt x="632" y="198"/>
                  </a:lnTo>
                  <a:lnTo>
                    <a:pt x="629" y="202"/>
                  </a:lnTo>
                  <a:lnTo>
                    <a:pt x="628" y="205"/>
                  </a:lnTo>
                  <a:lnTo>
                    <a:pt x="625" y="214"/>
                  </a:lnTo>
                  <a:lnTo>
                    <a:pt x="623" y="226"/>
                  </a:lnTo>
                  <a:lnTo>
                    <a:pt x="623" y="240"/>
                  </a:lnTo>
                  <a:lnTo>
                    <a:pt x="622" y="244"/>
                  </a:lnTo>
                  <a:lnTo>
                    <a:pt x="617" y="244"/>
                  </a:lnTo>
                  <a:lnTo>
                    <a:pt x="592" y="236"/>
                  </a:lnTo>
                  <a:lnTo>
                    <a:pt x="584" y="236"/>
                  </a:lnTo>
                  <a:lnTo>
                    <a:pt x="578" y="239"/>
                  </a:lnTo>
                  <a:lnTo>
                    <a:pt x="576" y="244"/>
                  </a:lnTo>
                  <a:lnTo>
                    <a:pt x="576" y="251"/>
                  </a:lnTo>
                  <a:lnTo>
                    <a:pt x="578" y="258"/>
                  </a:lnTo>
                  <a:lnTo>
                    <a:pt x="581" y="266"/>
                  </a:lnTo>
                  <a:lnTo>
                    <a:pt x="582" y="272"/>
                  </a:lnTo>
                  <a:lnTo>
                    <a:pt x="585" y="276"/>
                  </a:lnTo>
                  <a:lnTo>
                    <a:pt x="587" y="280"/>
                  </a:lnTo>
                  <a:lnTo>
                    <a:pt x="588" y="281"/>
                  </a:lnTo>
                  <a:lnTo>
                    <a:pt x="588" y="290"/>
                  </a:lnTo>
                  <a:lnTo>
                    <a:pt x="585" y="295"/>
                  </a:lnTo>
                  <a:lnTo>
                    <a:pt x="582" y="298"/>
                  </a:lnTo>
                  <a:lnTo>
                    <a:pt x="574" y="300"/>
                  </a:lnTo>
                  <a:lnTo>
                    <a:pt x="566" y="298"/>
                  </a:lnTo>
                  <a:lnTo>
                    <a:pt x="562" y="294"/>
                  </a:lnTo>
                  <a:lnTo>
                    <a:pt x="562" y="290"/>
                  </a:lnTo>
                  <a:lnTo>
                    <a:pt x="561" y="287"/>
                  </a:lnTo>
                  <a:lnTo>
                    <a:pt x="561" y="283"/>
                  </a:lnTo>
                  <a:lnTo>
                    <a:pt x="559" y="277"/>
                  </a:lnTo>
                  <a:lnTo>
                    <a:pt x="546" y="269"/>
                  </a:lnTo>
                  <a:lnTo>
                    <a:pt x="539" y="266"/>
                  </a:lnTo>
                  <a:lnTo>
                    <a:pt x="535" y="265"/>
                  </a:lnTo>
                  <a:lnTo>
                    <a:pt x="533" y="268"/>
                  </a:lnTo>
                  <a:lnTo>
                    <a:pt x="536" y="281"/>
                  </a:lnTo>
                  <a:lnTo>
                    <a:pt x="539" y="288"/>
                  </a:lnTo>
                  <a:lnTo>
                    <a:pt x="544" y="291"/>
                  </a:lnTo>
                  <a:lnTo>
                    <a:pt x="552" y="294"/>
                  </a:lnTo>
                  <a:lnTo>
                    <a:pt x="556" y="298"/>
                  </a:lnTo>
                  <a:lnTo>
                    <a:pt x="559" y="302"/>
                  </a:lnTo>
                  <a:lnTo>
                    <a:pt x="566" y="309"/>
                  </a:lnTo>
                  <a:lnTo>
                    <a:pt x="566" y="310"/>
                  </a:lnTo>
                  <a:lnTo>
                    <a:pt x="563" y="311"/>
                  </a:lnTo>
                  <a:lnTo>
                    <a:pt x="561" y="311"/>
                  </a:lnTo>
                  <a:lnTo>
                    <a:pt x="558" y="313"/>
                  </a:lnTo>
                  <a:lnTo>
                    <a:pt x="555" y="313"/>
                  </a:lnTo>
                  <a:lnTo>
                    <a:pt x="552" y="311"/>
                  </a:lnTo>
                  <a:lnTo>
                    <a:pt x="550" y="311"/>
                  </a:lnTo>
                  <a:lnTo>
                    <a:pt x="543" y="313"/>
                  </a:lnTo>
                  <a:lnTo>
                    <a:pt x="521" y="324"/>
                  </a:lnTo>
                  <a:lnTo>
                    <a:pt x="507" y="328"/>
                  </a:lnTo>
                  <a:lnTo>
                    <a:pt x="495" y="329"/>
                  </a:lnTo>
                  <a:lnTo>
                    <a:pt x="483" y="328"/>
                  </a:lnTo>
                  <a:lnTo>
                    <a:pt x="465" y="328"/>
                  </a:lnTo>
                  <a:lnTo>
                    <a:pt x="461" y="331"/>
                  </a:lnTo>
                  <a:lnTo>
                    <a:pt x="455" y="337"/>
                  </a:lnTo>
                  <a:lnTo>
                    <a:pt x="450" y="346"/>
                  </a:lnTo>
                  <a:lnTo>
                    <a:pt x="446" y="354"/>
                  </a:lnTo>
                  <a:lnTo>
                    <a:pt x="443" y="358"/>
                  </a:lnTo>
                  <a:lnTo>
                    <a:pt x="440" y="359"/>
                  </a:lnTo>
                  <a:lnTo>
                    <a:pt x="424" y="359"/>
                  </a:lnTo>
                  <a:lnTo>
                    <a:pt x="416" y="358"/>
                  </a:lnTo>
                  <a:lnTo>
                    <a:pt x="409" y="358"/>
                  </a:lnTo>
                  <a:lnTo>
                    <a:pt x="401" y="361"/>
                  </a:lnTo>
                  <a:lnTo>
                    <a:pt x="391" y="368"/>
                  </a:lnTo>
                  <a:lnTo>
                    <a:pt x="375" y="373"/>
                  </a:lnTo>
                  <a:lnTo>
                    <a:pt x="372" y="374"/>
                  </a:lnTo>
                  <a:lnTo>
                    <a:pt x="370" y="377"/>
                  </a:lnTo>
                  <a:lnTo>
                    <a:pt x="370" y="380"/>
                  </a:lnTo>
                  <a:lnTo>
                    <a:pt x="372" y="383"/>
                  </a:lnTo>
                  <a:lnTo>
                    <a:pt x="372" y="385"/>
                  </a:lnTo>
                  <a:lnTo>
                    <a:pt x="373" y="390"/>
                  </a:lnTo>
                  <a:lnTo>
                    <a:pt x="373" y="396"/>
                  </a:lnTo>
                  <a:lnTo>
                    <a:pt x="372" y="400"/>
                  </a:lnTo>
                  <a:lnTo>
                    <a:pt x="370" y="402"/>
                  </a:lnTo>
                  <a:lnTo>
                    <a:pt x="365" y="405"/>
                  </a:lnTo>
                  <a:lnTo>
                    <a:pt x="361" y="403"/>
                  </a:lnTo>
                  <a:lnTo>
                    <a:pt x="358" y="402"/>
                  </a:lnTo>
                  <a:lnTo>
                    <a:pt x="355" y="403"/>
                  </a:lnTo>
                  <a:lnTo>
                    <a:pt x="354" y="403"/>
                  </a:lnTo>
                  <a:lnTo>
                    <a:pt x="353" y="406"/>
                  </a:lnTo>
                  <a:lnTo>
                    <a:pt x="353" y="422"/>
                  </a:lnTo>
                  <a:lnTo>
                    <a:pt x="351" y="431"/>
                  </a:lnTo>
                  <a:lnTo>
                    <a:pt x="346" y="439"/>
                  </a:lnTo>
                  <a:lnTo>
                    <a:pt x="342" y="443"/>
                  </a:lnTo>
                  <a:lnTo>
                    <a:pt x="338" y="446"/>
                  </a:lnTo>
                  <a:lnTo>
                    <a:pt x="335" y="448"/>
                  </a:lnTo>
                  <a:lnTo>
                    <a:pt x="323" y="448"/>
                  </a:lnTo>
                  <a:lnTo>
                    <a:pt x="320" y="446"/>
                  </a:lnTo>
                  <a:lnTo>
                    <a:pt x="317" y="440"/>
                  </a:lnTo>
                  <a:lnTo>
                    <a:pt x="317" y="437"/>
                  </a:lnTo>
                  <a:lnTo>
                    <a:pt x="316" y="435"/>
                  </a:lnTo>
                  <a:lnTo>
                    <a:pt x="316" y="432"/>
                  </a:lnTo>
                  <a:lnTo>
                    <a:pt x="314" y="431"/>
                  </a:lnTo>
                  <a:lnTo>
                    <a:pt x="312" y="431"/>
                  </a:lnTo>
                  <a:lnTo>
                    <a:pt x="310" y="432"/>
                  </a:lnTo>
                  <a:lnTo>
                    <a:pt x="305" y="435"/>
                  </a:lnTo>
                  <a:lnTo>
                    <a:pt x="301" y="436"/>
                  </a:lnTo>
                  <a:lnTo>
                    <a:pt x="295" y="439"/>
                  </a:lnTo>
                  <a:lnTo>
                    <a:pt x="293" y="436"/>
                  </a:lnTo>
                  <a:lnTo>
                    <a:pt x="287" y="429"/>
                  </a:lnTo>
                  <a:lnTo>
                    <a:pt x="279" y="422"/>
                  </a:lnTo>
                  <a:lnTo>
                    <a:pt x="269" y="416"/>
                  </a:lnTo>
                  <a:lnTo>
                    <a:pt x="256" y="405"/>
                  </a:lnTo>
                  <a:lnTo>
                    <a:pt x="250" y="395"/>
                  </a:lnTo>
                  <a:lnTo>
                    <a:pt x="246" y="387"/>
                  </a:lnTo>
                  <a:lnTo>
                    <a:pt x="246" y="383"/>
                  </a:lnTo>
                  <a:lnTo>
                    <a:pt x="249" y="381"/>
                  </a:lnTo>
                  <a:lnTo>
                    <a:pt x="250" y="381"/>
                  </a:lnTo>
                  <a:lnTo>
                    <a:pt x="253" y="379"/>
                  </a:lnTo>
                  <a:lnTo>
                    <a:pt x="249" y="379"/>
                  </a:lnTo>
                  <a:lnTo>
                    <a:pt x="236" y="374"/>
                  </a:lnTo>
                  <a:lnTo>
                    <a:pt x="234" y="372"/>
                  </a:lnTo>
                  <a:lnTo>
                    <a:pt x="231" y="370"/>
                  </a:lnTo>
                  <a:lnTo>
                    <a:pt x="228" y="363"/>
                  </a:lnTo>
                  <a:lnTo>
                    <a:pt x="226" y="355"/>
                  </a:lnTo>
                  <a:lnTo>
                    <a:pt x="221" y="346"/>
                  </a:lnTo>
                  <a:lnTo>
                    <a:pt x="220" y="339"/>
                  </a:lnTo>
                  <a:lnTo>
                    <a:pt x="220" y="336"/>
                  </a:lnTo>
                  <a:lnTo>
                    <a:pt x="221" y="333"/>
                  </a:lnTo>
                  <a:lnTo>
                    <a:pt x="227" y="328"/>
                  </a:lnTo>
                  <a:lnTo>
                    <a:pt x="228" y="324"/>
                  </a:lnTo>
                  <a:lnTo>
                    <a:pt x="231" y="322"/>
                  </a:lnTo>
                  <a:lnTo>
                    <a:pt x="231" y="320"/>
                  </a:lnTo>
                  <a:lnTo>
                    <a:pt x="230" y="318"/>
                  </a:lnTo>
                  <a:lnTo>
                    <a:pt x="228" y="318"/>
                  </a:lnTo>
                  <a:lnTo>
                    <a:pt x="224" y="317"/>
                  </a:lnTo>
                  <a:lnTo>
                    <a:pt x="215" y="317"/>
                  </a:lnTo>
                  <a:lnTo>
                    <a:pt x="211" y="313"/>
                  </a:lnTo>
                  <a:lnTo>
                    <a:pt x="209" y="303"/>
                  </a:lnTo>
                  <a:lnTo>
                    <a:pt x="212" y="291"/>
                  </a:lnTo>
                  <a:lnTo>
                    <a:pt x="215" y="287"/>
                  </a:lnTo>
                  <a:lnTo>
                    <a:pt x="219" y="284"/>
                  </a:lnTo>
                  <a:lnTo>
                    <a:pt x="221" y="281"/>
                  </a:lnTo>
                  <a:lnTo>
                    <a:pt x="238" y="281"/>
                  </a:lnTo>
                  <a:lnTo>
                    <a:pt x="241" y="284"/>
                  </a:lnTo>
                  <a:lnTo>
                    <a:pt x="242" y="290"/>
                  </a:lnTo>
                  <a:lnTo>
                    <a:pt x="239" y="303"/>
                  </a:lnTo>
                  <a:lnTo>
                    <a:pt x="239" y="307"/>
                  </a:lnTo>
                  <a:lnTo>
                    <a:pt x="241" y="309"/>
                  </a:lnTo>
                  <a:lnTo>
                    <a:pt x="242" y="309"/>
                  </a:lnTo>
                  <a:lnTo>
                    <a:pt x="243" y="310"/>
                  </a:lnTo>
                  <a:lnTo>
                    <a:pt x="246" y="310"/>
                  </a:lnTo>
                  <a:lnTo>
                    <a:pt x="249" y="313"/>
                  </a:lnTo>
                  <a:lnTo>
                    <a:pt x="253" y="309"/>
                  </a:lnTo>
                  <a:lnTo>
                    <a:pt x="253" y="306"/>
                  </a:lnTo>
                  <a:lnTo>
                    <a:pt x="254" y="303"/>
                  </a:lnTo>
                  <a:lnTo>
                    <a:pt x="254" y="300"/>
                  </a:lnTo>
                  <a:lnTo>
                    <a:pt x="253" y="294"/>
                  </a:lnTo>
                  <a:lnTo>
                    <a:pt x="249" y="287"/>
                  </a:lnTo>
                  <a:lnTo>
                    <a:pt x="243" y="280"/>
                  </a:lnTo>
                  <a:lnTo>
                    <a:pt x="239" y="274"/>
                  </a:lnTo>
                  <a:lnTo>
                    <a:pt x="234" y="269"/>
                  </a:lnTo>
                  <a:lnTo>
                    <a:pt x="230" y="268"/>
                  </a:lnTo>
                  <a:lnTo>
                    <a:pt x="220" y="268"/>
                  </a:lnTo>
                  <a:lnTo>
                    <a:pt x="219" y="269"/>
                  </a:lnTo>
                  <a:lnTo>
                    <a:pt x="216" y="274"/>
                  </a:lnTo>
                  <a:lnTo>
                    <a:pt x="213" y="277"/>
                  </a:lnTo>
                  <a:lnTo>
                    <a:pt x="212" y="280"/>
                  </a:lnTo>
                  <a:lnTo>
                    <a:pt x="209" y="284"/>
                  </a:lnTo>
                  <a:lnTo>
                    <a:pt x="206" y="285"/>
                  </a:lnTo>
                  <a:lnTo>
                    <a:pt x="205" y="287"/>
                  </a:lnTo>
                  <a:lnTo>
                    <a:pt x="202" y="288"/>
                  </a:lnTo>
                  <a:lnTo>
                    <a:pt x="201" y="287"/>
                  </a:lnTo>
                  <a:lnTo>
                    <a:pt x="200" y="281"/>
                  </a:lnTo>
                  <a:lnTo>
                    <a:pt x="198" y="269"/>
                  </a:lnTo>
                  <a:lnTo>
                    <a:pt x="197" y="255"/>
                  </a:lnTo>
                  <a:lnTo>
                    <a:pt x="194" y="243"/>
                  </a:lnTo>
                  <a:lnTo>
                    <a:pt x="191" y="233"/>
                  </a:lnTo>
                  <a:lnTo>
                    <a:pt x="185" y="226"/>
                  </a:lnTo>
                  <a:lnTo>
                    <a:pt x="175" y="221"/>
                  </a:lnTo>
                  <a:lnTo>
                    <a:pt x="164" y="218"/>
                  </a:lnTo>
                  <a:lnTo>
                    <a:pt x="156" y="214"/>
                  </a:lnTo>
                  <a:lnTo>
                    <a:pt x="146" y="210"/>
                  </a:lnTo>
                  <a:lnTo>
                    <a:pt x="133" y="207"/>
                  </a:lnTo>
                  <a:lnTo>
                    <a:pt x="120" y="205"/>
                  </a:lnTo>
                  <a:lnTo>
                    <a:pt x="112" y="203"/>
                  </a:lnTo>
                  <a:lnTo>
                    <a:pt x="105" y="203"/>
                  </a:lnTo>
                  <a:lnTo>
                    <a:pt x="86" y="206"/>
                  </a:lnTo>
                  <a:lnTo>
                    <a:pt x="79" y="205"/>
                  </a:lnTo>
                  <a:lnTo>
                    <a:pt x="77" y="203"/>
                  </a:lnTo>
                  <a:lnTo>
                    <a:pt x="75" y="200"/>
                  </a:lnTo>
                  <a:lnTo>
                    <a:pt x="72" y="196"/>
                  </a:lnTo>
                  <a:lnTo>
                    <a:pt x="72" y="194"/>
                  </a:lnTo>
                  <a:lnTo>
                    <a:pt x="71" y="189"/>
                  </a:lnTo>
                  <a:lnTo>
                    <a:pt x="71" y="184"/>
                  </a:lnTo>
                  <a:lnTo>
                    <a:pt x="70" y="187"/>
                  </a:lnTo>
                  <a:lnTo>
                    <a:pt x="68" y="194"/>
                  </a:lnTo>
                  <a:lnTo>
                    <a:pt x="66" y="202"/>
                  </a:lnTo>
                  <a:lnTo>
                    <a:pt x="63" y="207"/>
                  </a:lnTo>
                  <a:lnTo>
                    <a:pt x="60" y="211"/>
                  </a:lnTo>
                  <a:lnTo>
                    <a:pt x="52" y="214"/>
                  </a:lnTo>
                  <a:lnTo>
                    <a:pt x="48" y="213"/>
                  </a:lnTo>
                  <a:lnTo>
                    <a:pt x="44" y="209"/>
                  </a:lnTo>
                  <a:lnTo>
                    <a:pt x="38" y="200"/>
                  </a:lnTo>
                  <a:lnTo>
                    <a:pt x="31" y="194"/>
                  </a:lnTo>
                  <a:lnTo>
                    <a:pt x="25" y="189"/>
                  </a:lnTo>
                  <a:lnTo>
                    <a:pt x="16" y="188"/>
                  </a:lnTo>
                  <a:lnTo>
                    <a:pt x="10" y="188"/>
                  </a:lnTo>
                  <a:lnTo>
                    <a:pt x="3" y="184"/>
                  </a:lnTo>
                  <a:lnTo>
                    <a:pt x="0" y="180"/>
                  </a:lnTo>
                  <a:lnTo>
                    <a:pt x="3" y="177"/>
                  </a:lnTo>
                  <a:lnTo>
                    <a:pt x="8" y="174"/>
                  </a:lnTo>
                  <a:lnTo>
                    <a:pt x="27" y="174"/>
                  </a:lnTo>
                  <a:lnTo>
                    <a:pt x="34" y="172"/>
                  </a:lnTo>
                  <a:lnTo>
                    <a:pt x="42" y="169"/>
                  </a:lnTo>
                  <a:lnTo>
                    <a:pt x="49" y="165"/>
                  </a:lnTo>
                  <a:lnTo>
                    <a:pt x="52" y="159"/>
                  </a:lnTo>
                  <a:lnTo>
                    <a:pt x="55" y="151"/>
                  </a:lnTo>
                  <a:lnTo>
                    <a:pt x="57" y="148"/>
                  </a:lnTo>
                  <a:lnTo>
                    <a:pt x="61" y="146"/>
                  </a:lnTo>
                  <a:lnTo>
                    <a:pt x="79" y="146"/>
                  </a:lnTo>
                  <a:lnTo>
                    <a:pt x="82" y="143"/>
                  </a:lnTo>
                  <a:lnTo>
                    <a:pt x="85" y="137"/>
                  </a:lnTo>
                  <a:lnTo>
                    <a:pt x="86" y="133"/>
                  </a:lnTo>
                  <a:lnTo>
                    <a:pt x="86" y="126"/>
                  </a:lnTo>
                  <a:lnTo>
                    <a:pt x="87" y="120"/>
                  </a:lnTo>
                  <a:lnTo>
                    <a:pt x="93" y="114"/>
                  </a:lnTo>
                  <a:lnTo>
                    <a:pt x="100" y="110"/>
                  </a:lnTo>
                  <a:lnTo>
                    <a:pt x="105" y="109"/>
                  </a:lnTo>
                  <a:lnTo>
                    <a:pt x="111" y="110"/>
                  </a:lnTo>
                  <a:lnTo>
                    <a:pt x="113" y="111"/>
                  </a:lnTo>
                  <a:lnTo>
                    <a:pt x="119" y="111"/>
                  </a:lnTo>
                  <a:lnTo>
                    <a:pt x="123" y="110"/>
                  </a:lnTo>
                  <a:lnTo>
                    <a:pt x="126" y="109"/>
                  </a:lnTo>
                  <a:lnTo>
                    <a:pt x="128" y="103"/>
                  </a:lnTo>
                  <a:lnTo>
                    <a:pt x="127" y="99"/>
                  </a:lnTo>
                  <a:lnTo>
                    <a:pt x="127" y="92"/>
                  </a:lnTo>
                  <a:lnTo>
                    <a:pt x="134" y="87"/>
                  </a:lnTo>
                  <a:lnTo>
                    <a:pt x="146" y="83"/>
                  </a:lnTo>
                  <a:lnTo>
                    <a:pt x="160" y="78"/>
                  </a:lnTo>
                  <a:lnTo>
                    <a:pt x="193" y="76"/>
                  </a:lnTo>
                  <a:lnTo>
                    <a:pt x="204" y="77"/>
                  </a:lnTo>
                  <a:lnTo>
                    <a:pt x="211" y="80"/>
                  </a:lnTo>
                  <a:lnTo>
                    <a:pt x="215" y="83"/>
                  </a:lnTo>
                  <a:lnTo>
                    <a:pt x="223" y="85"/>
                  </a:lnTo>
                  <a:lnTo>
                    <a:pt x="232" y="85"/>
                  </a:lnTo>
                  <a:lnTo>
                    <a:pt x="243" y="83"/>
                  </a:lnTo>
                  <a:lnTo>
                    <a:pt x="252" y="77"/>
                  </a:lnTo>
                  <a:lnTo>
                    <a:pt x="256" y="68"/>
                  </a:lnTo>
                  <a:lnTo>
                    <a:pt x="256" y="57"/>
                  </a:lnTo>
                  <a:lnTo>
                    <a:pt x="257" y="48"/>
                  </a:lnTo>
                  <a:lnTo>
                    <a:pt x="261" y="42"/>
                  </a:lnTo>
                  <a:lnTo>
                    <a:pt x="264" y="40"/>
                  </a:lnTo>
                  <a:lnTo>
                    <a:pt x="265" y="40"/>
                  </a:lnTo>
                  <a:lnTo>
                    <a:pt x="268" y="42"/>
                  </a:lnTo>
                  <a:lnTo>
                    <a:pt x="269" y="43"/>
                  </a:lnTo>
                  <a:lnTo>
                    <a:pt x="271" y="46"/>
                  </a:lnTo>
                  <a:lnTo>
                    <a:pt x="272" y="50"/>
                  </a:lnTo>
                  <a:lnTo>
                    <a:pt x="275" y="52"/>
                  </a:lnTo>
                  <a:lnTo>
                    <a:pt x="276" y="55"/>
                  </a:lnTo>
                  <a:lnTo>
                    <a:pt x="279" y="58"/>
                  </a:lnTo>
                  <a:lnTo>
                    <a:pt x="283" y="58"/>
                  </a:lnTo>
                  <a:lnTo>
                    <a:pt x="287" y="54"/>
                  </a:lnTo>
                  <a:lnTo>
                    <a:pt x="291" y="46"/>
                  </a:lnTo>
                  <a:lnTo>
                    <a:pt x="297" y="36"/>
                  </a:lnTo>
                  <a:lnTo>
                    <a:pt x="301" y="29"/>
                  </a:lnTo>
                  <a:lnTo>
                    <a:pt x="305" y="28"/>
                  </a:lnTo>
                  <a:lnTo>
                    <a:pt x="313" y="26"/>
                  </a:lnTo>
                  <a:lnTo>
                    <a:pt x="323" y="22"/>
                  </a:lnTo>
                  <a:lnTo>
                    <a:pt x="334" y="17"/>
                  </a:lnTo>
                  <a:lnTo>
                    <a:pt x="346" y="10"/>
                  </a:lnTo>
                  <a:lnTo>
                    <a:pt x="361" y="7"/>
                  </a:lnTo>
                  <a:lnTo>
                    <a:pt x="377" y="6"/>
                  </a:lnTo>
                  <a:lnTo>
                    <a:pt x="392" y="6"/>
                  </a:lnTo>
                  <a:lnTo>
                    <a:pt x="407" y="3"/>
                  </a:lnTo>
                  <a:lnTo>
                    <a:pt x="4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2">
              <a:extLst>
                <a:ext uri="{FF2B5EF4-FFF2-40B4-BE49-F238E27FC236}">
                  <a16:creationId xmlns:a16="http://schemas.microsoft.com/office/drawing/2014/main" id="{875E652A-D55D-D741-BF9D-D44B056AFB39}"/>
                </a:ext>
              </a:extLst>
            </p:cNvPr>
            <p:cNvSpPr>
              <a:spLocks/>
            </p:cNvSpPr>
            <p:nvPr/>
          </p:nvSpPr>
          <p:spPr bwMode="auto">
            <a:xfrm>
              <a:off x="2517768" y="2711445"/>
              <a:ext cx="182562" cy="76200"/>
            </a:xfrm>
            <a:custGeom>
              <a:avLst/>
              <a:gdLst/>
              <a:ahLst/>
              <a:cxnLst>
                <a:cxn ang="0">
                  <a:pos x="33" y="0"/>
                </a:cxn>
                <a:cxn ang="0">
                  <a:pos x="38" y="0"/>
                </a:cxn>
                <a:cxn ang="0">
                  <a:pos x="47" y="2"/>
                </a:cxn>
                <a:cxn ang="0">
                  <a:pos x="56" y="4"/>
                </a:cxn>
                <a:cxn ang="0">
                  <a:pos x="63" y="10"/>
                </a:cxn>
                <a:cxn ang="0">
                  <a:pos x="71" y="17"/>
                </a:cxn>
                <a:cxn ang="0">
                  <a:pos x="79" y="22"/>
                </a:cxn>
                <a:cxn ang="0">
                  <a:pos x="89" y="26"/>
                </a:cxn>
                <a:cxn ang="0">
                  <a:pos x="96" y="28"/>
                </a:cxn>
                <a:cxn ang="0">
                  <a:pos x="98" y="28"/>
                </a:cxn>
                <a:cxn ang="0">
                  <a:pos x="101" y="29"/>
                </a:cxn>
                <a:cxn ang="0">
                  <a:pos x="105" y="32"/>
                </a:cxn>
                <a:cxn ang="0">
                  <a:pos x="113" y="40"/>
                </a:cxn>
                <a:cxn ang="0">
                  <a:pos x="115" y="43"/>
                </a:cxn>
                <a:cxn ang="0">
                  <a:pos x="115" y="45"/>
                </a:cxn>
                <a:cxn ang="0">
                  <a:pos x="111" y="48"/>
                </a:cxn>
                <a:cxn ang="0">
                  <a:pos x="105" y="48"/>
                </a:cxn>
                <a:cxn ang="0">
                  <a:pos x="97" y="47"/>
                </a:cxn>
                <a:cxn ang="0">
                  <a:pos x="92" y="44"/>
                </a:cxn>
                <a:cxn ang="0">
                  <a:pos x="85" y="40"/>
                </a:cxn>
                <a:cxn ang="0">
                  <a:pos x="77" y="33"/>
                </a:cxn>
                <a:cxn ang="0">
                  <a:pos x="68" y="28"/>
                </a:cxn>
                <a:cxn ang="0">
                  <a:pos x="63" y="22"/>
                </a:cxn>
                <a:cxn ang="0">
                  <a:pos x="56" y="18"/>
                </a:cxn>
                <a:cxn ang="0">
                  <a:pos x="5" y="18"/>
                </a:cxn>
                <a:cxn ang="0">
                  <a:pos x="1" y="17"/>
                </a:cxn>
                <a:cxn ang="0">
                  <a:pos x="0" y="10"/>
                </a:cxn>
                <a:cxn ang="0">
                  <a:pos x="3" y="8"/>
                </a:cxn>
                <a:cxn ang="0">
                  <a:pos x="10" y="7"/>
                </a:cxn>
                <a:cxn ang="0">
                  <a:pos x="18" y="3"/>
                </a:cxn>
                <a:cxn ang="0">
                  <a:pos x="27" y="2"/>
                </a:cxn>
                <a:cxn ang="0">
                  <a:pos x="33" y="0"/>
                </a:cxn>
              </a:cxnLst>
              <a:rect l="0" t="0" r="r" b="b"/>
              <a:pathLst>
                <a:path w="115" h="48">
                  <a:moveTo>
                    <a:pt x="33" y="0"/>
                  </a:moveTo>
                  <a:lnTo>
                    <a:pt x="38" y="0"/>
                  </a:lnTo>
                  <a:lnTo>
                    <a:pt x="47" y="2"/>
                  </a:lnTo>
                  <a:lnTo>
                    <a:pt x="56" y="4"/>
                  </a:lnTo>
                  <a:lnTo>
                    <a:pt x="63" y="10"/>
                  </a:lnTo>
                  <a:lnTo>
                    <a:pt x="71" y="17"/>
                  </a:lnTo>
                  <a:lnTo>
                    <a:pt x="79" y="22"/>
                  </a:lnTo>
                  <a:lnTo>
                    <a:pt x="89" y="26"/>
                  </a:lnTo>
                  <a:lnTo>
                    <a:pt x="96" y="28"/>
                  </a:lnTo>
                  <a:lnTo>
                    <a:pt x="98" y="28"/>
                  </a:lnTo>
                  <a:lnTo>
                    <a:pt x="101" y="29"/>
                  </a:lnTo>
                  <a:lnTo>
                    <a:pt x="105" y="32"/>
                  </a:lnTo>
                  <a:lnTo>
                    <a:pt x="113" y="40"/>
                  </a:lnTo>
                  <a:lnTo>
                    <a:pt x="115" y="43"/>
                  </a:lnTo>
                  <a:lnTo>
                    <a:pt x="115" y="45"/>
                  </a:lnTo>
                  <a:lnTo>
                    <a:pt x="111" y="48"/>
                  </a:lnTo>
                  <a:lnTo>
                    <a:pt x="105" y="48"/>
                  </a:lnTo>
                  <a:lnTo>
                    <a:pt x="97" y="47"/>
                  </a:lnTo>
                  <a:lnTo>
                    <a:pt x="92" y="44"/>
                  </a:lnTo>
                  <a:lnTo>
                    <a:pt x="85" y="40"/>
                  </a:lnTo>
                  <a:lnTo>
                    <a:pt x="77" y="33"/>
                  </a:lnTo>
                  <a:lnTo>
                    <a:pt x="68" y="28"/>
                  </a:lnTo>
                  <a:lnTo>
                    <a:pt x="63" y="22"/>
                  </a:lnTo>
                  <a:lnTo>
                    <a:pt x="56" y="18"/>
                  </a:lnTo>
                  <a:lnTo>
                    <a:pt x="5" y="18"/>
                  </a:lnTo>
                  <a:lnTo>
                    <a:pt x="1" y="17"/>
                  </a:lnTo>
                  <a:lnTo>
                    <a:pt x="0" y="10"/>
                  </a:lnTo>
                  <a:lnTo>
                    <a:pt x="3" y="8"/>
                  </a:lnTo>
                  <a:lnTo>
                    <a:pt x="10" y="7"/>
                  </a:lnTo>
                  <a:lnTo>
                    <a:pt x="18" y="3"/>
                  </a:lnTo>
                  <a:lnTo>
                    <a:pt x="27"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3">
              <a:extLst>
                <a:ext uri="{FF2B5EF4-FFF2-40B4-BE49-F238E27FC236}">
                  <a16:creationId xmlns:a16="http://schemas.microsoft.com/office/drawing/2014/main" id="{0E27E122-CDEC-6046-9B39-40B76B1FBC2D}"/>
                </a:ext>
              </a:extLst>
            </p:cNvPr>
            <p:cNvSpPr>
              <a:spLocks/>
            </p:cNvSpPr>
            <p:nvPr/>
          </p:nvSpPr>
          <p:spPr bwMode="auto">
            <a:xfrm>
              <a:off x="2632067" y="2670170"/>
              <a:ext cx="26988" cy="20638"/>
            </a:xfrm>
            <a:custGeom>
              <a:avLst/>
              <a:gdLst/>
              <a:ahLst/>
              <a:cxnLst>
                <a:cxn ang="0">
                  <a:pos x="6" y="0"/>
                </a:cxn>
                <a:cxn ang="0">
                  <a:pos x="10" y="0"/>
                </a:cxn>
                <a:cxn ang="0">
                  <a:pos x="13" y="2"/>
                </a:cxn>
                <a:cxn ang="0">
                  <a:pos x="14" y="3"/>
                </a:cxn>
                <a:cxn ang="0">
                  <a:pos x="17" y="4"/>
                </a:cxn>
                <a:cxn ang="0">
                  <a:pos x="17" y="10"/>
                </a:cxn>
                <a:cxn ang="0">
                  <a:pos x="11" y="13"/>
                </a:cxn>
                <a:cxn ang="0">
                  <a:pos x="5" y="13"/>
                </a:cxn>
                <a:cxn ang="0">
                  <a:pos x="0" y="8"/>
                </a:cxn>
                <a:cxn ang="0">
                  <a:pos x="0" y="3"/>
                </a:cxn>
                <a:cxn ang="0">
                  <a:pos x="6" y="0"/>
                </a:cxn>
              </a:cxnLst>
              <a:rect l="0" t="0" r="r" b="b"/>
              <a:pathLst>
                <a:path w="17" h="13">
                  <a:moveTo>
                    <a:pt x="6" y="0"/>
                  </a:moveTo>
                  <a:lnTo>
                    <a:pt x="10" y="0"/>
                  </a:lnTo>
                  <a:lnTo>
                    <a:pt x="13" y="2"/>
                  </a:lnTo>
                  <a:lnTo>
                    <a:pt x="14" y="3"/>
                  </a:lnTo>
                  <a:lnTo>
                    <a:pt x="17" y="4"/>
                  </a:lnTo>
                  <a:lnTo>
                    <a:pt x="17" y="10"/>
                  </a:lnTo>
                  <a:lnTo>
                    <a:pt x="11" y="13"/>
                  </a:lnTo>
                  <a:lnTo>
                    <a:pt x="5" y="13"/>
                  </a:lnTo>
                  <a:lnTo>
                    <a:pt x="0" y="8"/>
                  </a:lnTo>
                  <a:lnTo>
                    <a:pt x="0" y="3"/>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4">
              <a:extLst>
                <a:ext uri="{FF2B5EF4-FFF2-40B4-BE49-F238E27FC236}">
                  <a16:creationId xmlns:a16="http://schemas.microsoft.com/office/drawing/2014/main" id="{E7AE17EB-8EAE-EB4E-841B-6D3904344732}"/>
                </a:ext>
              </a:extLst>
            </p:cNvPr>
            <p:cNvSpPr>
              <a:spLocks/>
            </p:cNvSpPr>
            <p:nvPr/>
          </p:nvSpPr>
          <p:spPr bwMode="auto">
            <a:xfrm>
              <a:off x="2641591" y="2838445"/>
              <a:ext cx="25400" cy="31750"/>
            </a:xfrm>
            <a:custGeom>
              <a:avLst/>
              <a:gdLst/>
              <a:ahLst/>
              <a:cxnLst>
                <a:cxn ang="0">
                  <a:pos x="5" y="0"/>
                </a:cxn>
                <a:cxn ang="0">
                  <a:pos x="8" y="0"/>
                </a:cxn>
                <a:cxn ang="0">
                  <a:pos x="14" y="2"/>
                </a:cxn>
                <a:cxn ang="0">
                  <a:pos x="15" y="5"/>
                </a:cxn>
                <a:cxn ang="0">
                  <a:pos x="16" y="9"/>
                </a:cxn>
                <a:cxn ang="0">
                  <a:pos x="16" y="12"/>
                </a:cxn>
                <a:cxn ang="0">
                  <a:pos x="15" y="16"/>
                </a:cxn>
                <a:cxn ang="0">
                  <a:pos x="12" y="19"/>
                </a:cxn>
                <a:cxn ang="0">
                  <a:pos x="10" y="20"/>
                </a:cxn>
                <a:cxn ang="0">
                  <a:pos x="7" y="20"/>
                </a:cxn>
                <a:cxn ang="0">
                  <a:pos x="1" y="18"/>
                </a:cxn>
                <a:cxn ang="0">
                  <a:pos x="0" y="13"/>
                </a:cxn>
                <a:cxn ang="0">
                  <a:pos x="0" y="7"/>
                </a:cxn>
                <a:cxn ang="0">
                  <a:pos x="3" y="1"/>
                </a:cxn>
                <a:cxn ang="0">
                  <a:pos x="5" y="0"/>
                </a:cxn>
              </a:cxnLst>
              <a:rect l="0" t="0" r="r" b="b"/>
              <a:pathLst>
                <a:path w="16" h="20">
                  <a:moveTo>
                    <a:pt x="5" y="0"/>
                  </a:moveTo>
                  <a:lnTo>
                    <a:pt x="8" y="0"/>
                  </a:lnTo>
                  <a:lnTo>
                    <a:pt x="14" y="2"/>
                  </a:lnTo>
                  <a:lnTo>
                    <a:pt x="15" y="5"/>
                  </a:lnTo>
                  <a:lnTo>
                    <a:pt x="16" y="9"/>
                  </a:lnTo>
                  <a:lnTo>
                    <a:pt x="16" y="12"/>
                  </a:lnTo>
                  <a:lnTo>
                    <a:pt x="15" y="16"/>
                  </a:lnTo>
                  <a:lnTo>
                    <a:pt x="12" y="19"/>
                  </a:lnTo>
                  <a:lnTo>
                    <a:pt x="10" y="20"/>
                  </a:lnTo>
                  <a:lnTo>
                    <a:pt x="7" y="20"/>
                  </a:lnTo>
                  <a:lnTo>
                    <a:pt x="1" y="18"/>
                  </a:lnTo>
                  <a:lnTo>
                    <a:pt x="0" y="13"/>
                  </a:lnTo>
                  <a:lnTo>
                    <a:pt x="0" y="7"/>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5">
              <a:extLst>
                <a:ext uri="{FF2B5EF4-FFF2-40B4-BE49-F238E27FC236}">
                  <a16:creationId xmlns:a16="http://schemas.microsoft.com/office/drawing/2014/main" id="{69C39948-0C35-0340-AA3E-441E238524F3}"/>
                </a:ext>
              </a:extLst>
            </p:cNvPr>
            <p:cNvSpPr>
              <a:spLocks/>
            </p:cNvSpPr>
            <p:nvPr/>
          </p:nvSpPr>
          <p:spPr bwMode="auto">
            <a:xfrm>
              <a:off x="2867016" y="2816219"/>
              <a:ext cx="26988" cy="33338"/>
            </a:xfrm>
            <a:custGeom>
              <a:avLst/>
              <a:gdLst/>
              <a:ahLst/>
              <a:cxnLst>
                <a:cxn ang="0">
                  <a:pos x="6" y="0"/>
                </a:cxn>
                <a:cxn ang="0">
                  <a:pos x="8" y="0"/>
                </a:cxn>
                <a:cxn ang="0">
                  <a:pos x="14" y="3"/>
                </a:cxn>
                <a:cxn ang="0">
                  <a:pos x="15" y="6"/>
                </a:cxn>
                <a:cxn ang="0">
                  <a:pos x="17" y="10"/>
                </a:cxn>
                <a:cxn ang="0">
                  <a:pos x="17" y="12"/>
                </a:cxn>
                <a:cxn ang="0">
                  <a:pos x="15" y="16"/>
                </a:cxn>
                <a:cxn ang="0">
                  <a:pos x="12" y="19"/>
                </a:cxn>
                <a:cxn ang="0">
                  <a:pos x="10" y="21"/>
                </a:cxn>
                <a:cxn ang="0">
                  <a:pos x="7" y="21"/>
                </a:cxn>
                <a:cxn ang="0">
                  <a:pos x="2" y="18"/>
                </a:cxn>
                <a:cxn ang="0">
                  <a:pos x="0" y="14"/>
                </a:cxn>
                <a:cxn ang="0">
                  <a:pos x="0" y="7"/>
                </a:cxn>
                <a:cxn ang="0">
                  <a:pos x="3" y="1"/>
                </a:cxn>
                <a:cxn ang="0">
                  <a:pos x="6" y="0"/>
                </a:cxn>
              </a:cxnLst>
              <a:rect l="0" t="0" r="r" b="b"/>
              <a:pathLst>
                <a:path w="17" h="21">
                  <a:moveTo>
                    <a:pt x="6" y="0"/>
                  </a:moveTo>
                  <a:lnTo>
                    <a:pt x="8" y="0"/>
                  </a:lnTo>
                  <a:lnTo>
                    <a:pt x="14" y="3"/>
                  </a:lnTo>
                  <a:lnTo>
                    <a:pt x="15" y="6"/>
                  </a:lnTo>
                  <a:lnTo>
                    <a:pt x="17" y="10"/>
                  </a:lnTo>
                  <a:lnTo>
                    <a:pt x="17" y="12"/>
                  </a:lnTo>
                  <a:lnTo>
                    <a:pt x="15" y="16"/>
                  </a:lnTo>
                  <a:lnTo>
                    <a:pt x="12" y="19"/>
                  </a:lnTo>
                  <a:lnTo>
                    <a:pt x="10" y="21"/>
                  </a:lnTo>
                  <a:lnTo>
                    <a:pt x="7" y="21"/>
                  </a:lnTo>
                  <a:lnTo>
                    <a:pt x="2" y="18"/>
                  </a:lnTo>
                  <a:lnTo>
                    <a:pt x="0" y="14"/>
                  </a:lnTo>
                  <a:lnTo>
                    <a:pt x="0" y="7"/>
                  </a:lnTo>
                  <a:lnTo>
                    <a:pt x="3"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a:extLst>
                <a:ext uri="{FF2B5EF4-FFF2-40B4-BE49-F238E27FC236}">
                  <a16:creationId xmlns:a16="http://schemas.microsoft.com/office/drawing/2014/main" id="{3671C088-28D4-3444-9FCD-B5712A002249}"/>
                </a:ext>
              </a:extLst>
            </p:cNvPr>
            <p:cNvSpPr>
              <a:spLocks/>
            </p:cNvSpPr>
            <p:nvPr/>
          </p:nvSpPr>
          <p:spPr bwMode="auto">
            <a:xfrm>
              <a:off x="2722554" y="2787644"/>
              <a:ext cx="112713" cy="57150"/>
            </a:xfrm>
            <a:custGeom>
              <a:avLst/>
              <a:gdLst/>
              <a:ahLst/>
              <a:cxnLst>
                <a:cxn ang="0">
                  <a:pos x="35" y="0"/>
                </a:cxn>
                <a:cxn ang="0">
                  <a:pos x="49" y="2"/>
                </a:cxn>
                <a:cxn ang="0">
                  <a:pos x="56" y="4"/>
                </a:cxn>
                <a:cxn ang="0">
                  <a:pos x="62" y="8"/>
                </a:cxn>
                <a:cxn ang="0">
                  <a:pos x="68" y="17"/>
                </a:cxn>
                <a:cxn ang="0">
                  <a:pos x="71" y="28"/>
                </a:cxn>
                <a:cxn ang="0">
                  <a:pos x="71" y="32"/>
                </a:cxn>
                <a:cxn ang="0">
                  <a:pos x="69" y="34"/>
                </a:cxn>
                <a:cxn ang="0">
                  <a:pos x="68" y="36"/>
                </a:cxn>
                <a:cxn ang="0">
                  <a:pos x="67" y="34"/>
                </a:cxn>
                <a:cxn ang="0">
                  <a:pos x="65" y="34"/>
                </a:cxn>
                <a:cxn ang="0">
                  <a:pos x="64" y="32"/>
                </a:cxn>
                <a:cxn ang="0">
                  <a:pos x="61" y="29"/>
                </a:cxn>
                <a:cxn ang="0">
                  <a:pos x="60" y="29"/>
                </a:cxn>
                <a:cxn ang="0">
                  <a:pos x="56" y="30"/>
                </a:cxn>
                <a:cxn ang="0">
                  <a:pos x="42" y="36"/>
                </a:cxn>
                <a:cxn ang="0">
                  <a:pos x="36" y="34"/>
                </a:cxn>
                <a:cxn ang="0">
                  <a:pos x="32" y="32"/>
                </a:cxn>
                <a:cxn ang="0">
                  <a:pos x="30" y="29"/>
                </a:cxn>
                <a:cxn ang="0">
                  <a:pos x="26" y="28"/>
                </a:cxn>
                <a:cxn ang="0">
                  <a:pos x="23" y="25"/>
                </a:cxn>
                <a:cxn ang="0">
                  <a:pos x="15" y="25"/>
                </a:cxn>
                <a:cxn ang="0">
                  <a:pos x="10" y="24"/>
                </a:cxn>
                <a:cxn ang="0">
                  <a:pos x="2" y="24"/>
                </a:cxn>
                <a:cxn ang="0">
                  <a:pos x="1" y="22"/>
                </a:cxn>
                <a:cxn ang="0">
                  <a:pos x="0" y="22"/>
                </a:cxn>
                <a:cxn ang="0">
                  <a:pos x="6" y="15"/>
                </a:cxn>
                <a:cxn ang="0">
                  <a:pos x="13" y="10"/>
                </a:cxn>
                <a:cxn ang="0">
                  <a:pos x="19" y="4"/>
                </a:cxn>
                <a:cxn ang="0">
                  <a:pos x="35" y="0"/>
                </a:cxn>
              </a:cxnLst>
              <a:rect l="0" t="0" r="r" b="b"/>
              <a:pathLst>
                <a:path w="71" h="36">
                  <a:moveTo>
                    <a:pt x="35" y="0"/>
                  </a:moveTo>
                  <a:lnTo>
                    <a:pt x="49" y="2"/>
                  </a:lnTo>
                  <a:lnTo>
                    <a:pt x="56" y="4"/>
                  </a:lnTo>
                  <a:lnTo>
                    <a:pt x="62" y="8"/>
                  </a:lnTo>
                  <a:lnTo>
                    <a:pt x="68" y="17"/>
                  </a:lnTo>
                  <a:lnTo>
                    <a:pt x="71" y="28"/>
                  </a:lnTo>
                  <a:lnTo>
                    <a:pt x="71" y="32"/>
                  </a:lnTo>
                  <a:lnTo>
                    <a:pt x="69" y="34"/>
                  </a:lnTo>
                  <a:lnTo>
                    <a:pt x="68" y="36"/>
                  </a:lnTo>
                  <a:lnTo>
                    <a:pt x="67" y="34"/>
                  </a:lnTo>
                  <a:lnTo>
                    <a:pt x="65" y="34"/>
                  </a:lnTo>
                  <a:lnTo>
                    <a:pt x="64" y="32"/>
                  </a:lnTo>
                  <a:lnTo>
                    <a:pt x="61" y="29"/>
                  </a:lnTo>
                  <a:lnTo>
                    <a:pt x="60" y="29"/>
                  </a:lnTo>
                  <a:lnTo>
                    <a:pt x="56" y="30"/>
                  </a:lnTo>
                  <a:lnTo>
                    <a:pt x="42" y="36"/>
                  </a:lnTo>
                  <a:lnTo>
                    <a:pt x="36" y="34"/>
                  </a:lnTo>
                  <a:lnTo>
                    <a:pt x="32" y="32"/>
                  </a:lnTo>
                  <a:lnTo>
                    <a:pt x="30" y="29"/>
                  </a:lnTo>
                  <a:lnTo>
                    <a:pt x="26" y="28"/>
                  </a:lnTo>
                  <a:lnTo>
                    <a:pt x="23" y="25"/>
                  </a:lnTo>
                  <a:lnTo>
                    <a:pt x="15" y="25"/>
                  </a:lnTo>
                  <a:lnTo>
                    <a:pt x="10" y="24"/>
                  </a:lnTo>
                  <a:lnTo>
                    <a:pt x="2" y="24"/>
                  </a:lnTo>
                  <a:lnTo>
                    <a:pt x="1" y="22"/>
                  </a:lnTo>
                  <a:lnTo>
                    <a:pt x="0" y="22"/>
                  </a:lnTo>
                  <a:lnTo>
                    <a:pt x="6" y="15"/>
                  </a:lnTo>
                  <a:lnTo>
                    <a:pt x="13" y="10"/>
                  </a:lnTo>
                  <a:lnTo>
                    <a:pt x="19" y="4"/>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7">
              <a:extLst>
                <a:ext uri="{FF2B5EF4-FFF2-40B4-BE49-F238E27FC236}">
                  <a16:creationId xmlns:a16="http://schemas.microsoft.com/office/drawing/2014/main" id="{87D1101C-B6E0-CE4C-9FFC-71668142EF60}"/>
                </a:ext>
              </a:extLst>
            </p:cNvPr>
            <p:cNvSpPr>
              <a:spLocks/>
            </p:cNvSpPr>
            <p:nvPr/>
          </p:nvSpPr>
          <p:spPr bwMode="auto">
            <a:xfrm>
              <a:off x="5089511" y="3557582"/>
              <a:ext cx="141288" cy="320675"/>
            </a:xfrm>
            <a:custGeom>
              <a:avLst/>
              <a:gdLst/>
              <a:ahLst/>
              <a:cxnLst>
                <a:cxn ang="0">
                  <a:pos x="69" y="0"/>
                </a:cxn>
                <a:cxn ang="0">
                  <a:pos x="75" y="0"/>
                </a:cxn>
                <a:cxn ang="0">
                  <a:pos x="81" y="4"/>
                </a:cxn>
                <a:cxn ang="0">
                  <a:pos x="85" y="14"/>
                </a:cxn>
                <a:cxn ang="0">
                  <a:pos x="88" y="24"/>
                </a:cxn>
                <a:cxn ang="0">
                  <a:pos x="89" y="35"/>
                </a:cxn>
                <a:cxn ang="0">
                  <a:pos x="89" y="47"/>
                </a:cxn>
                <a:cxn ang="0">
                  <a:pos x="86" y="61"/>
                </a:cxn>
                <a:cxn ang="0">
                  <a:pos x="84" y="73"/>
                </a:cxn>
                <a:cxn ang="0">
                  <a:pos x="78" y="89"/>
                </a:cxn>
                <a:cxn ang="0">
                  <a:pos x="70" y="119"/>
                </a:cxn>
                <a:cxn ang="0">
                  <a:pos x="65" y="132"/>
                </a:cxn>
                <a:cxn ang="0">
                  <a:pos x="58" y="154"/>
                </a:cxn>
                <a:cxn ang="0">
                  <a:pos x="51" y="178"/>
                </a:cxn>
                <a:cxn ang="0">
                  <a:pos x="47" y="189"/>
                </a:cxn>
                <a:cxn ang="0">
                  <a:pos x="41" y="196"/>
                </a:cxn>
                <a:cxn ang="0">
                  <a:pos x="34" y="200"/>
                </a:cxn>
                <a:cxn ang="0">
                  <a:pos x="25" y="202"/>
                </a:cxn>
                <a:cxn ang="0">
                  <a:pos x="15" y="200"/>
                </a:cxn>
                <a:cxn ang="0">
                  <a:pos x="10" y="195"/>
                </a:cxn>
                <a:cxn ang="0">
                  <a:pos x="6" y="188"/>
                </a:cxn>
                <a:cxn ang="0">
                  <a:pos x="6" y="169"/>
                </a:cxn>
                <a:cxn ang="0">
                  <a:pos x="0" y="147"/>
                </a:cxn>
                <a:cxn ang="0">
                  <a:pos x="0" y="137"/>
                </a:cxn>
                <a:cxn ang="0">
                  <a:pos x="2" y="130"/>
                </a:cxn>
                <a:cxn ang="0">
                  <a:pos x="6" y="122"/>
                </a:cxn>
                <a:cxn ang="0">
                  <a:pos x="8" y="110"/>
                </a:cxn>
                <a:cxn ang="0">
                  <a:pos x="7" y="96"/>
                </a:cxn>
                <a:cxn ang="0">
                  <a:pos x="3" y="82"/>
                </a:cxn>
                <a:cxn ang="0">
                  <a:pos x="2" y="73"/>
                </a:cxn>
                <a:cxn ang="0">
                  <a:pos x="6" y="65"/>
                </a:cxn>
                <a:cxn ang="0">
                  <a:pos x="13" y="59"/>
                </a:cxn>
                <a:cxn ang="0">
                  <a:pos x="19" y="55"/>
                </a:cxn>
                <a:cxn ang="0">
                  <a:pos x="24" y="55"/>
                </a:cxn>
                <a:cxn ang="0">
                  <a:pos x="28" y="54"/>
                </a:cxn>
                <a:cxn ang="0">
                  <a:pos x="34" y="50"/>
                </a:cxn>
                <a:cxn ang="0">
                  <a:pos x="43" y="41"/>
                </a:cxn>
                <a:cxn ang="0">
                  <a:pos x="49" y="30"/>
                </a:cxn>
                <a:cxn ang="0">
                  <a:pos x="55" y="22"/>
                </a:cxn>
                <a:cxn ang="0">
                  <a:pos x="59" y="13"/>
                </a:cxn>
                <a:cxn ang="0">
                  <a:pos x="63" y="6"/>
                </a:cxn>
                <a:cxn ang="0">
                  <a:pos x="69" y="0"/>
                </a:cxn>
              </a:cxnLst>
              <a:rect l="0" t="0" r="r" b="b"/>
              <a:pathLst>
                <a:path w="89" h="202">
                  <a:moveTo>
                    <a:pt x="69" y="0"/>
                  </a:moveTo>
                  <a:lnTo>
                    <a:pt x="75" y="0"/>
                  </a:lnTo>
                  <a:lnTo>
                    <a:pt x="81" y="4"/>
                  </a:lnTo>
                  <a:lnTo>
                    <a:pt x="85" y="14"/>
                  </a:lnTo>
                  <a:lnTo>
                    <a:pt x="88" y="24"/>
                  </a:lnTo>
                  <a:lnTo>
                    <a:pt x="89" y="35"/>
                  </a:lnTo>
                  <a:lnTo>
                    <a:pt x="89" y="47"/>
                  </a:lnTo>
                  <a:lnTo>
                    <a:pt x="86" y="61"/>
                  </a:lnTo>
                  <a:lnTo>
                    <a:pt x="84" y="73"/>
                  </a:lnTo>
                  <a:lnTo>
                    <a:pt x="78" y="89"/>
                  </a:lnTo>
                  <a:lnTo>
                    <a:pt x="70" y="119"/>
                  </a:lnTo>
                  <a:lnTo>
                    <a:pt x="65" y="132"/>
                  </a:lnTo>
                  <a:lnTo>
                    <a:pt x="58" y="154"/>
                  </a:lnTo>
                  <a:lnTo>
                    <a:pt x="51" y="178"/>
                  </a:lnTo>
                  <a:lnTo>
                    <a:pt x="47" y="189"/>
                  </a:lnTo>
                  <a:lnTo>
                    <a:pt x="41" y="196"/>
                  </a:lnTo>
                  <a:lnTo>
                    <a:pt x="34" y="200"/>
                  </a:lnTo>
                  <a:lnTo>
                    <a:pt x="25" y="202"/>
                  </a:lnTo>
                  <a:lnTo>
                    <a:pt x="15" y="200"/>
                  </a:lnTo>
                  <a:lnTo>
                    <a:pt x="10" y="195"/>
                  </a:lnTo>
                  <a:lnTo>
                    <a:pt x="6" y="188"/>
                  </a:lnTo>
                  <a:lnTo>
                    <a:pt x="6" y="169"/>
                  </a:lnTo>
                  <a:lnTo>
                    <a:pt x="0" y="147"/>
                  </a:lnTo>
                  <a:lnTo>
                    <a:pt x="0" y="137"/>
                  </a:lnTo>
                  <a:lnTo>
                    <a:pt x="2" y="130"/>
                  </a:lnTo>
                  <a:lnTo>
                    <a:pt x="6" y="122"/>
                  </a:lnTo>
                  <a:lnTo>
                    <a:pt x="8" y="110"/>
                  </a:lnTo>
                  <a:lnTo>
                    <a:pt x="7" y="96"/>
                  </a:lnTo>
                  <a:lnTo>
                    <a:pt x="3" y="82"/>
                  </a:lnTo>
                  <a:lnTo>
                    <a:pt x="2" y="73"/>
                  </a:lnTo>
                  <a:lnTo>
                    <a:pt x="6" y="65"/>
                  </a:lnTo>
                  <a:lnTo>
                    <a:pt x="13" y="59"/>
                  </a:lnTo>
                  <a:lnTo>
                    <a:pt x="19" y="55"/>
                  </a:lnTo>
                  <a:lnTo>
                    <a:pt x="24" y="55"/>
                  </a:lnTo>
                  <a:lnTo>
                    <a:pt x="28" y="54"/>
                  </a:lnTo>
                  <a:lnTo>
                    <a:pt x="34" y="50"/>
                  </a:lnTo>
                  <a:lnTo>
                    <a:pt x="43" y="41"/>
                  </a:lnTo>
                  <a:lnTo>
                    <a:pt x="49" y="30"/>
                  </a:lnTo>
                  <a:lnTo>
                    <a:pt x="55" y="22"/>
                  </a:lnTo>
                  <a:lnTo>
                    <a:pt x="59" y="13"/>
                  </a:lnTo>
                  <a:lnTo>
                    <a:pt x="63" y="6"/>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8">
              <a:extLst>
                <a:ext uri="{FF2B5EF4-FFF2-40B4-BE49-F238E27FC236}">
                  <a16:creationId xmlns:a16="http://schemas.microsoft.com/office/drawing/2014/main" id="{097286E7-0A37-1744-932E-366D650119CF}"/>
                </a:ext>
              </a:extLst>
            </p:cNvPr>
            <p:cNvSpPr>
              <a:spLocks/>
            </p:cNvSpPr>
            <p:nvPr/>
          </p:nvSpPr>
          <p:spPr bwMode="auto">
            <a:xfrm>
              <a:off x="5816584" y="3038470"/>
              <a:ext cx="41275" cy="111125"/>
            </a:xfrm>
            <a:custGeom>
              <a:avLst/>
              <a:gdLst/>
              <a:ahLst/>
              <a:cxnLst>
                <a:cxn ang="0">
                  <a:pos x="9" y="0"/>
                </a:cxn>
                <a:cxn ang="0">
                  <a:pos x="14" y="0"/>
                </a:cxn>
                <a:cxn ang="0">
                  <a:pos x="17" y="5"/>
                </a:cxn>
                <a:cxn ang="0">
                  <a:pos x="19" y="12"/>
                </a:cxn>
                <a:cxn ang="0">
                  <a:pos x="22" y="20"/>
                </a:cxn>
                <a:cxn ang="0">
                  <a:pos x="25" y="26"/>
                </a:cxn>
                <a:cxn ang="0">
                  <a:pos x="26" y="31"/>
                </a:cxn>
                <a:cxn ang="0">
                  <a:pos x="25" y="41"/>
                </a:cxn>
                <a:cxn ang="0">
                  <a:pos x="22" y="52"/>
                </a:cxn>
                <a:cxn ang="0">
                  <a:pos x="18" y="61"/>
                </a:cxn>
                <a:cxn ang="0">
                  <a:pos x="14" y="68"/>
                </a:cxn>
                <a:cxn ang="0">
                  <a:pos x="7" y="70"/>
                </a:cxn>
                <a:cxn ang="0">
                  <a:pos x="3" y="64"/>
                </a:cxn>
                <a:cxn ang="0">
                  <a:pos x="0" y="55"/>
                </a:cxn>
                <a:cxn ang="0">
                  <a:pos x="0" y="41"/>
                </a:cxn>
                <a:cxn ang="0">
                  <a:pos x="2" y="27"/>
                </a:cxn>
                <a:cxn ang="0">
                  <a:pos x="3" y="15"/>
                </a:cxn>
                <a:cxn ang="0">
                  <a:pos x="6" y="5"/>
                </a:cxn>
                <a:cxn ang="0">
                  <a:pos x="9" y="0"/>
                </a:cxn>
              </a:cxnLst>
              <a:rect l="0" t="0" r="r" b="b"/>
              <a:pathLst>
                <a:path w="26" h="70">
                  <a:moveTo>
                    <a:pt x="9" y="0"/>
                  </a:moveTo>
                  <a:lnTo>
                    <a:pt x="14" y="0"/>
                  </a:lnTo>
                  <a:lnTo>
                    <a:pt x="17" y="5"/>
                  </a:lnTo>
                  <a:lnTo>
                    <a:pt x="19" y="12"/>
                  </a:lnTo>
                  <a:lnTo>
                    <a:pt x="22" y="20"/>
                  </a:lnTo>
                  <a:lnTo>
                    <a:pt x="25" y="26"/>
                  </a:lnTo>
                  <a:lnTo>
                    <a:pt x="26" y="31"/>
                  </a:lnTo>
                  <a:lnTo>
                    <a:pt x="25" y="41"/>
                  </a:lnTo>
                  <a:lnTo>
                    <a:pt x="22" y="52"/>
                  </a:lnTo>
                  <a:lnTo>
                    <a:pt x="18" y="61"/>
                  </a:lnTo>
                  <a:lnTo>
                    <a:pt x="14" y="68"/>
                  </a:lnTo>
                  <a:lnTo>
                    <a:pt x="7" y="70"/>
                  </a:lnTo>
                  <a:lnTo>
                    <a:pt x="3" y="64"/>
                  </a:lnTo>
                  <a:lnTo>
                    <a:pt x="0" y="55"/>
                  </a:lnTo>
                  <a:lnTo>
                    <a:pt x="0" y="41"/>
                  </a:lnTo>
                  <a:lnTo>
                    <a:pt x="2" y="27"/>
                  </a:lnTo>
                  <a:lnTo>
                    <a:pt x="3" y="15"/>
                  </a:lnTo>
                  <a:lnTo>
                    <a:pt x="6" y="5"/>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9">
              <a:extLst>
                <a:ext uri="{FF2B5EF4-FFF2-40B4-BE49-F238E27FC236}">
                  <a16:creationId xmlns:a16="http://schemas.microsoft.com/office/drawing/2014/main" id="{BC1D3FFC-2566-EC4F-BB4F-ED0C38A0CBD0}"/>
                </a:ext>
              </a:extLst>
            </p:cNvPr>
            <p:cNvSpPr>
              <a:spLocks/>
            </p:cNvSpPr>
            <p:nvPr/>
          </p:nvSpPr>
          <p:spPr bwMode="auto">
            <a:xfrm>
              <a:off x="4373551" y="2282820"/>
              <a:ext cx="34925" cy="46038"/>
            </a:xfrm>
            <a:custGeom>
              <a:avLst/>
              <a:gdLst/>
              <a:ahLst/>
              <a:cxnLst>
                <a:cxn ang="0">
                  <a:pos x="11" y="0"/>
                </a:cxn>
                <a:cxn ang="0">
                  <a:pos x="15" y="3"/>
                </a:cxn>
                <a:cxn ang="0">
                  <a:pos x="21" y="7"/>
                </a:cxn>
                <a:cxn ang="0">
                  <a:pos x="22" y="15"/>
                </a:cxn>
                <a:cxn ang="0">
                  <a:pos x="21" y="22"/>
                </a:cxn>
                <a:cxn ang="0">
                  <a:pos x="18" y="26"/>
                </a:cxn>
                <a:cxn ang="0">
                  <a:pos x="15" y="29"/>
                </a:cxn>
                <a:cxn ang="0">
                  <a:pos x="7" y="29"/>
                </a:cxn>
                <a:cxn ang="0">
                  <a:pos x="3" y="26"/>
                </a:cxn>
                <a:cxn ang="0">
                  <a:pos x="0" y="20"/>
                </a:cxn>
                <a:cxn ang="0">
                  <a:pos x="1" y="11"/>
                </a:cxn>
                <a:cxn ang="0">
                  <a:pos x="4" y="3"/>
                </a:cxn>
                <a:cxn ang="0">
                  <a:pos x="11" y="0"/>
                </a:cxn>
              </a:cxnLst>
              <a:rect l="0" t="0" r="r" b="b"/>
              <a:pathLst>
                <a:path w="22" h="29">
                  <a:moveTo>
                    <a:pt x="11" y="0"/>
                  </a:moveTo>
                  <a:lnTo>
                    <a:pt x="15" y="3"/>
                  </a:lnTo>
                  <a:lnTo>
                    <a:pt x="21" y="7"/>
                  </a:lnTo>
                  <a:lnTo>
                    <a:pt x="22" y="15"/>
                  </a:lnTo>
                  <a:lnTo>
                    <a:pt x="21" y="22"/>
                  </a:lnTo>
                  <a:lnTo>
                    <a:pt x="18" y="26"/>
                  </a:lnTo>
                  <a:lnTo>
                    <a:pt x="15" y="29"/>
                  </a:lnTo>
                  <a:lnTo>
                    <a:pt x="7" y="29"/>
                  </a:lnTo>
                  <a:lnTo>
                    <a:pt x="3" y="26"/>
                  </a:lnTo>
                  <a:lnTo>
                    <a:pt x="0" y="20"/>
                  </a:lnTo>
                  <a:lnTo>
                    <a:pt x="1" y="11"/>
                  </a:lnTo>
                  <a:lnTo>
                    <a:pt x="4" y="3"/>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0">
              <a:extLst>
                <a:ext uri="{FF2B5EF4-FFF2-40B4-BE49-F238E27FC236}">
                  <a16:creationId xmlns:a16="http://schemas.microsoft.com/office/drawing/2014/main" id="{DE7765B7-D9BD-714E-A2CB-CDEF691A3E37}"/>
                </a:ext>
              </a:extLst>
            </p:cNvPr>
            <p:cNvSpPr>
              <a:spLocks/>
            </p:cNvSpPr>
            <p:nvPr/>
          </p:nvSpPr>
          <p:spPr bwMode="auto">
            <a:xfrm>
              <a:off x="4262426" y="2305045"/>
              <a:ext cx="15875" cy="19050"/>
            </a:xfrm>
            <a:custGeom>
              <a:avLst/>
              <a:gdLst/>
              <a:ahLst/>
              <a:cxnLst>
                <a:cxn ang="0">
                  <a:pos x="4" y="0"/>
                </a:cxn>
                <a:cxn ang="0">
                  <a:pos x="9" y="0"/>
                </a:cxn>
                <a:cxn ang="0">
                  <a:pos x="10" y="1"/>
                </a:cxn>
                <a:cxn ang="0">
                  <a:pos x="10" y="8"/>
                </a:cxn>
                <a:cxn ang="0">
                  <a:pos x="7" y="11"/>
                </a:cxn>
                <a:cxn ang="0">
                  <a:pos x="4" y="12"/>
                </a:cxn>
                <a:cxn ang="0">
                  <a:pos x="2" y="11"/>
                </a:cxn>
                <a:cxn ang="0">
                  <a:pos x="0" y="11"/>
                </a:cxn>
                <a:cxn ang="0">
                  <a:pos x="0" y="7"/>
                </a:cxn>
                <a:cxn ang="0">
                  <a:pos x="2" y="3"/>
                </a:cxn>
                <a:cxn ang="0">
                  <a:pos x="4" y="0"/>
                </a:cxn>
              </a:cxnLst>
              <a:rect l="0" t="0" r="r" b="b"/>
              <a:pathLst>
                <a:path w="10" h="12">
                  <a:moveTo>
                    <a:pt x="4" y="0"/>
                  </a:moveTo>
                  <a:lnTo>
                    <a:pt x="9" y="0"/>
                  </a:lnTo>
                  <a:lnTo>
                    <a:pt x="10" y="1"/>
                  </a:lnTo>
                  <a:lnTo>
                    <a:pt x="10" y="8"/>
                  </a:lnTo>
                  <a:lnTo>
                    <a:pt x="7" y="11"/>
                  </a:lnTo>
                  <a:lnTo>
                    <a:pt x="4" y="12"/>
                  </a:lnTo>
                  <a:lnTo>
                    <a:pt x="2" y="11"/>
                  </a:lnTo>
                  <a:lnTo>
                    <a:pt x="0" y="11"/>
                  </a:lnTo>
                  <a:lnTo>
                    <a:pt x="0"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1">
              <a:extLst>
                <a:ext uri="{FF2B5EF4-FFF2-40B4-BE49-F238E27FC236}">
                  <a16:creationId xmlns:a16="http://schemas.microsoft.com/office/drawing/2014/main" id="{D8D34452-320A-FD4D-87BD-9FE0238B6AC0}"/>
                </a:ext>
              </a:extLst>
            </p:cNvPr>
            <p:cNvSpPr>
              <a:spLocks/>
            </p:cNvSpPr>
            <p:nvPr/>
          </p:nvSpPr>
          <p:spPr bwMode="auto">
            <a:xfrm>
              <a:off x="4462450" y="2347908"/>
              <a:ext cx="68263" cy="41275"/>
            </a:xfrm>
            <a:custGeom>
              <a:avLst/>
              <a:gdLst/>
              <a:ahLst/>
              <a:cxnLst>
                <a:cxn ang="0">
                  <a:pos x="7" y="0"/>
                </a:cxn>
                <a:cxn ang="0">
                  <a:pos x="14" y="0"/>
                </a:cxn>
                <a:cxn ang="0">
                  <a:pos x="21" y="2"/>
                </a:cxn>
                <a:cxn ang="0">
                  <a:pos x="29" y="2"/>
                </a:cxn>
                <a:cxn ang="0">
                  <a:pos x="37" y="6"/>
                </a:cxn>
                <a:cxn ang="0">
                  <a:pos x="38" y="10"/>
                </a:cxn>
                <a:cxn ang="0">
                  <a:pos x="41" y="14"/>
                </a:cxn>
                <a:cxn ang="0">
                  <a:pos x="43" y="18"/>
                </a:cxn>
                <a:cxn ang="0">
                  <a:pos x="40" y="24"/>
                </a:cxn>
                <a:cxn ang="0">
                  <a:pos x="34" y="26"/>
                </a:cxn>
                <a:cxn ang="0">
                  <a:pos x="27" y="26"/>
                </a:cxn>
                <a:cxn ang="0">
                  <a:pos x="22" y="24"/>
                </a:cxn>
                <a:cxn ang="0">
                  <a:pos x="14" y="16"/>
                </a:cxn>
                <a:cxn ang="0">
                  <a:pos x="11" y="14"/>
                </a:cxn>
                <a:cxn ang="0">
                  <a:pos x="8" y="11"/>
                </a:cxn>
                <a:cxn ang="0">
                  <a:pos x="6" y="10"/>
                </a:cxn>
                <a:cxn ang="0">
                  <a:pos x="1" y="6"/>
                </a:cxn>
                <a:cxn ang="0">
                  <a:pos x="0" y="3"/>
                </a:cxn>
                <a:cxn ang="0">
                  <a:pos x="1" y="2"/>
                </a:cxn>
                <a:cxn ang="0">
                  <a:pos x="7" y="0"/>
                </a:cxn>
              </a:cxnLst>
              <a:rect l="0" t="0" r="r" b="b"/>
              <a:pathLst>
                <a:path w="43" h="26">
                  <a:moveTo>
                    <a:pt x="7" y="0"/>
                  </a:moveTo>
                  <a:lnTo>
                    <a:pt x="14" y="0"/>
                  </a:lnTo>
                  <a:lnTo>
                    <a:pt x="21" y="2"/>
                  </a:lnTo>
                  <a:lnTo>
                    <a:pt x="29" y="2"/>
                  </a:lnTo>
                  <a:lnTo>
                    <a:pt x="37" y="6"/>
                  </a:lnTo>
                  <a:lnTo>
                    <a:pt x="38" y="10"/>
                  </a:lnTo>
                  <a:lnTo>
                    <a:pt x="41" y="14"/>
                  </a:lnTo>
                  <a:lnTo>
                    <a:pt x="43" y="18"/>
                  </a:lnTo>
                  <a:lnTo>
                    <a:pt x="40" y="24"/>
                  </a:lnTo>
                  <a:lnTo>
                    <a:pt x="34" y="26"/>
                  </a:lnTo>
                  <a:lnTo>
                    <a:pt x="27" y="26"/>
                  </a:lnTo>
                  <a:lnTo>
                    <a:pt x="22" y="24"/>
                  </a:lnTo>
                  <a:lnTo>
                    <a:pt x="14" y="16"/>
                  </a:lnTo>
                  <a:lnTo>
                    <a:pt x="11" y="14"/>
                  </a:lnTo>
                  <a:lnTo>
                    <a:pt x="8" y="11"/>
                  </a:lnTo>
                  <a:lnTo>
                    <a:pt x="6" y="10"/>
                  </a:lnTo>
                  <a:lnTo>
                    <a:pt x="1" y="6"/>
                  </a:lnTo>
                  <a:lnTo>
                    <a:pt x="0" y="3"/>
                  </a:lnTo>
                  <a:lnTo>
                    <a:pt x="1"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2">
              <a:extLst>
                <a:ext uri="{FF2B5EF4-FFF2-40B4-BE49-F238E27FC236}">
                  <a16:creationId xmlns:a16="http://schemas.microsoft.com/office/drawing/2014/main" id="{3C14D6B5-8D53-264D-93B2-5D098AF27B07}"/>
                </a:ext>
              </a:extLst>
            </p:cNvPr>
            <p:cNvSpPr>
              <a:spLocks/>
            </p:cNvSpPr>
            <p:nvPr/>
          </p:nvSpPr>
          <p:spPr bwMode="auto">
            <a:xfrm>
              <a:off x="4006839" y="1941508"/>
              <a:ext cx="88899" cy="103188"/>
            </a:xfrm>
            <a:custGeom>
              <a:avLst/>
              <a:gdLst/>
              <a:ahLst/>
              <a:cxnLst>
                <a:cxn ang="0">
                  <a:pos x="31" y="0"/>
                </a:cxn>
                <a:cxn ang="0">
                  <a:pos x="41" y="0"/>
                </a:cxn>
                <a:cxn ang="0">
                  <a:pos x="49" y="6"/>
                </a:cxn>
                <a:cxn ang="0">
                  <a:pos x="53" y="11"/>
                </a:cxn>
                <a:cxn ang="0">
                  <a:pos x="56" y="21"/>
                </a:cxn>
                <a:cxn ang="0">
                  <a:pos x="56" y="32"/>
                </a:cxn>
                <a:cxn ang="0">
                  <a:pos x="55" y="40"/>
                </a:cxn>
                <a:cxn ang="0">
                  <a:pos x="49" y="47"/>
                </a:cxn>
                <a:cxn ang="0">
                  <a:pos x="38" y="55"/>
                </a:cxn>
                <a:cxn ang="0">
                  <a:pos x="30" y="59"/>
                </a:cxn>
                <a:cxn ang="0">
                  <a:pos x="20" y="63"/>
                </a:cxn>
                <a:cxn ang="0">
                  <a:pos x="12" y="65"/>
                </a:cxn>
                <a:cxn ang="0">
                  <a:pos x="7" y="62"/>
                </a:cxn>
                <a:cxn ang="0">
                  <a:pos x="4" y="59"/>
                </a:cxn>
                <a:cxn ang="0">
                  <a:pos x="1" y="55"/>
                </a:cxn>
                <a:cxn ang="0">
                  <a:pos x="0" y="52"/>
                </a:cxn>
                <a:cxn ang="0">
                  <a:pos x="0" y="50"/>
                </a:cxn>
                <a:cxn ang="0">
                  <a:pos x="1" y="47"/>
                </a:cxn>
                <a:cxn ang="0">
                  <a:pos x="5" y="43"/>
                </a:cxn>
                <a:cxn ang="0">
                  <a:pos x="5" y="34"/>
                </a:cxn>
                <a:cxn ang="0">
                  <a:pos x="3" y="26"/>
                </a:cxn>
                <a:cxn ang="0">
                  <a:pos x="3" y="19"/>
                </a:cxn>
                <a:cxn ang="0">
                  <a:pos x="7" y="15"/>
                </a:cxn>
                <a:cxn ang="0">
                  <a:pos x="8" y="15"/>
                </a:cxn>
                <a:cxn ang="0">
                  <a:pos x="11" y="14"/>
                </a:cxn>
                <a:cxn ang="0">
                  <a:pos x="14" y="14"/>
                </a:cxn>
                <a:cxn ang="0">
                  <a:pos x="19" y="11"/>
                </a:cxn>
                <a:cxn ang="0">
                  <a:pos x="20" y="8"/>
                </a:cxn>
                <a:cxn ang="0">
                  <a:pos x="23" y="6"/>
                </a:cxn>
                <a:cxn ang="0">
                  <a:pos x="25" y="3"/>
                </a:cxn>
                <a:cxn ang="0">
                  <a:pos x="27" y="2"/>
                </a:cxn>
                <a:cxn ang="0">
                  <a:pos x="31" y="0"/>
                </a:cxn>
              </a:cxnLst>
              <a:rect l="0" t="0" r="r" b="b"/>
              <a:pathLst>
                <a:path w="56" h="65">
                  <a:moveTo>
                    <a:pt x="31" y="0"/>
                  </a:moveTo>
                  <a:lnTo>
                    <a:pt x="41" y="0"/>
                  </a:lnTo>
                  <a:lnTo>
                    <a:pt x="49" y="6"/>
                  </a:lnTo>
                  <a:lnTo>
                    <a:pt x="53" y="11"/>
                  </a:lnTo>
                  <a:lnTo>
                    <a:pt x="56" y="21"/>
                  </a:lnTo>
                  <a:lnTo>
                    <a:pt x="56" y="32"/>
                  </a:lnTo>
                  <a:lnTo>
                    <a:pt x="55" y="40"/>
                  </a:lnTo>
                  <a:lnTo>
                    <a:pt x="49" y="47"/>
                  </a:lnTo>
                  <a:lnTo>
                    <a:pt x="38" y="55"/>
                  </a:lnTo>
                  <a:lnTo>
                    <a:pt x="30" y="59"/>
                  </a:lnTo>
                  <a:lnTo>
                    <a:pt x="20" y="63"/>
                  </a:lnTo>
                  <a:lnTo>
                    <a:pt x="12" y="65"/>
                  </a:lnTo>
                  <a:lnTo>
                    <a:pt x="7" y="62"/>
                  </a:lnTo>
                  <a:lnTo>
                    <a:pt x="4" y="59"/>
                  </a:lnTo>
                  <a:lnTo>
                    <a:pt x="1" y="55"/>
                  </a:lnTo>
                  <a:lnTo>
                    <a:pt x="0" y="52"/>
                  </a:lnTo>
                  <a:lnTo>
                    <a:pt x="0" y="50"/>
                  </a:lnTo>
                  <a:lnTo>
                    <a:pt x="1" y="47"/>
                  </a:lnTo>
                  <a:lnTo>
                    <a:pt x="5" y="43"/>
                  </a:lnTo>
                  <a:lnTo>
                    <a:pt x="5" y="34"/>
                  </a:lnTo>
                  <a:lnTo>
                    <a:pt x="3" y="26"/>
                  </a:lnTo>
                  <a:lnTo>
                    <a:pt x="3" y="19"/>
                  </a:lnTo>
                  <a:lnTo>
                    <a:pt x="7" y="15"/>
                  </a:lnTo>
                  <a:lnTo>
                    <a:pt x="8" y="15"/>
                  </a:lnTo>
                  <a:lnTo>
                    <a:pt x="11" y="14"/>
                  </a:lnTo>
                  <a:lnTo>
                    <a:pt x="14" y="14"/>
                  </a:lnTo>
                  <a:lnTo>
                    <a:pt x="19" y="11"/>
                  </a:lnTo>
                  <a:lnTo>
                    <a:pt x="20" y="8"/>
                  </a:lnTo>
                  <a:lnTo>
                    <a:pt x="23" y="6"/>
                  </a:lnTo>
                  <a:lnTo>
                    <a:pt x="25" y="3"/>
                  </a:lnTo>
                  <a:lnTo>
                    <a:pt x="27"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3">
              <a:extLst>
                <a:ext uri="{FF2B5EF4-FFF2-40B4-BE49-F238E27FC236}">
                  <a16:creationId xmlns:a16="http://schemas.microsoft.com/office/drawing/2014/main" id="{AD93FEC0-BD9A-7E43-9C2D-158FB16CEE87}"/>
                </a:ext>
              </a:extLst>
            </p:cNvPr>
            <p:cNvSpPr>
              <a:spLocks/>
            </p:cNvSpPr>
            <p:nvPr/>
          </p:nvSpPr>
          <p:spPr bwMode="auto">
            <a:xfrm>
              <a:off x="4067163" y="1862134"/>
              <a:ext cx="184150" cy="206375"/>
            </a:xfrm>
            <a:custGeom>
              <a:avLst/>
              <a:gdLst/>
              <a:ahLst/>
              <a:cxnLst>
                <a:cxn ang="0">
                  <a:pos x="45" y="2"/>
                </a:cxn>
                <a:cxn ang="0">
                  <a:pos x="60" y="5"/>
                </a:cxn>
                <a:cxn ang="0">
                  <a:pos x="78" y="8"/>
                </a:cxn>
                <a:cxn ang="0">
                  <a:pos x="85" y="17"/>
                </a:cxn>
                <a:cxn ang="0">
                  <a:pos x="71" y="34"/>
                </a:cxn>
                <a:cxn ang="0">
                  <a:pos x="67" y="42"/>
                </a:cxn>
                <a:cxn ang="0">
                  <a:pos x="80" y="58"/>
                </a:cxn>
                <a:cxn ang="0">
                  <a:pos x="95" y="76"/>
                </a:cxn>
                <a:cxn ang="0">
                  <a:pos x="108" y="89"/>
                </a:cxn>
                <a:cxn ang="0">
                  <a:pos x="116" y="104"/>
                </a:cxn>
                <a:cxn ang="0">
                  <a:pos x="110" y="119"/>
                </a:cxn>
                <a:cxn ang="0">
                  <a:pos x="95" y="127"/>
                </a:cxn>
                <a:cxn ang="0">
                  <a:pos x="77" y="123"/>
                </a:cxn>
                <a:cxn ang="0">
                  <a:pos x="58" y="120"/>
                </a:cxn>
                <a:cxn ang="0">
                  <a:pos x="49" y="127"/>
                </a:cxn>
                <a:cxn ang="0">
                  <a:pos x="45" y="130"/>
                </a:cxn>
                <a:cxn ang="0">
                  <a:pos x="41" y="128"/>
                </a:cxn>
                <a:cxn ang="0">
                  <a:pos x="41" y="124"/>
                </a:cxn>
                <a:cxn ang="0">
                  <a:pos x="43" y="119"/>
                </a:cxn>
                <a:cxn ang="0">
                  <a:pos x="41" y="117"/>
                </a:cxn>
                <a:cxn ang="0">
                  <a:pos x="25" y="119"/>
                </a:cxn>
                <a:cxn ang="0">
                  <a:pos x="17" y="113"/>
                </a:cxn>
                <a:cxn ang="0">
                  <a:pos x="36" y="89"/>
                </a:cxn>
                <a:cxn ang="0">
                  <a:pos x="52" y="76"/>
                </a:cxn>
                <a:cxn ang="0">
                  <a:pos x="49" y="69"/>
                </a:cxn>
                <a:cxn ang="0">
                  <a:pos x="34" y="63"/>
                </a:cxn>
                <a:cxn ang="0">
                  <a:pos x="17" y="53"/>
                </a:cxn>
                <a:cxn ang="0">
                  <a:pos x="4" y="35"/>
                </a:cxn>
                <a:cxn ang="0">
                  <a:pos x="0" y="23"/>
                </a:cxn>
                <a:cxn ang="0">
                  <a:pos x="6" y="12"/>
                </a:cxn>
                <a:cxn ang="0">
                  <a:pos x="14" y="13"/>
                </a:cxn>
                <a:cxn ang="0">
                  <a:pos x="30" y="4"/>
                </a:cxn>
              </a:cxnLst>
              <a:rect l="0" t="0" r="r" b="b"/>
              <a:pathLst>
                <a:path w="116" h="130">
                  <a:moveTo>
                    <a:pt x="37" y="0"/>
                  </a:moveTo>
                  <a:lnTo>
                    <a:pt x="45" y="2"/>
                  </a:lnTo>
                  <a:lnTo>
                    <a:pt x="52" y="5"/>
                  </a:lnTo>
                  <a:lnTo>
                    <a:pt x="60" y="5"/>
                  </a:lnTo>
                  <a:lnTo>
                    <a:pt x="70" y="6"/>
                  </a:lnTo>
                  <a:lnTo>
                    <a:pt x="78" y="8"/>
                  </a:lnTo>
                  <a:lnTo>
                    <a:pt x="84" y="12"/>
                  </a:lnTo>
                  <a:lnTo>
                    <a:pt x="85" y="17"/>
                  </a:lnTo>
                  <a:lnTo>
                    <a:pt x="82" y="23"/>
                  </a:lnTo>
                  <a:lnTo>
                    <a:pt x="71" y="34"/>
                  </a:lnTo>
                  <a:lnTo>
                    <a:pt x="67" y="39"/>
                  </a:lnTo>
                  <a:lnTo>
                    <a:pt x="67" y="42"/>
                  </a:lnTo>
                  <a:lnTo>
                    <a:pt x="73" y="49"/>
                  </a:lnTo>
                  <a:lnTo>
                    <a:pt x="80" y="58"/>
                  </a:lnTo>
                  <a:lnTo>
                    <a:pt x="88" y="69"/>
                  </a:lnTo>
                  <a:lnTo>
                    <a:pt x="95" y="76"/>
                  </a:lnTo>
                  <a:lnTo>
                    <a:pt x="101" y="82"/>
                  </a:lnTo>
                  <a:lnTo>
                    <a:pt x="108" y="89"/>
                  </a:lnTo>
                  <a:lnTo>
                    <a:pt x="114" y="97"/>
                  </a:lnTo>
                  <a:lnTo>
                    <a:pt x="116" y="104"/>
                  </a:lnTo>
                  <a:lnTo>
                    <a:pt x="115" y="112"/>
                  </a:lnTo>
                  <a:lnTo>
                    <a:pt x="110" y="119"/>
                  </a:lnTo>
                  <a:lnTo>
                    <a:pt x="101" y="124"/>
                  </a:lnTo>
                  <a:lnTo>
                    <a:pt x="95" y="127"/>
                  </a:lnTo>
                  <a:lnTo>
                    <a:pt x="86" y="126"/>
                  </a:lnTo>
                  <a:lnTo>
                    <a:pt x="77" y="123"/>
                  </a:lnTo>
                  <a:lnTo>
                    <a:pt x="60" y="120"/>
                  </a:lnTo>
                  <a:lnTo>
                    <a:pt x="58" y="120"/>
                  </a:lnTo>
                  <a:lnTo>
                    <a:pt x="54" y="123"/>
                  </a:lnTo>
                  <a:lnTo>
                    <a:pt x="49" y="127"/>
                  </a:lnTo>
                  <a:lnTo>
                    <a:pt x="47" y="128"/>
                  </a:lnTo>
                  <a:lnTo>
                    <a:pt x="45" y="130"/>
                  </a:lnTo>
                  <a:lnTo>
                    <a:pt x="43" y="130"/>
                  </a:lnTo>
                  <a:lnTo>
                    <a:pt x="41" y="128"/>
                  </a:lnTo>
                  <a:lnTo>
                    <a:pt x="40" y="126"/>
                  </a:lnTo>
                  <a:lnTo>
                    <a:pt x="41" y="124"/>
                  </a:lnTo>
                  <a:lnTo>
                    <a:pt x="41" y="121"/>
                  </a:lnTo>
                  <a:lnTo>
                    <a:pt x="43" y="119"/>
                  </a:lnTo>
                  <a:lnTo>
                    <a:pt x="44" y="117"/>
                  </a:lnTo>
                  <a:lnTo>
                    <a:pt x="41" y="117"/>
                  </a:lnTo>
                  <a:lnTo>
                    <a:pt x="33" y="119"/>
                  </a:lnTo>
                  <a:lnTo>
                    <a:pt x="25" y="119"/>
                  </a:lnTo>
                  <a:lnTo>
                    <a:pt x="18" y="117"/>
                  </a:lnTo>
                  <a:lnTo>
                    <a:pt x="17" y="113"/>
                  </a:lnTo>
                  <a:lnTo>
                    <a:pt x="19" y="108"/>
                  </a:lnTo>
                  <a:lnTo>
                    <a:pt x="36" y="89"/>
                  </a:lnTo>
                  <a:lnTo>
                    <a:pt x="45" y="80"/>
                  </a:lnTo>
                  <a:lnTo>
                    <a:pt x="52" y="76"/>
                  </a:lnTo>
                  <a:lnTo>
                    <a:pt x="54" y="74"/>
                  </a:lnTo>
                  <a:lnTo>
                    <a:pt x="49" y="69"/>
                  </a:lnTo>
                  <a:lnTo>
                    <a:pt x="43" y="67"/>
                  </a:lnTo>
                  <a:lnTo>
                    <a:pt x="34" y="63"/>
                  </a:lnTo>
                  <a:lnTo>
                    <a:pt x="26" y="60"/>
                  </a:lnTo>
                  <a:lnTo>
                    <a:pt x="17" y="53"/>
                  </a:lnTo>
                  <a:lnTo>
                    <a:pt x="10" y="43"/>
                  </a:lnTo>
                  <a:lnTo>
                    <a:pt x="4" y="35"/>
                  </a:lnTo>
                  <a:lnTo>
                    <a:pt x="2" y="30"/>
                  </a:lnTo>
                  <a:lnTo>
                    <a:pt x="0" y="23"/>
                  </a:lnTo>
                  <a:lnTo>
                    <a:pt x="0" y="16"/>
                  </a:lnTo>
                  <a:lnTo>
                    <a:pt x="6" y="12"/>
                  </a:lnTo>
                  <a:lnTo>
                    <a:pt x="11" y="12"/>
                  </a:lnTo>
                  <a:lnTo>
                    <a:pt x="14" y="13"/>
                  </a:lnTo>
                  <a:lnTo>
                    <a:pt x="21" y="13"/>
                  </a:lnTo>
                  <a:lnTo>
                    <a:pt x="30" y="4"/>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4">
              <a:extLst>
                <a:ext uri="{FF2B5EF4-FFF2-40B4-BE49-F238E27FC236}">
                  <a16:creationId xmlns:a16="http://schemas.microsoft.com/office/drawing/2014/main" id="{9CCFA223-5F2B-9F40-B0FB-9084476B3C50}"/>
                </a:ext>
              </a:extLst>
            </p:cNvPr>
            <p:cNvSpPr>
              <a:spLocks noEditPoints="1"/>
            </p:cNvSpPr>
            <p:nvPr/>
          </p:nvSpPr>
          <p:spPr bwMode="auto">
            <a:xfrm>
              <a:off x="3859202" y="1409696"/>
              <a:ext cx="3976679" cy="2686046"/>
            </a:xfrm>
            <a:custGeom>
              <a:avLst/>
              <a:gdLst/>
              <a:ahLst/>
              <a:cxnLst>
                <a:cxn ang="0">
                  <a:pos x="578" y="560"/>
                </a:cxn>
                <a:cxn ang="0">
                  <a:pos x="697" y="476"/>
                </a:cxn>
                <a:cxn ang="0">
                  <a:pos x="823" y="469"/>
                </a:cxn>
                <a:cxn ang="0">
                  <a:pos x="902" y="574"/>
                </a:cxn>
                <a:cxn ang="0">
                  <a:pos x="908" y="469"/>
                </a:cxn>
                <a:cxn ang="0">
                  <a:pos x="1567" y="16"/>
                </a:cxn>
                <a:cxn ang="0">
                  <a:pos x="1810" y="57"/>
                </a:cxn>
                <a:cxn ang="0">
                  <a:pos x="1998" y="63"/>
                </a:cxn>
                <a:cxn ang="0">
                  <a:pos x="2051" y="31"/>
                </a:cxn>
                <a:cxn ang="0">
                  <a:pos x="2147" y="101"/>
                </a:cxn>
                <a:cxn ang="0">
                  <a:pos x="2461" y="121"/>
                </a:cxn>
                <a:cxn ang="0">
                  <a:pos x="2412" y="252"/>
                </a:cxn>
                <a:cxn ang="0">
                  <a:pos x="2192" y="427"/>
                </a:cxn>
                <a:cxn ang="0">
                  <a:pos x="2256" y="258"/>
                </a:cxn>
                <a:cxn ang="0">
                  <a:pos x="1998" y="311"/>
                </a:cxn>
                <a:cxn ang="0">
                  <a:pos x="2025" y="363"/>
                </a:cxn>
                <a:cxn ang="0">
                  <a:pos x="2032" y="475"/>
                </a:cxn>
                <a:cxn ang="0">
                  <a:pos x="1864" y="561"/>
                </a:cxn>
                <a:cxn ang="0">
                  <a:pos x="1805" y="609"/>
                </a:cxn>
                <a:cxn ang="0">
                  <a:pos x="1721" y="582"/>
                </a:cxn>
                <a:cxn ang="0">
                  <a:pos x="1732" y="786"/>
                </a:cxn>
                <a:cxn ang="0">
                  <a:pos x="1601" y="874"/>
                </a:cxn>
                <a:cxn ang="0">
                  <a:pos x="1564" y="1050"/>
                </a:cxn>
                <a:cxn ang="0">
                  <a:pos x="1464" y="919"/>
                </a:cxn>
                <a:cxn ang="0">
                  <a:pos x="1363" y="844"/>
                </a:cxn>
                <a:cxn ang="0">
                  <a:pos x="1179" y="992"/>
                </a:cxn>
                <a:cxn ang="0">
                  <a:pos x="1067" y="787"/>
                </a:cxn>
                <a:cxn ang="0">
                  <a:pos x="838" y="726"/>
                </a:cxn>
                <a:cxn ang="0">
                  <a:pos x="982" y="828"/>
                </a:cxn>
                <a:cxn ang="0">
                  <a:pos x="752" y="892"/>
                </a:cxn>
                <a:cxn ang="0">
                  <a:pos x="725" y="922"/>
                </a:cxn>
                <a:cxn ang="0">
                  <a:pos x="827" y="1115"/>
                </a:cxn>
                <a:cxn ang="0">
                  <a:pos x="689" y="1442"/>
                </a:cxn>
                <a:cxn ang="0">
                  <a:pos x="543" y="1673"/>
                </a:cxn>
                <a:cxn ang="0">
                  <a:pos x="391" y="1470"/>
                </a:cxn>
                <a:cxn ang="0">
                  <a:pos x="339" y="1098"/>
                </a:cxn>
                <a:cxn ang="0">
                  <a:pos x="122" y="1111"/>
                </a:cxn>
                <a:cxn ang="0">
                  <a:pos x="22" y="878"/>
                </a:cxn>
                <a:cxn ang="0">
                  <a:pos x="198" y="635"/>
                </a:cxn>
                <a:cxn ang="0">
                  <a:pos x="373" y="672"/>
                </a:cxn>
                <a:cxn ang="0">
                  <a:pos x="573" y="720"/>
                </a:cxn>
                <a:cxn ang="0">
                  <a:pos x="614" y="623"/>
                </a:cxn>
                <a:cxn ang="0">
                  <a:pos x="520" y="613"/>
                </a:cxn>
                <a:cxn ang="0">
                  <a:pos x="435" y="546"/>
                </a:cxn>
                <a:cxn ang="0">
                  <a:pos x="350" y="512"/>
                </a:cxn>
                <a:cxn ang="0">
                  <a:pos x="194" y="616"/>
                </a:cxn>
                <a:cxn ang="0">
                  <a:pos x="105" y="546"/>
                </a:cxn>
                <a:cxn ang="0">
                  <a:pos x="245" y="412"/>
                </a:cxn>
                <a:cxn ang="0">
                  <a:pos x="360" y="316"/>
                </a:cxn>
                <a:cxn ang="0">
                  <a:pos x="526" y="295"/>
                </a:cxn>
                <a:cxn ang="0">
                  <a:pos x="514" y="211"/>
                </a:cxn>
                <a:cxn ang="0">
                  <a:pos x="451" y="283"/>
                </a:cxn>
                <a:cxn ang="0">
                  <a:pos x="298" y="286"/>
                </a:cxn>
                <a:cxn ang="0">
                  <a:pos x="613" y="109"/>
                </a:cxn>
                <a:cxn ang="0">
                  <a:pos x="689" y="200"/>
                </a:cxn>
                <a:cxn ang="0">
                  <a:pos x="785" y="178"/>
                </a:cxn>
                <a:cxn ang="0">
                  <a:pos x="905" y="143"/>
                </a:cxn>
                <a:cxn ang="0">
                  <a:pos x="1095" y="135"/>
                </a:cxn>
                <a:cxn ang="0">
                  <a:pos x="1132" y="164"/>
                </a:cxn>
                <a:cxn ang="0">
                  <a:pos x="1201" y="120"/>
                </a:cxn>
                <a:cxn ang="0">
                  <a:pos x="1191" y="102"/>
                </a:cxn>
                <a:cxn ang="0">
                  <a:pos x="1244" y="71"/>
                </a:cxn>
                <a:cxn ang="0">
                  <a:pos x="1475" y="26"/>
                </a:cxn>
              </a:cxnLst>
              <a:rect l="0" t="0" r="r" b="b"/>
              <a:pathLst>
                <a:path w="2505" h="1692">
                  <a:moveTo>
                    <a:pt x="643" y="1161"/>
                  </a:moveTo>
                  <a:lnTo>
                    <a:pt x="634" y="1163"/>
                  </a:lnTo>
                  <a:lnTo>
                    <a:pt x="630" y="1167"/>
                  </a:lnTo>
                  <a:lnTo>
                    <a:pt x="629" y="1174"/>
                  </a:lnTo>
                  <a:lnTo>
                    <a:pt x="628" y="1182"/>
                  </a:lnTo>
                  <a:lnTo>
                    <a:pt x="628" y="1193"/>
                  </a:lnTo>
                  <a:lnTo>
                    <a:pt x="629" y="1201"/>
                  </a:lnTo>
                  <a:lnTo>
                    <a:pt x="633" y="1205"/>
                  </a:lnTo>
                  <a:lnTo>
                    <a:pt x="640" y="1203"/>
                  </a:lnTo>
                  <a:lnTo>
                    <a:pt x="647" y="1196"/>
                  </a:lnTo>
                  <a:lnTo>
                    <a:pt x="652" y="1185"/>
                  </a:lnTo>
                  <a:lnTo>
                    <a:pt x="656" y="1172"/>
                  </a:lnTo>
                  <a:lnTo>
                    <a:pt x="655" y="1164"/>
                  </a:lnTo>
                  <a:lnTo>
                    <a:pt x="651" y="1161"/>
                  </a:lnTo>
                  <a:lnTo>
                    <a:pt x="643" y="1161"/>
                  </a:lnTo>
                  <a:close/>
                  <a:moveTo>
                    <a:pt x="619" y="467"/>
                  </a:moveTo>
                  <a:lnTo>
                    <a:pt x="617" y="468"/>
                  </a:lnTo>
                  <a:lnTo>
                    <a:pt x="613" y="469"/>
                  </a:lnTo>
                  <a:lnTo>
                    <a:pt x="610" y="474"/>
                  </a:lnTo>
                  <a:lnTo>
                    <a:pt x="606" y="479"/>
                  </a:lnTo>
                  <a:lnTo>
                    <a:pt x="599" y="491"/>
                  </a:lnTo>
                  <a:lnTo>
                    <a:pt x="592" y="502"/>
                  </a:lnTo>
                  <a:lnTo>
                    <a:pt x="580" y="515"/>
                  </a:lnTo>
                  <a:lnTo>
                    <a:pt x="576" y="522"/>
                  </a:lnTo>
                  <a:lnTo>
                    <a:pt x="574" y="528"/>
                  </a:lnTo>
                  <a:lnTo>
                    <a:pt x="580" y="537"/>
                  </a:lnTo>
                  <a:lnTo>
                    <a:pt x="580" y="543"/>
                  </a:lnTo>
                  <a:lnTo>
                    <a:pt x="578" y="550"/>
                  </a:lnTo>
                  <a:lnTo>
                    <a:pt x="577" y="556"/>
                  </a:lnTo>
                  <a:lnTo>
                    <a:pt x="577" y="559"/>
                  </a:lnTo>
                  <a:lnTo>
                    <a:pt x="578" y="560"/>
                  </a:lnTo>
                  <a:lnTo>
                    <a:pt x="580" y="559"/>
                  </a:lnTo>
                  <a:lnTo>
                    <a:pt x="588" y="554"/>
                  </a:lnTo>
                  <a:lnTo>
                    <a:pt x="591" y="552"/>
                  </a:lnTo>
                  <a:lnTo>
                    <a:pt x="595" y="550"/>
                  </a:lnTo>
                  <a:lnTo>
                    <a:pt x="606" y="550"/>
                  </a:lnTo>
                  <a:lnTo>
                    <a:pt x="617" y="552"/>
                  </a:lnTo>
                  <a:lnTo>
                    <a:pt x="625" y="550"/>
                  </a:lnTo>
                  <a:lnTo>
                    <a:pt x="632" y="545"/>
                  </a:lnTo>
                  <a:lnTo>
                    <a:pt x="637" y="539"/>
                  </a:lnTo>
                  <a:lnTo>
                    <a:pt x="647" y="537"/>
                  </a:lnTo>
                  <a:lnTo>
                    <a:pt x="658" y="537"/>
                  </a:lnTo>
                  <a:lnTo>
                    <a:pt x="669" y="538"/>
                  </a:lnTo>
                  <a:lnTo>
                    <a:pt x="693" y="549"/>
                  </a:lnTo>
                  <a:lnTo>
                    <a:pt x="704" y="553"/>
                  </a:lnTo>
                  <a:lnTo>
                    <a:pt x="726" y="553"/>
                  </a:lnTo>
                  <a:lnTo>
                    <a:pt x="738" y="550"/>
                  </a:lnTo>
                  <a:lnTo>
                    <a:pt x="748" y="549"/>
                  </a:lnTo>
                  <a:lnTo>
                    <a:pt x="752" y="545"/>
                  </a:lnTo>
                  <a:lnTo>
                    <a:pt x="752" y="537"/>
                  </a:lnTo>
                  <a:lnTo>
                    <a:pt x="748" y="528"/>
                  </a:lnTo>
                  <a:lnTo>
                    <a:pt x="740" y="520"/>
                  </a:lnTo>
                  <a:lnTo>
                    <a:pt x="726" y="509"/>
                  </a:lnTo>
                  <a:lnTo>
                    <a:pt x="714" y="500"/>
                  </a:lnTo>
                  <a:lnTo>
                    <a:pt x="701" y="491"/>
                  </a:lnTo>
                  <a:lnTo>
                    <a:pt x="696" y="490"/>
                  </a:lnTo>
                  <a:lnTo>
                    <a:pt x="693" y="487"/>
                  </a:lnTo>
                  <a:lnTo>
                    <a:pt x="690" y="486"/>
                  </a:lnTo>
                  <a:lnTo>
                    <a:pt x="688" y="483"/>
                  </a:lnTo>
                  <a:lnTo>
                    <a:pt x="688" y="482"/>
                  </a:lnTo>
                  <a:lnTo>
                    <a:pt x="689" y="480"/>
                  </a:lnTo>
                  <a:lnTo>
                    <a:pt x="697" y="476"/>
                  </a:lnTo>
                  <a:lnTo>
                    <a:pt x="701" y="472"/>
                  </a:lnTo>
                  <a:lnTo>
                    <a:pt x="703" y="469"/>
                  </a:lnTo>
                  <a:lnTo>
                    <a:pt x="703" y="468"/>
                  </a:lnTo>
                  <a:lnTo>
                    <a:pt x="701" y="467"/>
                  </a:lnTo>
                  <a:lnTo>
                    <a:pt x="699" y="467"/>
                  </a:lnTo>
                  <a:lnTo>
                    <a:pt x="689" y="468"/>
                  </a:lnTo>
                  <a:lnTo>
                    <a:pt x="681" y="471"/>
                  </a:lnTo>
                  <a:lnTo>
                    <a:pt x="677" y="476"/>
                  </a:lnTo>
                  <a:lnTo>
                    <a:pt x="675" y="482"/>
                  </a:lnTo>
                  <a:lnTo>
                    <a:pt x="671" y="486"/>
                  </a:lnTo>
                  <a:lnTo>
                    <a:pt x="669" y="490"/>
                  </a:lnTo>
                  <a:lnTo>
                    <a:pt x="665" y="493"/>
                  </a:lnTo>
                  <a:lnTo>
                    <a:pt x="663" y="494"/>
                  </a:lnTo>
                  <a:lnTo>
                    <a:pt x="660" y="496"/>
                  </a:lnTo>
                  <a:lnTo>
                    <a:pt x="658" y="498"/>
                  </a:lnTo>
                  <a:lnTo>
                    <a:pt x="652" y="501"/>
                  </a:lnTo>
                  <a:lnTo>
                    <a:pt x="648" y="501"/>
                  </a:lnTo>
                  <a:lnTo>
                    <a:pt x="643" y="490"/>
                  </a:lnTo>
                  <a:lnTo>
                    <a:pt x="632" y="471"/>
                  </a:lnTo>
                  <a:lnTo>
                    <a:pt x="626" y="467"/>
                  </a:lnTo>
                  <a:lnTo>
                    <a:pt x="619" y="467"/>
                  </a:lnTo>
                  <a:close/>
                  <a:moveTo>
                    <a:pt x="875" y="453"/>
                  </a:moveTo>
                  <a:lnTo>
                    <a:pt x="874" y="454"/>
                  </a:lnTo>
                  <a:lnTo>
                    <a:pt x="871" y="456"/>
                  </a:lnTo>
                  <a:lnTo>
                    <a:pt x="864" y="463"/>
                  </a:lnTo>
                  <a:lnTo>
                    <a:pt x="860" y="465"/>
                  </a:lnTo>
                  <a:lnTo>
                    <a:pt x="856" y="469"/>
                  </a:lnTo>
                  <a:lnTo>
                    <a:pt x="848" y="471"/>
                  </a:lnTo>
                  <a:lnTo>
                    <a:pt x="838" y="469"/>
                  </a:lnTo>
                  <a:lnTo>
                    <a:pt x="830" y="468"/>
                  </a:lnTo>
                  <a:lnTo>
                    <a:pt x="823" y="469"/>
                  </a:lnTo>
                  <a:lnTo>
                    <a:pt x="812" y="480"/>
                  </a:lnTo>
                  <a:lnTo>
                    <a:pt x="808" y="491"/>
                  </a:lnTo>
                  <a:lnTo>
                    <a:pt x="811" y="502"/>
                  </a:lnTo>
                  <a:lnTo>
                    <a:pt x="815" y="509"/>
                  </a:lnTo>
                  <a:lnTo>
                    <a:pt x="820" y="519"/>
                  </a:lnTo>
                  <a:lnTo>
                    <a:pt x="827" y="530"/>
                  </a:lnTo>
                  <a:lnTo>
                    <a:pt x="834" y="538"/>
                  </a:lnTo>
                  <a:lnTo>
                    <a:pt x="840" y="542"/>
                  </a:lnTo>
                  <a:lnTo>
                    <a:pt x="845" y="543"/>
                  </a:lnTo>
                  <a:lnTo>
                    <a:pt x="861" y="549"/>
                  </a:lnTo>
                  <a:lnTo>
                    <a:pt x="866" y="554"/>
                  </a:lnTo>
                  <a:lnTo>
                    <a:pt x="863" y="561"/>
                  </a:lnTo>
                  <a:lnTo>
                    <a:pt x="852" y="572"/>
                  </a:lnTo>
                  <a:lnTo>
                    <a:pt x="846" y="575"/>
                  </a:lnTo>
                  <a:lnTo>
                    <a:pt x="840" y="575"/>
                  </a:lnTo>
                  <a:lnTo>
                    <a:pt x="835" y="576"/>
                  </a:lnTo>
                  <a:lnTo>
                    <a:pt x="834" y="582"/>
                  </a:lnTo>
                  <a:lnTo>
                    <a:pt x="837" y="598"/>
                  </a:lnTo>
                  <a:lnTo>
                    <a:pt x="840" y="604"/>
                  </a:lnTo>
                  <a:lnTo>
                    <a:pt x="842" y="608"/>
                  </a:lnTo>
                  <a:lnTo>
                    <a:pt x="850" y="611"/>
                  </a:lnTo>
                  <a:lnTo>
                    <a:pt x="861" y="615"/>
                  </a:lnTo>
                  <a:lnTo>
                    <a:pt x="872" y="617"/>
                  </a:lnTo>
                  <a:lnTo>
                    <a:pt x="881" y="620"/>
                  </a:lnTo>
                  <a:lnTo>
                    <a:pt x="889" y="620"/>
                  </a:lnTo>
                  <a:lnTo>
                    <a:pt x="898" y="619"/>
                  </a:lnTo>
                  <a:lnTo>
                    <a:pt x="908" y="615"/>
                  </a:lnTo>
                  <a:lnTo>
                    <a:pt x="911" y="611"/>
                  </a:lnTo>
                  <a:lnTo>
                    <a:pt x="909" y="601"/>
                  </a:lnTo>
                  <a:lnTo>
                    <a:pt x="907" y="587"/>
                  </a:lnTo>
                  <a:lnTo>
                    <a:pt x="902" y="574"/>
                  </a:lnTo>
                  <a:lnTo>
                    <a:pt x="897" y="564"/>
                  </a:lnTo>
                  <a:lnTo>
                    <a:pt x="896" y="561"/>
                  </a:lnTo>
                  <a:lnTo>
                    <a:pt x="896" y="560"/>
                  </a:lnTo>
                  <a:lnTo>
                    <a:pt x="898" y="554"/>
                  </a:lnTo>
                  <a:lnTo>
                    <a:pt x="902" y="550"/>
                  </a:lnTo>
                  <a:lnTo>
                    <a:pt x="905" y="545"/>
                  </a:lnTo>
                  <a:lnTo>
                    <a:pt x="901" y="541"/>
                  </a:lnTo>
                  <a:lnTo>
                    <a:pt x="896" y="538"/>
                  </a:lnTo>
                  <a:lnTo>
                    <a:pt x="891" y="537"/>
                  </a:lnTo>
                  <a:lnTo>
                    <a:pt x="886" y="531"/>
                  </a:lnTo>
                  <a:lnTo>
                    <a:pt x="883" y="527"/>
                  </a:lnTo>
                  <a:lnTo>
                    <a:pt x="882" y="523"/>
                  </a:lnTo>
                  <a:lnTo>
                    <a:pt x="879" y="519"/>
                  </a:lnTo>
                  <a:lnTo>
                    <a:pt x="878" y="515"/>
                  </a:lnTo>
                  <a:lnTo>
                    <a:pt x="874" y="511"/>
                  </a:lnTo>
                  <a:lnTo>
                    <a:pt x="871" y="509"/>
                  </a:lnTo>
                  <a:lnTo>
                    <a:pt x="867" y="509"/>
                  </a:lnTo>
                  <a:lnTo>
                    <a:pt x="866" y="511"/>
                  </a:lnTo>
                  <a:lnTo>
                    <a:pt x="864" y="511"/>
                  </a:lnTo>
                  <a:lnTo>
                    <a:pt x="864" y="509"/>
                  </a:lnTo>
                  <a:lnTo>
                    <a:pt x="863" y="508"/>
                  </a:lnTo>
                  <a:lnTo>
                    <a:pt x="863" y="502"/>
                  </a:lnTo>
                  <a:lnTo>
                    <a:pt x="866" y="493"/>
                  </a:lnTo>
                  <a:lnTo>
                    <a:pt x="872" y="486"/>
                  </a:lnTo>
                  <a:lnTo>
                    <a:pt x="879" y="485"/>
                  </a:lnTo>
                  <a:lnTo>
                    <a:pt x="893" y="490"/>
                  </a:lnTo>
                  <a:lnTo>
                    <a:pt x="901" y="491"/>
                  </a:lnTo>
                  <a:lnTo>
                    <a:pt x="909" y="490"/>
                  </a:lnTo>
                  <a:lnTo>
                    <a:pt x="916" y="487"/>
                  </a:lnTo>
                  <a:lnTo>
                    <a:pt x="916" y="483"/>
                  </a:lnTo>
                  <a:lnTo>
                    <a:pt x="908" y="469"/>
                  </a:lnTo>
                  <a:lnTo>
                    <a:pt x="904" y="464"/>
                  </a:lnTo>
                  <a:lnTo>
                    <a:pt x="898" y="459"/>
                  </a:lnTo>
                  <a:lnTo>
                    <a:pt x="890" y="454"/>
                  </a:lnTo>
                  <a:lnTo>
                    <a:pt x="881" y="453"/>
                  </a:lnTo>
                  <a:lnTo>
                    <a:pt x="875" y="453"/>
                  </a:lnTo>
                  <a:close/>
                  <a:moveTo>
                    <a:pt x="624" y="243"/>
                  </a:moveTo>
                  <a:lnTo>
                    <a:pt x="617" y="245"/>
                  </a:lnTo>
                  <a:lnTo>
                    <a:pt x="613" y="250"/>
                  </a:lnTo>
                  <a:lnTo>
                    <a:pt x="614" y="257"/>
                  </a:lnTo>
                  <a:lnTo>
                    <a:pt x="621" y="261"/>
                  </a:lnTo>
                  <a:lnTo>
                    <a:pt x="629" y="265"/>
                  </a:lnTo>
                  <a:lnTo>
                    <a:pt x="637" y="265"/>
                  </a:lnTo>
                  <a:lnTo>
                    <a:pt x="643" y="263"/>
                  </a:lnTo>
                  <a:lnTo>
                    <a:pt x="643" y="257"/>
                  </a:lnTo>
                  <a:lnTo>
                    <a:pt x="639" y="252"/>
                  </a:lnTo>
                  <a:lnTo>
                    <a:pt x="632" y="246"/>
                  </a:lnTo>
                  <a:lnTo>
                    <a:pt x="624" y="243"/>
                  </a:lnTo>
                  <a:close/>
                  <a:moveTo>
                    <a:pt x="1520" y="0"/>
                  </a:moveTo>
                  <a:lnTo>
                    <a:pt x="1522" y="1"/>
                  </a:lnTo>
                  <a:lnTo>
                    <a:pt x="1522" y="2"/>
                  </a:lnTo>
                  <a:lnTo>
                    <a:pt x="1526" y="5"/>
                  </a:lnTo>
                  <a:lnTo>
                    <a:pt x="1531" y="5"/>
                  </a:lnTo>
                  <a:lnTo>
                    <a:pt x="1540" y="4"/>
                  </a:lnTo>
                  <a:lnTo>
                    <a:pt x="1551" y="5"/>
                  </a:lnTo>
                  <a:lnTo>
                    <a:pt x="1563" y="9"/>
                  </a:lnTo>
                  <a:lnTo>
                    <a:pt x="1567" y="12"/>
                  </a:lnTo>
                  <a:lnTo>
                    <a:pt x="1570" y="13"/>
                  </a:lnTo>
                  <a:lnTo>
                    <a:pt x="1572" y="13"/>
                  </a:lnTo>
                  <a:lnTo>
                    <a:pt x="1572" y="15"/>
                  </a:lnTo>
                  <a:lnTo>
                    <a:pt x="1567" y="15"/>
                  </a:lnTo>
                  <a:lnTo>
                    <a:pt x="1567" y="16"/>
                  </a:lnTo>
                  <a:lnTo>
                    <a:pt x="1568" y="17"/>
                  </a:lnTo>
                  <a:lnTo>
                    <a:pt x="1572" y="20"/>
                  </a:lnTo>
                  <a:lnTo>
                    <a:pt x="1578" y="19"/>
                  </a:lnTo>
                  <a:lnTo>
                    <a:pt x="1583" y="16"/>
                  </a:lnTo>
                  <a:lnTo>
                    <a:pt x="1593" y="13"/>
                  </a:lnTo>
                  <a:lnTo>
                    <a:pt x="1607" y="12"/>
                  </a:lnTo>
                  <a:lnTo>
                    <a:pt x="1619" y="13"/>
                  </a:lnTo>
                  <a:lnTo>
                    <a:pt x="1638" y="16"/>
                  </a:lnTo>
                  <a:lnTo>
                    <a:pt x="1649" y="16"/>
                  </a:lnTo>
                  <a:lnTo>
                    <a:pt x="1660" y="19"/>
                  </a:lnTo>
                  <a:lnTo>
                    <a:pt x="1669" y="23"/>
                  </a:lnTo>
                  <a:lnTo>
                    <a:pt x="1672" y="28"/>
                  </a:lnTo>
                  <a:lnTo>
                    <a:pt x="1671" y="35"/>
                  </a:lnTo>
                  <a:lnTo>
                    <a:pt x="1667" y="42"/>
                  </a:lnTo>
                  <a:lnTo>
                    <a:pt x="1661" y="49"/>
                  </a:lnTo>
                  <a:lnTo>
                    <a:pt x="1656" y="54"/>
                  </a:lnTo>
                  <a:lnTo>
                    <a:pt x="1657" y="56"/>
                  </a:lnTo>
                  <a:lnTo>
                    <a:pt x="1659" y="58"/>
                  </a:lnTo>
                  <a:lnTo>
                    <a:pt x="1661" y="58"/>
                  </a:lnTo>
                  <a:lnTo>
                    <a:pt x="1664" y="60"/>
                  </a:lnTo>
                  <a:lnTo>
                    <a:pt x="1700" y="60"/>
                  </a:lnTo>
                  <a:lnTo>
                    <a:pt x="1713" y="61"/>
                  </a:lnTo>
                  <a:lnTo>
                    <a:pt x="1726" y="63"/>
                  </a:lnTo>
                  <a:lnTo>
                    <a:pt x="1739" y="67"/>
                  </a:lnTo>
                  <a:lnTo>
                    <a:pt x="1749" y="71"/>
                  </a:lnTo>
                  <a:lnTo>
                    <a:pt x="1756" y="74"/>
                  </a:lnTo>
                  <a:lnTo>
                    <a:pt x="1764" y="72"/>
                  </a:lnTo>
                  <a:lnTo>
                    <a:pt x="1773" y="69"/>
                  </a:lnTo>
                  <a:lnTo>
                    <a:pt x="1787" y="61"/>
                  </a:lnTo>
                  <a:lnTo>
                    <a:pt x="1798" y="58"/>
                  </a:lnTo>
                  <a:lnTo>
                    <a:pt x="1810" y="57"/>
                  </a:lnTo>
                  <a:lnTo>
                    <a:pt x="1820" y="56"/>
                  </a:lnTo>
                  <a:lnTo>
                    <a:pt x="1839" y="56"/>
                  </a:lnTo>
                  <a:lnTo>
                    <a:pt x="1850" y="57"/>
                  </a:lnTo>
                  <a:lnTo>
                    <a:pt x="1855" y="58"/>
                  </a:lnTo>
                  <a:lnTo>
                    <a:pt x="1858" y="64"/>
                  </a:lnTo>
                  <a:lnTo>
                    <a:pt x="1860" y="74"/>
                  </a:lnTo>
                  <a:lnTo>
                    <a:pt x="1861" y="84"/>
                  </a:lnTo>
                  <a:lnTo>
                    <a:pt x="1862" y="89"/>
                  </a:lnTo>
                  <a:lnTo>
                    <a:pt x="1864" y="94"/>
                  </a:lnTo>
                  <a:lnTo>
                    <a:pt x="1870" y="101"/>
                  </a:lnTo>
                  <a:lnTo>
                    <a:pt x="1875" y="104"/>
                  </a:lnTo>
                  <a:lnTo>
                    <a:pt x="1879" y="105"/>
                  </a:lnTo>
                  <a:lnTo>
                    <a:pt x="1886" y="104"/>
                  </a:lnTo>
                  <a:lnTo>
                    <a:pt x="1894" y="98"/>
                  </a:lnTo>
                  <a:lnTo>
                    <a:pt x="1901" y="91"/>
                  </a:lnTo>
                  <a:lnTo>
                    <a:pt x="1906" y="87"/>
                  </a:lnTo>
                  <a:lnTo>
                    <a:pt x="1909" y="87"/>
                  </a:lnTo>
                  <a:lnTo>
                    <a:pt x="1910" y="89"/>
                  </a:lnTo>
                  <a:lnTo>
                    <a:pt x="1913" y="90"/>
                  </a:lnTo>
                  <a:lnTo>
                    <a:pt x="1917" y="94"/>
                  </a:lnTo>
                  <a:lnTo>
                    <a:pt x="1920" y="95"/>
                  </a:lnTo>
                  <a:lnTo>
                    <a:pt x="1921" y="94"/>
                  </a:lnTo>
                  <a:lnTo>
                    <a:pt x="1925" y="93"/>
                  </a:lnTo>
                  <a:lnTo>
                    <a:pt x="1954" y="93"/>
                  </a:lnTo>
                  <a:lnTo>
                    <a:pt x="1962" y="90"/>
                  </a:lnTo>
                  <a:lnTo>
                    <a:pt x="1969" y="87"/>
                  </a:lnTo>
                  <a:lnTo>
                    <a:pt x="1984" y="87"/>
                  </a:lnTo>
                  <a:lnTo>
                    <a:pt x="1994" y="78"/>
                  </a:lnTo>
                  <a:lnTo>
                    <a:pt x="1996" y="71"/>
                  </a:lnTo>
                  <a:lnTo>
                    <a:pt x="1998" y="65"/>
                  </a:lnTo>
                  <a:lnTo>
                    <a:pt x="1998" y="63"/>
                  </a:lnTo>
                  <a:lnTo>
                    <a:pt x="2000" y="57"/>
                  </a:lnTo>
                  <a:lnTo>
                    <a:pt x="2000" y="54"/>
                  </a:lnTo>
                  <a:lnTo>
                    <a:pt x="1998" y="49"/>
                  </a:lnTo>
                  <a:lnTo>
                    <a:pt x="1992" y="45"/>
                  </a:lnTo>
                  <a:lnTo>
                    <a:pt x="1984" y="43"/>
                  </a:lnTo>
                  <a:lnTo>
                    <a:pt x="1974" y="43"/>
                  </a:lnTo>
                  <a:lnTo>
                    <a:pt x="1962" y="41"/>
                  </a:lnTo>
                  <a:lnTo>
                    <a:pt x="1959" y="39"/>
                  </a:lnTo>
                  <a:lnTo>
                    <a:pt x="1957" y="37"/>
                  </a:lnTo>
                  <a:lnTo>
                    <a:pt x="1955" y="32"/>
                  </a:lnTo>
                  <a:lnTo>
                    <a:pt x="1957" y="30"/>
                  </a:lnTo>
                  <a:lnTo>
                    <a:pt x="1957" y="26"/>
                  </a:lnTo>
                  <a:lnTo>
                    <a:pt x="1958" y="23"/>
                  </a:lnTo>
                  <a:lnTo>
                    <a:pt x="1962" y="19"/>
                  </a:lnTo>
                  <a:lnTo>
                    <a:pt x="1965" y="19"/>
                  </a:lnTo>
                  <a:lnTo>
                    <a:pt x="1966" y="20"/>
                  </a:lnTo>
                  <a:lnTo>
                    <a:pt x="1968" y="23"/>
                  </a:lnTo>
                  <a:lnTo>
                    <a:pt x="1972" y="27"/>
                  </a:lnTo>
                  <a:lnTo>
                    <a:pt x="1979" y="26"/>
                  </a:lnTo>
                  <a:lnTo>
                    <a:pt x="2003" y="26"/>
                  </a:lnTo>
                  <a:lnTo>
                    <a:pt x="2004" y="24"/>
                  </a:lnTo>
                  <a:lnTo>
                    <a:pt x="2004" y="23"/>
                  </a:lnTo>
                  <a:lnTo>
                    <a:pt x="2006" y="23"/>
                  </a:lnTo>
                  <a:lnTo>
                    <a:pt x="2006" y="21"/>
                  </a:lnTo>
                  <a:lnTo>
                    <a:pt x="2007" y="21"/>
                  </a:lnTo>
                  <a:lnTo>
                    <a:pt x="2014" y="23"/>
                  </a:lnTo>
                  <a:lnTo>
                    <a:pt x="2024" y="24"/>
                  </a:lnTo>
                  <a:lnTo>
                    <a:pt x="2035" y="27"/>
                  </a:lnTo>
                  <a:lnTo>
                    <a:pt x="2043" y="28"/>
                  </a:lnTo>
                  <a:lnTo>
                    <a:pt x="2047" y="28"/>
                  </a:lnTo>
                  <a:lnTo>
                    <a:pt x="2051" y="31"/>
                  </a:lnTo>
                  <a:lnTo>
                    <a:pt x="2054" y="32"/>
                  </a:lnTo>
                  <a:lnTo>
                    <a:pt x="2058" y="35"/>
                  </a:lnTo>
                  <a:lnTo>
                    <a:pt x="2059" y="38"/>
                  </a:lnTo>
                  <a:lnTo>
                    <a:pt x="2062" y="39"/>
                  </a:lnTo>
                  <a:lnTo>
                    <a:pt x="2063" y="42"/>
                  </a:lnTo>
                  <a:lnTo>
                    <a:pt x="2061" y="43"/>
                  </a:lnTo>
                  <a:lnTo>
                    <a:pt x="2052" y="46"/>
                  </a:lnTo>
                  <a:lnTo>
                    <a:pt x="2033" y="52"/>
                  </a:lnTo>
                  <a:lnTo>
                    <a:pt x="2026" y="53"/>
                  </a:lnTo>
                  <a:lnTo>
                    <a:pt x="2024" y="53"/>
                  </a:lnTo>
                  <a:lnTo>
                    <a:pt x="2024" y="54"/>
                  </a:lnTo>
                  <a:lnTo>
                    <a:pt x="2022" y="57"/>
                  </a:lnTo>
                  <a:lnTo>
                    <a:pt x="2024" y="58"/>
                  </a:lnTo>
                  <a:lnTo>
                    <a:pt x="2025" y="61"/>
                  </a:lnTo>
                  <a:lnTo>
                    <a:pt x="2026" y="63"/>
                  </a:lnTo>
                  <a:lnTo>
                    <a:pt x="2029" y="63"/>
                  </a:lnTo>
                  <a:lnTo>
                    <a:pt x="2033" y="64"/>
                  </a:lnTo>
                  <a:lnTo>
                    <a:pt x="2039" y="65"/>
                  </a:lnTo>
                  <a:lnTo>
                    <a:pt x="2044" y="68"/>
                  </a:lnTo>
                  <a:lnTo>
                    <a:pt x="2050" y="72"/>
                  </a:lnTo>
                  <a:lnTo>
                    <a:pt x="2056" y="75"/>
                  </a:lnTo>
                  <a:lnTo>
                    <a:pt x="2067" y="75"/>
                  </a:lnTo>
                  <a:lnTo>
                    <a:pt x="2080" y="74"/>
                  </a:lnTo>
                  <a:lnTo>
                    <a:pt x="2089" y="72"/>
                  </a:lnTo>
                  <a:lnTo>
                    <a:pt x="2095" y="72"/>
                  </a:lnTo>
                  <a:lnTo>
                    <a:pt x="2107" y="76"/>
                  </a:lnTo>
                  <a:lnTo>
                    <a:pt x="2115" y="82"/>
                  </a:lnTo>
                  <a:lnTo>
                    <a:pt x="2125" y="89"/>
                  </a:lnTo>
                  <a:lnTo>
                    <a:pt x="2137" y="95"/>
                  </a:lnTo>
                  <a:lnTo>
                    <a:pt x="2144" y="100"/>
                  </a:lnTo>
                  <a:lnTo>
                    <a:pt x="2147" y="101"/>
                  </a:lnTo>
                  <a:lnTo>
                    <a:pt x="2158" y="101"/>
                  </a:lnTo>
                  <a:lnTo>
                    <a:pt x="2170" y="100"/>
                  </a:lnTo>
                  <a:lnTo>
                    <a:pt x="2197" y="97"/>
                  </a:lnTo>
                  <a:lnTo>
                    <a:pt x="2223" y="97"/>
                  </a:lnTo>
                  <a:lnTo>
                    <a:pt x="2230" y="100"/>
                  </a:lnTo>
                  <a:lnTo>
                    <a:pt x="2241" y="106"/>
                  </a:lnTo>
                  <a:lnTo>
                    <a:pt x="2255" y="116"/>
                  </a:lnTo>
                  <a:lnTo>
                    <a:pt x="2263" y="121"/>
                  </a:lnTo>
                  <a:lnTo>
                    <a:pt x="2271" y="121"/>
                  </a:lnTo>
                  <a:lnTo>
                    <a:pt x="2281" y="120"/>
                  </a:lnTo>
                  <a:lnTo>
                    <a:pt x="2298" y="117"/>
                  </a:lnTo>
                  <a:lnTo>
                    <a:pt x="2316" y="116"/>
                  </a:lnTo>
                  <a:lnTo>
                    <a:pt x="2337" y="116"/>
                  </a:lnTo>
                  <a:lnTo>
                    <a:pt x="2349" y="117"/>
                  </a:lnTo>
                  <a:lnTo>
                    <a:pt x="2361" y="120"/>
                  </a:lnTo>
                  <a:lnTo>
                    <a:pt x="2368" y="126"/>
                  </a:lnTo>
                  <a:lnTo>
                    <a:pt x="2371" y="131"/>
                  </a:lnTo>
                  <a:lnTo>
                    <a:pt x="2375" y="134"/>
                  </a:lnTo>
                  <a:lnTo>
                    <a:pt x="2378" y="135"/>
                  </a:lnTo>
                  <a:lnTo>
                    <a:pt x="2382" y="135"/>
                  </a:lnTo>
                  <a:lnTo>
                    <a:pt x="2383" y="132"/>
                  </a:lnTo>
                  <a:lnTo>
                    <a:pt x="2386" y="128"/>
                  </a:lnTo>
                  <a:lnTo>
                    <a:pt x="2389" y="121"/>
                  </a:lnTo>
                  <a:lnTo>
                    <a:pt x="2393" y="115"/>
                  </a:lnTo>
                  <a:lnTo>
                    <a:pt x="2397" y="111"/>
                  </a:lnTo>
                  <a:lnTo>
                    <a:pt x="2401" y="111"/>
                  </a:lnTo>
                  <a:lnTo>
                    <a:pt x="2408" y="112"/>
                  </a:lnTo>
                  <a:lnTo>
                    <a:pt x="2416" y="115"/>
                  </a:lnTo>
                  <a:lnTo>
                    <a:pt x="2423" y="119"/>
                  </a:lnTo>
                  <a:lnTo>
                    <a:pt x="2432" y="121"/>
                  </a:lnTo>
                  <a:lnTo>
                    <a:pt x="2461" y="121"/>
                  </a:lnTo>
                  <a:lnTo>
                    <a:pt x="2475" y="120"/>
                  </a:lnTo>
                  <a:lnTo>
                    <a:pt x="2484" y="121"/>
                  </a:lnTo>
                  <a:lnTo>
                    <a:pt x="2493" y="126"/>
                  </a:lnTo>
                  <a:lnTo>
                    <a:pt x="2501" y="131"/>
                  </a:lnTo>
                  <a:lnTo>
                    <a:pt x="2505" y="139"/>
                  </a:lnTo>
                  <a:lnTo>
                    <a:pt x="2499" y="153"/>
                  </a:lnTo>
                  <a:lnTo>
                    <a:pt x="2499" y="161"/>
                  </a:lnTo>
                  <a:lnTo>
                    <a:pt x="2505" y="178"/>
                  </a:lnTo>
                  <a:lnTo>
                    <a:pt x="2505" y="184"/>
                  </a:lnTo>
                  <a:lnTo>
                    <a:pt x="2504" y="189"/>
                  </a:lnTo>
                  <a:lnTo>
                    <a:pt x="2498" y="194"/>
                  </a:lnTo>
                  <a:lnTo>
                    <a:pt x="2495" y="195"/>
                  </a:lnTo>
                  <a:lnTo>
                    <a:pt x="2491" y="197"/>
                  </a:lnTo>
                  <a:lnTo>
                    <a:pt x="2489" y="198"/>
                  </a:lnTo>
                  <a:lnTo>
                    <a:pt x="2484" y="198"/>
                  </a:lnTo>
                  <a:lnTo>
                    <a:pt x="2482" y="201"/>
                  </a:lnTo>
                  <a:lnTo>
                    <a:pt x="2484" y="205"/>
                  </a:lnTo>
                  <a:lnTo>
                    <a:pt x="2489" y="212"/>
                  </a:lnTo>
                  <a:lnTo>
                    <a:pt x="2495" y="217"/>
                  </a:lnTo>
                  <a:lnTo>
                    <a:pt x="2501" y="223"/>
                  </a:lnTo>
                  <a:lnTo>
                    <a:pt x="2504" y="228"/>
                  </a:lnTo>
                  <a:lnTo>
                    <a:pt x="2502" y="231"/>
                  </a:lnTo>
                  <a:lnTo>
                    <a:pt x="2501" y="232"/>
                  </a:lnTo>
                  <a:lnTo>
                    <a:pt x="2491" y="232"/>
                  </a:lnTo>
                  <a:lnTo>
                    <a:pt x="2489" y="231"/>
                  </a:lnTo>
                  <a:lnTo>
                    <a:pt x="2482" y="230"/>
                  </a:lnTo>
                  <a:lnTo>
                    <a:pt x="2469" y="231"/>
                  </a:lnTo>
                  <a:lnTo>
                    <a:pt x="2456" y="235"/>
                  </a:lnTo>
                  <a:lnTo>
                    <a:pt x="2438" y="239"/>
                  </a:lnTo>
                  <a:lnTo>
                    <a:pt x="2424" y="245"/>
                  </a:lnTo>
                  <a:lnTo>
                    <a:pt x="2412" y="252"/>
                  </a:lnTo>
                  <a:lnTo>
                    <a:pt x="2402" y="257"/>
                  </a:lnTo>
                  <a:lnTo>
                    <a:pt x="2390" y="261"/>
                  </a:lnTo>
                  <a:lnTo>
                    <a:pt x="2376" y="264"/>
                  </a:lnTo>
                  <a:lnTo>
                    <a:pt x="2353" y="264"/>
                  </a:lnTo>
                  <a:lnTo>
                    <a:pt x="2345" y="263"/>
                  </a:lnTo>
                  <a:lnTo>
                    <a:pt x="2330" y="263"/>
                  </a:lnTo>
                  <a:lnTo>
                    <a:pt x="2313" y="264"/>
                  </a:lnTo>
                  <a:lnTo>
                    <a:pt x="2304" y="267"/>
                  </a:lnTo>
                  <a:lnTo>
                    <a:pt x="2298" y="272"/>
                  </a:lnTo>
                  <a:lnTo>
                    <a:pt x="2292" y="286"/>
                  </a:lnTo>
                  <a:lnTo>
                    <a:pt x="2290" y="290"/>
                  </a:lnTo>
                  <a:lnTo>
                    <a:pt x="2290" y="295"/>
                  </a:lnTo>
                  <a:lnTo>
                    <a:pt x="2292" y="297"/>
                  </a:lnTo>
                  <a:lnTo>
                    <a:pt x="2292" y="300"/>
                  </a:lnTo>
                  <a:lnTo>
                    <a:pt x="2293" y="301"/>
                  </a:lnTo>
                  <a:lnTo>
                    <a:pt x="2293" y="304"/>
                  </a:lnTo>
                  <a:lnTo>
                    <a:pt x="2292" y="306"/>
                  </a:lnTo>
                  <a:lnTo>
                    <a:pt x="2286" y="322"/>
                  </a:lnTo>
                  <a:lnTo>
                    <a:pt x="2283" y="337"/>
                  </a:lnTo>
                  <a:lnTo>
                    <a:pt x="2281" y="342"/>
                  </a:lnTo>
                  <a:lnTo>
                    <a:pt x="2272" y="345"/>
                  </a:lnTo>
                  <a:lnTo>
                    <a:pt x="2264" y="349"/>
                  </a:lnTo>
                  <a:lnTo>
                    <a:pt x="2257" y="354"/>
                  </a:lnTo>
                  <a:lnTo>
                    <a:pt x="2249" y="365"/>
                  </a:lnTo>
                  <a:lnTo>
                    <a:pt x="2237" y="380"/>
                  </a:lnTo>
                  <a:lnTo>
                    <a:pt x="2212" y="405"/>
                  </a:lnTo>
                  <a:lnTo>
                    <a:pt x="2203" y="413"/>
                  </a:lnTo>
                  <a:lnTo>
                    <a:pt x="2196" y="423"/>
                  </a:lnTo>
                  <a:lnTo>
                    <a:pt x="2192" y="428"/>
                  </a:lnTo>
                  <a:lnTo>
                    <a:pt x="2190" y="431"/>
                  </a:lnTo>
                  <a:lnTo>
                    <a:pt x="2192" y="427"/>
                  </a:lnTo>
                  <a:lnTo>
                    <a:pt x="2193" y="419"/>
                  </a:lnTo>
                  <a:lnTo>
                    <a:pt x="2197" y="406"/>
                  </a:lnTo>
                  <a:lnTo>
                    <a:pt x="2203" y="394"/>
                  </a:lnTo>
                  <a:lnTo>
                    <a:pt x="2205" y="385"/>
                  </a:lnTo>
                  <a:lnTo>
                    <a:pt x="2203" y="374"/>
                  </a:lnTo>
                  <a:lnTo>
                    <a:pt x="2195" y="352"/>
                  </a:lnTo>
                  <a:lnTo>
                    <a:pt x="2192" y="341"/>
                  </a:lnTo>
                  <a:lnTo>
                    <a:pt x="2192" y="330"/>
                  </a:lnTo>
                  <a:lnTo>
                    <a:pt x="2196" y="322"/>
                  </a:lnTo>
                  <a:lnTo>
                    <a:pt x="2201" y="313"/>
                  </a:lnTo>
                  <a:lnTo>
                    <a:pt x="2208" y="304"/>
                  </a:lnTo>
                  <a:lnTo>
                    <a:pt x="2219" y="294"/>
                  </a:lnTo>
                  <a:lnTo>
                    <a:pt x="2233" y="287"/>
                  </a:lnTo>
                  <a:lnTo>
                    <a:pt x="2245" y="280"/>
                  </a:lnTo>
                  <a:lnTo>
                    <a:pt x="2256" y="275"/>
                  </a:lnTo>
                  <a:lnTo>
                    <a:pt x="2262" y="271"/>
                  </a:lnTo>
                  <a:lnTo>
                    <a:pt x="2271" y="264"/>
                  </a:lnTo>
                  <a:lnTo>
                    <a:pt x="2282" y="256"/>
                  </a:lnTo>
                  <a:lnTo>
                    <a:pt x="2301" y="239"/>
                  </a:lnTo>
                  <a:lnTo>
                    <a:pt x="2308" y="234"/>
                  </a:lnTo>
                  <a:lnTo>
                    <a:pt x="2311" y="232"/>
                  </a:lnTo>
                  <a:lnTo>
                    <a:pt x="2309" y="232"/>
                  </a:lnTo>
                  <a:lnTo>
                    <a:pt x="2308" y="234"/>
                  </a:lnTo>
                  <a:lnTo>
                    <a:pt x="2305" y="235"/>
                  </a:lnTo>
                  <a:lnTo>
                    <a:pt x="2301" y="238"/>
                  </a:lnTo>
                  <a:lnTo>
                    <a:pt x="2296" y="241"/>
                  </a:lnTo>
                  <a:lnTo>
                    <a:pt x="2292" y="243"/>
                  </a:lnTo>
                  <a:lnTo>
                    <a:pt x="2281" y="250"/>
                  </a:lnTo>
                  <a:lnTo>
                    <a:pt x="2268" y="256"/>
                  </a:lnTo>
                  <a:lnTo>
                    <a:pt x="2259" y="258"/>
                  </a:lnTo>
                  <a:lnTo>
                    <a:pt x="2256" y="258"/>
                  </a:lnTo>
                  <a:lnTo>
                    <a:pt x="2255" y="256"/>
                  </a:lnTo>
                  <a:lnTo>
                    <a:pt x="2253" y="254"/>
                  </a:lnTo>
                  <a:lnTo>
                    <a:pt x="2252" y="250"/>
                  </a:lnTo>
                  <a:lnTo>
                    <a:pt x="2252" y="238"/>
                  </a:lnTo>
                  <a:lnTo>
                    <a:pt x="2249" y="234"/>
                  </a:lnTo>
                  <a:lnTo>
                    <a:pt x="2244" y="234"/>
                  </a:lnTo>
                  <a:lnTo>
                    <a:pt x="2236" y="235"/>
                  </a:lnTo>
                  <a:lnTo>
                    <a:pt x="2229" y="241"/>
                  </a:lnTo>
                  <a:lnTo>
                    <a:pt x="2214" y="256"/>
                  </a:lnTo>
                  <a:lnTo>
                    <a:pt x="2201" y="264"/>
                  </a:lnTo>
                  <a:lnTo>
                    <a:pt x="2186" y="275"/>
                  </a:lnTo>
                  <a:lnTo>
                    <a:pt x="2182" y="279"/>
                  </a:lnTo>
                  <a:lnTo>
                    <a:pt x="2178" y="282"/>
                  </a:lnTo>
                  <a:lnTo>
                    <a:pt x="2177" y="285"/>
                  </a:lnTo>
                  <a:lnTo>
                    <a:pt x="2174" y="287"/>
                  </a:lnTo>
                  <a:lnTo>
                    <a:pt x="2170" y="287"/>
                  </a:lnTo>
                  <a:lnTo>
                    <a:pt x="2169" y="289"/>
                  </a:lnTo>
                  <a:lnTo>
                    <a:pt x="2158" y="289"/>
                  </a:lnTo>
                  <a:lnTo>
                    <a:pt x="2148" y="285"/>
                  </a:lnTo>
                  <a:lnTo>
                    <a:pt x="2140" y="280"/>
                  </a:lnTo>
                  <a:lnTo>
                    <a:pt x="2133" y="275"/>
                  </a:lnTo>
                  <a:lnTo>
                    <a:pt x="2126" y="274"/>
                  </a:lnTo>
                  <a:lnTo>
                    <a:pt x="2119" y="276"/>
                  </a:lnTo>
                  <a:lnTo>
                    <a:pt x="2108" y="279"/>
                  </a:lnTo>
                  <a:lnTo>
                    <a:pt x="2093" y="282"/>
                  </a:lnTo>
                  <a:lnTo>
                    <a:pt x="2076" y="282"/>
                  </a:lnTo>
                  <a:lnTo>
                    <a:pt x="2058" y="280"/>
                  </a:lnTo>
                  <a:lnTo>
                    <a:pt x="2033" y="280"/>
                  </a:lnTo>
                  <a:lnTo>
                    <a:pt x="2026" y="283"/>
                  </a:lnTo>
                  <a:lnTo>
                    <a:pt x="2009" y="301"/>
                  </a:lnTo>
                  <a:lnTo>
                    <a:pt x="1998" y="311"/>
                  </a:lnTo>
                  <a:lnTo>
                    <a:pt x="1988" y="320"/>
                  </a:lnTo>
                  <a:lnTo>
                    <a:pt x="1979" y="326"/>
                  </a:lnTo>
                  <a:lnTo>
                    <a:pt x="1969" y="330"/>
                  </a:lnTo>
                  <a:lnTo>
                    <a:pt x="1959" y="335"/>
                  </a:lnTo>
                  <a:lnTo>
                    <a:pt x="1951" y="341"/>
                  </a:lnTo>
                  <a:lnTo>
                    <a:pt x="1947" y="346"/>
                  </a:lnTo>
                  <a:lnTo>
                    <a:pt x="1947" y="352"/>
                  </a:lnTo>
                  <a:lnTo>
                    <a:pt x="1948" y="354"/>
                  </a:lnTo>
                  <a:lnTo>
                    <a:pt x="1954" y="354"/>
                  </a:lnTo>
                  <a:lnTo>
                    <a:pt x="1961" y="348"/>
                  </a:lnTo>
                  <a:lnTo>
                    <a:pt x="1963" y="346"/>
                  </a:lnTo>
                  <a:lnTo>
                    <a:pt x="1966" y="343"/>
                  </a:lnTo>
                  <a:lnTo>
                    <a:pt x="1969" y="343"/>
                  </a:lnTo>
                  <a:lnTo>
                    <a:pt x="1969" y="353"/>
                  </a:lnTo>
                  <a:lnTo>
                    <a:pt x="1968" y="356"/>
                  </a:lnTo>
                  <a:lnTo>
                    <a:pt x="1969" y="359"/>
                  </a:lnTo>
                  <a:lnTo>
                    <a:pt x="1969" y="361"/>
                  </a:lnTo>
                  <a:lnTo>
                    <a:pt x="1970" y="363"/>
                  </a:lnTo>
                  <a:lnTo>
                    <a:pt x="1973" y="363"/>
                  </a:lnTo>
                  <a:lnTo>
                    <a:pt x="1981" y="361"/>
                  </a:lnTo>
                  <a:lnTo>
                    <a:pt x="1989" y="357"/>
                  </a:lnTo>
                  <a:lnTo>
                    <a:pt x="1998" y="354"/>
                  </a:lnTo>
                  <a:lnTo>
                    <a:pt x="2002" y="354"/>
                  </a:lnTo>
                  <a:lnTo>
                    <a:pt x="2007" y="356"/>
                  </a:lnTo>
                  <a:lnTo>
                    <a:pt x="2011" y="360"/>
                  </a:lnTo>
                  <a:lnTo>
                    <a:pt x="2017" y="371"/>
                  </a:lnTo>
                  <a:lnTo>
                    <a:pt x="2017" y="368"/>
                  </a:lnTo>
                  <a:lnTo>
                    <a:pt x="2018" y="365"/>
                  </a:lnTo>
                  <a:lnTo>
                    <a:pt x="2020" y="364"/>
                  </a:lnTo>
                  <a:lnTo>
                    <a:pt x="2022" y="364"/>
                  </a:lnTo>
                  <a:lnTo>
                    <a:pt x="2025" y="363"/>
                  </a:lnTo>
                  <a:lnTo>
                    <a:pt x="2040" y="363"/>
                  </a:lnTo>
                  <a:lnTo>
                    <a:pt x="2041" y="364"/>
                  </a:lnTo>
                  <a:lnTo>
                    <a:pt x="2041" y="365"/>
                  </a:lnTo>
                  <a:lnTo>
                    <a:pt x="2043" y="368"/>
                  </a:lnTo>
                  <a:lnTo>
                    <a:pt x="2043" y="369"/>
                  </a:lnTo>
                  <a:lnTo>
                    <a:pt x="2046" y="372"/>
                  </a:lnTo>
                  <a:lnTo>
                    <a:pt x="2046" y="376"/>
                  </a:lnTo>
                  <a:lnTo>
                    <a:pt x="2043" y="382"/>
                  </a:lnTo>
                  <a:lnTo>
                    <a:pt x="2040" y="383"/>
                  </a:lnTo>
                  <a:lnTo>
                    <a:pt x="2037" y="386"/>
                  </a:lnTo>
                  <a:lnTo>
                    <a:pt x="2037" y="389"/>
                  </a:lnTo>
                  <a:lnTo>
                    <a:pt x="2040" y="390"/>
                  </a:lnTo>
                  <a:lnTo>
                    <a:pt x="2041" y="393"/>
                  </a:lnTo>
                  <a:lnTo>
                    <a:pt x="2044" y="397"/>
                  </a:lnTo>
                  <a:lnTo>
                    <a:pt x="2047" y="400"/>
                  </a:lnTo>
                  <a:lnTo>
                    <a:pt x="2051" y="409"/>
                  </a:lnTo>
                  <a:lnTo>
                    <a:pt x="2054" y="419"/>
                  </a:lnTo>
                  <a:lnTo>
                    <a:pt x="2054" y="428"/>
                  </a:lnTo>
                  <a:lnTo>
                    <a:pt x="2052" y="432"/>
                  </a:lnTo>
                  <a:lnTo>
                    <a:pt x="2050" y="434"/>
                  </a:lnTo>
                  <a:lnTo>
                    <a:pt x="2047" y="437"/>
                  </a:lnTo>
                  <a:lnTo>
                    <a:pt x="2043" y="439"/>
                  </a:lnTo>
                  <a:lnTo>
                    <a:pt x="2041" y="443"/>
                  </a:lnTo>
                  <a:lnTo>
                    <a:pt x="2040" y="446"/>
                  </a:lnTo>
                  <a:lnTo>
                    <a:pt x="2041" y="452"/>
                  </a:lnTo>
                  <a:lnTo>
                    <a:pt x="2044" y="468"/>
                  </a:lnTo>
                  <a:lnTo>
                    <a:pt x="2044" y="475"/>
                  </a:lnTo>
                  <a:lnTo>
                    <a:pt x="2043" y="479"/>
                  </a:lnTo>
                  <a:lnTo>
                    <a:pt x="2037" y="479"/>
                  </a:lnTo>
                  <a:lnTo>
                    <a:pt x="2035" y="478"/>
                  </a:lnTo>
                  <a:lnTo>
                    <a:pt x="2032" y="475"/>
                  </a:lnTo>
                  <a:lnTo>
                    <a:pt x="2029" y="474"/>
                  </a:lnTo>
                  <a:lnTo>
                    <a:pt x="2028" y="471"/>
                  </a:lnTo>
                  <a:lnTo>
                    <a:pt x="2026" y="469"/>
                  </a:lnTo>
                  <a:lnTo>
                    <a:pt x="2025" y="463"/>
                  </a:lnTo>
                  <a:lnTo>
                    <a:pt x="2024" y="449"/>
                  </a:lnTo>
                  <a:lnTo>
                    <a:pt x="2024" y="408"/>
                  </a:lnTo>
                  <a:lnTo>
                    <a:pt x="2022" y="394"/>
                  </a:lnTo>
                  <a:lnTo>
                    <a:pt x="2018" y="378"/>
                  </a:lnTo>
                  <a:lnTo>
                    <a:pt x="2017" y="391"/>
                  </a:lnTo>
                  <a:lnTo>
                    <a:pt x="2013" y="404"/>
                  </a:lnTo>
                  <a:lnTo>
                    <a:pt x="2009" y="420"/>
                  </a:lnTo>
                  <a:lnTo>
                    <a:pt x="2003" y="438"/>
                  </a:lnTo>
                  <a:lnTo>
                    <a:pt x="1995" y="454"/>
                  </a:lnTo>
                  <a:lnTo>
                    <a:pt x="1981" y="471"/>
                  </a:lnTo>
                  <a:lnTo>
                    <a:pt x="1958" y="494"/>
                  </a:lnTo>
                  <a:lnTo>
                    <a:pt x="1946" y="505"/>
                  </a:lnTo>
                  <a:lnTo>
                    <a:pt x="1936" y="516"/>
                  </a:lnTo>
                  <a:lnTo>
                    <a:pt x="1931" y="523"/>
                  </a:lnTo>
                  <a:lnTo>
                    <a:pt x="1924" y="526"/>
                  </a:lnTo>
                  <a:lnTo>
                    <a:pt x="1916" y="526"/>
                  </a:lnTo>
                  <a:lnTo>
                    <a:pt x="1907" y="523"/>
                  </a:lnTo>
                  <a:lnTo>
                    <a:pt x="1902" y="519"/>
                  </a:lnTo>
                  <a:lnTo>
                    <a:pt x="1901" y="517"/>
                  </a:lnTo>
                  <a:lnTo>
                    <a:pt x="1899" y="519"/>
                  </a:lnTo>
                  <a:lnTo>
                    <a:pt x="1896" y="520"/>
                  </a:lnTo>
                  <a:lnTo>
                    <a:pt x="1884" y="533"/>
                  </a:lnTo>
                  <a:lnTo>
                    <a:pt x="1881" y="534"/>
                  </a:lnTo>
                  <a:lnTo>
                    <a:pt x="1875" y="539"/>
                  </a:lnTo>
                  <a:lnTo>
                    <a:pt x="1869" y="546"/>
                  </a:lnTo>
                  <a:lnTo>
                    <a:pt x="1866" y="556"/>
                  </a:lnTo>
                  <a:lnTo>
                    <a:pt x="1864" y="561"/>
                  </a:lnTo>
                  <a:lnTo>
                    <a:pt x="1858" y="564"/>
                  </a:lnTo>
                  <a:lnTo>
                    <a:pt x="1854" y="565"/>
                  </a:lnTo>
                  <a:lnTo>
                    <a:pt x="1849" y="568"/>
                  </a:lnTo>
                  <a:lnTo>
                    <a:pt x="1847" y="571"/>
                  </a:lnTo>
                  <a:lnTo>
                    <a:pt x="1846" y="572"/>
                  </a:lnTo>
                  <a:lnTo>
                    <a:pt x="1847" y="579"/>
                  </a:lnTo>
                  <a:lnTo>
                    <a:pt x="1853" y="589"/>
                  </a:lnTo>
                  <a:lnTo>
                    <a:pt x="1864" y="605"/>
                  </a:lnTo>
                  <a:lnTo>
                    <a:pt x="1865" y="613"/>
                  </a:lnTo>
                  <a:lnTo>
                    <a:pt x="1865" y="623"/>
                  </a:lnTo>
                  <a:lnTo>
                    <a:pt x="1862" y="634"/>
                  </a:lnTo>
                  <a:lnTo>
                    <a:pt x="1858" y="642"/>
                  </a:lnTo>
                  <a:lnTo>
                    <a:pt x="1853" y="649"/>
                  </a:lnTo>
                  <a:lnTo>
                    <a:pt x="1846" y="653"/>
                  </a:lnTo>
                  <a:lnTo>
                    <a:pt x="1840" y="657"/>
                  </a:lnTo>
                  <a:lnTo>
                    <a:pt x="1834" y="657"/>
                  </a:lnTo>
                  <a:lnTo>
                    <a:pt x="1825" y="653"/>
                  </a:lnTo>
                  <a:lnTo>
                    <a:pt x="1820" y="648"/>
                  </a:lnTo>
                  <a:lnTo>
                    <a:pt x="1821" y="641"/>
                  </a:lnTo>
                  <a:lnTo>
                    <a:pt x="1825" y="634"/>
                  </a:lnTo>
                  <a:lnTo>
                    <a:pt x="1829" y="626"/>
                  </a:lnTo>
                  <a:lnTo>
                    <a:pt x="1831" y="616"/>
                  </a:lnTo>
                  <a:lnTo>
                    <a:pt x="1828" y="609"/>
                  </a:lnTo>
                  <a:lnTo>
                    <a:pt x="1824" y="604"/>
                  </a:lnTo>
                  <a:lnTo>
                    <a:pt x="1821" y="600"/>
                  </a:lnTo>
                  <a:lnTo>
                    <a:pt x="1819" y="600"/>
                  </a:lnTo>
                  <a:lnTo>
                    <a:pt x="1816" y="602"/>
                  </a:lnTo>
                  <a:lnTo>
                    <a:pt x="1813" y="604"/>
                  </a:lnTo>
                  <a:lnTo>
                    <a:pt x="1809" y="608"/>
                  </a:lnTo>
                  <a:lnTo>
                    <a:pt x="1806" y="609"/>
                  </a:lnTo>
                  <a:lnTo>
                    <a:pt x="1805" y="609"/>
                  </a:lnTo>
                  <a:lnTo>
                    <a:pt x="1803" y="608"/>
                  </a:lnTo>
                  <a:lnTo>
                    <a:pt x="1803" y="598"/>
                  </a:lnTo>
                  <a:lnTo>
                    <a:pt x="1806" y="590"/>
                  </a:lnTo>
                  <a:lnTo>
                    <a:pt x="1808" y="583"/>
                  </a:lnTo>
                  <a:lnTo>
                    <a:pt x="1806" y="575"/>
                  </a:lnTo>
                  <a:lnTo>
                    <a:pt x="1803" y="568"/>
                  </a:lnTo>
                  <a:lnTo>
                    <a:pt x="1801" y="564"/>
                  </a:lnTo>
                  <a:lnTo>
                    <a:pt x="1797" y="565"/>
                  </a:lnTo>
                  <a:lnTo>
                    <a:pt x="1790" y="570"/>
                  </a:lnTo>
                  <a:lnTo>
                    <a:pt x="1782" y="576"/>
                  </a:lnTo>
                  <a:lnTo>
                    <a:pt x="1775" y="580"/>
                  </a:lnTo>
                  <a:lnTo>
                    <a:pt x="1768" y="582"/>
                  </a:lnTo>
                  <a:lnTo>
                    <a:pt x="1765" y="579"/>
                  </a:lnTo>
                  <a:lnTo>
                    <a:pt x="1764" y="572"/>
                  </a:lnTo>
                  <a:lnTo>
                    <a:pt x="1765" y="565"/>
                  </a:lnTo>
                  <a:lnTo>
                    <a:pt x="1768" y="557"/>
                  </a:lnTo>
                  <a:lnTo>
                    <a:pt x="1771" y="552"/>
                  </a:lnTo>
                  <a:lnTo>
                    <a:pt x="1771" y="549"/>
                  </a:lnTo>
                  <a:lnTo>
                    <a:pt x="1768" y="549"/>
                  </a:lnTo>
                  <a:lnTo>
                    <a:pt x="1765" y="550"/>
                  </a:lnTo>
                  <a:lnTo>
                    <a:pt x="1762" y="553"/>
                  </a:lnTo>
                  <a:lnTo>
                    <a:pt x="1760" y="554"/>
                  </a:lnTo>
                  <a:lnTo>
                    <a:pt x="1757" y="557"/>
                  </a:lnTo>
                  <a:lnTo>
                    <a:pt x="1750" y="563"/>
                  </a:lnTo>
                  <a:lnTo>
                    <a:pt x="1743" y="570"/>
                  </a:lnTo>
                  <a:lnTo>
                    <a:pt x="1736" y="575"/>
                  </a:lnTo>
                  <a:lnTo>
                    <a:pt x="1731" y="576"/>
                  </a:lnTo>
                  <a:lnTo>
                    <a:pt x="1728" y="576"/>
                  </a:lnTo>
                  <a:lnTo>
                    <a:pt x="1727" y="578"/>
                  </a:lnTo>
                  <a:lnTo>
                    <a:pt x="1724" y="579"/>
                  </a:lnTo>
                  <a:lnTo>
                    <a:pt x="1721" y="582"/>
                  </a:lnTo>
                  <a:lnTo>
                    <a:pt x="1720" y="585"/>
                  </a:lnTo>
                  <a:lnTo>
                    <a:pt x="1720" y="587"/>
                  </a:lnTo>
                  <a:lnTo>
                    <a:pt x="1721" y="591"/>
                  </a:lnTo>
                  <a:lnTo>
                    <a:pt x="1738" y="608"/>
                  </a:lnTo>
                  <a:lnTo>
                    <a:pt x="1741" y="609"/>
                  </a:lnTo>
                  <a:lnTo>
                    <a:pt x="1749" y="609"/>
                  </a:lnTo>
                  <a:lnTo>
                    <a:pt x="1757" y="607"/>
                  </a:lnTo>
                  <a:lnTo>
                    <a:pt x="1765" y="605"/>
                  </a:lnTo>
                  <a:lnTo>
                    <a:pt x="1768" y="605"/>
                  </a:lnTo>
                  <a:lnTo>
                    <a:pt x="1771" y="607"/>
                  </a:lnTo>
                  <a:lnTo>
                    <a:pt x="1773" y="609"/>
                  </a:lnTo>
                  <a:lnTo>
                    <a:pt x="1775" y="612"/>
                  </a:lnTo>
                  <a:lnTo>
                    <a:pt x="1775" y="622"/>
                  </a:lnTo>
                  <a:lnTo>
                    <a:pt x="1771" y="626"/>
                  </a:lnTo>
                  <a:lnTo>
                    <a:pt x="1762" y="631"/>
                  </a:lnTo>
                  <a:lnTo>
                    <a:pt x="1754" y="635"/>
                  </a:lnTo>
                  <a:lnTo>
                    <a:pt x="1747" y="638"/>
                  </a:lnTo>
                  <a:lnTo>
                    <a:pt x="1742" y="642"/>
                  </a:lnTo>
                  <a:lnTo>
                    <a:pt x="1742" y="646"/>
                  </a:lnTo>
                  <a:lnTo>
                    <a:pt x="1747" y="654"/>
                  </a:lnTo>
                  <a:lnTo>
                    <a:pt x="1757" y="667"/>
                  </a:lnTo>
                  <a:lnTo>
                    <a:pt x="1765" y="683"/>
                  </a:lnTo>
                  <a:lnTo>
                    <a:pt x="1771" y="701"/>
                  </a:lnTo>
                  <a:lnTo>
                    <a:pt x="1772" y="719"/>
                  </a:lnTo>
                  <a:lnTo>
                    <a:pt x="1773" y="734"/>
                  </a:lnTo>
                  <a:lnTo>
                    <a:pt x="1772" y="742"/>
                  </a:lnTo>
                  <a:lnTo>
                    <a:pt x="1765" y="752"/>
                  </a:lnTo>
                  <a:lnTo>
                    <a:pt x="1757" y="761"/>
                  </a:lnTo>
                  <a:lnTo>
                    <a:pt x="1747" y="772"/>
                  </a:lnTo>
                  <a:lnTo>
                    <a:pt x="1739" y="781"/>
                  </a:lnTo>
                  <a:lnTo>
                    <a:pt x="1732" y="786"/>
                  </a:lnTo>
                  <a:lnTo>
                    <a:pt x="1726" y="796"/>
                  </a:lnTo>
                  <a:lnTo>
                    <a:pt x="1717" y="807"/>
                  </a:lnTo>
                  <a:lnTo>
                    <a:pt x="1708" y="818"/>
                  </a:lnTo>
                  <a:lnTo>
                    <a:pt x="1697" y="827"/>
                  </a:lnTo>
                  <a:lnTo>
                    <a:pt x="1686" y="833"/>
                  </a:lnTo>
                  <a:lnTo>
                    <a:pt x="1672" y="838"/>
                  </a:lnTo>
                  <a:lnTo>
                    <a:pt x="1659" y="841"/>
                  </a:lnTo>
                  <a:lnTo>
                    <a:pt x="1648" y="844"/>
                  </a:lnTo>
                  <a:lnTo>
                    <a:pt x="1641" y="842"/>
                  </a:lnTo>
                  <a:lnTo>
                    <a:pt x="1638" y="841"/>
                  </a:lnTo>
                  <a:lnTo>
                    <a:pt x="1633" y="844"/>
                  </a:lnTo>
                  <a:lnTo>
                    <a:pt x="1628" y="846"/>
                  </a:lnTo>
                  <a:lnTo>
                    <a:pt x="1626" y="849"/>
                  </a:lnTo>
                  <a:lnTo>
                    <a:pt x="1623" y="853"/>
                  </a:lnTo>
                  <a:lnTo>
                    <a:pt x="1622" y="857"/>
                  </a:lnTo>
                  <a:lnTo>
                    <a:pt x="1622" y="863"/>
                  </a:lnTo>
                  <a:lnTo>
                    <a:pt x="1623" y="868"/>
                  </a:lnTo>
                  <a:lnTo>
                    <a:pt x="1626" y="874"/>
                  </a:lnTo>
                  <a:lnTo>
                    <a:pt x="1630" y="878"/>
                  </a:lnTo>
                  <a:lnTo>
                    <a:pt x="1630" y="879"/>
                  </a:lnTo>
                  <a:lnTo>
                    <a:pt x="1628" y="885"/>
                  </a:lnTo>
                  <a:lnTo>
                    <a:pt x="1624" y="892"/>
                  </a:lnTo>
                  <a:lnTo>
                    <a:pt x="1619" y="898"/>
                  </a:lnTo>
                  <a:lnTo>
                    <a:pt x="1615" y="905"/>
                  </a:lnTo>
                  <a:lnTo>
                    <a:pt x="1613" y="907"/>
                  </a:lnTo>
                  <a:lnTo>
                    <a:pt x="1608" y="907"/>
                  </a:lnTo>
                  <a:lnTo>
                    <a:pt x="1602" y="904"/>
                  </a:lnTo>
                  <a:lnTo>
                    <a:pt x="1601" y="901"/>
                  </a:lnTo>
                  <a:lnTo>
                    <a:pt x="1598" y="897"/>
                  </a:lnTo>
                  <a:lnTo>
                    <a:pt x="1598" y="886"/>
                  </a:lnTo>
                  <a:lnTo>
                    <a:pt x="1601" y="874"/>
                  </a:lnTo>
                  <a:lnTo>
                    <a:pt x="1605" y="864"/>
                  </a:lnTo>
                  <a:lnTo>
                    <a:pt x="1608" y="857"/>
                  </a:lnTo>
                  <a:lnTo>
                    <a:pt x="1609" y="850"/>
                  </a:lnTo>
                  <a:lnTo>
                    <a:pt x="1608" y="846"/>
                  </a:lnTo>
                  <a:lnTo>
                    <a:pt x="1607" y="844"/>
                  </a:lnTo>
                  <a:lnTo>
                    <a:pt x="1604" y="841"/>
                  </a:lnTo>
                  <a:lnTo>
                    <a:pt x="1601" y="839"/>
                  </a:lnTo>
                  <a:lnTo>
                    <a:pt x="1598" y="839"/>
                  </a:lnTo>
                  <a:lnTo>
                    <a:pt x="1596" y="841"/>
                  </a:lnTo>
                  <a:lnTo>
                    <a:pt x="1587" y="849"/>
                  </a:lnTo>
                  <a:lnTo>
                    <a:pt x="1581" y="857"/>
                  </a:lnTo>
                  <a:lnTo>
                    <a:pt x="1566" y="872"/>
                  </a:lnTo>
                  <a:lnTo>
                    <a:pt x="1570" y="881"/>
                  </a:lnTo>
                  <a:lnTo>
                    <a:pt x="1572" y="890"/>
                  </a:lnTo>
                  <a:lnTo>
                    <a:pt x="1578" y="898"/>
                  </a:lnTo>
                  <a:lnTo>
                    <a:pt x="1583" y="905"/>
                  </a:lnTo>
                  <a:lnTo>
                    <a:pt x="1592" y="915"/>
                  </a:lnTo>
                  <a:lnTo>
                    <a:pt x="1601" y="929"/>
                  </a:lnTo>
                  <a:lnTo>
                    <a:pt x="1612" y="945"/>
                  </a:lnTo>
                  <a:lnTo>
                    <a:pt x="1618" y="959"/>
                  </a:lnTo>
                  <a:lnTo>
                    <a:pt x="1618" y="972"/>
                  </a:lnTo>
                  <a:lnTo>
                    <a:pt x="1615" y="985"/>
                  </a:lnTo>
                  <a:lnTo>
                    <a:pt x="1612" y="996"/>
                  </a:lnTo>
                  <a:lnTo>
                    <a:pt x="1608" y="1004"/>
                  </a:lnTo>
                  <a:lnTo>
                    <a:pt x="1602" y="1008"/>
                  </a:lnTo>
                  <a:lnTo>
                    <a:pt x="1596" y="1011"/>
                  </a:lnTo>
                  <a:lnTo>
                    <a:pt x="1589" y="1012"/>
                  </a:lnTo>
                  <a:lnTo>
                    <a:pt x="1583" y="1015"/>
                  </a:lnTo>
                  <a:lnTo>
                    <a:pt x="1578" y="1020"/>
                  </a:lnTo>
                  <a:lnTo>
                    <a:pt x="1572" y="1031"/>
                  </a:lnTo>
                  <a:lnTo>
                    <a:pt x="1564" y="1050"/>
                  </a:lnTo>
                  <a:lnTo>
                    <a:pt x="1560" y="1059"/>
                  </a:lnTo>
                  <a:lnTo>
                    <a:pt x="1556" y="1064"/>
                  </a:lnTo>
                  <a:lnTo>
                    <a:pt x="1555" y="1064"/>
                  </a:lnTo>
                  <a:lnTo>
                    <a:pt x="1552" y="1059"/>
                  </a:lnTo>
                  <a:lnTo>
                    <a:pt x="1549" y="1048"/>
                  </a:lnTo>
                  <a:lnTo>
                    <a:pt x="1545" y="1037"/>
                  </a:lnTo>
                  <a:lnTo>
                    <a:pt x="1542" y="1026"/>
                  </a:lnTo>
                  <a:lnTo>
                    <a:pt x="1540" y="1018"/>
                  </a:lnTo>
                  <a:lnTo>
                    <a:pt x="1534" y="1007"/>
                  </a:lnTo>
                  <a:lnTo>
                    <a:pt x="1529" y="997"/>
                  </a:lnTo>
                  <a:lnTo>
                    <a:pt x="1523" y="989"/>
                  </a:lnTo>
                  <a:lnTo>
                    <a:pt x="1507" y="972"/>
                  </a:lnTo>
                  <a:lnTo>
                    <a:pt x="1503" y="970"/>
                  </a:lnTo>
                  <a:lnTo>
                    <a:pt x="1500" y="968"/>
                  </a:lnTo>
                  <a:lnTo>
                    <a:pt x="1499" y="968"/>
                  </a:lnTo>
                  <a:lnTo>
                    <a:pt x="1496" y="971"/>
                  </a:lnTo>
                  <a:lnTo>
                    <a:pt x="1496" y="975"/>
                  </a:lnTo>
                  <a:lnTo>
                    <a:pt x="1494" y="985"/>
                  </a:lnTo>
                  <a:lnTo>
                    <a:pt x="1492" y="997"/>
                  </a:lnTo>
                  <a:lnTo>
                    <a:pt x="1489" y="1008"/>
                  </a:lnTo>
                  <a:lnTo>
                    <a:pt x="1488" y="1016"/>
                  </a:lnTo>
                  <a:lnTo>
                    <a:pt x="1486" y="1016"/>
                  </a:lnTo>
                  <a:lnTo>
                    <a:pt x="1482" y="1012"/>
                  </a:lnTo>
                  <a:lnTo>
                    <a:pt x="1478" y="1005"/>
                  </a:lnTo>
                  <a:lnTo>
                    <a:pt x="1473" y="997"/>
                  </a:lnTo>
                  <a:lnTo>
                    <a:pt x="1468" y="987"/>
                  </a:lnTo>
                  <a:lnTo>
                    <a:pt x="1467" y="981"/>
                  </a:lnTo>
                  <a:lnTo>
                    <a:pt x="1467" y="964"/>
                  </a:lnTo>
                  <a:lnTo>
                    <a:pt x="1466" y="945"/>
                  </a:lnTo>
                  <a:lnTo>
                    <a:pt x="1466" y="926"/>
                  </a:lnTo>
                  <a:lnTo>
                    <a:pt x="1464" y="919"/>
                  </a:lnTo>
                  <a:lnTo>
                    <a:pt x="1462" y="916"/>
                  </a:lnTo>
                  <a:lnTo>
                    <a:pt x="1458" y="916"/>
                  </a:lnTo>
                  <a:lnTo>
                    <a:pt x="1452" y="919"/>
                  </a:lnTo>
                  <a:lnTo>
                    <a:pt x="1448" y="922"/>
                  </a:lnTo>
                  <a:lnTo>
                    <a:pt x="1444" y="923"/>
                  </a:lnTo>
                  <a:lnTo>
                    <a:pt x="1443" y="924"/>
                  </a:lnTo>
                  <a:lnTo>
                    <a:pt x="1441" y="927"/>
                  </a:lnTo>
                  <a:lnTo>
                    <a:pt x="1437" y="937"/>
                  </a:lnTo>
                  <a:lnTo>
                    <a:pt x="1433" y="948"/>
                  </a:lnTo>
                  <a:lnTo>
                    <a:pt x="1427" y="957"/>
                  </a:lnTo>
                  <a:lnTo>
                    <a:pt x="1423" y="967"/>
                  </a:lnTo>
                  <a:lnTo>
                    <a:pt x="1419" y="970"/>
                  </a:lnTo>
                  <a:lnTo>
                    <a:pt x="1418" y="967"/>
                  </a:lnTo>
                  <a:lnTo>
                    <a:pt x="1417" y="959"/>
                  </a:lnTo>
                  <a:lnTo>
                    <a:pt x="1418" y="946"/>
                  </a:lnTo>
                  <a:lnTo>
                    <a:pt x="1418" y="934"/>
                  </a:lnTo>
                  <a:lnTo>
                    <a:pt x="1419" y="922"/>
                  </a:lnTo>
                  <a:lnTo>
                    <a:pt x="1421" y="912"/>
                  </a:lnTo>
                  <a:lnTo>
                    <a:pt x="1419" y="898"/>
                  </a:lnTo>
                  <a:lnTo>
                    <a:pt x="1415" y="886"/>
                  </a:lnTo>
                  <a:lnTo>
                    <a:pt x="1411" y="878"/>
                  </a:lnTo>
                  <a:lnTo>
                    <a:pt x="1407" y="871"/>
                  </a:lnTo>
                  <a:lnTo>
                    <a:pt x="1399" y="861"/>
                  </a:lnTo>
                  <a:lnTo>
                    <a:pt x="1392" y="850"/>
                  </a:lnTo>
                  <a:lnTo>
                    <a:pt x="1386" y="838"/>
                  </a:lnTo>
                  <a:lnTo>
                    <a:pt x="1385" y="834"/>
                  </a:lnTo>
                  <a:lnTo>
                    <a:pt x="1384" y="831"/>
                  </a:lnTo>
                  <a:lnTo>
                    <a:pt x="1382" y="830"/>
                  </a:lnTo>
                  <a:lnTo>
                    <a:pt x="1378" y="830"/>
                  </a:lnTo>
                  <a:lnTo>
                    <a:pt x="1367" y="841"/>
                  </a:lnTo>
                  <a:lnTo>
                    <a:pt x="1363" y="844"/>
                  </a:lnTo>
                  <a:lnTo>
                    <a:pt x="1355" y="845"/>
                  </a:lnTo>
                  <a:lnTo>
                    <a:pt x="1341" y="845"/>
                  </a:lnTo>
                  <a:lnTo>
                    <a:pt x="1329" y="848"/>
                  </a:lnTo>
                  <a:lnTo>
                    <a:pt x="1321" y="852"/>
                  </a:lnTo>
                  <a:lnTo>
                    <a:pt x="1314" y="860"/>
                  </a:lnTo>
                  <a:lnTo>
                    <a:pt x="1310" y="868"/>
                  </a:lnTo>
                  <a:lnTo>
                    <a:pt x="1303" y="875"/>
                  </a:lnTo>
                  <a:lnTo>
                    <a:pt x="1284" y="897"/>
                  </a:lnTo>
                  <a:lnTo>
                    <a:pt x="1276" y="908"/>
                  </a:lnTo>
                  <a:lnTo>
                    <a:pt x="1265" y="916"/>
                  </a:lnTo>
                  <a:lnTo>
                    <a:pt x="1252" y="924"/>
                  </a:lnTo>
                  <a:lnTo>
                    <a:pt x="1246" y="933"/>
                  </a:lnTo>
                  <a:lnTo>
                    <a:pt x="1243" y="941"/>
                  </a:lnTo>
                  <a:lnTo>
                    <a:pt x="1244" y="950"/>
                  </a:lnTo>
                  <a:lnTo>
                    <a:pt x="1246" y="964"/>
                  </a:lnTo>
                  <a:lnTo>
                    <a:pt x="1247" y="979"/>
                  </a:lnTo>
                  <a:lnTo>
                    <a:pt x="1246" y="992"/>
                  </a:lnTo>
                  <a:lnTo>
                    <a:pt x="1239" y="1011"/>
                  </a:lnTo>
                  <a:lnTo>
                    <a:pt x="1226" y="1029"/>
                  </a:lnTo>
                  <a:lnTo>
                    <a:pt x="1221" y="1039"/>
                  </a:lnTo>
                  <a:lnTo>
                    <a:pt x="1217" y="1049"/>
                  </a:lnTo>
                  <a:lnTo>
                    <a:pt x="1211" y="1059"/>
                  </a:lnTo>
                  <a:lnTo>
                    <a:pt x="1206" y="1061"/>
                  </a:lnTo>
                  <a:lnTo>
                    <a:pt x="1202" y="1059"/>
                  </a:lnTo>
                  <a:lnTo>
                    <a:pt x="1199" y="1052"/>
                  </a:lnTo>
                  <a:lnTo>
                    <a:pt x="1198" y="1042"/>
                  </a:lnTo>
                  <a:lnTo>
                    <a:pt x="1198" y="1033"/>
                  </a:lnTo>
                  <a:lnTo>
                    <a:pt x="1196" y="1024"/>
                  </a:lnTo>
                  <a:lnTo>
                    <a:pt x="1191" y="1013"/>
                  </a:lnTo>
                  <a:lnTo>
                    <a:pt x="1184" y="1002"/>
                  </a:lnTo>
                  <a:lnTo>
                    <a:pt x="1179" y="992"/>
                  </a:lnTo>
                  <a:lnTo>
                    <a:pt x="1175" y="985"/>
                  </a:lnTo>
                  <a:lnTo>
                    <a:pt x="1172" y="978"/>
                  </a:lnTo>
                  <a:lnTo>
                    <a:pt x="1168" y="968"/>
                  </a:lnTo>
                  <a:lnTo>
                    <a:pt x="1162" y="957"/>
                  </a:lnTo>
                  <a:lnTo>
                    <a:pt x="1158" y="948"/>
                  </a:lnTo>
                  <a:lnTo>
                    <a:pt x="1155" y="939"/>
                  </a:lnTo>
                  <a:lnTo>
                    <a:pt x="1153" y="934"/>
                  </a:lnTo>
                  <a:lnTo>
                    <a:pt x="1151" y="926"/>
                  </a:lnTo>
                  <a:lnTo>
                    <a:pt x="1149" y="915"/>
                  </a:lnTo>
                  <a:lnTo>
                    <a:pt x="1146" y="902"/>
                  </a:lnTo>
                  <a:lnTo>
                    <a:pt x="1143" y="892"/>
                  </a:lnTo>
                  <a:lnTo>
                    <a:pt x="1143" y="839"/>
                  </a:lnTo>
                  <a:lnTo>
                    <a:pt x="1142" y="842"/>
                  </a:lnTo>
                  <a:lnTo>
                    <a:pt x="1136" y="846"/>
                  </a:lnTo>
                  <a:lnTo>
                    <a:pt x="1131" y="853"/>
                  </a:lnTo>
                  <a:lnTo>
                    <a:pt x="1124" y="857"/>
                  </a:lnTo>
                  <a:lnTo>
                    <a:pt x="1118" y="859"/>
                  </a:lnTo>
                  <a:lnTo>
                    <a:pt x="1112" y="853"/>
                  </a:lnTo>
                  <a:lnTo>
                    <a:pt x="1106" y="842"/>
                  </a:lnTo>
                  <a:lnTo>
                    <a:pt x="1105" y="827"/>
                  </a:lnTo>
                  <a:lnTo>
                    <a:pt x="1105" y="822"/>
                  </a:lnTo>
                  <a:lnTo>
                    <a:pt x="1102" y="816"/>
                  </a:lnTo>
                  <a:lnTo>
                    <a:pt x="1099" y="813"/>
                  </a:lnTo>
                  <a:lnTo>
                    <a:pt x="1097" y="812"/>
                  </a:lnTo>
                  <a:lnTo>
                    <a:pt x="1094" y="812"/>
                  </a:lnTo>
                  <a:lnTo>
                    <a:pt x="1090" y="811"/>
                  </a:lnTo>
                  <a:lnTo>
                    <a:pt x="1087" y="811"/>
                  </a:lnTo>
                  <a:lnTo>
                    <a:pt x="1084" y="809"/>
                  </a:lnTo>
                  <a:lnTo>
                    <a:pt x="1079" y="804"/>
                  </a:lnTo>
                  <a:lnTo>
                    <a:pt x="1073" y="796"/>
                  </a:lnTo>
                  <a:lnTo>
                    <a:pt x="1067" y="787"/>
                  </a:lnTo>
                  <a:lnTo>
                    <a:pt x="1062" y="783"/>
                  </a:lnTo>
                  <a:lnTo>
                    <a:pt x="1057" y="783"/>
                  </a:lnTo>
                  <a:lnTo>
                    <a:pt x="1054" y="785"/>
                  </a:lnTo>
                  <a:lnTo>
                    <a:pt x="1051" y="787"/>
                  </a:lnTo>
                  <a:lnTo>
                    <a:pt x="1049" y="791"/>
                  </a:lnTo>
                  <a:lnTo>
                    <a:pt x="1043" y="796"/>
                  </a:lnTo>
                  <a:lnTo>
                    <a:pt x="1024" y="798"/>
                  </a:lnTo>
                  <a:lnTo>
                    <a:pt x="1009" y="798"/>
                  </a:lnTo>
                  <a:lnTo>
                    <a:pt x="995" y="797"/>
                  </a:lnTo>
                  <a:lnTo>
                    <a:pt x="980" y="796"/>
                  </a:lnTo>
                  <a:lnTo>
                    <a:pt x="969" y="793"/>
                  </a:lnTo>
                  <a:lnTo>
                    <a:pt x="963" y="787"/>
                  </a:lnTo>
                  <a:lnTo>
                    <a:pt x="954" y="778"/>
                  </a:lnTo>
                  <a:lnTo>
                    <a:pt x="949" y="768"/>
                  </a:lnTo>
                  <a:lnTo>
                    <a:pt x="943" y="763"/>
                  </a:lnTo>
                  <a:lnTo>
                    <a:pt x="939" y="764"/>
                  </a:lnTo>
                  <a:lnTo>
                    <a:pt x="933" y="767"/>
                  </a:lnTo>
                  <a:lnTo>
                    <a:pt x="927" y="771"/>
                  </a:lnTo>
                  <a:lnTo>
                    <a:pt x="920" y="775"/>
                  </a:lnTo>
                  <a:lnTo>
                    <a:pt x="916" y="775"/>
                  </a:lnTo>
                  <a:lnTo>
                    <a:pt x="909" y="771"/>
                  </a:lnTo>
                  <a:lnTo>
                    <a:pt x="901" y="765"/>
                  </a:lnTo>
                  <a:lnTo>
                    <a:pt x="882" y="752"/>
                  </a:lnTo>
                  <a:lnTo>
                    <a:pt x="874" y="745"/>
                  </a:lnTo>
                  <a:lnTo>
                    <a:pt x="867" y="735"/>
                  </a:lnTo>
                  <a:lnTo>
                    <a:pt x="863" y="724"/>
                  </a:lnTo>
                  <a:lnTo>
                    <a:pt x="859" y="715"/>
                  </a:lnTo>
                  <a:lnTo>
                    <a:pt x="855" y="712"/>
                  </a:lnTo>
                  <a:lnTo>
                    <a:pt x="848" y="713"/>
                  </a:lnTo>
                  <a:lnTo>
                    <a:pt x="842" y="719"/>
                  </a:lnTo>
                  <a:lnTo>
                    <a:pt x="838" y="726"/>
                  </a:lnTo>
                  <a:lnTo>
                    <a:pt x="837" y="734"/>
                  </a:lnTo>
                  <a:lnTo>
                    <a:pt x="841" y="742"/>
                  </a:lnTo>
                  <a:lnTo>
                    <a:pt x="855" y="759"/>
                  </a:lnTo>
                  <a:lnTo>
                    <a:pt x="860" y="765"/>
                  </a:lnTo>
                  <a:lnTo>
                    <a:pt x="863" y="772"/>
                  </a:lnTo>
                  <a:lnTo>
                    <a:pt x="864" y="778"/>
                  </a:lnTo>
                  <a:lnTo>
                    <a:pt x="867" y="782"/>
                  </a:lnTo>
                  <a:lnTo>
                    <a:pt x="871" y="787"/>
                  </a:lnTo>
                  <a:lnTo>
                    <a:pt x="883" y="800"/>
                  </a:lnTo>
                  <a:lnTo>
                    <a:pt x="885" y="802"/>
                  </a:lnTo>
                  <a:lnTo>
                    <a:pt x="886" y="807"/>
                  </a:lnTo>
                  <a:lnTo>
                    <a:pt x="886" y="815"/>
                  </a:lnTo>
                  <a:lnTo>
                    <a:pt x="889" y="816"/>
                  </a:lnTo>
                  <a:lnTo>
                    <a:pt x="894" y="815"/>
                  </a:lnTo>
                  <a:lnTo>
                    <a:pt x="901" y="811"/>
                  </a:lnTo>
                  <a:lnTo>
                    <a:pt x="909" y="804"/>
                  </a:lnTo>
                  <a:lnTo>
                    <a:pt x="922" y="796"/>
                  </a:lnTo>
                  <a:lnTo>
                    <a:pt x="924" y="793"/>
                  </a:lnTo>
                  <a:lnTo>
                    <a:pt x="926" y="790"/>
                  </a:lnTo>
                  <a:lnTo>
                    <a:pt x="928" y="787"/>
                  </a:lnTo>
                  <a:lnTo>
                    <a:pt x="928" y="785"/>
                  </a:lnTo>
                  <a:lnTo>
                    <a:pt x="931" y="783"/>
                  </a:lnTo>
                  <a:lnTo>
                    <a:pt x="933" y="783"/>
                  </a:lnTo>
                  <a:lnTo>
                    <a:pt x="935" y="786"/>
                  </a:lnTo>
                  <a:lnTo>
                    <a:pt x="939" y="794"/>
                  </a:lnTo>
                  <a:lnTo>
                    <a:pt x="941" y="798"/>
                  </a:lnTo>
                  <a:lnTo>
                    <a:pt x="946" y="801"/>
                  </a:lnTo>
                  <a:lnTo>
                    <a:pt x="954" y="804"/>
                  </a:lnTo>
                  <a:lnTo>
                    <a:pt x="965" y="811"/>
                  </a:lnTo>
                  <a:lnTo>
                    <a:pt x="975" y="820"/>
                  </a:lnTo>
                  <a:lnTo>
                    <a:pt x="982" y="828"/>
                  </a:lnTo>
                  <a:lnTo>
                    <a:pt x="983" y="835"/>
                  </a:lnTo>
                  <a:lnTo>
                    <a:pt x="980" y="841"/>
                  </a:lnTo>
                  <a:lnTo>
                    <a:pt x="976" y="848"/>
                  </a:lnTo>
                  <a:lnTo>
                    <a:pt x="972" y="853"/>
                  </a:lnTo>
                  <a:lnTo>
                    <a:pt x="968" y="863"/>
                  </a:lnTo>
                  <a:lnTo>
                    <a:pt x="961" y="875"/>
                  </a:lnTo>
                  <a:lnTo>
                    <a:pt x="953" y="889"/>
                  </a:lnTo>
                  <a:lnTo>
                    <a:pt x="945" y="898"/>
                  </a:lnTo>
                  <a:lnTo>
                    <a:pt x="937" y="907"/>
                  </a:lnTo>
                  <a:lnTo>
                    <a:pt x="927" y="915"/>
                  </a:lnTo>
                  <a:lnTo>
                    <a:pt x="916" y="922"/>
                  </a:lnTo>
                  <a:lnTo>
                    <a:pt x="905" y="926"/>
                  </a:lnTo>
                  <a:lnTo>
                    <a:pt x="896" y="930"/>
                  </a:lnTo>
                  <a:lnTo>
                    <a:pt x="889" y="935"/>
                  </a:lnTo>
                  <a:lnTo>
                    <a:pt x="883" y="939"/>
                  </a:lnTo>
                  <a:lnTo>
                    <a:pt x="875" y="942"/>
                  </a:lnTo>
                  <a:lnTo>
                    <a:pt x="864" y="945"/>
                  </a:lnTo>
                  <a:lnTo>
                    <a:pt x="852" y="950"/>
                  </a:lnTo>
                  <a:lnTo>
                    <a:pt x="827" y="963"/>
                  </a:lnTo>
                  <a:lnTo>
                    <a:pt x="820" y="967"/>
                  </a:lnTo>
                  <a:lnTo>
                    <a:pt x="815" y="970"/>
                  </a:lnTo>
                  <a:lnTo>
                    <a:pt x="805" y="974"/>
                  </a:lnTo>
                  <a:lnTo>
                    <a:pt x="794" y="976"/>
                  </a:lnTo>
                  <a:lnTo>
                    <a:pt x="785" y="978"/>
                  </a:lnTo>
                  <a:lnTo>
                    <a:pt x="778" y="978"/>
                  </a:lnTo>
                  <a:lnTo>
                    <a:pt x="773" y="971"/>
                  </a:lnTo>
                  <a:lnTo>
                    <a:pt x="768" y="959"/>
                  </a:lnTo>
                  <a:lnTo>
                    <a:pt x="763" y="929"/>
                  </a:lnTo>
                  <a:lnTo>
                    <a:pt x="759" y="912"/>
                  </a:lnTo>
                  <a:lnTo>
                    <a:pt x="755" y="901"/>
                  </a:lnTo>
                  <a:lnTo>
                    <a:pt x="752" y="892"/>
                  </a:lnTo>
                  <a:lnTo>
                    <a:pt x="748" y="886"/>
                  </a:lnTo>
                  <a:lnTo>
                    <a:pt x="742" y="879"/>
                  </a:lnTo>
                  <a:lnTo>
                    <a:pt x="736" y="871"/>
                  </a:lnTo>
                  <a:lnTo>
                    <a:pt x="725" y="860"/>
                  </a:lnTo>
                  <a:lnTo>
                    <a:pt x="722" y="855"/>
                  </a:lnTo>
                  <a:lnTo>
                    <a:pt x="718" y="845"/>
                  </a:lnTo>
                  <a:lnTo>
                    <a:pt x="710" y="823"/>
                  </a:lnTo>
                  <a:lnTo>
                    <a:pt x="708" y="813"/>
                  </a:lnTo>
                  <a:lnTo>
                    <a:pt x="707" y="807"/>
                  </a:lnTo>
                  <a:lnTo>
                    <a:pt x="704" y="804"/>
                  </a:lnTo>
                  <a:lnTo>
                    <a:pt x="696" y="798"/>
                  </a:lnTo>
                  <a:lnTo>
                    <a:pt x="693" y="791"/>
                  </a:lnTo>
                  <a:lnTo>
                    <a:pt x="690" y="781"/>
                  </a:lnTo>
                  <a:lnTo>
                    <a:pt x="686" y="768"/>
                  </a:lnTo>
                  <a:lnTo>
                    <a:pt x="681" y="757"/>
                  </a:lnTo>
                  <a:lnTo>
                    <a:pt x="678" y="749"/>
                  </a:lnTo>
                  <a:lnTo>
                    <a:pt x="674" y="746"/>
                  </a:lnTo>
                  <a:lnTo>
                    <a:pt x="667" y="746"/>
                  </a:lnTo>
                  <a:lnTo>
                    <a:pt x="659" y="748"/>
                  </a:lnTo>
                  <a:lnTo>
                    <a:pt x="651" y="750"/>
                  </a:lnTo>
                  <a:lnTo>
                    <a:pt x="655" y="756"/>
                  </a:lnTo>
                  <a:lnTo>
                    <a:pt x="669" y="790"/>
                  </a:lnTo>
                  <a:lnTo>
                    <a:pt x="681" y="819"/>
                  </a:lnTo>
                  <a:lnTo>
                    <a:pt x="684" y="831"/>
                  </a:lnTo>
                  <a:lnTo>
                    <a:pt x="685" y="846"/>
                  </a:lnTo>
                  <a:lnTo>
                    <a:pt x="685" y="875"/>
                  </a:lnTo>
                  <a:lnTo>
                    <a:pt x="689" y="885"/>
                  </a:lnTo>
                  <a:lnTo>
                    <a:pt x="697" y="893"/>
                  </a:lnTo>
                  <a:lnTo>
                    <a:pt x="708" y="901"/>
                  </a:lnTo>
                  <a:lnTo>
                    <a:pt x="718" y="911"/>
                  </a:lnTo>
                  <a:lnTo>
                    <a:pt x="725" y="922"/>
                  </a:lnTo>
                  <a:lnTo>
                    <a:pt x="730" y="933"/>
                  </a:lnTo>
                  <a:lnTo>
                    <a:pt x="737" y="942"/>
                  </a:lnTo>
                  <a:lnTo>
                    <a:pt x="744" y="950"/>
                  </a:lnTo>
                  <a:lnTo>
                    <a:pt x="748" y="953"/>
                  </a:lnTo>
                  <a:lnTo>
                    <a:pt x="752" y="957"/>
                  </a:lnTo>
                  <a:lnTo>
                    <a:pt x="757" y="965"/>
                  </a:lnTo>
                  <a:lnTo>
                    <a:pt x="768" y="985"/>
                  </a:lnTo>
                  <a:lnTo>
                    <a:pt x="771" y="992"/>
                  </a:lnTo>
                  <a:lnTo>
                    <a:pt x="771" y="1009"/>
                  </a:lnTo>
                  <a:lnTo>
                    <a:pt x="774" y="1015"/>
                  </a:lnTo>
                  <a:lnTo>
                    <a:pt x="782" y="1018"/>
                  </a:lnTo>
                  <a:lnTo>
                    <a:pt x="794" y="1016"/>
                  </a:lnTo>
                  <a:lnTo>
                    <a:pt x="805" y="1012"/>
                  </a:lnTo>
                  <a:lnTo>
                    <a:pt x="815" y="1008"/>
                  </a:lnTo>
                  <a:lnTo>
                    <a:pt x="834" y="998"/>
                  </a:lnTo>
                  <a:lnTo>
                    <a:pt x="846" y="994"/>
                  </a:lnTo>
                  <a:lnTo>
                    <a:pt x="857" y="990"/>
                  </a:lnTo>
                  <a:lnTo>
                    <a:pt x="867" y="990"/>
                  </a:lnTo>
                  <a:lnTo>
                    <a:pt x="872" y="992"/>
                  </a:lnTo>
                  <a:lnTo>
                    <a:pt x="874" y="998"/>
                  </a:lnTo>
                  <a:lnTo>
                    <a:pt x="872" y="1009"/>
                  </a:lnTo>
                  <a:lnTo>
                    <a:pt x="870" y="1022"/>
                  </a:lnTo>
                  <a:lnTo>
                    <a:pt x="866" y="1033"/>
                  </a:lnTo>
                  <a:lnTo>
                    <a:pt x="864" y="1041"/>
                  </a:lnTo>
                  <a:lnTo>
                    <a:pt x="861" y="1048"/>
                  </a:lnTo>
                  <a:lnTo>
                    <a:pt x="855" y="1059"/>
                  </a:lnTo>
                  <a:lnTo>
                    <a:pt x="848" y="1072"/>
                  </a:lnTo>
                  <a:lnTo>
                    <a:pt x="840" y="1085"/>
                  </a:lnTo>
                  <a:lnTo>
                    <a:pt x="833" y="1097"/>
                  </a:lnTo>
                  <a:lnTo>
                    <a:pt x="830" y="1105"/>
                  </a:lnTo>
                  <a:lnTo>
                    <a:pt x="827" y="1115"/>
                  </a:lnTo>
                  <a:lnTo>
                    <a:pt x="819" y="1126"/>
                  </a:lnTo>
                  <a:lnTo>
                    <a:pt x="809" y="1134"/>
                  </a:lnTo>
                  <a:lnTo>
                    <a:pt x="800" y="1140"/>
                  </a:lnTo>
                  <a:lnTo>
                    <a:pt x="792" y="1145"/>
                  </a:lnTo>
                  <a:lnTo>
                    <a:pt x="781" y="1155"/>
                  </a:lnTo>
                  <a:lnTo>
                    <a:pt x="762" y="1179"/>
                  </a:lnTo>
                  <a:lnTo>
                    <a:pt x="755" y="1189"/>
                  </a:lnTo>
                  <a:lnTo>
                    <a:pt x="749" y="1197"/>
                  </a:lnTo>
                  <a:lnTo>
                    <a:pt x="736" y="1216"/>
                  </a:lnTo>
                  <a:lnTo>
                    <a:pt x="730" y="1224"/>
                  </a:lnTo>
                  <a:lnTo>
                    <a:pt x="725" y="1229"/>
                  </a:lnTo>
                  <a:lnTo>
                    <a:pt x="722" y="1234"/>
                  </a:lnTo>
                  <a:lnTo>
                    <a:pt x="719" y="1242"/>
                  </a:lnTo>
                  <a:lnTo>
                    <a:pt x="716" y="1253"/>
                  </a:lnTo>
                  <a:lnTo>
                    <a:pt x="715" y="1264"/>
                  </a:lnTo>
                  <a:lnTo>
                    <a:pt x="716" y="1270"/>
                  </a:lnTo>
                  <a:lnTo>
                    <a:pt x="719" y="1277"/>
                  </a:lnTo>
                  <a:lnTo>
                    <a:pt x="725" y="1298"/>
                  </a:lnTo>
                  <a:lnTo>
                    <a:pt x="730" y="1308"/>
                  </a:lnTo>
                  <a:lnTo>
                    <a:pt x="738" y="1318"/>
                  </a:lnTo>
                  <a:lnTo>
                    <a:pt x="741" y="1327"/>
                  </a:lnTo>
                  <a:lnTo>
                    <a:pt x="740" y="1335"/>
                  </a:lnTo>
                  <a:lnTo>
                    <a:pt x="737" y="1344"/>
                  </a:lnTo>
                  <a:lnTo>
                    <a:pt x="738" y="1355"/>
                  </a:lnTo>
                  <a:lnTo>
                    <a:pt x="740" y="1368"/>
                  </a:lnTo>
                  <a:lnTo>
                    <a:pt x="740" y="1381"/>
                  </a:lnTo>
                  <a:lnTo>
                    <a:pt x="736" y="1393"/>
                  </a:lnTo>
                  <a:lnTo>
                    <a:pt x="727" y="1405"/>
                  </a:lnTo>
                  <a:lnTo>
                    <a:pt x="708" y="1425"/>
                  </a:lnTo>
                  <a:lnTo>
                    <a:pt x="699" y="1433"/>
                  </a:lnTo>
                  <a:lnTo>
                    <a:pt x="689" y="1442"/>
                  </a:lnTo>
                  <a:lnTo>
                    <a:pt x="681" y="1452"/>
                  </a:lnTo>
                  <a:lnTo>
                    <a:pt x="673" y="1464"/>
                  </a:lnTo>
                  <a:lnTo>
                    <a:pt x="667" y="1474"/>
                  </a:lnTo>
                  <a:lnTo>
                    <a:pt x="667" y="1482"/>
                  </a:lnTo>
                  <a:lnTo>
                    <a:pt x="669" y="1489"/>
                  </a:lnTo>
                  <a:lnTo>
                    <a:pt x="671" y="1499"/>
                  </a:lnTo>
                  <a:lnTo>
                    <a:pt x="674" y="1511"/>
                  </a:lnTo>
                  <a:lnTo>
                    <a:pt x="677" y="1520"/>
                  </a:lnTo>
                  <a:lnTo>
                    <a:pt x="677" y="1527"/>
                  </a:lnTo>
                  <a:lnTo>
                    <a:pt x="673" y="1531"/>
                  </a:lnTo>
                  <a:lnTo>
                    <a:pt x="665" y="1535"/>
                  </a:lnTo>
                  <a:lnTo>
                    <a:pt x="655" y="1538"/>
                  </a:lnTo>
                  <a:lnTo>
                    <a:pt x="645" y="1542"/>
                  </a:lnTo>
                  <a:lnTo>
                    <a:pt x="639" y="1545"/>
                  </a:lnTo>
                  <a:lnTo>
                    <a:pt x="636" y="1549"/>
                  </a:lnTo>
                  <a:lnTo>
                    <a:pt x="637" y="1555"/>
                  </a:lnTo>
                  <a:lnTo>
                    <a:pt x="639" y="1562"/>
                  </a:lnTo>
                  <a:lnTo>
                    <a:pt x="643" y="1570"/>
                  </a:lnTo>
                  <a:lnTo>
                    <a:pt x="644" y="1577"/>
                  </a:lnTo>
                  <a:lnTo>
                    <a:pt x="643" y="1585"/>
                  </a:lnTo>
                  <a:lnTo>
                    <a:pt x="637" y="1594"/>
                  </a:lnTo>
                  <a:lnTo>
                    <a:pt x="629" y="1604"/>
                  </a:lnTo>
                  <a:lnTo>
                    <a:pt x="622" y="1612"/>
                  </a:lnTo>
                  <a:lnTo>
                    <a:pt x="615" y="1619"/>
                  </a:lnTo>
                  <a:lnTo>
                    <a:pt x="607" y="1630"/>
                  </a:lnTo>
                  <a:lnTo>
                    <a:pt x="599" y="1642"/>
                  </a:lnTo>
                  <a:lnTo>
                    <a:pt x="588" y="1655"/>
                  </a:lnTo>
                  <a:lnTo>
                    <a:pt x="580" y="1663"/>
                  </a:lnTo>
                  <a:lnTo>
                    <a:pt x="569" y="1668"/>
                  </a:lnTo>
                  <a:lnTo>
                    <a:pt x="557" y="1671"/>
                  </a:lnTo>
                  <a:lnTo>
                    <a:pt x="543" y="1673"/>
                  </a:lnTo>
                  <a:lnTo>
                    <a:pt x="532" y="1671"/>
                  </a:lnTo>
                  <a:lnTo>
                    <a:pt x="521" y="1673"/>
                  </a:lnTo>
                  <a:lnTo>
                    <a:pt x="507" y="1677"/>
                  </a:lnTo>
                  <a:lnTo>
                    <a:pt x="496" y="1683"/>
                  </a:lnTo>
                  <a:lnTo>
                    <a:pt x="490" y="1689"/>
                  </a:lnTo>
                  <a:lnTo>
                    <a:pt x="483" y="1692"/>
                  </a:lnTo>
                  <a:lnTo>
                    <a:pt x="476" y="1692"/>
                  </a:lnTo>
                  <a:lnTo>
                    <a:pt x="466" y="1688"/>
                  </a:lnTo>
                  <a:lnTo>
                    <a:pt x="458" y="1681"/>
                  </a:lnTo>
                  <a:lnTo>
                    <a:pt x="454" y="1670"/>
                  </a:lnTo>
                  <a:lnTo>
                    <a:pt x="451" y="1645"/>
                  </a:lnTo>
                  <a:lnTo>
                    <a:pt x="450" y="1638"/>
                  </a:lnTo>
                  <a:lnTo>
                    <a:pt x="448" y="1636"/>
                  </a:lnTo>
                  <a:lnTo>
                    <a:pt x="448" y="1631"/>
                  </a:lnTo>
                  <a:lnTo>
                    <a:pt x="446" y="1623"/>
                  </a:lnTo>
                  <a:lnTo>
                    <a:pt x="442" y="1612"/>
                  </a:lnTo>
                  <a:lnTo>
                    <a:pt x="436" y="1603"/>
                  </a:lnTo>
                  <a:lnTo>
                    <a:pt x="428" y="1593"/>
                  </a:lnTo>
                  <a:lnTo>
                    <a:pt x="423" y="1582"/>
                  </a:lnTo>
                  <a:lnTo>
                    <a:pt x="417" y="1574"/>
                  </a:lnTo>
                  <a:lnTo>
                    <a:pt x="416" y="1567"/>
                  </a:lnTo>
                  <a:lnTo>
                    <a:pt x="418" y="1559"/>
                  </a:lnTo>
                  <a:lnTo>
                    <a:pt x="421" y="1549"/>
                  </a:lnTo>
                  <a:lnTo>
                    <a:pt x="425" y="1540"/>
                  </a:lnTo>
                  <a:lnTo>
                    <a:pt x="427" y="1530"/>
                  </a:lnTo>
                  <a:lnTo>
                    <a:pt x="423" y="1519"/>
                  </a:lnTo>
                  <a:lnTo>
                    <a:pt x="416" y="1508"/>
                  </a:lnTo>
                  <a:lnTo>
                    <a:pt x="407" y="1499"/>
                  </a:lnTo>
                  <a:lnTo>
                    <a:pt x="401" y="1490"/>
                  </a:lnTo>
                  <a:lnTo>
                    <a:pt x="397" y="1482"/>
                  </a:lnTo>
                  <a:lnTo>
                    <a:pt x="391" y="1470"/>
                  </a:lnTo>
                  <a:lnTo>
                    <a:pt x="384" y="1457"/>
                  </a:lnTo>
                  <a:lnTo>
                    <a:pt x="380" y="1449"/>
                  </a:lnTo>
                  <a:lnTo>
                    <a:pt x="376" y="1437"/>
                  </a:lnTo>
                  <a:lnTo>
                    <a:pt x="372" y="1419"/>
                  </a:lnTo>
                  <a:lnTo>
                    <a:pt x="372" y="1397"/>
                  </a:lnTo>
                  <a:lnTo>
                    <a:pt x="375" y="1379"/>
                  </a:lnTo>
                  <a:lnTo>
                    <a:pt x="380" y="1366"/>
                  </a:lnTo>
                  <a:lnTo>
                    <a:pt x="386" y="1356"/>
                  </a:lnTo>
                  <a:lnTo>
                    <a:pt x="392" y="1349"/>
                  </a:lnTo>
                  <a:lnTo>
                    <a:pt x="398" y="1341"/>
                  </a:lnTo>
                  <a:lnTo>
                    <a:pt x="397" y="1330"/>
                  </a:lnTo>
                  <a:lnTo>
                    <a:pt x="390" y="1316"/>
                  </a:lnTo>
                  <a:lnTo>
                    <a:pt x="387" y="1307"/>
                  </a:lnTo>
                  <a:lnTo>
                    <a:pt x="387" y="1274"/>
                  </a:lnTo>
                  <a:lnTo>
                    <a:pt x="386" y="1267"/>
                  </a:lnTo>
                  <a:lnTo>
                    <a:pt x="381" y="1257"/>
                  </a:lnTo>
                  <a:lnTo>
                    <a:pt x="371" y="1224"/>
                  </a:lnTo>
                  <a:lnTo>
                    <a:pt x="364" y="1209"/>
                  </a:lnTo>
                  <a:lnTo>
                    <a:pt x="357" y="1200"/>
                  </a:lnTo>
                  <a:lnTo>
                    <a:pt x="350" y="1196"/>
                  </a:lnTo>
                  <a:lnTo>
                    <a:pt x="343" y="1193"/>
                  </a:lnTo>
                  <a:lnTo>
                    <a:pt x="339" y="1190"/>
                  </a:lnTo>
                  <a:lnTo>
                    <a:pt x="338" y="1183"/>
                  </a:lnTo>
                  <a:lnTo>
                    <a:pt x="339" y="1175"/>
                  </a:lnTo>
                  <a:lnTo>
                    <a:pt x="342" y="1161"/>
                  </a:lnTo>
                  <a:lnTo>
                    <a:pt x="345" y="1137"/>
                  </a:lnTo>
                  <a:lnTo>
                    <a:pt x="350" y="1127"/>
                  </a:lnTo>
                  <a:lnTo>
                    <a:pt x="354" y="1119"/>
                  </a:lnTo>
                  <a:lnTo>
                    <a:pt x="356" y="1112"/>
                  </a:lnTo>
                  <a:lnTo>
                    <a:pt x="351" y="1107"/>
                  </a:lnTo>
                  <a:lnTo>
                    <a:pt x="339" y="1098"/>
                  </a:lnTo>
                  <a:lnTo>
                    <a:pt x="335" y="1094"/>
                  </a:lnTo>
                  <a:lnTo>
                    <a:pt x="334" y="1094"/>
                  </a:lnTo>
                  <a:lnTo>
                    <a:pt x="332" y="1093"/>
                  </a:lnTo>
                  <a:lnTo>
                    <a:pt x="331" y="1094"/>
                  </a:lnTo>
                  <a:lnTo>
                    <a:pt x="328" y="1096"/>
                  </a:lnTo>
                  <a:lnTo>
                    <a:pt x="325" y="1098"/>
                  </a:lnTo>
                  <a:lnTo>
                    <a:pt x="317" y="1104"/>
                  </a:lnTo>
                  <a:lnTo>
                    <a:pt x="310" y="1108"/>
                  </a:lnTo>
                  <a:lnTo>
                    <a:pt x="302" y="1108"/>
                  </a:lnTo>
                  <a:lnTo>
                    <a:pt x="295" y="1104"/>
                  </a:lnTo>
                  <a:lnTo>
                    <a:pt x="291" y="1096"/>
                  </a:lnTo>
                  <a:lnTo>
                    <a:pt x="289" y="1087"/>
                  </a:lnTo>
                  <a:lnTo>
                    <a:pt x="284" y="1079"/>
                  </a:lnTo>
                  <a:lnTo>
                    <a:pt x="276" y="1071"/>
                  </a:lnTo>
                  <a:lnTo>
                    <a:pt x="265" y="1066"/>
                  </a:lnTo>
                  <a:lnTo>
                    <a:pt x="252" y="1064"/>
                  </a:lnTo>
                  <a:lnTo>
                    <a:pt x="241" y="1066"/>
                  </a:lnTo>
                  <a:lnTo>
                    <a:pt x="234" y="1067"/>
                  </a:lnTo>
                  <a:lnTo>
                    <a:pt x="230" y="1071"/>
                  </a:lnTo>
                  <a:lnTo>
                    <a:pt x="223" y="1079"/>
                  </a:lnTo>
                  <a:lnTo>
                    <a:pt x="215" y="1087"/>
                  </a:lnTo>
                  <a:lnTo>
                    <a:pt x="204" y="1093"/>
                  </a:lnTo>
                  <a:lnTo>
                    <a:pt x="190" y="1094"/>
                  </a:lnTo>
                  <a:lnTo>
                    <a:pt x="163" y="1092"/>
                  </a:lnTo>
                  <a:lnTo>
                    <a:pt x="152" y="1092"/>
                  </a:lnTo>
                  <a:lnTo>
                    <a:pt x="142" y="1093"/>
                  </a:lnTo>
                  <a:lnTo>
                    <a:pt x="135" y="1097"/>
                  </a:lnTo>
                  <a:lnTo>
                    <a:pt x="129" y="1111"/>
                  </a:lnTo>
                  <a:lnTo>
                    <a:pt x="127" y="1112"/>
                  </a:lnTo>
                  <a:lnTo>
                    <a:pt x="124" y="1112"/>
                  </a:lnTo>
                  <a:lnTo>
                    <a:pt x="122" y="1111"/>
                  </a:lnTo>
                  <a:lnTo>
                    <a:pt x="118" y="1108"/>
                  </a:lnTo>
                  <a:lnTo>
                    <a:pt x="103" y="1093"/>
                  </a:lnTo>
                  <a:lnTo>
                    <a:pt x="94" y="1086"/>
                  </a:lnTo>
                  <a:lnTo>
                    <a:pt x="90" y="1081"/>
                  </a:lnTo>
                  <a:lnTo>
                    <a:pt x="88" y="1078"/>
                  </a:lnTo>
                  <a:lnTo>
                    <a:pt x="86" y="1075"/>
                  </a:lnTo>
                  <a:lnTo>
                    <a:pt x="82" y="1068"/>
                  </a:lnTo>
                  <a:lnTo>
                    <a:pt x="78" y="1059"/>
                  </a:lnTo>
                  <a:lnTo>
                    <a:pt x="72" y="1046"/>
                  </a:lnTo>
                  <a:lnTo>
                    <a:pt x="64" y="1027"/>
                  </a:lnTo>
                  <a:lnTo>
                    <a:pt x="57" y="1019"/>
                  </a:lnTo>
                  <a:lnTo>
                    <a:pt x="48" y="1012"/>
                  </a:lnTo>
                  <a:lnTo>
                    <a:pt x="36" y="1007"/>
                  </a:lnTo>
                  <a:lnTo>
                    <a:pt x="21" y="1000"/>
                  </a:lnTo>
                  <a:lnTo>
                    <a:pt x="12" y="993"/>
                  </a:lnTo>
                  <a:lnTo>
                    <a:pt x="8" y="986"/>
                  </a:lnTo>
                  <a:lnTo>
                    <a:pt x="8" y="979"/>
                  </a:lnTo>
                  <a:lnTo>
                    <a:pt x="10" y="971"/>
                  </a:lnTo>
                  <a:lnTo>
                    <a:pt x="10" y="963"/>
                  </a:lnTo>
                  <a:lnTo>
                    <a:pt x="8" y="957"/>
                  </a:lnTo>
                  <a:lnTo>
                    <a:pt x="5" y="953"/>
                  </a:lnTo>
                  <a:lnTo>
                    <a:pt x="4" y="950"/>
                  </a:lnTo>
                  <a:lnTo>
                    <a:pt x="0" y="946"/>
                  </a:lnTo>
                  <a:lnTo>
                    <a:pt x="0" y="945"/>
                  </a:lnTo>
                  <a:lnTo>
                    <a:pt x="1" y="944"/>
                  </a:lnTo>
                  <a:lnTo>
                    <a:pt x="4" y="942"/>
                  </a:lnTo>
                  <a:lnTo>
                    <a:pt x="11" y="929"/>
                  </a:lnTo>
                  <a:lnTo>
                    <a:pt x="18" y="916"/>
                  </a:lnTo>
                  <a:lnTo>
                    <a:pt x="23" y="902"/>
                  </a:lnTo>
                  <a:lnTo>
                    <a:pt x="25" y="890"/>
                  </a:lnTo>
                  <a:lnTo>
                    <a:pt x="22" y="878"/>
                  </a:lnTo>
                  <a:lnTo>
                    <a:pt x="21" y="870"/>
                  </a:lnTo>
                  <a:lnTo>
                    <a:pt x="18" y="860"/>
                  </a:lnTo>
                  <a:lnTo>
                    <a:pt x="14" y="850"/>
                  </a:lnTo>
                  <a:lnTo>
                    <a:pt x="14" y="839"/>
                  </a:lnTo>
                  <a:lnTo>
                    <a:pt x="18" y="827"/>
                  </a:lnTo>
                  <a:lnTo>
                    <a:pt x="23" y="815"/>
                  </a:lnTo>
                  <a:lnTo>
                    <a:pt x="29" y="800"/>
                  </a:lnTo>
                  <a:lnTo>
                    <a:pt x="38" y="771"/>
                  </a:lnTo>
                  <a:lnTo>
                    <a:pt x="44" y="761"/>
                  </a:lnTo>
                  <a:lnTo>
                    <a:pt x="53" y="753"/>
                  </a:lnTo>
                  <a:lnTo>
                    <a:pt x="66" y="746"/>
                  </a:lnTo>
                  <a:lnTo>
                    <a:pt x="90" y="734"/>
                  </a:lnTo>
                  <a:lnTo>
                    <a:pt x="96" y="728"/>
                  </a:lnTo>
                  <a:lnTo>
                    <a:pt x="97" y="722"/>
                  </a:lnTo>
                  <a:lnTo>
                    <a:pt x="98" y="713"/>
                  </a:lnTo>
                  <a:lnTo>
                    <a:pt x="98" y="702"/>
                  </a:lnTo>
                  <a:lnTo>
                    <a:pt x="101" y="691"/>
                  </a:lnTo>
                  <a:lnTo>
                    <a:pt x="107" y="679"/>
                  </a:lnTo>
                  <a:lnTo>
                    <a:pt x="112" y="671"/>
                  </a:lnTo>
                  <a:lnTo>
                    <a:pt x="118" y="665"/>
                  </a:lnTo>
                  <a:lnTo>
                    <a:pt x="120" y="664"/>
                  </a:lnTo>
                  <a:lnTo>
                    <a:pt x="124" y="661"/>
                  </a:lnTo>
                  <a:lnTo>
                    <a:pt x="130" y="656"/>
                  </a:lnTo>
                  <a:lnTo>
                    <a:pt x="138" y="649"/>
                  </a:lnTo>
                  <a:lnTo>
                    <a:pt x="148" y="642"/>
                  </a:lnTo>
                  <a:lnTo>
                    <a:pt x="155" y="639"/>
                  </a:lnTo>
                  <a:lnTo>
                    <a:pt x="164" y="639"/>
                  </a:lnTo>
                  <a:lnTo>
                    <a:pt x="172" y="641"/>
                  </a:lnTo>
                  <a:lnTo>
                    <a:pt x="185" y="641"/>
                  </a:lnTo>
                  <a:lnTo>
                    <a:pt x="190" y="638"/>
                  </a:lnTo>
                  <a:lnTo>
                    <a:pt x="198" y="635"/>
                  </a:lnTo>
                  <a:lnTo>
                    <a:pt x="208" y="631"/>
                  </a:lnTo>
                  <a:lnTo>
                    <a:pt x="224" y="623"/>
                  </a:lnTo>
                  <a:lnTo>
                    <a:pt x="234" y="619"/>
                  </a:lnTo>
                  <a:lnTo>
                    <a:pt x="246" y="613"/>
                  </a:lnTo>
                  <a:lnTo>
                    <a:pt x="256" y="611"/>
                  </a:lnTo>
                  <a:lnTo>
                    <a:pt x="261" y="609"/>
                  </a:lnTo>
                  <a:lnTo>
                    <a:pt x="308" y="609"/>
                  </a:lnTo>
                  <a:lnTo>
                    <a:pt x="320" y="608"/>
                  </a:lnTo>
                  <a:lnTo>
                    <a:pt x="327" y="607"/>
                  </a:lnTo>
                  <a:lnTo>
                    <a:pt x="332" y="605"/>
                  </a:lnTo>
                  <a:lnTo>
                    <a:pt x="340" y="604"/>
                  </a:lnTo>
                  <a:lnTo>
                    <a:pt x="350" y="604"/>
                  </a:lnTo>
                  <a:lnTo>
                    <a:pt x="358" y="607"/>
                  </a:lnTo>
                  <a:lnTo>
                    <a:pt x="366" y="613"/>
                  </a:lnTo>
                  <a:lnTo>
                    <a:pt x="372" y="626"/>
                  </a:lnTo>
                  <a:lnTo>
                    <a:pt x="375" y="637"/>
                  </a:lnTo>
                  <a:lnTo>
                    <a:pt x="373" y="642"/>
                  </a:lnTo>
                  <a:lnTo>
                    <a:pt x="369" y="645"/>
                  </a:lnTo>
                  <a:lnTo>
                    <a:pt x="364" y="646"/>
                  </a:lnTo>
                  <a:lnTo>
                    <a:pt x="358" y="646"/>
                  </a:lnTo>
                  <a:lnTo>
                    <a:pt x="354" y="648"/>
                  </a:lnTo>
                  <a:lnTo>
                    <a:pt x="351" y="650"/>
                  </a:lnTo>
                  <a:lnTo>
                    <a:pt x="350" y="653"/>
                  </a:lnTo>
                  <a:lnTo>
                    <a:pt x="351" y="656"/>
                  </a:lnTo>
                  <a:lnTo>
                    <a:pt x="353" y="657"/>
                  </a:lnTo>
                  <a:lnTo>
                    <a:pt x="354" y="660"/>
                  </a:lnTo>
                  <a:lnTo>
                    <a:pt x="357" y="663"/>
                  </a:lnTo>
                  <a:lnTo>
                    <a:pt x="360" y="664"/>
                  </a:lnTo>
                  <a:lnTo>
                    <a:pt x="361" y="664"/>
                  </a:lnTo>
                  <a:lnTo>
                    <a:pt x="366" y="667"/>
                  </a:lnTo>
                  <a:lnTo>
                    <a:pt x="373" y="672"/>
                  </a:lnTo>
                  <a:lnTo>
                    <a:pt x="381" y="678"/>
                  </a:lnTo>
                  <a:lnTo>
                    <a:pt x="388" y="681"/>
                  </a:lnTo>
                  <a:lnTo>
                    <a:pt x="395" y="682"/>
                  </a:lnTo>
                  <a:lnTo>
                    <a:pt x="403" y="685"/>
                  </a:lnTo>
                  <a:lnTo>
                    <a:pt x="414" y="690"/>
                  </a:lnTo>
                  <a:lnTo>
                    <a:pt x="416" y="691"/>
                  </a:lnTo>
                  <a:lnTo>
                    <a:pt x="421" y="696"/>
                  </a:lnTo>
                  <a:lnTo>
                    <a:pt x="428" y="701"/>
                  </a:lnTo>
                  <a:lnTo>
                    <a:pt x="435" y="705"/>
                  </a:lnTo>
                  <a:lnTo>
                    <a:pt x="448" y="708"/>
                  </a:lnTo>
                  <a:lnTo>
                    <a:pt x="455" y="712"/>
                  </a:lnTo>
                  <a:lnTo>
                    <a:pt x="464" y="716"/>
                  </a:lnTo>
                  <a:lnTo>
                    <a:pt x="472" y="717"/>
                  </a:lnTo>
                  <a:lnTo>
                    <a:pt x="479" y="713"/>
                  </a:lnTo>
                  <a:lnTo>
                    <a:pt x="495" y="685"/>
                  </a:lnTo>
                  <a:lnTo>
                    <a:pt x="500" y="678"/>
                  </a:lnTo>
                  <a:lnTo>
                    <a:pt x="506" y="676"/>
                  </a:lnTo>
                  <a:lnTo>
                    <a:pt x="517" y="681"/>
                  </a:lnTo>
                  <a:lnTo>
                    <a:pt x="529" y="687"/>
                  </a:lnTo>
                  <a:lnTo>
                    <a:pt x="541" y="690"/>
                  </a:lnTo>
                  <a:lnTo>
                    <a:pt x="581" y="690"/>
                  </a:lnTo>
                  <a:lnTo>
                    <a:pt x="587" y="693"/>
                  </a:lnTo>
                  <a:lnTo>
                    <a:pt x="585" y="697"/>
                  </a:lnTo>
                  <a:lnTo>
                    <a:pt x="581" y="704"/>
                  </a:lnTo>
                  <a:lnTo>
                    <a:pt x="573" y="711"/>
                  </a:lnTo>
                  <a:lnTo>
                    <a:pt x="561" y="723"/>
                  </a:lnTo>
                  <a:lnTo>
                    <a:pt x="559" y="726"/>
                  </a:lnTo>
                  <a:lnTo>
                    <a:pt x="562" y="728"/>
                  </a:lnTo>
                  <a:lnTo>
                    <a:pt x="563" y="728"/>
                  </a:lnTo>
                  <a:lnTo>
                    <a:pt x="566" y="727"/>
                  </a:lnTo>
                  <a:lnTo>
                    <a:pt x="573" y="720"/>
                  </a:lnTo>
                  <a:lnTo>
                    <a:pt x="577" y="715"/>
                  </a:lnTo>
                  <a:lnTo>
                    <a:pt x="587" y="707"/>
                  </a:lnTo>
                  <a:lnTo>
                    <a:pt x="596" y="701"/>
                  </a:lnTo>
                  <a:lnTo>
                    <a:pt x="606" y="698"/>
                  </a:lnTo>
                  <a:lnTo>
                    <a:pt x="617" y="696"/>
                  </a:lnTo>
                  <a:lnTo>
                    <a:pt x="621" y="696"/>
                  </a:lnTo>
                  <a:lnTo>
                    <a:pt x="626" y="698"/>
                  </a:lnTo>
                  <a:lnTo>
                    <a:pt x="629" y="701"/>
                  </a:lnTo>
                  <a:lnTo>
                    <a:pt x="632" y="705"/>
                  </a:lnTo>
                  <a:lnTo>
                    <a:pt x="634" y="704"/>
                  </a:lnTo>
                  <a:lnTo>
                    <a:pt x="648" y="704"/>
                  </a:lnTo>
                  <a:lnTo>
                    <a:pt x="651" y="702"/>
                  </a:lnTo>
                  <a:lnTo>
                    <a:pt x="655" y="694"/>
                  </a:lnTo>
                  <a:lnTo>
                    <a:pt x="658" y="690"/>
                  </a:lnTo>
                  <a:lnTo>
                    <a:pt x="662" y="685"/>
                  </a:lnTo>
                  <a:lnTo>
                    <a:pt x="669" y="672"/>
                  </a:lnTo>
                  <a:lnTo>
                    <a:pt x="673" y="659"/>
                  </a:lnTo>
                  <a:lnTo>
                    <a:pt x="675" y="644"/>
                  </a:lnTo>
                  <a:lnTo>
                    <a:pt x="677" y="630"/>
                  </a:lnTo>
                  <a:lnTo>
                    <a:pt x="677" y="622"/>
                  </a:lnTo>
                  <a:lnTo>
                    <a:pt x="675" y="620"/>
                  </a:lnTo>
                  <a:lnTo>
                    <a:pt x="673" y="619"/>
                  </a:lnTo>
                  <a:lnTo>
                    <a:pt x="671" y="619"/>
                  </a:lnTo>
                  <a:lnTo>
                    <a:pt x="669" y="620"/>
                  </a:lnTo>
                  <a:lnTo>
                    <a:pt x="666" y="620"/>
                  </a:lnTo>
                  <a:lnTo>
                    <a:pt x="660" y="623"/>
                  </a:lnTo>
                  <a:lnTo>
                    <a:pt x="641" y="628"/>
                  </a:lnTo>
                  <a:lnTo>
                    <a:pt x="634" y="628"/>
                  </a:lnTo>
                  <a:lnTo>
                    <a:pt x="629" y="627"/>
                  </a:lnTo>
                  <a:lnTo>
                    <a:pt x="622" y="624"/>
                  </a:lnTo>
                  <a:lnTo>
                    <a:pt x="614" y="623"/>
                  </a:lnTo>
                  <a:lnTo>
                    <a:pt x="606" y="626"/>
                  </a:lnTo>
                  <a:lnTo>
                    <a:pt x="598" y="626"/>
                  </a:lnTo>
                  <a:lnTo>
                    <a:pt x="589" y="623"/>
                  </a:lnTo>
                  <a:lnTo>
                    <a:pt x="578" y="615"/>
                  </a:lnTo>
                  <a:lnTo>
                    <a:pt x="569" y="609"/>
                  </a:lnTo>
                  <a:lnTo>
                    <a:pt x="561" y="604"/>
                  </a:lnTo>
                  <a:lnTo>
                    <a:pt x="557" y="600"/>
                  </a:lnTo>
                  <a:lnTo>
                    <a:pt x="555" y="594"/>
                  </a:lnTo>
                  <a:lnTo>
                    <a:pt x="555" y="574"/>
                  </a:lnTo>
                  <a:lnTo>
                    <a:pt x="554" y="564"/>
                  </a:lnTo>
                  <a:lnTo>
                    <a:pt x="552" y="557"/>
                  </a:lnTo>
                  <a:lnTo>
                    <a:pt x="550" y="554"/>
                  </a:lnTo>
                  <a:lnTo>
                    <a:pt x="544" y="554"/>
                  </a:lnTo>
                  <a:lnTo>
                    <a:pt x="540" y="556"/>
                  </a:lnTo>
                  <a:lnTo>
                    <a:pt x="535" y="561"/>
                  </a:lnTo>
                  <a:lnTo>
                    <a:pt x="532" y="563"/>
                  </a:lnTo>
                  <a:lnTo>
                    <a:pt x="529" y="565"/>
                  </a:lnTo>
                  <a:lnTo>
                    <a:pt x="525" y="567"/>
                  </a:lnTo>
                  <a:lnTo>
                    <a:pt x="522" y="570"/>
                  </a:lnTo>
                  <a:lnTo>
                    <a:pt x="518" y="571"/>
                  </a:lnTo>
                  <a:lnTo>
                    <a:pt x="517" y="572"/>
                  </a:lnTo>
                  <a:lnTo>
                    <a:pt x="515" y="575"/>
                  </a:lnTo>
                  <a:lnTo>
                    <a:pt x="521" y="580"/>
                  </a:lnTo>
                  <a:lnTo>
                    <a:pt x="528" y="585"/>
                  </a:lnTo>
                  <a:lnTo>
                    <a:pt x="532" y="591"/>
                  </a:lnTo>
                  <a:lnTo>
                    <a:pt x="533" y="598"/>
                  </a:lnTo>
                  <a:lnTo>
                    <a:pt x="532" y="602"/>
                  </a:lnTo>
                  <a:lnTo>
                    <a:pt x="529" y="607"/>
                  </a:lnTo>
                  <a:lnTo>
                    <a:pt x="526" y="609"/>
                  </a:lnTo>
                  <a:lnTo>
                    <a:pt x="524" y="611"/>
                  </a:lnTo>
                  <a:lnTo>
                    <a:pt x="520" y="613"/>
                  </a:lnTo>
                  <a:lnTo>
                    <a:pt x="513" y="620"/>
                  </a:lnTo>
                  <a:lnTo>
                    <a:pt x="499" y="631"/>
                  </a:lnTo>
                  <a:lnTo>
                    <a:pt x="492" y="635"/>
                  </a:lnTo>
                  <a:lnTo>
                    <a:pt x="490" y="634"/>
                  </a:lnTo>
                  <a:lnTo>
                    <a:pt x="487" y="627"/>
                  </a:lnTo>
                  <a:lnTo>
                    <a:pt x="485" y="615"/>
                  </a:lnTo>
                  <a:lnTo>
                    <a:pt x="484" y="601"/>
                  </a:lnTo>
                  <a:lnTo>
                    <a:pt x="483" y="589"/>
                  </a:lnTo>
                  <a:lnTo>
                    <a:pt x="481" y="582"/>
                  </a:lnTo>
                  <a:lnTo>
                    <a:pt x="476" y="575"/>
                  </a:lnTo>
                  <a:lnTo>
                    <a:pt x="469" y="564"/>
                  </a:lnTo>
                  <a:lnTo>
                    <a:pt x="465" y="553"/>
                  </a:lnTo>
                  <a:lnTo>
                    <a:pt x="459" y="543"/>
                  </a:lnTo>
                  <a:lnTo>
                    <a:pt x="450" y="537"/>
                  </a:lnTo>
                  <a:lnTo>
                    <a:pt x="435" y="522"/>
                  </a:lnTo>
                  <a:lnTo>
                    <a:pt x="424" y="513"/>
                  </a:lnTo>
                  <a:lnTo>
                    <a:pt x="413" y="504"/>
                  </a:lnTo>
                  <a:lnTo>
                    <a:pt x="405" y="496"/>
                  </a:lnTo>
                  <a:lnTo>
                    <a:pt x="398" y="490"/>
                  </a:lnTo>
                  <a:lnTo>
                    <a:pt x="392" y="486"/>
                  </a:lnTo>
                  <a:lnTo>
                    <a:pt x="386" y="485"/>
                  </a:lnTo>
                  <a:lnTo>
                    <a:pt x="381" y="485"/>
                  </a:lnTo>
                  <a:lnTo>
                    <a:pt x="380" y="490"/>
                  </a:lnTo>
                  <a:lnTo>
                    <a:pt x="381" y="498"/>
                  </a:lnTo>
                  <a:lnTo>
                    <a:pt x="388" y="505"/>
                  </a:lnTo>
                  <a:lnTo>
                    <a:pt x="395" y="511"/>
                  </a:lnTo>
                  <a:lnTo>
                    <a:pt x="401" y="519"/>
                  </a:lnTo>
                  <a:lnTo>
                    <a:pt x="409" y="530"/>
                  </a:lnTo>
                  <a:lnTo>
                    <a:pt x="420" y="538"/>
                  </a:lnTo>
                  <a:lnTo>
                    <a:pt x="429" y="543"/>
                  </a:lnTo>
                  <a:lnTo>
                    <a:pt x="435" y="546"/>
                  </a:lnTo>
                  <a:lnTo>
                    <a:pt x="448" y="557"/>
                  </a:lnTo>
                  <a:lnTo>
                    <a:pt x="454" y="561"/>
                  </a:lnTo>
                  <a:lnTo>
                    <a:pt x="457" y="563"/>
                  </a:lnTo>
                  <a:lnTo>
                    <a:pt x="454" y="564"/>
                  </a:lnTo>
                  <a:lnTo>
                    <a:pt x="451" y="564"/>
                  </a:lnTo>
                  <a:lnTo>
                    <a:pt x="448" y="565"/>
                  </a:lnTo>
                  <a:lnTo>
                    <a:pt x="440" y="565"/>
                  </a:lnTo>
                  <a:lnTo>
                    <a:pt x="439" y="567"/>
                  </a:lnTo>
                  <a:lnTo>
                    <a:pt x="439" y="572"/>
                  </a:lnTo>
                  <a:lnTo>
                    <a:pt x="440" y="579"/>
                  </a:lnTo>
                  <a:lnTo>
                    <a:pt x="443" y="589"/>
                  </a:lnTo>
                  <a:lnTo>
                    <a:pt x="444" y="596"/>
                  </a:lnTo>
                  <a:lnTo>
                    <a:pt x="444" y="602"/>
                  </a:lnTo>
                  <a:lnTo>
                    <a:pt x="442" y="605"/>
                  </a:lnTo>
                  <a:lnTo>
                    <a:pt x="440" y="605"/>
                  </a:lnTo>
                  <a:lnTo>
                    <a:pt x="438" y="604"/>
                  </a:lnTo>
                  <a:lnTo>
                    <a:pt x="435" y="601"/>
                  </a:lnTo>
                  <a:lnTo>
                    <a:pt x="433" y="598"/>
                  </a:lnTo>
                  <a:lnTo>
                    <a:pt x="431" y="596"/>
                  </a:lnTo>
                  <a:lnTo>
                    <a:pt x="429" y="591"/>
                  </a:lnTo>
                  <a:lnTo>
                    <a:pt x="428" y="589"/>
                  </a:lnTo>
                  <a:lnTo>
                    <a:pt x="420" y="570"/>
                  </a:lnTo>
                  <a:lnTo>
                    <a:pt x="416" y="563"/>
                  </a:lnTo>
                  <a:lnTo>
                    <a:pt x="402" y="556"/>
                  </a:lnTo>
                  <a:lnTo>
                    <a:pt x="392" y="553"/>
                  </a:lnTo>
                  <a:lnTo>
                    <a:pt x="379" y="546"/>
                  </a:lnTo>
                  <a:lnTo>
                    <a:pt x="373" y="542"/>
                  </a:lnTo>
                  <a:lnTo>
                    <a:pt x="365" y="535"/>
                  </a:lnTo>
                  <a:lnTo>
                    <a:pt x="358" y="527"/>
                  </a:lnTo>
                  <a:lnTo>
                    <a:pt x="354" y="519"/>
                  </a:lnTo>
                  <a:lnTo>
                    <a:pt x="350" y="512"/>
                  </a:lnTo>
                  <a:lnTo>
                    <a:pt x="343" y="509"/>
                  </a:lnTo>
                  <a:lnTo>
                    <a:pt x="336" y="508"/>
                  </a:lnTo>
                  <a:lnTo>
                    <a:pt x="331" y="508"/>
                  </a:lnTo>
                  <a:lnTo>
                    <a:pt x="325" y="512"/>
                  </a:lnTo>
                  <a:lnTo>
                    <a:pt x="319" y="517"/>
                  </a:lnTo>
                  <a:lnTo>
                    <a:pt x="310" y="523"/>
                  </a:lnTo>
                  <a:lnTo>
                    <a:pt x="304" y="526"/>
                  </a:lnTo>
                  <a:lnTo>
                    <a:pt x="294" y="524"/>
                  </a:lnTo>
                  <a:lnTo>
                    <a:pt x="284" y="520"/>
                  </a:lnTo>
                  <a:lnTo>
                    <a:pt x="275" y="517"/>
                  </a:lnTo>
                  <a:lnTo>
                    <a:pt x="269" y="520"/>
                  </a:lnTo>
                  <a:lnTo>
                    <a:pt x="267" y="526"/>
                  </a:lnTo>
                  <a:lnTo>
                    <a:pt x="264" y="535"/>
                  </a:lnTo>
                  <a:lnTo>
                    <a:pt x="263" y="543"/>
                  </a:lnTo>
                  <a:lnTo>
                    <a:pt x="258" y="549"/>
                  </a:lnTo>
                  <a:lnTo>
                    <a:pt x="252" y="550"/>
                  </a:lnTo>
                  <a:lnTo>
                    <a:pt x="243" y="552"/>
                  </a:lnTo>
                  <a:lnTo>
                    <a:pt x="238" y="556"/>
                  </a:lnTo>
                  <a:lnTo>
                    <a:pt x="231" y="563"/>
                  </a:lnTo>
                  <a:lnTo>
                    <a:pt x="224" y="568"/>
                  </a:lnTo>
                  <a:lnTo>
                    <a:pt x="220" y="575"/>
                  </a:lnTo>
                  <a:lnTo>
                    <a:pt x="220" y="580"/>
                  </a:lnTo>
                  <a:lnTo>
                    <a:pt x="223" y="586"/>
                  </a:lnTo>
                  <a:lnTo>
                    <a:pt x="224" y="587"/>
                  </a:lnTo>
                  <a:lnTo>
                    <a:pt x="224" y="591"/>
                  </a:lnTo>
                  <a:lnTo>
                    <a:pt x="222" y="593"/>
                  </a:lnTo>
                  <a:lnTo>
                    <a:pt x="219" y="596"/>
                  </a:lnTo>
                  <a:lnTo>
                    <a:pt x="212" y="601"/>
                  </a:lnTo>
                  <a:lnTo>
                    <a:pt x="206" y="608"/>
                  </a:lnTo>
                  <a:lnTo>
                    <a:pt x="201" y="613"/>
                  </a:lnTo>
                  <a:lnTo>
                    <a:pt x="194" y="616"/>
                  </a:lnTo>
                  <a:lnTo>
                    <a:pt x="185" y="617"/>
                  </a:lnTo>
                  <a:lnTo>
                    <a:pt x="174" y="619"/>
                  </a:lnTo>
                  <a:lnTo>
                    <a:pt x="167" y="617"/>
                  </a:lnTo>
                  <a:lnTo>
                    <a:pt x="164" y="617"/>
                  </a:lnTo>
                  <a:lnTo>
                    <a:pt x="160" y="622"/>
                  </a:lnTo>
                  <a:lnTo>
                    <a:pt x="157" y="630"/>
                  </a:lnTo>
                  <a:lnTo>
                    <a:pt x="155" y="633"/>
                  </a:lnTo>
                  <a:lnTo>
                    <a:pt x="153" y="635"/>
                  </a:lnTo>
                  <a:lnTo>
                    <a:pt x="152" y="635"/>
                  </a:lnTo>
                  <a:lnTo>
                    <a:pt x="148" y="631"/>
                  </a:lnTo>
                  <a:lnTo>
                    <a:pt x="146" y="627"/>
                  </a:lnTo>
                  <a:lnTo>
                    <a:pt x="144" y="624"/>
                  </a:lnTo>
                  <a:lnTo>
                    <a:pt x="142" y="620"/>
                  </a:lnTo>
                  <a:lnTo>
                    <a:pt x="139" y="617"/>
                  </a:lnTo>
                  <a:lnTo>
                    <a:pt x="134" y="615"/>
                  </a:lnTo>
                  <a:lnTo>
                    <a:pt x="127" y="613"/>
                  </a:lnTo>
                  <a:lnTo>
                    <a:pt x="120" y="615"/>
                  </a:lnTo>
                  <a:lnTo>
                    <a:pt x="116" y="615"/>
                  </a:lnTo>
                  <a:lnTo>
                    <a:pt x="113" y="613"/>
                  </a:lnTo>
                  <a:lnTo>
                    <a:pt x="112" y="611"/>
                  </a:lnTo>
                  <a:lnTo>
                    <a:pt x="107" y="602"/>
                  </a:lnTo>
                  <a:lnTo>
                    <a:pt x="105" y="600"/>
                  </a:lnTo>
                  <a:lnTo>
                    <a:pt x="100" y="594"/>
                  </a:lnTo>
                  <a:lnTo>
                    <a:pt x="98" y="590"/>
                  </a:lnTo>
                  <a:lnTo>
                    <a:pt x="98" y="582"/>
                  </a:lnTo>
                  <a:lnTo>
                    <a:pt x="100" y="579"/>
                  </a:lnTo>
                  <a:lnTo>
                    <a:pt x="103" y="576"/>
                  </a:lnTo>
                  <a:lnTo>
                    <a:pt x="107" y="571"/>
                  </a:lnTo>
                  <a:lnTo>
                    <a:pt x="108" y="564"/>
                  </a:lnTo>
                  <a:lnTo>
                    <a:pt x="107" y="554"/>
                  </a:lnTo>
                  <a:lnTo>
                    <a:pt x="105" y="546"/>
                  </a:lnTo>
                  <a:lnTo>
                    <a:pt x="105" y="526"/>
                  </a:lnTo>
                  <a:lnTo>
                    <a:pt x="108" y="517"/>
                  </a:lnTo>
                  <a:lnTo>
                    <a:pt x="112" y="512"/>
                  </a:lnTo>
                  <a:lnTo>
                    <a:pt x="123" y="511"/>
                  </a:lnTo>
                  <a:lnTo>
                    <a:pt x="137" y="511"/>
                  </a:lnTo>
                  <a:lnTo>
                    <a:pt x="150" y="512"/>
                  </a:lnTo>
                  <a:lnTo>
                    <a:pt x="171" y="512"/>
                  </a:lnTo>
                  <a:lnTo>
                    <a:pt x="180" y="513"/>
                  </a:lnTo>
                  <a:lnTo>
                    <a:pt x="197" y="513"/>
                  </a:lnTo>
                  <a:lnTo>
                    <a:pt x="201" y="509"/>
                  </a:lnTo>
                  <a:lnTo>
                    <a:pt x="206" y="491"/>
                  </a:lnTo>
                  <a:lnTo>
                    <a:pt x="208" y="474"/>
                  </a:lnTo>
                  <a:lnTo>
                    <a:pt x="204" y="465"/>
                  </a:lnTo>
                  <a:lnTo>
                    <a:pt x="194" y="459"/>
                  </a:lnTo>
                  <a:lnTo>
                    <a:pt x="182" y="453"/>
                  </a:lnTo>
                  <a:lnTo>
                    <a:pt x="165" y="449"/>
                  </a:lnTo>
                  <a:lnTo>
                    <a:pt x="163" y="448"/>
                  </a:lnTo>
                  <a:lnTo>
                    <a:pt x="161" y="445"/>
                  </a:lnTo>
                  <a:lnTo>
                    <a:pt x="161" y="442"/>
                  </a:lnTo>
                  <a:lnTo>
                    <a:pt x="164" y="441"/>
                  </a:lnTo>
                  <a:lnTo>
                    <a:pt x="168" y="439"/>
                  </a:lnTo>
                  <a:lnTo>
                    <a:pt x="174" y="438"/>
                  </a:lnTo>
                  <a:lnTo>
                    <a:pt x="182" y="437"/>
                  </a:lnTo>
                  <a:lnTo>
                    <a:pt x="189" y="434"/>
                  </a:lnTo>
                  <a:lnTo>
                    <a:pt x="194" y="431"/>
                  </a:lnTo>
                  <a:lnTo>
                    <a:pt x="201" y="428"/>
                  </a:lnTo>
                  <a:lnTo>
                    <a:pt x="220" y="424"/>
                  </a:lnTo>
                  <a:lnTo>
                    <a:pt x="237" y="420"/>
                  </a:lnTo>
                  <a:lnTo>
                    <a:pt x="241" y="419"/>
                  </a:lnTo>
                  <a:lnTo>
                    <a:pt x="245" y="415"/>
                  </a:lnTo>
                  <a:lnTo>
                    <a:pt x="245" y="412"/>
                  </a:lnTo>
                  <a:lnTo>
                    <a:pt x="246" y="408"/>
                  </a:lnTo>
                  <a:lnTo>
                    <a:pt x="246" y="401"/>
                  </a:lnTo>
                  <a:lnTo>
                    <a:pt x="249" y="397"/>
                  </a:lnTo>
                  <a:lnTo>
                    <a:pt x="256" y="394"/>
                  </a:lnTo>
                  <a:lnTo>
                    <a:pt x="264" y="393"/>
                  </a:lnTo>
                  <a:lnTo>
                    <a:pt x="271" y="391"/>
                  </a:lnTo>
                  <a:lnTo>
                    <a:pt x="273" y="391"/>
                  </a:lnTo>
                  <a:lnTo>
                    <a:pt x="275" y="390"/>
                  </a:lnTo>
                  <a:lnTo>
                    <a:pt x="279" y="385"/>
                  </a:lnTo>
                  <a:lnTo>
                    <a:pt x="297" y="367"/>
                  </a:lnTo>
                  <a:lnTo>
                    <a:pt x="306" y="363"/>
                  </a:lnTo>
                  <a:lnTo>
                    <a:pt x="320" y="363"/>
                  </a:lnTo>
                  <a:lnTo>
                    <a:pt x="332" y="364"/>
                  </a:lnTo>
                  <a:lnTo>
                    <a:pt x="335" y="365"/>
                  </a:lnTo>
                  <a:lnTo>
                    <a:pt x="336" y="364"/>
                  </a:lnTo>
                  <a:lnTo>
                    <a:pt x="338" y="364"/>
                  </a:lnTo>
                  <a:lnTo>
                    <a:pt x="336" y="363"/>
                  </a:lnTo>
                  <a:lnTo>
                    <a:pt x="336" y="360"/>
                  </a:lnTo>
                  <a:lnTo>
                    <a:pt x="334" y="359"/>
                  </a:lnTo>
                  <a:lnTo>
                    <a:pt x="332" y="356"/>
                  </a:lnTo>
                  <a:lnTo>
                    <a:pt x="328" y="352"/>
                  </a:lnTo>
                  <a:lnTo>
                    <a:pt x="327" y="349"/>
                  </a:lnTo>
                  <a:lnTo>
                    <a:pt x="325" y="343"/>
                  </a:lnTo>
                  <a:lnTo>
                    <a:pt x="325" y="335"/>
                  </a:lnTo>
                  <a:lnTo>
                    <a:pt x="327" y="328"/>
                  </a:lnTo>
                  <a:lnTo>
                    <a:pt x="330" y="322"/>
                  </a:lnTo>
                  <a:lnTo>
                    <a:pt x="334" y="316"/>
                  </a:lnTo>
                  <a:lnTo>
                    <a:pt x="342" y="312"/>
                  </a:lnTo>
                  <a:lnTo>
                    <a:pt x="350" y="311"/>
                  </a:lnTo>
                  <a:lnTo>
                    <a:pt x="357" y="312"/>
                  </a:lnTo>
                  <a:lnTo>
                    <a:pt x="360" y="316"/>
                  </a:lnTo>
                  <a:lnTo>
                    <a:pt x="360" y="322"/>
                  </a:lnTo>
                  <a:lnTo>
                    <a:pt x="358" y="328"/>
                  </a:lnTo>
                  <a:lnTo>
                    <a:pt x="358" y="337"/>
                  </a:lnTo>
                  <a:lnTo>
                    <a:pt x="361" y="345"/>
                  </a:lnTo>
                  <a:lnTo>
                    <a:pt x="364" y="349"/>
                  </a:lnTo>
                  <a:lnTo>
                    <a:pt x="368" y="353"/>
                  </a:lnTo>
                  <a:lnTo>
                    <a:pt x="376" y="352"/>
                  </a:lnTo>
                  <a:lnTo>
                    <a:pt x="401" y="352"/>
                  </a:lnTo>
                  <a:lnTo>
                    <a:pt x="407" y="350"/>
                  </a:lnTo>
                  <a:lnTo>
                    <a:pt x="416" y="349"/>
                  </a:lnTo>
                  <a:lnTo>
                    <a:pt x="425" y="348"/>
                  </a:lnTo>
                  <a:lnTo>
                    <a:pt x="433" y="348"/>
                  </a:lnTo>
                  <a:lnTo>
                    <a:pt x="439" y="346"/>
                  </a:lnTo>
                  <a:lnTo>
                    <a:pt x="446" y="345"/>
                  </a:lnTo>
                  <a:lnTo>
                    <a:pt x="457" y="346"/>
                  </a:lnTo>
                  <a:lnTo>
                    <a:pt x="472" y="350"/>
                  </a:lnTo>
                  <a:lnTo>
                    <a:pt x="477" y="352"/>
                  </a:lnTo>
                  <a:lnTo>
                    <a:pt x="480" y="350"/>
                  </a:lnTo>
                  <a:lnTo>
                    <a:pt x="481" y="346"/>
                  </a:lnTo>
                  <a:lnTo>
                    <a:pt x="481" y="328"/>
                  </a:lnTo>
                  <a:lnTo>
                    <a:pt x="484" y="320"/>
                  </a:lnTo>
                  <a:lnTo>
                    <a:pt x="490" y="311"/>
                  </a:lnTo>
                  <a:lnTo>
                    <a:pt x="495" y="305"/>
                  </a:lnTo>
                  <a:lnTo>
                    <a:pt x="502" y="302"/>
                  </a:lnTo>
                  <a:lnTo>
                    <a:pt x="513" y="305"/>
                  </a:lnTo>
                  <a:lnTo>
                    <a:pt x="522" y="306"/>
                  </a:lnTo>
                  <a:lnTo>
                    <a:pt x="531" y="305"/>
                  </a:lnTo>
                  <a:lnTo>
                    <a:pt x="532" y="302"/>
                  </a:lnTo>
                  <a:lnTo>
                    <a:pt x="532" y="301"/>
                  </a:lnTo>
                  <a:lnTo>
                    <a:pt x="531" y="298"/>
                  </a:lnTo>
                  <a:lnTo>
                    <a:pt x="526" y="295"/>
                  </a:lnTo>
                  <a:lnTo>
                    <a:pt x="524" y="293"/>
                  </a:lnTo>
                  <a:lnTo>
                    <a:pt x="520" y="291"/>
                  </a:lnTo>
                  <a:lnTo>
                    <a:pt x="514" y="286"/>
                  </a:lnTo>
                  <a:lnTo>
                    <a:pt x="518" y="283"/>
                  </a:lnTo>
                  <a:lnTo>
                    <a:pt x="526" y="282"/>
                  </a:lnTo>
                  <a:lnTo>
                    <a:pt x="539" y="282"/>
                  </a:lnTo>
                  <a:lnTo>
                    <a:pt x="552" y="280"/>
                  </a:lnTo>
                  <a:lnTo>
                    <a:pt x="569" y="279"/>
                  </a:lnTo>
                  <a:lnTo>
                    <a:pt x="581" y="279"/>
                  </a:lnTo>
                  <a:lnTo>
                    <a:pt x="591" y="278"/>
                  </a:lnTo>
                  <a:lnTo>
                    <a:pt x="593" y="275"/>
                  </a:lnTo>
                  <a:lnTo>
                    <a:pt x="593" y="272"/>
                  </a:lnTo>
                  <a:lnTo>
                    <a:pt x="591" y="267"/>
                  </a:lnTo>
                  <a:lnTo>
                    <a:pt x="588" y="264"/>
                  </a:lnTo>
                  <a:lnTo>
                    <a:pt x="587" y="261"/>
                  </a:lnTo>
                  <a:lnTo>
                    <a:pt x="582" y="257"/>
                  </a:lnTo>
                  <a:lnTo>
                    <a:pt x="576" y="257"/>
                  </a:lnTo>
                  <a:lnTo>
                    <a:pt x="566" y="258"/>
                  </a:lnTo>
                  <a:lnTo>
                    <a:pt x="546" y="258"/>
                  </a:lnTo>
                  <a:lnTo>
                    <a:pt x="535" y="260"/>
                  </a:lnTo>
                  <a:lnTo>
                    <a:pt x="524" y="265"/>
                  </a:lnTo>
                  <a:lnTo>
                    <a:pt x="513" y="269"/>
                  </a:lnTo>
                  <a:lnTo>
                    <a:pt x="507" y="267"/>
                  </a:lnTo>
                  <a:lnTo>
                    <a:pt x="503" y="261"/>
                  </a:lnTo>
                  <a:lnTo>
                    <a:pt x="500" y="253"/>
                  </a:lnTo>
                  <a:lnTo>
                    <a:pt x="496" y="246"/>
                  </a:lnTo>
                  <a:lnTo>
                    <a:pt x="494" y="239"/>
                  </a:lnTo>
                  <a:lnTo>
                    <a:pt x="492" y="231"/>
                  </a:lnTo>
                  <a:lnTo>
                    <a:pt x="495" y="224"/>
                  </a:lnTo>
                  <a:lnTo>
                    <a:pt x="502" y="217"/>
                  </a:lnTo>
                  <a:lnTo>
                    <a:pt x="514" y="211"/>
                  </a:lnTo>
                  <a:lnTo>
                    <a:pt x="528" y="201"/>
                  </a:lnTo>
                  <a:lnTo>
                    <a:pt x="539" y="191"/>
                  </a:lnTo>
                  <a:lnTo>
                    <a:pt x="546" y="184"/>
                  </a:lnTo>
                  <a:lnTo>
                    <a:pt x="546" y="182"/>
                  </a:lnTo>
                  <a:lnTo>
                    <a:pt x="540" y="179"/>
                  </a:lnTo>
                  <a:lnTo>
                    <a:pt x="520" y="179"/>
                  </a:lnTo>
                  <a:lnTo>
                    <a:pt x="507" y="180"/>
                  </a:lnTo>
                  <a:lnTo>
                    <a:pt x="500" y="180"/>
                  </a:lnTo>
                  <a:lnTo>
                    <a:pt x="499" y="183"/>
                  </a:lnTo>
                  <a:lnTo>
                    <a:pt x="499" y="193"/>
                  </a:lnTo>
                  <a:lnTo>
                    <a:pt x="498" y="200"/>
                  </a:lnTo>
                  <a:lnTo>
                    <a:pt x="491" y="211"/>
                  </a:lnTo>
                  <a:lnTo>
                    <a:pt x="483" y="219"/>
                  </a:lnTo>
                  <a:lnTo>
                    <a:pt x="474" y="223"/>
                  </a:lnTo>
                  <a:lnTo>
                    <a:pt x="461" y="226"/>
                  </a:lnTo>
                  <a:lnTo>
                    <a:pt x="454" y="228"/>
                  </a:lnTo>
                  <a:lnTo>
                    <a:pt x="447" y="234"/>
                  </a:lnTo>
                  <a:lnTo>
                    <a:pt x="443" y="238"/>
                  </a:lnTo>
                  <a:lnTo>
                    <a:pt x="442" y="241"/>
                  </a:lnTo>
                  <a:lnTo>
                    <a:pt x="440" y="245"/>
                  </a:lnTo>
                  <a:lnTo>
                    <a:pt x="440" y="246"/>
                  </a:lnTo>
                  <a:lnTo>
                    <a:pt x="442" y="248"/>
                  </a:lnTo>
                  <a:lnTo>
                    <a:pt x="443" y="250"/>
                  </a:lnTo>
                  <a:lnTo>
                    <a:pt x="446" y="252"/>
                  </a:lnTo>
                  <a:lnTo>
                    <a:pt x="448" y="252"/>
                  </a:lnTo>
                  <a:lnTo>
                    <a:pt x="457" y="254"/>
                  </a:lnTo>
                  <a:lnTo>
                    <a:pt x="462" y="258"/>
                  </a:lnTo>
                  <a:lnTo>
                    <a:pt x="464" y="264"/>
                  </a:lnTo>
                  <a:lnTo>
                    <a:pt x="462" y="271"/>
                  </a:lnTo>
                  <a:lnTo>
                    <a:pt x="457" y="279"/>
                  </a:lnTo>
                  <a:lnTo>
                    <a:pt x="451" y="283"/>
                  </a:lnTo>
                  <a:lnTo>
                    <a:pt x="440" y="300"/>
                  </a:lnTo>
                  <a:lnTo>
                    <a:pt x="439" y="308"/>
                  </a:lnTo>
                  <a:lnTo>
                    <a:pt x="439" y="312"/>
                  </a:lnTo>
                  <a:lnTo>
                    <a:pt x="438" y="315"/>
                  </a:lnTo>
                  <a:lnTo>
                    <a:pt x="435" y="319"/>
                  </a:lnTo>
                  <a:lnTo>
                    <a:pt x="432" y="320"/>
                  </a:lnTo>
                  <a:lnTo>
                    <a:pt x="431" y="323"/>
                  </a:lnTo>
                  <a:lnTo>
                    <a:pt x="425" y="326"/>
                  </a:lnTo>
                  <a:lnTo>
                    <a:pt x="417" y="327"/>
                  </a:lnTo>
                  <a:lnTo>
                    <a:pt x="407" y="330"/>
                  </a:lnTo>
                  <a:lnTo>
                    <a:pt x="397" y="331"/>
                  </a:lnTo>
                  <a:lnTo>
                    <a:pt x="387" y="334"/>
                  </a:lnTo>
                  <a:lnTo>
                    <a:pt x="380" y="335"/>
                  </a:lnTo>
                  <a:lnTo>
                    <a:pt x="377" y="335"/>
                  </a:lnTo>
                  <a:lnTo>
                    <a:pt x="375" y="334"/>
                  </a:lnTo>
                  <a:lnTo>
                    <a:pt x="372" y="328"/>
                  </a:lnTo>
                  <a:lnTo>
                    <a:pt x="372" y="326"/>
                  </a:lnTo>
                  <a:lnTo>
                    <a:pt x="373" y="322"/>
                  </a:lnTo>
                  <a:lnTo>
                    <a:pt x="372" y="313"/>
                  </a:lnTo>
                  <a:lnTo>
                    <a:pt x="364" y="285"/>
                  </a:lnTo>
                  <a:lnTo>
                    <a:pt x="362" y="282"/>
                  </a:lnTo>
                  <a:lnTo>
                    <a:pt x="361" y="280"/>
                  </a:lnTo>
                  <a:lnTo>
                    <a:pt x="360" y="280"/>
                  </a:lnTo>
                  <a:lnTo>
                    <a:pt x="354" y="283"/>
                  </a:lnTo>
                  <a:lnTo>
                    <a:pt x="349" y="289"/>
                  </a:lnTo>
                  <a:lnTo>
                    <a:pt x="342" y="302"/>
                  </a:lnTo>
                  <a:lnTo>
                    <a:pt x="332" y="304"/>
                  </a:lnTo>
                  <a:lnTo>
                    <a:pt x="323" y="304"/>
                  </a:lnTo>
                  <a:lnTo>
                    <a:pt x="312" y="301"/>
                  </a:lnTo>
                  <a:lnTo>
                    <a:pt x="304" y="294"/>
                  </a:lnTo>
                  <a:lnTo>
                    <a:pt x="298" y="286"/>
                  </a:lnTo>
                  <a:lnTo>
                    <a:pt x="295" y="278"/>
                  </a:lnTo>
                  <a:lnTo>
                    <a:pt x="295" y="268"/>
                  </a:lnTo>
                  <a:lnTo>
                    <a:pt x="294" y="260"/>
                  </a:lnTo>
                  <a:lnTo>
                    <a:pt x="291" y="252"/>
                  </a:lnTo>
                  <a:lnTo>
                    <a:pt x="290" y="245"/>
                  </a:lnTo>
                  <a:lnTo>
                    <a:pt x="291" y="239"/>
                  </a:lnTo>
                  <a:lnTo>
                    <a:pt x="297" y="231"/>
                  </a:lnTo>
                  <a:lnTo>
                    <a:pt x="305" y="220"/>
                  </a:lnTo>
                  <a:lnTo>
                    <a:pt x="314" y="211"/>
                  </a:lnTo>
                  <a:lnTo>
                    <a:pt x="324" y="202"/>
                  </a:lnTo>
                  <a:lnTo>
                    <a:pt x="335" y="197"/>
                  </a:lnTo>
                  <a:lnTo>
                    <a:pt x="357" y="190"/>
                  </a:lnTo>
                  <a:lnTo>
                    <a:pt x="377" y="179"/>
                  </a:lnTo>
                  <a:lnTo>
                    <a:pt x="394" y="167"/>
                  </a:lnTo>
                  <a:lnTo>
                    <a:pt x="405" y="154"/>
                  </a:lnTo>
                  <a:lnTo>
                    <a:pt x="413" y="142"/>
                  </a:lnTo>
                  <a:lnTo>
                    <a:pt x="418" y="135"/>
                  </a:lnTo>
                  <a:lnTo>
                    <a:pt x="423" y="132"/>
                  </a:lnTo>
                  <a:lnTo>
                    <a:pt x="432" y="126"/>
                  </a:lnTo>
                  <a:lnTo>
                    <a:pt x="446" y="119"/>
                  </a:lnTo>
                  <a:lnTo>
                    <a:pt x="462" y="109"/>
                  </a:lnTo>
                  <a:lnTo>
                    <a:pt x="480" y="101"/>
                  </a:lnTo>
                  <a:lnTo>
                    <a:pt x="496" y="94"/>
                  </a:lnTo>
                  <a:lnTo>
                    <a:pt x="511" y="87"/>
                  </a:lnTo>
                  <a:lnTo>
                    <a:pt x="524" y="84"/>
                  </a:lnTo>
                  <a:lnTo>
                    <a:pt x="537" y="84"/>
                  </a:lnTo>
                  <a:lnTo>
                    <a:pt x="552" y="87"/>
                  </a:lnTo>
                  <a:lnTo>
                    <a:pt x="570" y="93"/>
                  </a:lnTo>
                  <a:lnTo>
                    <a:pt x="587" y="98"/>
                  </a:lnTo>
                  <a:lnTo>
                    <a:pt x="602" y="104"/>
                  </a:lnTo>
                  <a:lnTo>
                    <a:pt x="613" y="109"/>
                  </a:lnTo>
                  <a:lnTo>
                    <a:pt x="633" y="117"/>
                  </a:lnTo>
                  <a:lnTo>
                    <a:pt x="643" y="121"/>
                  </a:lnTo>
                  <a:lnTo>
                    <a:pt x="658" y="128"/>
                  </a:lnTo>
                  <a:lnTo>
                    <a:pt x="675" y="132"/>
                  </a:lnTo>
                  <a:lnTo>
                    <a:pt x="692" y="132"/>
                  </a:lnTo>
                  <a:lnTo>
                    <a:pt x="707" y="131"/>
                  </a:lnTo>
                  <a:lnTo>
                    <a:pt x="719" y="131"/>
                  </a:lnTo>
                  <a:lnTo>
                    <a:pt x="729" y="135"/>
                  </a:lnTo>
                  <a:lnTo>
                    <a:pt x="738" y="141"/>
                  </a:lnTo>
                  <a:lnTo>
                    <a:pt x="745" y="149"/>
                  </a:lnTo>
                  <a:lnTo>
                    <a:pt x="752" y="154"/>
                  </a:lnTo>
                  <a:lnTo>
                    <a:pt x="756" y="158"/>
                  </a:lnTo>
                  <a:lnTo>
                    <a:pt x="753" y="161"/>
                  </a:lnTo>
                  <a:lnTo>
                    <a:pt x="744" y="167"/>
                  </a:lnTo>
                  <a:lnTo>
                    <a:pt x="729" y="172"/>
                  </a:lnTo>
                  <a:lnTo>
                    <a:pt x="712" y="176"/>
                  </a:lnTo>
                  <a:lnTo>
                    <a:pt x="699" y="178"/>
                  </a:lnTo>
                  <a:lnTo>
                    <a:pt x="686" y="176"/>
                  </a:lnTo>
                  <a:lnTo>
                    <a:pt x="675" y="174"/>
                  </a:lnTo>
                  <a:lnTo>
                    <a:pt x="667" y="171"/>
                  </a:lnTo>
                  <a:lnTo>
                    <a:pt x="665" y="169"/>
                  </a:lnTo>
                  <a:lnTo>
                    <a:pt x="662" y="169"/>
                  </a:lnTo>
                  <a:lnTo>
                    <a:pt x="660" y="171"/>
                  </a:lnTo>
                  <a:lnTo>
                    <a:pt x="660" y="172"/>
                  </a:lnTo>
                  <a:lnTo>
                    <a:pt x="665" y="176"/>
                  </a:lnTo>
                  <a:lnTo>
                    <a:pt x="670" y="183"/>
                  </a:lnTo>
                  <a:lnTo>
                    <a:pt x="673" y="189"/>
                  </a:lnTo>
                  <a:lnTo>
                    <a:pt x="673" y="201"/>
                  </a:lnTo>
                  <a:lnTo>
                    <a:pt x="674" y="204"/>
                  </a:lnTo>
                  <a:lnTo>
                    <a:pt x="681" y="204"/>
                  </a:lnTo>
                  <a:lnTo>
                    <a:pt x="689" y="200"/>
                  </a:lnTo>
                  <a:lnTo>
                    <a:pt x="690" y="198"/>
                  </a:lnTo>
                  <a:lnTo>
                    <a:pt x="692" y="198"/>
                  </a:lnTo>
                  <a:lnTo>
                    <a:pt x="693" y="197"/>
                  </a:lnTo>
                  <a:lnTo>
                    <a:pt x="693" y="195"/>
                  </a:lnTo>
                  <a:lnTo>
                    <a:pt x="695" y="195"/>
                  </a:lnTo>
                  <a:lnTo>
                    <a:pt x="696" y="194"/>
                  </a:lnTo>
                  <a:lnTo>
                    <a:pt x="700" y="194"/>
                  </a:lnTo>
                  <a:lnTo>
                    <a:pt x="703" y="195"/>
                  </a:lnTo>
                  <a:lnTo>
                    <a:pt x="707" y="198"/>
                  </a:lnTo>
                  <a:lnTo>
                    <a:pt x="715" y="202"/>
                  </a:lnTo>
                  <a:lnTo>
                    <a:pt x="721" y="204"/>
                  </a:lnTo>
                  <a:lnTo>
                    <a:pt x="729" y="201"/>
                  </a:lnTo>
                  <a:lnTo>
                    <a:pt x="732" y="198"/>
                  </a:lnTo>
                  <a:lnTo>
                    <a:pt x="732" y="183"/>
                  </a:lnTo>
                  <a:lnTo>
                    <a:pt x="733" y="180"/>
                  </a:lnTo>
                  <a:lnTo>
                    <a:pt x="738" y="178"/>
                  </a:lnTo>
                  <a:lnTo>
                    <a:pt x="742" y="176"/>
                  </a:lnTo>
                  <a:lnTo>
                    <a:pt x="747" y="176"/>
                  </a:lnTo>
                  <a:lnTo>
                    <a:pt x="752" y="174"/>
                  </a:lnTo>
                  <a:lnTo>
                    <a:pt x="755" y="171"/>
                  </a:lnTo>
                  <a:lnTo>
                    <a:pt x="759" y="169"/>
                  </a:lnTo>
                  <a:lnTo>
                    <a:pt x="764" y="167"/>
                  </a:lnTo>
                  <a:lnTo>
                    <a:pt x="770" y="165"/>
                  </a:lnTo>
                  <a:lnTo>
                    <a:pt x="771" y="165"/>
                  </a:lnTo>
                  <a:lnTo>
                    <a:pt x="773" y="167"/>
                  </a:lnTo>
                  <a:lnTo>
                    <a:pt x="774" y="169"/>
                  </a:lnTo>
                  <a:lnTo>
                    <a:pt x="775" y="174"/>
                  </a:lnTo>
                  <a:lnTo>
                    <a:pt x="778" y="179"/>
                  </a:lnTo>
                  <a:lnTo>
                    <a:pt x="781" y="180"/>
                  </a:lnTo>
                  <a:lnTo>
                    <a:pt x="783" y="180"/>
                  </a:lnTo>
                  <a:lnTo>
                    <a:pt x="785" y="178"/>
                  </a:lnTo>
                  <a:lnTo>
                    <a:pt x="785" y="168"/>
                  </a:lnTo>
                  <a:lnTo>
                    <a:pt x="783" y="164"/>
                  </a:lnTo>
                  <a:lnTo>
                    <a:pt x="783" y="161"/>
                  </a:lnTo>
                  <a:lnTo>
                    <a:pt x="782" y="160"/>
                  </a:lnTo>
                  <a:lnTo>
                    <a:pt x="779" y="152"/>
                  </a:lnTo>
                  <a:lnTo>
                    <a:pt x="779" y="143"/>
                  </a:lnTo>
                  <a:lnTo>
                    <a:pt x="781" y="137"/>
                  </a:lnTo>
                  <a:lnTo>
                    <a:pt x="786" y="134"/>
                  </a:lnTo>
                  <a:lnTo>
                    <a:pt x="796" y="132"/>
                  </a:lnTo>
                  <a:lnTo>
                    <a:pt x="805" y="132"/>
                  </a:lnTo>
                  <a:lnTo>
                    <a:pt x="812" y="135"/>
                  </a:lnTo>
                  <a:lnTo>
                    <a:pt x="814" y="141"/>
                  </a:lnTo>
                  <a:lnTo>
                    <a:pt x="811" y="149"/>
                  </a:lnTo>
                  <a:lnTo>
                    <a:pt x="807" y="157"/>
                  </a:lnTo>
                  <a:lnTo>
                    <a:pt x="807" y="164"/>
                  </a:lnTo>
                  <a:lnTo>
                    <a:pt x="808" y="167"/>
                  </a:lnTo>
                  <a:lnTo>
                    <a:pt x="812" y="167"/>
                  </a:lnTo>
                  <a:lnTo>
                    <a:pt x="814" y="164"/>
                  </a:lnTo>
                  <a:lnTo>
                    <a:pt x="819" y="158"/>
                  </a:lnTo>
                  <a:lnTo>
                    <a:pt x="820" y="154"/>
                  </a:lnTo>
                  <a:lnTo>
                    <a:pt x="823" y="152"/>
                  </a:lnTo>
                  <a:lnTo>
                    <a:pt x="829" y="149"/>
                  </a:lnTo>
                  <a:lnTo>
                    <a:pt x="846" y="149"/>
                  </a:lnTo>
                  <a:lnTo>
                    <a:pt x="860" y="148"/>
                  </a:lnTo>
                  <a:lnTo>
                    <a:pt x="868" y="145"/>
                  </a:lnTo>
                  <a:lnTo>
                    <a:pt x="874" y="142"/>
                  </a:lnTo>
                  <a:lnTo>
                    <a:pt x="882" y="137"/>
                  </a:lnTo>
                  <a:lnTo>
                    <a:pt x="887" y="137"/>
                  </a:lnTo>
                  <a:lnTo>
                    <a:pt x="896" y="139"/>
                  </a:lnTo>
                  <a:lnTo>
                    <a:pt x="901" y="141"/>
                  </a:lnTo>
                  <a:lnTo>
                    <a:pt x="905" y="143"/>
                  </a:lnTo>
                  <a:lnTo>
                    <a:pt x="909" y="143"/>
                  </a:lnTo>
                  <a:lnTo>
                    <a:pt x="911" y="145"/>
                  </a:lnTo>
                  <a:lnTo>
                    <a:pt x="912" y="145"/>
                  </a:lnTo>
                  <a:lnTo>
                    <a:pt x="913" y="143"/>
                  </a:lnTo>
                  <a:lnTo>
                    <a:pt x="915" y="141"/>
                  </a:lnTo>
                  <a:lnTo>
                    <a:pt x="916" y="139"/>
                  </a:lnTo>
                  <a:lnTo>
                    <a:pt x="922" y="137"/>
                  </a:lnTo>
                  <a:lnTo>
                    <a:pt x="938" y="137"/>
                  </a:lnTo>
                  <a:lnTo>
                    <a:pt x="946" y="135"/>
                  </a:lnTo>
                  <a:lnTo>
                    <a:pt x="950" y="134"/>
                  </a:lnTo>
                  <a:lnTo>
                    <a:pt x="953" y="132"/>
                  </a:lnTo>
                  <a:lnTo>
                    <a:pt x="956" y="132"/>
                  </a:lnTo>
                  <a:lnTo>
                    <a:pt x="958" y="134"/>
                  </a:lnTo>
                  <a:lnTo>
                    <a:pt x="964" y="139"/>
                  </a:lnTo>
                  <a:lnTo>
                    <a:pt x="967" y="141"/>
                  </a:lnTo>
                  <a:lnTo>
                    <a:pt x="974" y="141"/>
                  </a:lnTo>
                  <a:lnTo>
                    <a:pt x="982" y="137"/>
                  </a:lnTo>
                  <a:lnTo>
                    <a:pt x="987" y="130"/>
                  </a:lnTo>
                  <a:lnTo>
                    <a:pt x="991" y="126"/>
                  </a:lnTo>
                  <a:lnTo>
                    <a:pt x="997" y="123"/>
                  </a:lnTo>
                  <a:lnTo>
                    <a:pt x="1013" y="120"/>
                  </a:lnTo>
                  <a:lnTo>
                    <a:pt x="1021" y="121"/>
                  </a:lnTo>
                  <a:lnTo>
                    <a:pt x="1031" y="124"/>
                  </a:lnTo>
                  <a:lnTo>
                    <a:pt x="1039" y="127"/>
                  </a:lnTo>
                  <a:lnTo>
                    <a:pt x="1049" y="128"/>
                  </a:lnTo>
                  <a:lnTo>
                    <a:pt x="1056" y="130"/>
                  </a:lnTo>
                  <a:lnTo>
                    <a:pt x="1064" y="132"/>
                  </a:lnTo>
                  <a:lnTo>
                    <a:pt x="1075" y="138"/>
                  </a:lnTo>
                  <a:lnTo>
                    <a:pt x="1088" y="141"/>
                  </a:lnTo>
                  <a:lnTo>
                    <a:pt x="1094" y="139"/>
                  </a:lnTo>
                  <a:lnTo>
                    <a:pt x="1095" y="135"/>
                  </a:lnTo>
                  <a:lnTo>
                    <a:pt x="1094" y="132"/>
                  </a:lnTo>
                  <a:lnTo>
                    <a:pt x="1091" y="128"/>
                  </a:lnTo>
                  <a:lnTo>
                    <a:pt x="1086" y="123"/>
                  </a:lnTo>
                  <a:lnTo>
                    <a:pt x="1077" y="119"/>
                  </a:lnTo>
                  <a:lnTo>
                    <a:pt x="1069" y="111"/>
                  </a:lnTo>
                  <a:lnTo>
                    <a:pt x="1068" y="102"/>
                  </a:lnTo>
                  <a:lnTo>
                    <a:pt x="1071" y="95"/>
                  </a:lnTo>
                  <a:lnTo>
                    <a:pt x="1077" y="93"/>
                  </a:lnTo>
                  <a:lnTo>
                    <a:pt x="1082" y="91"/>
                  </a:lnTo>
                  <a:lnTo>
                    <a:pt x="1084" y="90"/>
                  </a:lnTo>
                  <a:lnTo>
                    <a:pt x="1086" y="89"/>
                  </a:lnTo>
                  <a:lnTo>
                    <a:pt x="1087" y="86"/>
                  </a:lnTo>
                  <a:lnTo>
                    <a:pt x="1092" y="80"/>
                  </a:lnTo>
                  <a:lnTo>
                    <a:pt x="1099" y="75"/>
                  </a:lnTo>
                  <a:lnTo>
                    <a:pt x="1106" y="67"/>
                  </a:lnTo>
                  <a:lnTo>
                    <a:pt x="1112" y="61"/>
                  </a:lnTo>
                  <a:lnTo>
                    <a:pt x="1118" y="60"/>
                  </a:lnTo>
                  <a:lnTo>
                    <a:pt x="1132" y="68"/>
                  </a:lnTo>
                  <a:lnTo>
                    <a:pt x="1146" y="78"/>
                  </a:lnTo>
                  <a:lnTo>
                    <a:pt x="1151" y="83"/>
                  </a:lnTo>
                  <a:lnTo>
                    <a:pt x="1150" y="89"/>
                  </a:lnTo>
                  <a:lnTo>
                    <a:pt x="1144" y="100"/>
                  </a:lnTo>
                  <a:lnTo>
                    <a:pt x="1144" y="108"/>
                  </a:lnTo>
                  <a:lnTo>
                    <a:pt x="1146" y="117"/>
                  </a:lnTo>
                  <a:lnTo>
                    <a:pt x="1147" y="128"/>
                  </a:lnTo>
                  <a:lnTo>
                    <a:pt x="1150" y="134"/>
                  </a:lnTo>
                  <a:lnTo>
                    <a:pt x="1151" y="138"/>
                  </a:lnTo>
                  <a:lnTo>
                    <a:pt x="1149" y="145"/>
                  </a:lnTo>
                  <a:lnTo>
                    <a:pt x="1144" y="152"/>
                  </a:lnTo>
                  <a:lnTo>
                    <a:pt x="1139" y="158"/>
                  </a:lnTo>
                  <a:lnTo>
                    <a:pt x="1132" y="164"/>
                  </a:lnTo>
                  <a:lnTo>
                    <a:pt x="1125" y="171"/>
                  </a:lnTo>
                  <a:lnTo>
                    <a:pt x="1121" y="178"/>
                  </a:lnTo>
                  <a:lnTo>
                    <a:pt x="1121" y="180"/>
                  </a:lnTo>
                  <a:lnTo>
                    <a:pt x="1125" y="180"/>
                  </a:lnTo>
                  <a:lnTo>
                    <a:pt x="1132" y="178"/>
                  </a:lnTo>
                  <a:lnTo>
                    <a:pt x="1140" y="174"/>
                  </a:lnTo>
                  <a:lnTo>
                    <a:pt x="1147" y="171"/>
                  </a:lnTo>
                  <a:lnTo>
                    <a:pt x="1150" y="169"/>
                  </a:lnTo>
                  <a:lnTo>
                    <a:pt x="1151" y="167"/>
                  </a:lnTo>
                  <a:lnTo>
                    <a:pt x="1157" y="161"/>
                  </a:lnTo>
                  <a:lnTo>
                    <a:pt x="1162" y="153"/>
                  </a:lnTo>
                  <a:lnTo>
                    <a:pt x="1168" y="146"/>
                  </a:lnTo>
                  <a:lnTo>
                    <a:pt x="1173" y="141"/>
                  </a:lnTo>
                  <a:lnTo>
                    <a:pt x="1177" y="138"/>
                  </a:lnTo>
                  <a:lnTo>
                    <a:pt x="1181" y="137"/>
                  </a:lnTo>
                  <a:lnTo>
                    <a:pt x="1184" y="135"/>
                  </a:lnTo>
                  <a:lnTo>
                    <a:pt x="1188" y="137"/>
                  </a:lnTo>
                  <a:lnTo>
                    <a:pt x="1190" y="138"/>
                  </a:lnTo>
                  <a:lnTo>
                    <a:pt x="1191" y="142"/>
                  </a:lnTo>
                  <a:lnTo>
                    <a:pt x="1196" y="148"/>
                  </a:lnTo>
                  <a:lnTo>
                    <a:pt x="1205" y="149"/>
                  </a:lnTo>
                  <a:lnTo>
                    <a:pt x="1216" y="146"/>
                  </a:lnTo>
                  <a:lnTo>
                    <a:pt x="1220" y="145"/>
                  </a:lnTo>
                  <a:lnTo>
                    <a:pt x="1220" y="141"/>
                  </a:lnTo>
                  <a:lnTo>
                    <a:pt x="1218" y="138"/>
                  </a:lnTo>
                  <a:lnTo>
                    <a:pt x="1217" y="134"/>
                  </a:lnTo>
                  <a:lnTo>
                    <a:pt x="1216" y="131"/>
                  </a:lnTo>
                  <a:lnTo>
                    <a:pt x="1214" y="126"/>
                  </a:lnTo>
                  <a:lnTo>
                    <a:pt x="1213" y="121"/>
                  </a:lnTo>
                  <a:lnTo>
                    <a:pt x="1207" y="120"/>
                  </a:lnTo>
                  <a:lnTo>
                    <a:pt x="1201" y="120"/>
                  </a:lnTo>
                  <a:lnTo>
                    <a:pt x="1194" y="123"/>
                  </a:lnTo>
                  <a:lnTo>
                    <a:pt x="1187" y="124"/>
                  </a:lnTo>
                  <a:lnTo>
                    <a:pt x="1179" y="127"/>
                  </a:lnTo>
                  <a:lnTo>
                    <a:pt x="1170" y="135"/>
                  </a:lnTo>
                  <a:lnTo>
                    <a:pt x="1168" y="137"/>
                  </a:lnTo>
                  <a:lnTo>
                    <a:pt x="1166" y="138"/>
                  </a:lnTo>
                  <a:lnTo>
                    <a:pt x="1165" y="137"/>
                  </a:lnTo>
                  <a:lnTo>
                    <a:pt x="1164" y="134"/>
                  </a:lnTo>
                  <a:lnTo>
                    <a:pt x="1164" y="130"/>
                  </a:lnTo>
                  <a:lnTo>
                    <a:pt x="1165" y="126"/>
                  </a:lnTo>
                  <a:lnTo>
                    <a:pt x="1165" y="109"/>
                  </a:lnTo>
                  <a:lnTo>
                    <a:pt x="1162" y="101"/>
                  </a:lnTo>
                  <a:lnTo>
                    <a:pt x="1161" y="94"/>
                  </a:lnTo>
                  <a:lnTo>
                    <a:pt x="1161" y="91"/>
                  </a:lnTo>
                  <a:lnTo>
                    <a:pt x="1162" y="90"/>
                  </a:lnTo>
                  <a:lnTo>
                    <a:pt x="1162" y="89"/>
                  </a:lnTo>
                  <a:lnTo>
                    <a:pt x="1164" y="86"/>
                  </a:lnTo>
                  <a:lnTo>
                    <a:pt x="1169" y="80"/>
                  </a:lnTo>
                  <a:lnTo>
                    <a:pt x="1173" y="72"/>
                  </a:lnTo>
                  <a:lnTo>
                    <a:pt x="1175" y="71"/>
                  </a:lnTo>
                  <a:lnTo>
                    <a:pt x="1177" y="74"/>
                  </a:lnTo>
                  <a:lnTo>
                    <a:pt x="1179" y="76"/>
                  </a:lnTo>
                  <a:lnTo>
                    <a:pt x="1179" y="89"/>
                  </a:lnTo>
                  <a:lnTo>
                    <a:pt x="1180" y="91"/>
                  </a:lnTo>
                  <a:lnTo>
                    <a:pt x="1180" y="95"/>
                  </a:lnTo>
                  <a:lnTo>
                    <a:pt x="1181" y="100"/>
                  </a:lnTo>
                  <a:lnTo>
                    <a:pt x="1183" y="102"/>
                  </a:lnTo>
                  <a:lnTo>
                    <a:pt x="1184" y="102"/>
                  </a:lnTo>
                  <a:lnTo>
                    <a:pt x="1185" y="104"/>
                  </a:lnTo>
                  <a:lnTo>
                    <a:pt x="1188" y="104"/>
                  </a:lnTo>
                  <a:lnTo>
                    <a:pt x="1191" y="102"/>
                  </a:lnTo>
                  <a:lnTo>
                    <a:pt x="1192" y="101"/>
                  </a:lnTo>
                  <a:lnTo>
                    <a:pt x="1195" y="101"/>
                  </a:lnTo>
                  <a:lnTo>
                    <a:pt x="1199" y="98"/>
                  </a:lnTo>
                  <a:lnTo>
                    <a:pt x="1201" y="91"/>
                  </a:lnTo>
                  <a:lnTo>
                    <a:pt x="1202" y="83"/>
                  </a:lnTo>
                  <a:lnTo>
                    <a:pt x="1205" y="76"/>
                  </a:lnTo>
                  <a:lnTo>
                    <a:pt x="1211" y="72"/>
                  </a:lnTo>
                  <a:lnTo>
                    <a:pt x="1221" y="72"/>
                  </a:lnTo>
                  <a:lnTo>
                    <a:pt x="1232" y="79"/>
                  </a:lnTo>
                  <a:lnTo>
                    <a:pt x="1239" y="84"/>
                  </a:lnTo>
                  <a:lnTo>
                    <a:pt x="1243" y="87"/>
                  </a:lnTo>
                  <a:lnTo>
                    <a:pt x="1255" y="91"/>
                  </a:lnTo>
                  <a:lnTo>
                    <a:pt x="1261" y="94"/>
                  </a:lnTo>
                  <a:lnTo>
                    <a:pt x="1265" y="95"/>
                  </a:lnTo>
                  <a:lnTo>
                    <a:pt x="1268" y="98"/>
                  </a:lnTo>
                  <a:lnTo>
                    <a:pt x="1269" y="101"/>
                  </a:lnTo>
                  <a:lnTo>
                    <a:pt x="1269" y="105"/>
                  </a:lnTo>
                  <a:lnTo>
                    <a:pt x="1270" y="109"/>
                  </a:lnTo>
                  <a:lnTo>
                    <a:pt x="1270" y="113"/>
                  </a:lnTo>
                  <a:lnTo>
                    <a:pt x="1272" y="117"/>
                  </a:lnTo>
                  <a:lnTo>
                    <a:pt x="1277" y="120"/>
                  </a:lnTo>
                  <a:lnTo>
                    <a:pt x="1283" y="120"/>
                  </a:lnTo>
                  <a:lnTo>
                    <a:pt x="1285" y="119"/>
                  </a:lnTo>
                  <a:lnTo>
                    <a:pt x="1287" y="113"/>
                  </a:lnTo>
                  <a:lnTo>
                    <a:pt x="1287" y="106"/>
                  </a:lnTo>
                  <a:lnTo>
                    <a:pt x="1285" y="100"/>
                  </a:lnTo>
                  <a:lnTo>
                    <a:pt x="1283" y="94"/>
                  </a:lnTo>
                  <a:lnTo>
                    <a:pt x="1277" y="90"/>
                  </a:lnTo>
                  <a:lnTo>
                    <a:pt x="1266" y="84"/>
                  </a:lnTo>
                  <a:lnTo>
                    <a:pt x="1254" y="78"/>
                  </a:lnTo>
                  <a:lnTo>
                    <a:pt x="1244" y="71"/>
                  </a:lnTo>
                  <a:lnTo>
                    <a:pt x="1243" y="68"/>
                  </a:lnTo>
                  <a:lnTo>
                    <a:pt x="1242" y="67"/>
                  </a:lnTo>
                  <a:lnTo>
                    <a:pt x="1244" y="64"/>
                  </a:lnTo>
                  <a:lnTo>
                    <a:pt x="1247" y="64"/>
                  </a:lnTo>
                  <a:lnTo>
                    <a:pt x="1250" y="63"/>
                  </a:lnTo>
                  <a:lnTo>
                    <a:pt x="1277" y="63"/>
                  </a:lnTo>
                  <a:lnTo>
                    <a:pt x="1284" y="64"/>
                  </a:lnTo>
                  <a:lnTo>
                    <a:pt x="1287" y="64"/>
                  </a:lnTo>
                  <a:lnTo>
                    <a:pt x="1289" y="63"/>
                  </a:lnTo>
                  <a:lnTo>
                    <a:pt x="1299" y="60"/>
                  </a:lnTo>
                  <a:lnTo>
                    <a:pt x="1309" y="56"/>
                  </a:lnTo>
                  <a:lnTo>
                    <a:pt x="1318" y="50"/>
                  </a:lnTo>
                  <a:lnTo>
                    <a:pt x="1328" y="43"/>
                  </a:lnTo>
                  <a:lnTo>
                    <a:pt x="1347" y="35"/>
                  </a:lnTo>
                  <a:lnTo>
                    <a:pt x="1359" y="32"/>
                  </a:lnTo>
                  <a:lnTo>
                    <a:pt x="1374" y="32"/>
                  </a:lnTo>
                  <a:lnTo>
                    <a:pt x="1386" y="34"/>
                  </a:lnTo>
                  <a:lnTo>
                    <a:pt x="1396" y="32"/>
                  </a:lnTo>
                  <a:lnTo>
                    <a:pt x="1406" y="28"/>
                  </a:lnTo>
                  <a:lnTo>
                    <a:pt x="1415" y="23"/>
                  </a:lnTo>
                  <a:lnTo>
                    <a:pt x="1421" y="19"/>
                  </a:lnTo>
                  <a:lnTo>
                    <a:pt x="1425" y="13"/>
                  </a:lnTo>
                  <a:lnTo>
                    <a:pt x="1434" y="4"/>
                  </a:lnTo>
                  <a:lnTo>
                    <a:pt x="1437" y="4"/>
                  </a:lnTo>
                  <a:lnTo>
                    <a:pt x="1440" y="6"/>
                  </a:lnTo>
                  <a:lnTo>
                    <a:pt x="1441" y="17"/>
                  </a:lnTo>
                  <a:lnTo>
                    <a:pt x="1444" y="20"/>
                  </a:lnTo>
                  <a:lnTo>
                    <a:pt x="1452" y="23"/>
                  </a:lnTo>
                  <a:lnTo>
                    <a:pt x="1462" y="24"/>
                  </a:lnTo>
                  <a:lnTo>
                    <a:pt x="1470" y="26"/>
                  </a:lnTo>
                  <a:lnTo>
                    <a:pt x="1475" y="26"/>
                  </a:lnTo>
                  <a:lnTo>
                    <a:pt x="1482" y="24"/>
                  </a:lnTo>
                  <a:lnTo>
                    <a:pt x="1492" y="20"/>
                  </a:lnTo>
                  <a:lnTo>
                    <a:pt x="1507" y="13"/>
                  </a:lnTo>
                  <a:lnTo>
                    <a:pt x="1512" y="9"/>
                  </a:lnTo>
                  <a:lnTo>
                    <a:pt x="1516" y="6"/>
                  </a:lnTo>
                  <a:lnTo>
                    <a:pt x="1519" y="2"/>
                  </a:lnTo>
                  <a:lnTo>
                    <a:pt x="15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5">
              <a:extLst>
                <a:ext uri="{FF2B5EF4-FFF2-40B4-BE49-F238E27FC236}">
                  <a16:creationId xmlns:a16="http://schemas.microsoft.com/office/drawing/2014/main" id="{B3EF71B8-BC8C-0348-8A10-3FB462E019A5}"/>
                </a:ext>
              </a:extLst>
            </p:cNvPr>
            <p:cNvSpPr>
              <a:spLocks/>
            </p:cNvSpPr>
            <p:nvPr/>
          </p:nvSpPr>
          <p:spPr bwMode="auto">
            <a:xfrm>
              <a:off x="6270609" y="1398586"/>
              <a:ext cx="4763" cy="11113"/>
            </a:xfrm>
            <a:custGeom>
              <a:avLst/>
              <a:gdLst/>
              <a:ahLst/>
              <a:cxnLst>
                <a:cxn ang="0">
                  <a:pos x="0" y="0"/>
                </a:cxn>
                <a:cxn ang="0">
                  <a:pos x="1" y="0"/>
                </a:cxn>
                <a:cxn ang="0">
                  <a:pos x="3" y="1"/>
                </a:cxn>
                <a:cxn ang="0">
                  <a:pos x="3" y="4"/>
                </a:cxn>
                <a:cxn ang="0">
                  <a:pos x="1" y="7"/>
                </a:cxn>
                <a:cxn ang="0">
                  <a:pos x="0" y="4"/>
                </a:cxn>
                <a:cxn ang="0">
                  <a:pos x="0" y="0"/>
                </a:cxn>
              </a:cxnLst>
              <a:rect l="0" t="0" r="r" b="b"/>
              <a:pathLst>
                <a:path w="3" h="7">
                  <a:moveTo>
                    <a:pt x="0" y="0"/>
                  </a:moveTo>
                  <a:lnTo>
                    <a:pt x="1" y="0"/>
                  </a:lnTo>
                  <a:lnTo>
                    <a:pt x="3" y="1"/>
                  </a:lnTo>
                  <a:lnTo>
                    <a:pt x="3" y="4"/>
                  </a:lnTo>
                  <a:lnTo>
                    <a:pt x="1"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6">
              <a:extLst>
                <a:ext uri="{FF2B5EF4-FFF2-40B4-BE49-F238E27FC236}">
                  <a16:creationId xmlns:a16="http://schemas.microsoft.com/office/drawing/2014/main" id="{77BD2064-6DB6-4946-801E-1FE9D2244289}"/>
                </a:ext>
              </a:extLst>
            </p:cNvPr>
            <p:cNvSpPr>
              <a:spLocks/>
            </p:cNvSpPr>
            <p:nvPr/>
          </p:nvSpPr>
          <p:spPr bwMode="auto">
            <a:xfrm>
              <a:off x="5248262" y="1422396"/>
              <a:ext cx="352424" cy="166688"/>
            </a:xfrm>
            <a:custGeom>
              <a:avLst/>
              <a:gdLst/>
              <a:ahLst/>
              <a:cxnLst>
                <a:cxn ang="0">
                  <a:pos x="211" y="0"/>
                </a:cxn>
                <a:cxn ang="0">
                  <a:pos x="217" y="1"/>
                </a:cxn>
                <a:cxn ang="0">
                  <a:pos x="222" y="5"/>
                </a:cxn>
                <a:cxn ang="0">
                  <a:pos x="222" y="9"/>
                </a:cxn>
                <a:cxn ang="0">
                  <a:pos x="217" y="16"/>
                </a:cxn>
                <a:cxn ang="0">
                  <a:pos x="209" y="24"/>
                </a:cxn>
                <a:cxn ang="0">
                  <a:pos x="201" y="31"/>
                </a:cxn>
                <a:cxn ang="0">
                  <a:pos x="192" y="35"/>
                </a:cxn>
                <a:cxn ang="0">
                  <a:pos x="183" y="35"/>
                </a:cxn>
                <a:cxn ang="0">
                  <a:pos x="174" y="34"/>
                </a:cxn>
                <a:cxn ang="0">
                  <a:pos x="160" y="33"/>
                </a:cxn>
                <a:cxn ang="0">
                  <a:pos x="144" y="33"/>
                </a:cxn>
                <a:cxn ang="0">
                  <a:pos x="130" y="34"/>
                </a:cxn>
                <a:cxn ang="0">
                  <a:pos x="118" y="35"/>
                </a:cxn>
                <a:cxn ang="0">
                  <a:pos x="101" y="41"/>
                </a:cxn>
                <a:cxn ang="0">
                  <a:pos x="86" y="49"/>
                </a:cxn>
                <a:cxn ang="0">
                  <a:pos x="73" y="59"/>
                </a:cxn>
                <a:cxn ang="0">
                  <a:pos x="67" y="63"/>
                </a:cxn>
                <a:cxn ang="0">
                  <a:pos x="64" y="66"/>
                </a:cxn>
                <a:cxn ang="0">
                  <a:pos x="63" y="70"/>
                </a:cxn>
                <a:cxn ang="0">
                  <a:pos x="63" y="76"/>
                </a:cxn>
                <a:cxn ang="0">
                  <a:pos x="64" y="78"/>
                </a:cxn>
                <a:cxn ang="0">
                  <a:pos x="70" y="81"/>
                </a:cxn>
                <a:cxn ang="0">
                  <a:pos x="74" y="89"/>
                </a:cxn>
                <a:cxn ang="0">
                  <a:pos x="74" y="97"/>
                </a:cxn>
                <a:cxn ang="0">
                  <a:pos x="71" y="100"/>
                </a:cxn>
                <a:cxn ang="0">
                  <a:pos x="64" y="105"/>
                </a:cxn>
                <a:cxn ang="0">
                  <a:pos x="55" y="105"/>
                </a:cxn>
                <a:cxn ang="0">
                  <a:pos x="45" y="104"/>
                </a:cxn>
                <a:cxn ang="0">
                  <a:pos x="36" y="100"/>
                </a:cxn>
                <a:cxn ang="0">
                  <a:pos x="23" y="93"/>
                </a:cxn>
                <a:cxn ang="0">
                  <a:pos x="11" y="90"/>
                </a:cxn>
                <a:cxn ang="0">
                  <a:pos x="3" y="87"/>
                </a:cxn>
                <a:cxn ang="0">
                  <a:pos x="0" y="83"/>
                </a:cxn>
                <a:cxn ang="0">
                  <a:pos x="1" y="76"/>
                </a:cxn>
                <a:cxn ang="0">
                  <a:pos x="6" y="70"/>
                </a:cxn>
                <a:cxn ang="0">
                  <a:pos x="11" y="66"/>
                </a:cxn>
                <a:cxn ang="0">
                  <a:pos x="30" y="56"/>
                </a:cxn>
                <a:cxn ang="0">
                  <a:pos x="42" y="49"/>
                </a:cxn>
                <a:cxn ang="0">
                  <a:pos x="55" y="44"/>
                </a:cxn>
                <a:cxn ang="0">
                  <a:pos x="64" y="37"/>
                </a:cxn>
                <a:cxn ang="0">
                  <a:pos x="71" y="29"/>
                </a:cxn>
                <a:cxn ang="0">
                  <a:pos x="78" y="23"/>
                </a:cxn>
                <a:cxn ang="0">
                  <a:pos x="85" y="20"/>
                </a:cxn>
                <a:cxn ang="0">
                  <a:pos x="93" y="19"/>
                </a:cxn>
                <a:cxn ang="0">
                  <a:pos x="107" y="18"/>
                </a:cxn>
                <a:cxn ang="0">
                  <a:pos x="122" y="15"/>
                </a:cxn>
                <a:cxn ang="0">
                  <a:pos x="135" y="12"/>
                </a:cxn>
                <a:cxn ang="0">
                  <a:pos x="146" y="9"/>
                </a:cxn>
                <a:cxn ang="0">
                  <a:pos x="153" y="9"/>
                </a:cxn>
                <a:cxn ang="0">
                  <a:pos x="160" y="11"/>
                </a:cxn>
                <a:cxn ang="0">
                  <a:pos x="170" y="12"/>
                </a:cxn>
                <a:cxn ang="0">
                  <a:pos x="182" y="12"/>
                </a:cxn>
                <a:cxn ang="0">
                  <a:pos x="192" y="9"/>
                </a:cxn>
                <a:cxn ang="0">
                  <a:pos x="198" y="5"/>
                </a:cxn>
                <a:cxn ang="0">
                  <a:pos x="204" y="1"/>
                </a:cxn>
                <a:cxn ang="0">
                  <a:pos x="211" y="0"/>
                </a:cxn>
              </a:cxnLst>
              <a:rect l="0" t="0" r="r" b="b"/>
              <a:pathLst>
                <a:path w="222" h="105">
                  <a:moveTo>
                    <a:pt x="211" y="0"/>
                  </a:moveTo>
                  <a:lnTo>
                    <a:pt x="217" y="1"/>
                  </a:lnTo>
                  <a:lnTo>
                    <a:pt x="222" y="5"/>
                  </a:lnTo>
                  <a:lnTo>
                    <a:pt x="222" y="9"/>
                  </a:lnTo>
                  <a:lnTo>
                    <a:pt x="217" y="16"/>
                  </a:lnTo>
                  <a:lnTo>
                    <a:pt x="209" y="24"/>
                  </a:lnTo>
                  <a:lnTo>
                    <a:pt x="201" y="31"/>
                  </a:lnTo>
                  <a:lnTo>
                    <a:pt x="192" y="35"/>
                  </a:lnTo>
                  <a:lnTo>
                    <a:pt x="183" y="35"/>
                  </a:lnTo>
                  <a:lnTo>
                    <a:pt x="174" y="34"/>
                  </a:lnTo>
                  <a:lnTo>
                    <a:pt x="160" y="33"/>
                  </a:lnTo>
                  <a:lnTo>
                    <a:pt x="144" y="33"/>
                  </a:lnTo>
                  <a:lnTo>
                    <a:pt x="130" y="34"/>
                  </a:lnTo>
                  <a:lnTo>
                    <a:pt x="118" y="35"/>
                  </a:lnTo>
                  <a:lnTo>
                    <a:pt x="101" y="41"/>
                  </a:lnTo>
                  <a:lnTo>
                    <a:pt x="86" y="49"/>
                  </a:lnTo>
                  <a:lnTo>
                    <a:pt x="73" y="59"/>
                  </a:lnTo>
                  <a:lnTo>
                    <a:pt x="67" y="63"/>
                  </a:lnTo>
                  <a:lnTo>
                    <a:pt x="64" y="66"/>
                  </a:lnTo>
                  <a:lnTo>
                    <a:pt x="63" y="70"/>
                  </a:lnTo>
                  <a:lnTo>
                    <a:pt x="63" y="76"/>
                  </a:lnTo>
                  <a:lnTo>
                    <a:pt x="64" y="78"/>
                  </a:lnTo>
                  <a:lnTo>
                    <a:pt x="70" y="81"/>
                  </a:lnTo>
                  <a:lnTo>
                    <a:pt x="74" y="89"/>
                  </a:lnTo>
                  <a:lnTo>
                    <a:pt x="74" y="97"/>
                  </a:lnTo>
                  <a:lnTo>
                    <a:pt x="71" y="100"/>
                  </a:lnTo>
                  <a:lnTo>
                    <a:pt x="64" y="105"/>
                  </a:lnTo>
                  <a:lnTo>
                    <a:pt x="55" y="105"/>
                  </a:lnTo>
                  <a:lnTo>
                    <a:pt x="45" y="104"/>
                  </a:lnTo>
                  <a:lnTo>
                    <a:pt x="36" y="100"/>
                  </a:lnTo>
                  <a:lnTo>
                    <a:pt x="23" y="93"/>
                  </a:lnTo>
                  <a:lnTo>
                    <a:pt x="11" y="90"/>
                  </a:lnTo>
                  <a:lnTo>
                    <a:pt x="3" y="87"/>
                  </a:lnTo>
                  <a:lnTo>
                    <a:pt x="0" y="83"/>
                  </a:lnTo>
                  <a:lnTo>
                    <a:pt x="1" y="76"/>
                  </a:lnTo>
                  <a:lnTo>
                    <a:pt x="6" y="70"/>
                  </a:lnTo>
                  <a:lnTo>
                    <a:pt x="11" y="66"/>
                  </a:lnTo>
                  <a:lnTo>
                    <a:pt x="30" y="56"/>
                  </a:lnTo>
                  <a:lnTo>
                    <a:pt x="42" y="49"/>
                  </a:lnTo>
                  <a:lnTo>
                    <a:pt x="55" y="44"/>
                  </a:lnTo>
                  <a:lnTo>
                    <a:pt x="64" y="37"/>
                  </a:lnTo>
                  <a:lnTo>
                    <a:pt x="71" y="29"/>
                  </a:lnTo>
                  <a:lnTo>
                    <a:pt x="78" y="23"/>
                  </a:lnTo>
                  <a:lnTo>
                    <a:pt x="85" y="20"/>
                  </a:lnTo>
                  <a:lnTo>
                    <a:pt x="93" y="19"/>
                  </a:lnTo>
                  <a:lnTo>
                    <a:pt x="107" y="18"/>
                  </a:lnTo>
                  <a:lnTo>
                    <a:pt x="122" y="15"/>
                  </a:lnTo>
                  <a:lnTo>
                    <a:pt x="135" y="12"/>
                  </a:lnTo>
                  <a:lnTo>
                    <a:pt x="146" y="9"/>
                  </a:lnTo>
                  <a:lnTo>
                    <a:pt x="153" y="9"/>
                  </a:lnTo>
                  <a:lnTo>
                    <a:pt x="160" y="11"/>
                  </a:lnTo>
                  <a:lnTo>
                    <a:pt x="170" y="12"/>
                  </a:lnTo>
                  <a:lnTo>
                    <a:pt x="182" y="12"/>
                  </a:lnTo>
                  <a:lnTo>
                    <a:pt x="192" y="9"/>
                  </a:lnTo>
                  <a:lnTo>
                    <a:pt x="198" y="5"/>
                  </a:lnTo>
                  <a:lnTo>
                    <a:pt x="204" y="1"/>
                  </a:lnTo>
                  <a:lnTo>
                    <a:pt x="2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7">
              <a:extLst>
                <a:ext uri="{FF2B5EF4-FFF2-40B4-BE49-F238E27FC236}">
                  <a16:creationId xmlns:a16="http://schemas.microsoft.com/office/drawing/2014/main" id="{729A508B-A024-ED43-842F-9BEC29A2B7E5}"/>
                </a:ext>
              </a:extLst>
            </p:cNvPr>
            <p:cNvSpPr>
              <a:spLocks/>
            </p:cNvSpPr>
            <p:nvPr/>
          </p:nvSpPr>
          <p:spPr bwMode="auto">
            <a:xfrm>
              <a:off x="7021495" y="2189158"/>
              <a:ext cx="134938" cy="74613"/>
            </a:xfrm>
            <a:custGeom>
              <a:avLst/>
              <a:gdLst/>
              <a:ahLst/>
              <a:cxnLst>
                <a:cxn ang="0">
                  <a:pos x="33" y="0"/>
                </a:cxn>
                <a:cxn ang="0">
                  <a:pos x="37" y="0"/>
                </a:cxn>
                <a:cxn ang="0">
                  <a:pos x="40" y="3"/>
                </a:cxn>
                <a:cxn ang="0">
                  <a:pos x="43" y="5"/>
                </a:cxn>
                <a:cxn ang="0">
                  <a:pos x="47" y="9"/>
                </a:cxn>
                <a:cxn ang="0">
                  <a:pos x="49" y="10"/>
                </a:cxn>
                <a:cxn ang="0">
                  <a:pos x="52" y="13"/>
                </a:cxn>
                <a:cxn ang="0">
                  <a:pos x="66" y="13"/>
                </a:cxn>
                <a:cxn ang="0">
                  <a:pos x="74" y="15"/>
                </a:cxn>
                <a:cxn ang="0">
                  <a:pos x="81" y="20"/>
                </a:cxn>
                <a:cxn ang="0">
                  <a:pos x="85" y="25"/>
                </a:cxn>
                <a:cxn ang="0">
                  <a:pos x="85" y="28"/>
                </a:cxn>
                <a:cxn ang="0">
                  <a:pos x="82" y="33"/>
                </a:cxn>
                <a:cxn ang="0">
                  <a:pos x="79" y="35"/>
                </a:cxn>
                <a:cxn ang="0">
                  <a:pos x="77" y="35"/>
                </a:cxn>
                <a:cxn ang="0">
                  <a:pos x="74" y="36"/>
                </a:cxn>
                <a:cxn ang="0">
                  <a:pos x="66" y="36"/>
                </a:cxn>
                <a:cxn ang="0">
                  <a:pos x="63" y="37"/>
                </a:cxn>
                <a:cxn ang="0">
                  <a:pos x="56" y="39"/>
                </a:cxn>
                <a:cxn ang="0">
                  <a:pos x="47" y="42"/>
                </a:cxn>
                <a:cxn ang="0">
                  <a:pos x="25" y="44"/>
                </a:cxn>
                <a:cxn ang="0">
                  <a:pos x="17" y="47"/>
                </a:cxn>
                <a:cxn ang="0">
                  <a:pos x="8" y="47"/>
                </a:cxn>
                <a:cxn ang="0">
                  <a:pos x="2" y="42"/>
                </a:cxn>
                <a:cxn ang="0">
                  <a:pos x="0" y="36"/>
                </a:cxn>
                <a:cxn ang="0">
                  <a:pos x="4" y="31"/>
                </a:cxn>
                <a:cxn ang="0">
                  <a:pos x="12" y="26"/>
                </a:cxn>
                <a:cxn ang="0">
                  <a:pos x="19" y="22"/>
                </a:cxn>
                <a:cxn ang="0">
                  <a:pos x="22" y="20"/>
                </a:cxn>
                <a:cxn ang="0">
                  <a:pos x="22" y="18"/>
                </a:cxn>
                <a:cxn ang="0">
                  <a:pos x="23" y="15"/>
                </a:cxn>
                <a:cxn ang="0">
                  <a:pos x="23" y="11"/>
                </a:cxn>
                <a:cxn ang="0">
                  <a:pos x="25" y="9"/>
                </a:cxn>
                <a:cxn ang="0">
                  <a:pos x="28" y="5"/>
                </a:cxn>
                <a:cxn ang="0">
                  <a:pos x="30" y="2"/>
                </a:cxn>
                <a:cxn ang="0">
                  <a:pos x="33" y="0"/>
                </a:cxn>
              </a:cxnLst>
              <a:rect l="0" t="0" r="r" b="b"/>
              <a:pathLst>
                <a:path w="85" h="47">
                  <a:moveTo>
                    <a:pt x="33" y="0"/>
                  </a:moveTo>
                  <a:lnTo>
                    <a:pt x="37" y="0"/>
                  </a:lnTo>
                  <a:lnTo>
                    <a:pt x="40" y="3"/>
                  </a:lnTo>
                  <a:lnTo>
                    <a:pt x="43" y="5"/>
                  </a:lnTo>
                  <a:lnTo>
                    <a:pt x="47" y="9"/>
                  </a:lnTo>
                  <a:lnTo>
                    <a:pt x="49" y="10"/>
                  </a:lnTo>
                  <a:lnTo>
                    <a:pt x="52" y="13"/>
                  </a:lnTo>
                  <a:lnTo>
                    <a:pt x="66" y="13"/>
                  </a:lnTo>
                  <a:lnTo>
                    <a:pt x="74" y="15"/>
                  </a:lnTo>
                  <a:lnTo>
                    <a:pt x="81" y="20"/>
                  </a:lnTo>
                  <a:lnTo>
                    <a:pt x="85" y="25"/>
                  </a:lnTo>
                  <a:lnTo>
                    <a:pt x="85" y="28"/>
                  </a:lnTo>
                  <a:lnTo>
                    <a:pt x="82" y="33"/>
                  </a:lnTo>
                  <a:lnTo>
                    <a:pt x="79" y="35"/>
                  </a:lnTo>
                  <a:lnTo>
                    <a:pt x="77" y="35"/>
                  </a:lnTo>
                  <a:lnTo>
                    <a:pt x="74" y="36"/>
                  </a:lnTo>
                  <a:lnTo>
                    <a:pt x="66" y="36"/>
                  </a:lnTo>
                  <a:lnTo>
                    <a:pt x="63" y="37"/>
                  </a:lnTo>
                  <a:lnTo>
                    <a:pt x="56" y="39"/>
                  </a:lnTo>
                  <a:lnTo>
                    <a:pt x="47" y="42"/>
                  </a:lnTo>
                  <a:lnTo>
                    <a:pt x="25" y="44"/>
                  </a:lnTo>
                  <a:lnTo>
                    <a:pt x="17" y="47"/>
                  </a:lnTo>
                  <a:lnTo>
                    <a:pt x="8" y="47"/>
                  </a:lnTo>
                  <a:lnTo>
                    <a:pt x="2" y="42"/>
                  </a:lnTo>
                  <a:lnTo>
                    <a:pt x="0" y="36"/>
                  </a:lnTo>
                  <a:lnTo>
                    <a:pt x="4" y="31"/>
                  </a:lnTo>
                  <a:lnTo>
                    <a:pt x="12" y="26"/>
                  </a:lnTo>
                  <a:lnTo>
                    <a:pt x="19" y="22"/>
                  </a:lnTo>
                  <a:lnTo>
                    <a:pt x="22" y="20"/>
                  </a:lnTo>
                  <a:lnTo>
                    <a:pt x="22" y="18"/>
                  </a:lnTo>
                  <a:lnTo>
                    <a:pt x="23" y="15"/>
                  </a:lnTo>
                  <a:lnTo>
                    <a:pt x="23" y="11"/>
                  </a:lnTo>
                  <a:lnTo>
                    <a:pt x="25" y="9"/>
                  </a:lnTo>
                  <a:lnTo>
                    <a:pt x="28" y="5"/>
                  </a:lnTo>
                  <a:lnTo>
                    <a:pt x="30"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8">
              <a:extLst>
                <a:ext uri="{FF2B5EF4-FFF2-40B4-BE49-F238E27FC236}">
                  <a16:creationId xmlns:a16="http://schemas.microsoft.com/office/drawing/2014/main" id="{C0AE26A1-5D9C-3B4D-96D2-524880AC72CA}"/>
                </a:ext>
              </a:extLst>
            </p:cNvPr>
            <p:cNvSpPr>
              <a:spLocks/>
            </p:cNvSpPr>
            <p:nvPr/>
          </p:nvSpPr>
          <p:spPr bwMode="auto">
            <a:xfrm>
              <a:off x="6818296" y="2265358"/>
              <a:ext cx="253999" cy="250824"/>
            </a:xfrm>
            <a:custGeom>
              <a:avLst/>
              <a:gdLst/>
              <a:ahLst/>
              <a:cxnLst>
                <a:cxn ang="0">
                  <a:pos x="146" y="3"/>
                </a:cxn>
                <a:cxn ang="0">
                  <a:pos x="151" y="18"/>
                </a:cxn>
                <a:cxn ang="0">
                  <a:pos x="158" y="35"/>
                </a:cxn>
                <a:cxn ang="0">
                  <a:pos x="160" y="44"/>
                </a:cxn>
                <a:cxn ang="0">
                  <a:pos x="153" y="48"/>
                </a:cxn>
                <a:cxn ang="0">
                  <a:pos x="149" y="54"/>
                </a:cxn>
                <a:cxn ang="0">
                  <a:pos x="147" y="72"/>
                </a:cxn>
                <a:cxn ang="0">
                  <a:pos x="146" y="87"/>
                </a:cxn>
                <a:cxn ang="0">
                  <a:pos x="131" y="98"/>
                </a:cxn>
                <a:cxn ang="0">
                  <a:pos x="108" y="109"/>
                </a:cxn>
                <a:cxn ang="0">
                  <a:pos x="95" y="115"/>
                </a:cxn>
                <a:cxn ang="0">
                  <a:pos x="94" y="120"/>
                </a:cxn>
                <a:cxn ang="0">
                  <a:pos x="91" y="124"/>
                </a:cxn>
                <a:cxn ang="0">
                  <a:pos x="86" y="126"/>
                </a:cxn>
                <a:cxn ang="0">
                  <a:pos x="78" y="126"/>
                </a:cxn>
                <a:cxn ang="0">
                  <a:pos x="72" y="122"/>
                </a:cxn>
                <a:cxn ang="0">
                  <a:pos x="71" y="115"/>
                </a:cxn>
                <a:cxn ang="0">
                  <a:pos x="69" y="117"/>
                </a:cxn>
                <a:cxn ang="0">
                  <a:pos x="65" y="128"/>
                </a:cxn>
                <a:cxn ang="0">
                  <a:pos x="58" y="136"/>
                </a:cxn>
                <a:cxn ang="0">
                  <a:pos x="49" y="137"/>
                </a:cxn>
                <a:cxn ang="0">
                  <a:pos x="38" y="133"/>
                </a:cxn>
                <a:cxn ang="0">
                  <a:pos x="32" y="139"/>
                </a:cxn>
                <a:cxn ang="0">
                  <a:pos x="31" y="148"/>
                </a:cxn>
                <a:cxn ang="0">
                  <a:pos x="26" y="155"/>
                </a:cxn>
                <a:cxn ang="0">
                  <a:pos x="17" y="158"/>
                </a:cxn>
                <a:cxn ang="0">
                  <a:pos x="4" y="143"/>
                </a:cxn>
                <a:cxn ang="0">
                  <a:pos x="0" y="121"/>
                </a:cxn>
                <a:cxn ang="0">
                  <a:pos x="4" y="117"/>
                </a:cxn>
                <a:cxn ang="0">
                  <a:pos x="9" y="115"/>
                </a:cxn>
                <a:cxn ang="0">
                  <a:pos x="15" y="114"/>
                </a:cxn>
                <a:cxn ang="0">
                  <a:pos x="27" y="103"/>
                </a:cxn>
                <a:cxn ang="0">
                  <a:pos x="35" y="94"/>
                </a:cxn>
                <a:cxn ang="0">
                  <a:pos x="46" y="92"/>
                </a:cxn>
                <a:cxn ang="0">
                  <a:pos x="64" y="95"/>
                </a:cxn>
                <a:cxn ang="0">
                  <a:pos x="78" y="94"/>
                </a:cxn>
                <a:cxn ang="0">
                  <a:pos x="94" y="81"/>
                </a:cxn>
                <a:cxn ang="0">
                  <a:pos x="110" y="76"/>
                </a:cxn>
                <a:cxn ang="0">
                  <a:pos x="117" y="66"/>
                </a:cxn>
                <a:cxn ang="0">
                  <a:pos x="127" y="46"/>
                </a:cxn>
                <a:cxn ang="0">
                  <a:pos x="131" y="25"/>
                </a:cxn>
                <a:cxn ang="0">
                  <a:pos x="132" y="9"/>
                </a:cxn>
                <a:cxn ang="0">
                  <a:pos x="142" y="0"/>
                </a:cxn>
              </a:cxnLst>
              <a:rect l="0" t="0" r="r" b="b"/>
              <a:pathLst>
                <a:path w="160" h="158">
                  <a:moveTo>
                    <a:pt x="142" y="0"/>
                  </a:moveTo>
                  <a:lnTo>
                    <a:pt x="146" y="3"/>
                  </a:lnTo>
                  <a:lnTo>
                    <a:pt x="149" y="10"/>
                  </a:lnTo>
                  <a:lnTo>
                    <a:pt x="151" y="18"/>
                  </a:lnTo>
                  <a:lnTo>
                    <a:pt x="156" y="29"/>
                  </a:lnTo>
                  <a:lnTo>
                    <a:pt x="158" y="35"/>
                  </a:lnTo>
                  <a:lnTo>
                    <a:pt x="160" y="39"/>
                  </a:lnTo>
                  <a:lnTo>
                    <a:pt x="160" y="44"/>
                  </a:lnTo>
                  <a:lnTo>
                    <a:pt x="156" y="48"/>
                  </a:lnTo>
                  <a:lnTo>
                    <a:pt x="153" y="48"/>
                  </a:lnTo>
                  <a:lnTo>
                    <a:pt x="151" y="50"/>
                  </a:lnTo>
                  <a:lnTo>
                    <a:pt x="149" y="54"/>
                  </a:lnTo>
                  <a:lnTo>
                    <a:pt x="147" y="62"/>
                  </a:lnTo>
                  <a:lnTo>
                    <a:pt x="147" y="72"/>
                  </a:lnTo>
                  <a:lnTo>
                    <a:pt x="146" y="81"/>
                  </a:lnTo>
                  <a:lnTo>
                    <a:pt x="146" y="87"/>
                  </a:lnTo>
                  <a:lnTo>
                    <a:pt x="140" y="92"/>
                  </a:lnTo>
                  <a:lnTo>
                    <a:pt x="131" y="98"/>
                  </a:lnTo>
                  <a:lnTo>
                    <a:pt x="117" y="106"/>
                  </a:lnTo>
                  <a:lnTo>
                    <a:pt x="108" y="109"/>
                  </a:lnTo>
                  <a:lnTo>
                    <a:pt x="99" y="113"/>
                  </a:lnTo>
                  <a:lnTo>
                    <a:pt x="95" y="115"/>
                  </a:lnTo>
                  <a:lnTo>
                    <a:pt x="95" y="117"/>
                  </a:lnTo>
                  <a:lnTo>
                    <a:pt x="94" y="120"/>
                  </a:lnTo>
                  <a:lnTo>
                    <a:pt x="94" y="122"/>
                  </a:lnTo>
                  <a:lnTo>
                    <a:pt x="91" y="124"/>
                  </a:lnTo>
                  <a:lnTo>
                    <a:pt x="90" y="126"/>
                  </a:lnTo>
                  <a:lnTo>
                    <a:pt x="86" y="126"/>
                  </a:lnTo>
                  <a:lnTo>
                    <a:pt x="82" y="128"/>
                  </a:lnTo>
                  <a:lnTo>
                    <a:pt x="78" y="126"/>
                  </a:lnTo>
                  <a:lnTo>
                    <a:pt x="75" y="124"/>
                  </a:lnTo>
                  <a:lnTo>
                    <a:pt x="72" y="122"/>
                  </a:lnTo>
                  <a:lnTo>
                    <a:pt x="71" y="118"/>
                  </a:lnTo>
                  <a:lnTo>
                    <a:pt x="71" y="115"/>
                  </a:lnTo>
                  <a:lnTo>
                    <a:pt x="69" y="115"/>
                  </a:lnTo>
                  <a:lnTo>
                    <a:pt x="69" y="117"/>
                  </a:lnTo>
                  <a:lnTo>
                    <a:pt x="68" y="124"/>
                  </a:lnTo>
                  <a:lnTo>
                    <a:pt x="65" y="128"/>
                  </a:lnTo>
                  <a:lnTo>
                    <a:pt x="63" y="133"/>
                  </a:lnTo>
                  <a:lnTo>
                    <a:pt x="58" y="136"/>
                  </a:lnTo>
                  <a:lnTo>
                    <a:pt x="54" y="137"/>
                  </a:lnTo>
                  <a:lnTo>
                    <a:pt x="49" y="137"/>
                  </a:lnTo>
                  <a:lnTo>
                    <a:pt x="43" y="135"/>
                  </a:lnTo>
                  <a:lnTo>
                    <a:pt x="38" y="133"/>
                  </a:lnTo>
                  <a:lnTo>
                    <a:pt x="34" y="133"/>
                  </a:lnTo>
                  <a:lnTo>
                    <a:pt x="32" y="139"/>
                  </a:lnTo>
                  <a:lnTo>
                    <a:pt x="32" y="144"/>
                  </a:lnTo>
                  <a:lnTo>
                    <a:pt x="31" y="148"/>
                  </a:lnTo>
                  <a:lnTo>
                    <a:pt x="28" y="152"/>
                  </a:lnTo>
                  <a:lnTo>
                    <a:pt x="26" y="155"/>
                  </a:lnTo>
                  <a:lnTo>
                    <a:pt x="20" y="158"/>
                  </a:lnTo>
                  <a:lnTo>
                    <a:pt x="17" y="158"/>
                  </a:lnTo>
                  <a:lnTo>
                    <a:pt x="11" y="154"/>
                  </a:lnTo>
                  <a:lnTo>
                    <a:pt x="4" y="143"/>
                  </a:lnTo>
                  <a:lnTo>
                    <a:pt x="0" y="129"/>
                  </a:lnTo>
                  <a:lnTo>
                    <a:pt x="0" y="121"/>
                  </a:lnTo>
                  <a:lnTo>
                    <a:pt x="2" y="120"/>
                  </a:lnTo>
                  <a:lnTo>
                    <a:pt x="4" y="117"/>
                  </a:lnTo>
                  <a:lnTo>
                    <a:pt x="6" y="117"/>
                  </a:lnTo>
                  <a:lnTo>
                    <a:pt x="9" y="115"/>
                  </a:lnTo>
                  <a:lnTo>
                    <a:pt x="13" y="114"/>
                  </a:lnTo>
                  <a:lnTo>
                    <a:pt x="15" y="114"/>
                  </a:lnTo>
                  <a:lnTo>
                    <a:pt x="17" y="113"/>
                  </a:lnTo>
                  <a:lnTo>
                    <a:pt x="27" y="103"/>
                  </a:lnTo>
                  <a:lnTo>
                    <a:pt x="31" y="98"/>
                  </a:lnTo>
                  <a:lnTo>
                    <a:pt x="35" y="94"/>
                  </a:lnTo>
                  <a:lnTo>
                    <a:pt x="39" y="92"/>
                  </a:lnTo>
                  <a:lnTo>
                    <a:pt x="46" y="92"/>
                  </a:lnTo>
                  <a:lnTo>
                    <a:pt x="56" y="94"/>
                  </a:lnTo>
                  <a:lnTo>
                    <a:pt x="64" y="95"/>
                  </a:lnTo>
                  <a:lnTo>
                    <a:pt x="72" y="95"/>
                  </a:lnTo>
                  <a:lnTo>
                    <a:pt x="78" y="94"/>
                  </a:lnTo>
                  <a:lnTo>
                    <a:pt x="84" y="87"/>
                  </a:lnTo>
                  <a:lnTo>
                    <a:pt x="94" y="81"/>
                  </a:lnTo>
                  <a:lnTo>
                    <a:pt x="105" y="77"/>
                  </a:lnTo>
                  <a:lnTo>
                    <a:pt x="110" y="76"/>
                  </a:lnTo>
                  <a:lnTo>
                    <a:pt x="113" y="73"/>
                  </a:lnTo>
                  <a:lnTo>
                    <a:pt x="117" y="66"/>
                  </a:lnTo>
                  <a:lnTo>
                    <a:pt x="121" y="57"/>
                  </a:lnTo>
                  <a:lnTo>
                    <a:pt x="127" y="46"/>
                  </a:lnTo>
                  <a:lnTo>
                    <a:pt x="130" y="36"/>
                  </a:lnTo>
                  <a:lnTo>
                    <a:pt x="131" y="25"/>
                  </a:lnTo>
                  <a:lnTo>
                    <a:pt x="131" y="15"/>
                  </a:lnTo>
                  <a:lnTo>
                    <a:pt x="132" y="9"/>
                  </a:lnTo>
                  <a:lnTo>
                    <a:pt x="136" y="3"/>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9">
              <a:extLst>
                <a:ext uri="{FF2B5EF4-FFF2-40B4-BE49-F238E27FC236}">
                  <a16:creationId xmlns:a16="http://schemas.microsoft.com/office/drawing/2014/main" id="{43DF266F-DC02-7748-AA40-CC529925C090}"/>
                </a:ext>
              </a:extLst>
            </p:cNvPr>
            <p:cNvSpPr>
              <a:spLocks/>
            </p:cNvSpPr>
            <p:nvPr/>
          </p:nvSpPr>
          <p:spPr bwMode="auto">
            <a:xfrm>
              <a:off x="6629384" y="2668583"/>
              <a:ext cx="38100" cy="66675"/>
            </a:xfrm>
            <a:custGeom>
              <a:avLst/>
              <a:gdLst/>
              <a:ahLst/>
              <a:cxnLst>
                <a:cxn ang="0">
                  <a:pos x="19" y="0"/>
                </a:cxn>
                <a:cxn ang="0">
                  <a:pos x="23" y="1"/>
                </a:cxn>
                <a:cxn ang="0">
                  <a:pos x="24" y="7"/>
                </a:cxn>
                <a:cxn ang="0">
                  <a:pos x="23" y="15"/>
                </a:cxn>
                <a:cxn ang="0">
                  <a:pos x="20" y="25"/>
                </a:cxn>
                <a:cxn ang="0">
                  <a:pos x="16" y="33"/>
                </a:cxn>
                <a:cxn ang="0">
                  <a:pos x="11" y="40"/>
                </a:cxn>
                <a:cxn ang="0">
                  <a:pos x="5" y="42"/>
                </a:cxn>
                <a:cxn ang="0">
                  <a:pos x="1" y="40"/>
                </a:cxn>
                <a:cxn ang="0">
                  <a:pos x="0" y="31"/>
                </a:cxn>
                <a:cxn ang="0">
                  <a:pos x="1" y="22"/>
                </a:cxn>
                <a:cxn ang="0">
                  <a:pos x="5" y="12"/>
                </a:cxn>
                <a:cxn ang="0">
                  <a:pos x="11" y="4"/>
                </a:cxn>
                <a:cxn ang="0">
                  <a:pos x="19" y="0"/>
                </a:cxn>
              </a:cxnLst>
              <a:rect l="0" t="0" r="r" b="b"/>
              <a:pathLst>
                <a:path w="24" h="42">
                  <a:moveTo>
                    <a:pt x="19" y="0"/>
                  </a:moveTo>
                  <a:lnTo>
                    <a:pt x="23" y="1"/>
                  </a:lnTo>
                  <a:lnTo>
                    <a:pt x="24" y="7"/>
                  </a:lnTo>
                  <a:lnTo>
                    <a:pt x="23" y="15"/>
                  </a:lnTo>
                  <a:lnTo>
                    <a:pt x="20" y="25"/>
                  </a:lnTo>
                  <a:lnTo>
                    <a:pt x="16" y="33"/>
                  </a:lnTo>
                  <a:lnTo>
                    <a:pt x="11" y="40"/>
                  </a:lnTo>
                  <a:lnTo>
                    <a:pt x="5" y="42"/>
                  </a:lnTo>
                  <a:lnTo>
                    <a:pt x="1" y="40"/>
                  </a:lnTo>
                  <a:lnTo>
                    <a:pt x="0" y="31"/>
                  </a:lnTo>
                  <a:lnTo>
                    <a:pt x="1" y="22"/>
                  </a:lnTo>
                  <a:lnTo>
                    <a:pt x="5" y="12"/>
                  </a:lnTo>
                  <a:lnTo>
                    <a:pt x="11" y="4"/>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40">
              <a:extLst>
                <a:ext uri="{FF2B5EF4-FFF2-40B4-BE49-F238E27FC236}">
                  <a16:creationId xmlns:a16="http://schemas.microsoft.com/office/drawing/2014/main" id="{60AC7044-062D-7E4A-A96F-AF5E4CDF7441}"/>
                </a:ext>
              </a:extLst>
            </p:cNvPr>
            <p:cNvSpPr>
              <a:spLocks/>
            </p:cNvSpPr>
            <p:nvPr/>
          </p:nvSpPr>
          <p:spPr bwMode="auto">
            <a:xfrm>
              <a:off x="7707294" y="4097330"/>
              <a:ext cx="95249" cy="153987"/>
            </a:xfrm>
            <a:custGeom>
              <a:avLst/>
              <a:gdLst/>
              <a:ahLst/>
              <a:cxnLst>
                <a:cxn ang="0">
                  <a:pos x="8" y="0"/>
                </a:cxn>
                <a:cxn ang="0">
                  <a:pos x="13" y="4"/>
                </a:cxn>
                <a:cxn ang="0">
                  <a:pos x="15" y="10"/>
                </a:cxn>
                <a:cxn ang="0">
                  <a:pos x="18" y="17"/>
                </a:cxn>
                <a:cxn ang="0">
                  <a:pos x="22" y="25"/>
                </a:cxn>
                <a:cxn ang="0">
                  <a:pos x="25" y="29"/>
                </a:cxn>
                <a:cxn ang="0">
                  <a:pos x="26" y="32"/>
                </a:cxn>
                <a:cxn ang="0">
                  <a:pos x="28" y="33"/>
                </a:cxn>
                <a:cxn ang="0">
                  <a:pos x="28" y="36"/>
                </a:cxn>
                <a:cxn ang="0">
                  <a:pos x="29" y="36"/>
                </a:cxn>
                <a:cxn ang="0">
                  <a:pos x="30" y="37"/>
                </a:cxn>
                <a:cxn ang="0">
                  <a:pos x="33" y="38"/>
                </a:cxn>
                <a:cxn ang="0">
                  <a:pos x="36" y="41"/>
                </a:cxn>
                <a:cxn ang="0">
                  <a:pos x="40" y="44"/>
                </a:cxn>
                <a:cxn ang="0">
                  <a:pos x="47" y="44"/>
                </a:cxn>
                <a:cxn ang="0">
                  <a:pos x="49" y="43"/>
                </a:cxn>
                <a:cxn ang="0">
                  <a:pos x="51" y="41"/>
                </a:cxn>
                <a:cxn ang="0">
                  <a:pos x="54" y="41"/>
                </a:cxn>
                <a:cxn ang="0">
                  <a:pos x="58" y="45"/>
                </a:cxn>
                <a:cxn ang="0">
                  <a:pos x="59" y="49"/>
                </a:cxn>
                <a:cxn ang="0">
                  <a:pos x="60" y="52"/>
                </a:cxn>
                <a:cxn ang="0">
                  <a:pos x="59" y="55"/>
                </a:cxn>
                <a:cxn ang="0">
                  <a:pos x="56" y="58"/>
                </a:cxn>
                <a:cxn ang="0">
                  <a:pos x="48" y="67"/>
                </a:cxn>
                <a:cxn ang="0">
                  <a:pos x="41" y="80"/>
                </a:cxn>
                <a:cxn ang="0">
                  <a:pos x="40" y="84"/>
                </a:cxn>
                <a:cxn ang="0">
                  <a:pos x="37" y="88"/>
                </a:cxn>
                <a:cxn ang="0">
                  <a:pos x="36" y="90"/>
                </a:cxn>
                <a:cxn ang="0">
                  <a:pos x="33" y="95"/>
                </a:cxn>
                <a:cxn ang="0">
                  <a:pos x="28" y="97"/>
                </a:cxn>
                <a:cxn ang="0">
                  <a:pos x="23" y="97"/>
                </a:cxn>
                <a:cxn ang="0">
                  <a:pos x="21" y="96"/>
                </a:cxn>
                <a:cxn ang="0">
                  <a:pos x="19" y="95"/>
                </a:cxn>
                <a:cxn ang="0">
                  <a:pos x="19" y="92"/>
                </a:cxn>
                <a:cxn ang="0">
                  <a:pos x="21" y="89"/>
                </a:cxn>
                <a:cxn ang="0">
                  <a:pos x="21" y="86"/>
                </a:cxn>
                <a:cxn ang="0">
                  <a:pos x="22" y="84"/>
                </a:cxn>
                <a:cxn ang="0">
                  <a:pos x="23" y="80"/>
                </a:cxn>
                <a:cxn ang="0">
                  <a:pos x="25" y="77"/>
                </a:cxn>
                <a:cxn ang="0">
                  <a:pos x="25" y="74"/>
                </a:cxn>
                <a:cxn ang="0">
                  <a:pos x="21" y="73"/>
                </a:cxn>
                <a:cxn ang="0">
                  <a:pos x="8" y="73"/>
                </a:cxn>
                <a:cxn ang="0">
                  <a:pos x="3" y="70"/>
                </a:cxn>
                <a:cxn ang="0">
                  <a:pos x="0" y="67"/>
                </a:cxn>
                <a:cxn ang="0">
                  <a:pos x="0" y="64"/>
                </a:cxn>
                <a:cxn ang="0">
                  <a:pos x="2" y="62"/>
                </a:cxn>
                <a:cxn ang="0">
                  <a:pos x="4" y="60"/>
                </a:cxn>
                <a:cxn ang="0">
                  <a:pos x="7" y="58"/>
                </a:cxn>
                <a:cxn ang="0">
                  <a:pos x="10" y="56"/>
                </a:cxn>
                <a:cxn ang="0">
                  <a:pos x="14" y="52"/>
                </a:cxn>
                <a:cxn ang="0">
                  <a:pos x="14" y="44"/>
                </a:cxn>
                <a:cxn ang="0">
                  <a:pos x="11" y="32"/>
                </a:cxn>
                <a:cxn ang="0">
                  <a:pos x="8" y="23"/>
                </a:cxn>
                <a:cxn ang="0">
                  <a:pos x="4" y="18"/>
                </a:cxn>
                <a:cxn ang="0">
                  <a:pos x="2" y="11"/>
                </a:cxn>
                <a:cxn ang="0">
                  <a:pos x="2" y="6"/>
                </a:cxn>
                <a:cxn ang="0">
                  <a:pos x="3" y="1"/>
                </a:cxn>
                <a:cxn ang="0">
                  <a:pos x="8" y="0"/>
                </a:cxn>
              </a:cxnLst>
              <a:rect l="0" t="0" r="r" b="b"/>
              <a:pathLst>
                <a:path w="60" h="97">
                  <a:moveTo>
                    <a:pt x="8" y="0"/>
                  </a:moveTo>
                  <a:lnTo>
                    <a:pt x="13" y="4"/>
                  </a:lnTo>
                  <a:lnTo>
                    <a:pt x="15" y="10"/>
                  </a:lnTo>
                  <a:lnTo>
                    <a:pt x="18" y="17"/>
                  </a:lnTo>
                  <a:lnTo>
                    <a:pt x="22" y="25"/>
                  </a:lnTo>
                  <a:lnTo>
                    <a:pt x="25" y="29"/>
                  </a:lnTo>
                  <a:lnTo>
                    <a:pt x="26" y="32"/>
                  </a:lnTo>
                  <a:lnTo>
                    <a:pt x="28" y="33"/>
                  </a:lnTo>
                  <a:lnTo>
                    <a:pt x="28" y="36"/>
                  </a:lnTo>
                  <a:lnTo>
                    <a:pt x="29" y="36"/>
                  </a:lnTo>
                  <a:lnTo>
                    <a:pt x="30" y="37"/>
                  </a:lnTo>
                  <a:lnTo>
                    <a:pt x="33" y="38"/>
                  </a:lnTo>
                  <a:lnTo>
                    <a:pt x="36" y="41"/>
                  </a:lnTo>
                  <a:lnTo>
                    <a:pt x="40" y="44"/>
                  </a:lnTo>
                  <a:lnTo>
                    <a:pt x="47" y="44"/>
                  </a:lnTo>
                  <a:lnTo>
                    <a:pt x="49" y="43"/>
                  </a:lnTo>
                  <a:lnTo>
                    <a:pt x="51" y="41"/>
                  </a:lnTo>
                  <a:lnTo>
                    <a:pt x="54" y="41"/>
                  </a:lnTo>
                  <a:lnTo>
                    <a:pt x="58" y="45"/>
                  </a:lnTo>
                  <a:lnTo>
                    <a:pt x="59" y="49"/>
                  </a:lnTo>
                  <a:lnTo>
                    <a:pt x="60" y="52"/>
                  </a:lnTo>
                  <a:lnTo>
                    <a:pt x="59" y="55"/>
                  </a:lnTo>
                  <a:lnTo>
                    <a:pt x="56" y="58"/>
                  </a:lnTo>
                  <a:lnTo>
                    <a:pt x="48" y="67"/>
                  </a:lnTo>
                  <a:lnTo>
                    <a:pt x="41" y="80"/>
                  </a:lnTo>
                  <a:lnTo>
                    <a:pt x="40" y="84"/>
                  </a:lnTo>
                  <a:lnTo>
                    <a:pt x="37" y="88"/>
                  </a:lnTo>
                  <a:lnTo>
                    <a:pt x="36" y="90"/>
                  </a:lnTo>
                  <a:lnTo>
                    <a:pt x="33" y="95"/>
                  </a:lnTo>
                  <a:lnTo>
                    <a:pt x="28" y="97"/>
                  </a:lnTo>
                  <a:lnTo>
                    <a:pt x="23" y="97"/>
                  </a:lnTo>
                  <a:lnTo>
                    <a:pt x="21" y="96"/>
                  </a:lnTo>
                  <a:lnTo>
                    <a:pt x="19" y="95"/>
                  </a:lnTo>
                  <a:lnTo>
                    <a:pt x="19" y="92"/>
                  </a:lnTo>
                  <a:lnTo>
                    <a:pt x="21" y="89"/>
                  </a:lnTo>
                  <a:lnTo>
                    <a:pt x="21" y="86"/>
                  </a:lnTo>
                  <a:lnTo>
                    <a:pt x="22" y="84"/>
                  </a:lnTo>
                  <a:lnTo>
                    <a:pt x="23" y="80"/>
                  </a:lnTo>
                  <a:lnTo>
                    <a:pt x="25" y="77"/>
                  </a:lnTo>
                  <a:lnTo>
                    <a:pt x="25" y="74"/>
                  </a:lnTo>
                  <a:lnTo>
                    <a:pt x="21" y="73"/>
                  </a:lnTo>
                  <a:lnTo>
                    <a:pt x="8" y="73"/>
                  </a:lnTo>
                  <a:lnTo>
                    <a:pt x="3" y="70"/>
                  </a:lnTo>
                  <a:lnTo>
                    <a:pt x="0" y="67"/>
                  </a:lnTo>
                  <a:lnTo>
                    <a:pt x="0" y="64"/>
                  </a:lnTo>
                  <a:lnTo>
                    <a:pt x="2" y="62"/>
                  </a:lnTo>
                  <a:lnTo>
                    <a:pt x="4" y="60"/>
                  </a:lnTo>
                  <a:lnTo>
                    <a:pt x="7" y="58"/>
                  </a:lnTo>
                  <a:lnTo>
                    <a:pt x="10" y="56"/>
                  </a:lnTo>
                  <a:lnTo>
                    <a:pt x="14" y="52"/>
                  </a:lnTo>
                  <a:lnTo>
                    <a:pt x="14" y="44"/>
                  </a:lnTo>
                  <a:lnTo>
                    <a:pt x="11" y="32"/>
                  </a:lnTo>
                  <a:lnTo>
                    <a:pt x="8" y="23"/>
                  </a:lnTo>
                  <a:lnTo>
                    <a:pt x="4" y="18"/>
                  </a:lnTo>
                  <a:lnTo>
                    <a:pt x="2" y="11"/>
                  </a:lnTo>
                  <a:lnTo>
                    <a:pt x="2" y="6"/>
                  </a:lnTo>
                  <a:lnTo>
                    <a:pt x="3"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1">
              <a:extLst>
                <a:ext uri="{FF2B5EF4-FFF2-40B4-BE49-F238E27FC236}">
                  <a16:creationId xmlns:a16="http://schemas.microsoft.com/office/drawing/2014/main" id="{0DC84362-F9C6-A84C-8044-EF9F983B70D8}"/>
                </a:ext>
              </a:extLst>
            </p:cNvPr>
            <p:cNvSpPr>
              <a:spLocks/>
            </p:cNvSpPr>
            <p:nvPr/>
          </p:nvSpPr>
          <p:spPr bwMode="auto">
            <a:xfrm>
              <a:off x="7569182" y="4230682"/>
              <a:ext cx="155575" cy="149225"/>
            </a:xfrm>
            <a:custGeom>
              <a:avLst/>
              <a:gdLst/>
              <a:ahLst/>
              <a:cxnLst>
                <a:cxn ang="0">
                  <a:pos x="82" y="0"/>
                </a:cxn>
                <a:cxn ang="0">
                  <a:pos x="85" y="0"/>
                </a:cxn>
                <a:cxn ang="0">
                  <a:pos x="87" y="1"/>
                </a:cxn>
                <a:cxn ang="0">
                  <a:pos x="89" y="4"/>
                </a:cxn>
                <a:cxn ang="0">
                  <a:pos x="94" y="9"/>
                </a:cxn>
                <a:cxn ang="0">
                  <a:pos x="97" y="11"/>
                </a:cxn>
                <a:cxn ang="0">
                  <a:pos x="98" y="13"/>
                </a:cxn>
                <a:cxn ang="0">
                  <a:pos x="98" y="16"/>
                </a:cxn>
                <a:cxn ang="0">
                  <a:pos x="97" y="24"/>
                </a:cxn>
                <a:cxn ang="0">
                  <a:pos x="93" y="35"/>
                </a:cxn>
                <a:cxn ang="0">
                  <a:pos x="85" y="45"/>
                </a:cxn>
                <a:cxn ang="0">
                  <a:pos x="71" y="57"/>
                </a:cxn>
                <a:cxn ang="0">
                  <a:pos x="60" y="68"/>
                </a:cxn>
                <a:cxn ang="0">
                  <a:pos x="48" y="82"/>
                </a:cxn>
                <a:cxn ang="0">
                  <a:pos x="42" y="89"/>
                </a:cxn>
                <a:cxn ang="0">
                  <a:pos x="38" y="93"/>
                </a:cxn>
                <a:cxn ang="0">
                  <a:pos x="35" y="94"/>
                </a:cxn>
                <a:cxn ang="0">
                  <a:pos x="31" y="94"/>
                </a:cxn>
                <a:cxn ang="0">
                  <a:pos x="23" y="93"/>
                </a:cxn>
                <a:cxn ang="0">
                  <a:pos x="12" y="91"/>
                </a:cxn>
                <a:cxn ang="0">
                  <a:pos x="4" y="87"/>
                </a:cxn>
                <a:cxn ang="0">
                  <a:pos x="0" y="80"/>
                </a:cxn>
                <a:cxn ang="0">
                  <a:pos x="1" y="74"/>
                </a:cxn>
                <a:cxn ang="0">
                  <a:pos x="8" y="64"/>
                </a:cxn>
                <a:cxn ang="0">
                  <a:pos x="19" y="54"/>
                </a:cxn>
                <a:cxn ang="0">
                  <a:pos x="46" y="35"/>
                </a:cxn>
                <a:cxn ang="0">
                  <a:pos x="54" y="28"/>
                </a:cxn>
                <a:cxn ang="0">
                  <a:pos x="60" y="24"/>
                </a:cxn>
                <a:cxn ang="0">
                  <a:pos x="61" y="20"/>
                </a:cxn>
                <a:cxn ang="0">
                  <a:pos x="63" y="17"/>
                </a:cxn>
                <a:cxn ang="0">
                  <a:pos x="65" y="13"/>
                </a:cxn>
                <a:cxn ang="0">
                  <a:pos x="68" y="11"/>
                </a:cxn>
                <a:cxn ang="0">
                  <a:pos x="72" y="8"/>
                </a:cxn>
                <a:cxn ang="0">
                  <a:pos x="75" y="6"/>
                </a:cxn>
                <a:cxn ang="0">
                  <a:pos x="78" y="4"/>
                </a:cxn>
                <a:cxn ang="0">
                  <a:pos x="80" y="2"/>
                </a:cxn>
                <a:cxn ang="0">
                  <a:pos x="82" y="0"/>
                </a:cxn>
              </a:cxnLst>
              <a:rect l="0" t="0" r="r" b="b"/>
              <a:pathLst>
                <a:path w="98" h="94">
                  <a:moveTo>
                    <a:pt x="82" y="0"/>
                  </a:moveTo>
                  <a:lnTo>
                    <a:pt x="85" y="0"/>
                  </a:lnTo>
                  <a:lnTo>
                    <a:pt x="87" y="1"/>
                  </a:lnTo>
                  <a:lnTo>
                    <a:pt x="89" y="4"/>
                  </a:lnTo>
                  <a:lnTo>
                    <a:pt x="94" y="9"/>
                  </a:lnTo>
                  <a:lnTo>
                    <a:pt x="97" y="11"/>
                  </a:lnTo>
                  <a:lnTo>
                    <a:pt x="98" y="13"/>
                  </a:lnTo>
                  <a:lnTo>
                    <a:pt x="98" y="16"/>
                  </a:lnTo>
                  <a:lnTo>
                    <a:pt x="97" y="24"/>
                  </a:lnTo>
                  <a:lnTo>
                    <a:pt x="93" y="35"/>
                  </a:lnTo>
                  <a:lnTo>
                    <a:pt x="85" y="45"/>
                  </a:lnTo>
                  <a:lnTo>
                    <a:pt x="71" y="57"/>
                  </a:lnTo>
                  <a:lnTo>
                    <a:pt x="60" y="68"/>
                  </a:lnTo>
                  <a:lnTo>
                    <a:pt x="48" y="82"/>
                  </a:lnTo>
                  <a:lnTo>
                    <a:pt x="42" y="89"/>
                  </a:lnTo>
                  <a:lnTo>
                    <a:pt x="38" y="93"/>
                  </a:lnTo>
                  <a:lnTo>
                    <a:pt x="35" y="94"/>
                  </a:lnTo>
                  <a:lnTo>
                    <a:pt x="31" y="94"/>
                  </a:lnTo>
                  <a:lnTo>
                    <a:pt x="23" y="93"/>
                  </a:lnTo>
                  <a:lnTo>
                    <a:pt x="12" y="91"/>
                  </a:lnTo>
                  <a:lnTo>
                    <a:pt x="4" y="87"/>
                  </a:lnTo>
                  <a:lnTo>
                    <a:pt x="0" y="80"/>
                  </a:lnTo>
                  <a:lnTo>
                    <a:pt x="1" y="74"/>
                  </a:lnTo>
                  <a:lnTo>
                    <a:pt x="8" y="64"/>
                  </a:lnTo>
                  <a:lnTo>
                    <a:pt x="19" y="54"/>
                  </a:lnTo>
                  <a:lnTo>
                    <a:pt x="46" y="35"/>
                  </a:lnTo>
                  <a:lnTo>
                    <a:pt x="54" y="28"/>
                  </a:lnTo>
                  <a:lnTo>
                    <a:pt x="60" y="24"/>
                  </a:lnTo>
                  <a:lnTo>
                    <a:pt x="61" y="20"/>
                  </a:lnTo>
                  <a:lnTo>
                    <a:pt x="63" y="17"/>
                  </a:lnTo>
                  <a:lnTo>
                    <a:pt x="65" y="13"/>
                  </a:lnTo>
                  <a:lnTo>
                    <a:pt x="68" y="11"/>
                  </a:lnTo>
                  <a:lnTo>
                    <a:pt x="72" y="8"/>
                  </a:lnTo>
                  <a:lnTo>
                    <a:pt x="75" y="6"/>
                  </a:lnTo>
                  <a:lnTo>
                    <a:pt x="78" y="4"/>
                  </a:lnTo>
                  <a:lnTo>
                    <a:pt x="80" y="2"/>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2">
              <a:extLst>
                <a:ext uri="{FF2B5EF4-FFF2-40B4-BE49-F238E27FC236}">
                  <a16:creationId xmlns:a16="http://schemas.microsoft.com/office/drawing/2014/main" id="{A60C63A7-6E00-A24D-B956-7E66D1A0CEB7}"/>
                </a:ext>
              </a:extLst>
            </p:cNvPr>
            <p:cNvSpPr>
              <a:spLocks/>
            </p:cNvSpPr>
            <p:nvPr/>
          </p:nvSpPr>
          <p:spPr bwMode="auto">
            <a:xfrm>
              <a:off x="7123096" y="4233858"/>
              <a:ext cx="79375" cy="73025"/>
            </a:xfrm>
            <a:custGeom>
              <a:avLst/>
              <a:gdLst/>
              <a:ahLst/>
              <a:cxnLst>
                <a:cxn ang="0">
                  <a:pos x="47" y="0"/>
                </a:cxn>
                <a:cxn ang="0">
                  <a:pos x="50" y="2"/>
                </a:cxn>
                <a:cxn ang="0">
                  <a:pos x="50" y="9"/>
                </a:cxn>
                <a:cxn ang="0">
                  <a:pos x="47" y="18"/>
                </a:cxn>
                <a:cxn ang="0">
                  <a:pos x="43" y="29"/>
                </a:cxn>
                <a:cxn ang="0">
                  <a:pos x="37" y="37"/>
                </a:cxn>
                <a:cxn ang="0">
                  <a:pos x="32" y="43"/>
                </a:cxn>
                <a:cxn ang="0">
                  <a:pos x="29" y="43"/>
                </a:cxn>
                <a:cxn ang="0">
                  <a:pos x="25" y="44"/>
                </a:cxn>
                <a:cxn ang="0">
                  <a:pos x="22" y="44"/>
                </a:cxn>
                <a:cxn ang="0">
                  <a:pos x="20" y="46"/>
                </a:cxn>
                <a:cxn ang="0">
                  <a:pos x="17" y="44"/>
                </a:cxn>
                <a:cxn ang="0">
                  <a:pos x="14" y="44"/>
                </a:cxn>
                <a:cxn ang="0">
                  <a:pos x="13" y="41"/>
                </a:cxn>
                <a:cxn ang="0">
                  <a:pos x="13" y="29"/>
                </a:cxn>
                <a:cxn ang="0">
                  <a:pos x="5" y="21"/>
                </a:cxn>
                <a:cxn ang="0">
                  <a:pos x="2" y="17"/>
                </a:cxn>
                <a:cxn ang="0">
                  <a:pos x="0" y="13"/>
                </a:cxn>
                <a:cxn ang="0">
                  <a:pos x="3" y="7"/>
                </a:cxn>
                <a:cxn ang="0">
                  <a:pos x="5" y="7"/>
                </a:cxn>
                <a:cxn ang="0">
                  <a:pos x="6" y="9"/>
                </a:cxn>
                <a:cxn ang="0">
                  <a:pos x="11" y="11"/>
                </a:cxn>
                <a:cxn ang="0">
                  <a:pos x="15" y="13"/>
                </a:cxn>
                <a:cxn ang="0">
                  <a:pos x="18" y="13"/>
                </a:cxn>
                <a:cxn ang="0">
                  <a:pos x="21" y="14"/>
                </a:cxn>
                <a:cxn ang="0">
                  <a:pos x="25" y="13"/>
                </a:cxn>
                <a:cxn ang="0">
                  <a:pos x="31" y="10"/>
                </a:cxn>
                <a:cxn ang="0">
                  <a:pos x="37" y="6"/>
                </a:cxn>
                <a:cxn ang="0">
                  <a:pos x="43" y="2"/>
                </a:cxn>
                <a:cxn ang="0">
                  <a:pos x="47" y="0"/>
                </a:cxn>
              </a:cxnLst>
              <a:rect l="0" t="0" r="r" b="b"/>
              <a:pathLst>
                <a:path w="50" h="46">
                  <a:moveTo>
                    <a:pt x="47" y="0"/>
                  </a:moveTo>
                  <a:lnTo>
                    <a:pt x="50" y="2"/>
                  </a:lnTo>
                  <a:lnTo>
                    <a:pt x="50" y="9"/>
                  </a:lnTo>
                  <a:lnTo>
                    <a:pt x="47" y="18"/>
                  </a:lnTo>
                  <a:lnTo>
                    <a:pt x="43" y="29"/>
                  </a:lnTo>
                  <a:lnTo>
                    <a:pt x="37" y="37"/>
                  </a:lnTo>
                  <a:lnTo>
                    <a:pt x="32" y="43"/>
                  </a:lnTo>
                  <a:lnTo>
                    <a:pt x="29" y="43"/>
                  </a:lnTo>
                  <a:lnTo>
                    <a:pt x="25" y="44"/>
                  </a:lnTo>
                  <a:lnTo>
                    <a:pt x="22" y="44"/>
                  </a:lnTo>
                  <a:lnTo>
                    <a:pt x="20" y="46"/>
                  </a:lnTo>
                  <a:lnTo>
                    <a:pt x="17" y="44"/>
                  </a:lnTo>
                  <a:lnTo>
                    <a:pt x="14" y="44"/>
                  </a:lnTo>
                  <a:lnTo>
                    <a:pt x="13" y="41"/>
                  </a:lnTo>
                  <a:lnTo>
                    <a:pt x="13" y="29"/>
                  </a:lnTo>
                  <a:lnTo>
                    <a:pt x="5" y="21"/>
                  </a:lnTo>
                  <a:lnTo>
                    <a:pt x="2" y="17"/>
                  </a:lnTo>
                  <a:lnTo>
                    <a:pt x="0" y="13"/>
                  </a:lnTo>
                  <a:lnTo>
                    <a:pt x="3" y="7"/>
                  </a:lnTo>
                  <a:lnTo>
                    <a:pt x="5" y="7"/>
                  </a:lnTo>
                  <a:lnTo>
                    <a:pt x="6" y="9"/>
                  </a:lnTo>
                  <a:lnTo>
                    <a:pt x="11" y="11"/>
                  </a:lnTo>
                  <a:lnTo>
                    <a:pt x="15" y="13"/>
                  </a:lnTo>
                  <a:lnTo>
                    <a:pt x="18" y="13"/>
                  </a:lnTo>
                  <a:lnTo>
                    <a:pt x="21" y="14"/>
                  </a:lnTo>
                  <a:lnTo>
                    <a:pt x="25" y="13"/>
                  </a:lnTo>
                  <a:lnTo>
                    <a:pt x="31" y="10"/>
                  </a:lnTo>
                  <a:lnTo>
                    <a:pt x="37" y="6"/>
                  </a:lnTo>
                  <a:lnTo>
                    <a:pt x="43" y="2"/>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3">
              <a:extLst>
                <a:ext uri="{FF2B5EF4-FFF2-40B4-BE49-F238E27FC236}">
                  <a16:creationId xmlns:a16="http://schemas.microsoft.com/office/drawing/2014/main" id="{6B64E130-776C-6E49-AB75-D6F82C9E6A20}"/>
                </a:ext>
              </a:extLst>
            </p:cNvPr>
            <p:cNvSpPr>
              <a:spLocks/>
            </p:cNvSpPr>
            <p:nvPr/>
          </p:nvSpPr>
          <p:spPr bwMode="auto">
            <a:xfrm>
              <a:off x="6470634" y="3516309"/>
              <a:ext cx="857248" cy="690562"/>
            </a:xfrm>
            <a:custGeom>
              <a:avLst/>
              <a:gdLst/>
              <a:ahLst/>
              <a:cxnLst>
                <a:cxn ang="0">
                  <a:pos x="390" y="21"/>
                </a:cxn>
                <a:cxn ang="0">
                  <a:pos x="421" y="69"/>
                </a:cxn>
                <a:cxn ang="0">
                  <a:pos x="435" y="117"/>
                </a:cxn>
                <a:cxn ang="0">
                  <a:pos x="461" y="140"/>
                </a:cxn>
                <a:cxn ang="0">
                  <a:pos x="489" y="154"/>
                </a:cxn>
                <a:cxn ang="0">
                  <a:pos x="504" y="208"/>
                </a:cxn>
                <a:cxn ang="0">
                  <a:pos x="539" y="289"/>
                </a:cxn>
                <a:cxn ang="0">
                  <a:pos x="515" y="339"/>
                </a:cxn>
                <a:cxn ang="0">
                  <a:pos x="483" y="392"/>
                </a:cxn>
                <a:cxn ang="0">
                  <a:pos x="469" y="413"/>
                </a:cxn>
                <a:cxn ang="0">
                  <a:pos x="436" y="429"/>
                </a:cxn>
                <a:cxn ang="0">
                  <a:pos x="416" y="422"/>
                </a:cxn>
                <a:cxn ang="0">
                  <a:pos x="396" y="432"/>
                </a:cxn>
                <a:cxn ang="0">
                  <a:pos x="387" y="428"/>
                </a:cxn>
                <a:cxn ang="0">
                  <a:pos x="358" y="413"/>
                </a:cxn>
                <a:cxn ang="0">
                  <a:pos x="353" y="383"/>
                </a:cxn>
                <a:cxn ang="0">
                  <a:pos x="340" y="372"/>
                </a:cxn>
                <a:cxn ang="0">
                  <a:pos x="334" y="358"/>
                </a:cxn>
                <a:cxn ang="0">
                  <a:pos x="325" y="363"/>
                </a:cxn>
                <a:cxn ang="0">
                  <a:pos x="318" y="340"/>
                </a:cxn>
                <a:cxn ang="0">
                  <a:pos x="302" y="361"/>
                </a:cxn>
                <a:cxn ang="0">
                  <a:pos x="284" y="366"/>
                </a:cxn>
                <a:cxn ang="0">
                  <a:pos x="287" y="341"/>
                </a:cxn>
                <a:cxn ang="0">
                  <a:pos x="253" y="322"/>
                </a:cxn>
                <a:cxn ang="0">
                  <a:pos x="238" y="310"/>
                </a:cxn>
                <a:cxn ang="0">
                  <a:pos x="194" y="325"/>
                </a:cxn>
                <a:cxn ang="0">
                  <a:pos x="176" y="322"/>
                </a:cxn>
                <a:cxn ang="0">
                  <a:pos x="154" y="347"/>
                </a:cxn>
                <a:cxn ang="0">
                  <a:pos x="148" y="369"/>
                </a:cxn>
                <a:cxn ang="0">
                  <a:pos x="98" y="363"/>
                </a:cxn>
                <a:cxn ang="0">
                  <a:pos x="63" y="378"/>
                </a:cxn>
                <a:cxn ang="0">
                  <a:pos x="37" y="363"/>
                </a:cxn>
                <a:cxn ang="0">
                  <a:pos x="53" y="326"/>
                </a:cxn>
                <a:cxn ang="0">
                  <a:pos x="37" y="296"/>
                </a:cxn>
                <a:cxn ang="0">
                  <a:pos x="20" y="258"/>
                </a:cxn>
                <a:cxn ang="0">
                  <a:pos x="23" y="232"/>
                </a:cxn>
                <a:cxn ang="0">
                  <a:pos x="0" y="204"/>
                </a:cxn>
                <a:cxn ang="0">
                  <a:pos x="26" y="169"/>
                </a:cxn>
                <a:cxn ang="0">
                  <a:pos x="61" y="144"/>
                </a:cxn>
                <a:cxn ang="0">
                  <a:pos x="111" y="136"/>
                </a:cxn>
                <a:cxn ang="0">
                  <a:pos x="116" y="113"/>
                </a:cxn>
                <a:cxn ang="0">
                  <a:pos x="130" y="78"/>
                </a:cxn>
                <a:cxn ang="0">
                  <a:pos x="157" y="82"/>
                </a:cxn>
                <a:cxn ang="0">
                  <a:pos x="172" y="52"/>
                </a:cxn>
                <a:cxn ang="0">
                  <a:pos x="194" y="52"/>
                </a:cxn>
                <a:cxn ang="0">
                  <a:pos x="217" y="56"/>
                </a:cxn>
                <a:cxn ang="0">
                  <a:pos x="221" y="47"/>
                </a:cxn>
                <a:cxn ang="0">
                  <a:pos x="231" y="33"/>
                </a:cxn>
                <a:cxn ang="0">
                  <a:pos x="236" y="17"/>
                </a:cxn>
                <a:cxn ang="0">
                  <a:pos x="253" y="37"/>
                </a:cxn>
                <a:cxn ang="0">
                  <a:pos x="261" y="13"/>
                </a:cxn>
                <a:cxn ang="0">
                  <a:pos x="273" y="25"/>
                </a:cxn>
                <a:cxn ang="0">
                  <a:pos x="308" y="22"/>
                </a:cxn>
                <a:cxn ang="0">
                  <a:pos x="303" y="62"/>
                </a:cxn>
                <a:cxn ang="0">
                  <a:pos x="338" y="91"/>
                </a:cxn>
                <a:cxn ang="0">
                  <a:pos x="368" y="100"/>
                </a:cxn>
                <a:cxn ang="0">
                  <a:pos x="373" y="41"/>
                </a:cxn>
                <a:cxn ang="0">
                  <a:pos x="381" y="0"/>
                </a:cxn>
              </a:cxnLst>
              <a:rect l="0" t="0" r="r" b="b"/>
              <a:pathLst>
                <a:path w="540" h="435">
                  <a:moveTo>
                    <a:pt x="381" y="0"/>
                  </a:moveTo>
                  <a:lnTo>
                    <a:pt x="383" y="2"/>
                  </a:lnTo>
                  <a:lnTo>
                    <a:pt x="385" y="10"/>
                  </a:lnTo>
                  <a:lnTo>
                    <a:pt x="390" y="21"/>
                  </a:lnTo>
                  <a:lnTo>
                    <a:pt x="395" y="33"/>
                  </a:lnTo>
                  <a:lnTo>
                    <a:pt x="401" y="43"/>
                  </a:lnTo>
                  <a:lnTo>
                    <a:pt x="411" y="56"/>
                  </a:lnTo>
                  <a:lnTo>
                    <a:pt x="421" y="69"/>
                  </a:lnTo>
                  <a:lnTo>
                    <a:pt x="428" y="82"/>
                  </a:lnTo>
                  <a:lnTo>
                    <a:pt x="431" y="92"/>
                  </a:lnTo>
                  <a:lnTo>
                    <a:pt x="433" y="104"/>
                  </a:lnTo>
                  <a:lnTo>
                    <a:pt x="435" y="117"/>
                  </a:lnTo>
                  <a:lnTo>
                    <a:pt x="439" y="126"/>
                  </a:lnTo>
                  <a:lnTo>
                    <a:pt x="444" y="133"/>
                  </a:lnTo>
                  <a:lnTo>
                    <a:pt x="451" y="137"/>
                  </a:lnTo>
                  <a:lnTo>
                    <a:pt x="461" y="140"/>
                  </a:lnTo>
                  <a:lnTo>
                    <a:pt x="472" y="143"/>
                  </a:lnTo>
                  <a:lnTo>
                    <a:pt x="480" y="145"/>
                  </a:lnTo>
                  <a:lnTo>
                    <a:pt x="487" y="148"/>
                  </a:lnTo>
                  <a:lnTo>
                    <a:pt x="489" y="154"/>
                  </a:lnTo>
                  <a:lnTo>
                    <a:pt x="489" y="163"/>
                  </a:lnTo>
                  <a:lnTo>
                    <a:pt x="492" y="177"/>
                  </a:lnTo>
                  <a:lnTo>
                    <a:pt x="498" y="192"/>
                  </a:lnTo>
                  <a:lnTo>
                    <a:pt x="504" y="208"/>
                  </a:lnTo>
                  <a:lnTo>
                    <a:pt x="511" y="222"/>
                  </a:lnTo>
                  <a:lnTo>
                    <a:pt x="519" y="237"/>
                  </a:lnTo>
                  <a:lnTo>
                    <a:pt x="533" y="273"/>
                  </a:lnTo>
                  <a:lnTo>
                    <a:pt x="539" y="289"/>
                  </a:lnTo>
                  <a:lnTo>
                    <a:pt x="540" y="302"/>
                  </a:lnTo>
                  <a:lnTo>
                    <a:pt x="536" y="314"/>
                  </a:lnTo>
                  <a:lnTo>
                    <a:pt x="526" y="326"/>
                  </a:lnTo>
                  <a:lnTo>
                    <a:pt x="515" y="339"/>
                  </a:lnTo>
                  <a:lnTo>
                    <a:pt x="503" y="351"/>
                  </a:lnTo>
                  <a:lnTo>
                    <a:pt x="495" y="361"/>
                  </a:lnTo>
                  <a:lnTo>
                    <a:pt x="487" y="377"/>
                  </a:lnTo>
                  <a:lnTo>
                    <a:pt x="483" y="392"/>
                  </a:lnTo>
                  <a:lnTo>
                    <a:pt x="478" y="403"/>
                  </a:lnTo>
                  <a:lnTo>
                    <a:pt x="477" y="406"/>
                  </a:lnTo>
                  <a:lnTo>
                    <a:pt x="472" y="411"/>
                  </a:lnTo>
                  <a:lnTo>
                    <a:pt x="469" y="413"/>
                  </a:lnTo>
                  <a:lnTo>
                    <a:pt x="465" y="414"/>
                  </a:lnTo>
                  <a:lnTo>
                    <a:pt x="459" y="415"/>
                  </a:lnTo>
                  <a:lnTo>
                    <a:pt x="443" y="424"/>
                  </a:lnTo>
                  <a:lnTo>
                    <a:pt x="436" y="429"/>
                  </a:lnTo>
                  <a:lnTo>
                    <a:pt x="431" y="432"/>
                  </a:lnTo>
                  <a:lnTo>
                    <a:pt x="428" y="430"/>
                  </a:lnTo>
                  <a:lnTo>
                    <a:pt x="422" y="426"/>
                  </a:lnTo>
                  <a:lnTo>
                    <a:pt x="416" y="422"/>
                  </a:lnTo>
                  <a:lnTo>
                    <a:pt x="409" y="421"/>
                  </a:lnTo>
                  <a:lnTo>
                    <a:pt x="403" y="422"/>
                  </a:lnTo>
                  <a:lnTo>
                    <a:pt x="399" y="430"/>
                  </a:lnTo>
                  <a:lnTo>
                    <a:pt x="396" y="432"/>
                  </a:lnTo>
                  <a:lnTo>
                    <a:pt x="395" y="435"/>
                  </a:lnTo>
                  <a:lnTo>
                    <a:pt x="391" y="435"/>
                  </a:lnTo>
                  <a:lnTo>
                    <a:pt x="390" y="432"/>
                  </a:lnTo>
                  <a:lnTo>
                    <a:pt x="387" y="428"/>
                  </a:lnTo>
                  <a:lnTo>
                    <a:pt x="380" y="420"/>
                  </a:lnTo>
                  <a:lnTo>
                    <a:pt x="370" y="415"/>
                  </a:lnTo>
                  <a:lnTo>
                    <a:pt x="364" y="414"/>
                  </a:lnTo>
                  <a:lnTo>
                    <a:pt x="358" y="413"/>
                  </a:lnTo>
                  <a:lnTo>
                    <a:pt x="357" y="409"/>
                  </a:lnTo>
                  <a:lnTo>
                    <a:pt x="355" y="400"/>
                  </a:lnTo>
                  <a:lnTo>
                    <a:pt x="355" y="385"/>
                  </a:lnTo>
                  <a:lnTo>
                    <a:pt x="353" y="383"/>
                  </a:lnTo>
                  <a:lnTo>
                    <a:pt x="351" y="380"/>
                  </a:lnTo>
                  <a:lnTo>
                    <a:pt x="349" y="377"/>
                  </a:lnTo>
                  <a:lnTo>
                    <a:pt x="343" y="374"/>
                  </a:lnTo>
                  <a:lnTo>
                    <a:pt x="340" y="372"/>
                  </a:lnTo>
                  <a:lnTo>
                    <a:pt x="336" y="363"/>
                  </a:lnTo>
                  <a:lnTo>
                    <a:pt x="336" y="356"/>
                  </a:lnTo>
                  <a:lnTo>
                    <a:pt x="335" y="356"/>
                  </a:lnTo>
                  <a:lnTo>
                    <a:pt x="334" y="358"/>
                  </a:lnTo>
                  <a:lnTo>
                    <a:pt x="334" y="361"/>
                  </a:lnTo>
                  <a:lnTo>
                    <a:pt x="328" y="366"/>
                  </a:lnTo>
                  <a:lnTo>
                    <a:pt x="327" y="366"/>
                  </a:lnTo>
                  <a:lnTo>
                    <a:pt x="325" y="363"/>
                  </a:lnTo>
                  <a:lnTo>
                    <a:pt x="324" y="356"/>
                  </a:lnTo>
                  <a:lnTo>
                    <a:pt x="324" y="340"/>
                  </a:lnTo>
                  <a:lnTo>
                    <a:pt x="323" y="339"/>
                  </a:lnTo>
                  <a:lnTo>
                    <a:pt x="318" y="340"/>
                  </a:lnTo>
                  <a:lnTo>
                    <a:pt x="312" y="346"/>
                  </a:lnTo>
                  <a:lnTo>
                    <a:pt x="306" y="351"/>
                  </a:lnTo>
                  <a:lnTo>
                    <a:pt x="303" y="355"/>
                  </a:lnTo>
                  <a:lnTo>
                    <a:pt x="302" y="361"/>
                  </a:lnTo>
                  <a:lnTo>
                    <a:pt x="298" y="365"/>
                  </a:lnTo>
                  <a:lnTo>
                    <a:pt x="295" y="365"/>
                  </a:lnTo>
                  <a:lnTo>
                    <a:pt x="291" y="366"/>
                  </a:lnTo>
                  <a:lnTo>
                    <a:pt x="284" y="366"/>
                  </a:lnTo>
                  <a:lnTo>
                    <a:pt x="282" y="363"/>
                  </a:lnTo>
                  <a:lnTo>
                    <a:pt x="283" y="356"/>
                  </a:lnTo>
                  <a:lnTo>
                    <a:pt x="286" y="350"/>
                  </a:lnTo>
                  <a:lnTo>
                    <a:pt x="287" y="341"/>
                  </a:lnTo>
                  <a:lnTo>
                    <a:pt x="283" y="335"/>
                  </a:lnTo>
                  <a:lnTo>
                    <a:pt x="275" y="329"/>
                  </a:lnTo>
                  <a:lnTo>
                    <a:pt x="264" y="326"/>
                  </a:lnTo>
                  <a:lnTo>
                    <a:pt x="253" y="322"/>
                  </a:lnTo>
                  <a:lnTo>
                    <a:pt x="247" y="317"/>
                  </a:lnTo>
                  <a:lnTo>
                    <a:pt x="247" y="313"/>
                  </a:lnTo>
                  <a:lnTo>
                    <a:pt x="245" y="311"/>
                  </a:lnTo>
                  <a:lnTo>
                    <a:pt x="238" y="310"/>
                  </a:lnTo>
                  <a:lnTo>
                    <a:pt x="228" y="311"/>
                  </a:lnTo>
                  <a:lnTo>
                    <a:pt x="212" y="317"/>
                  </a:lnTo>
                  <a:lnTo>
                    <a:pt x="201" y="321"/>
                  </a:lnTo>
                  <a:lnTo>
                    <a:pt x="194" y="325"/>
                  </a:lnTo>
                  <a:lnTo>
                    <a:pt x="193" y="326"/>
                  </a:lnTo>
                  <a:lnTo>
                    <a:pt x="190" y="325"/>
                  </a:lnTo>
                  <a:lnTo>
                    <a:pt x="184" y="324"/>
                  </a:lnTo>
                  <a:lnTo>
                    <a:pt x="176" y="322"/>
                  </a:lnTo>
                  <a:lnTo>
                    <a:pt x="168" y="322"/>
                  </a:lnTo>
                  <a:lnTo>
                    <a:pt x="161" y="326"/>
                  </a:lnTo>
                  <a:lnTo>
                    <a:pt x="157" y="335"/>
                  </a:lnTo>
                  <a:lnTo>
                    <a:pt x="154" y="347"/>
                  </a:lnTo>
                  <a:lnTo>
                    <a:pt x="152" y="358"/>
                  </a:lnTo>
                  <a:lnTo>
                    <a:pt x="150" y="366"/>
                  </a:lnTo>
                  <a:lnTo>
                    <a:pt x="150" y="370"/>
                  </a:lnTo>
                  <a:lnTo>
                    <a:pt x="148" y="369"/>
                  </a:lnTo>
                  <a:lnTo>
                    <a:pt x="141" y="367"/>
                  </a:lnTo>
                  <a:lnTo>
                    <a:pt x="112" y="359"/>
                  </a:lnTo>
                  <a:lnTo>
                    <a:pt x="107" y="359"/>
                  </a:lnTo>
                  <a:lnTo>
                    <a:pt x="98" y="363"/>
                  </a:lnTo>
                  <a:lnTo>
                    <a:pt x="90" y="369"/>
                  </a:lnTo>
                  <a:lnTo>
                    <a:pt x="79" y="374"/>
                  </a:lnTo>
                  <a:lnTo>
                    <a:pt x="71" y="377"/>
                  </a:lnTo>
                  <a:lnTo>
                    <a:pt x="63" y="378"/>
                  </a:lnTo>
                  <a:lnTo>
                    <a:pt x="55" y="378"/>
                  </a:lnTo>
                  <a:lnTo>
                    <a:pt x="48" y="376"/>
                  </a:lnTo>
                  <a:lnTo>
                    <a:pt x="42" y="370"/>
                  </a:lnTo>
                  <a:lnTo>
                    <a:pt x="37" y="363"/>
                  </a:lnTo>
                  <a:lnTo>
                    <a:pt x="34" y="356"/>
                  </a:lnTo>
                  <a:lnTo>
                    <a:pt x="34" y="350"/>
                  </a:lnTo>
                  <a:lnTo>
                    <a:pt x="50" y="333"/>
                  </a:lnTo>
                  <a:lnTo>
                    <a:pt x="53" y="326"/>
                  </a:lnTo>
                  <a:lnTo>
                    <a:pt x="52" y="319"/>
                  </a:lnTo>
                  <a:lnTo>
                    <a:pt x="45" y="310"/>
                  </a:lnTo>
                  <a:lnTo>
                    <a:pt x="40" y="303"/>
                  </a:lnTo>
                  <a:lnTo>
                    <a:pt x="37" y="296"/>
                  </a:lnTo>
                  <a:lnTo>
                    <a:pt x="37" y="287"/>
                  </a:lnTo>
                  <a:lnTo>
                    <a:pt x="34" y="280"/>
                  </a:lnTo>
                  <a:lnTo>
                    <a:pt x="27" y="270"/>
                  </a:lnTo>
                  <a:lnTo>
                    <a:pt x="20" y="258"/>
                  </a:lnTo>
                  <a:lnTo>
                    <a:pt x="18" y="247"/>
                  </a:lnTo>
                  <a:lnTo>
                    <a:pt x="19" y="239"/>
                  </a:lnTo>
                  <a:lnTo>
                    <a:pt x="23" y="235"/>
                  </a:lnTo>
                  <a:lnTo>
                    <a:pt x="23" y="232"/>
                  </a:lnTo>
                  <a:lnTo>
                    <a:pt x="19" y="226"/>
                  </a:lnTo>
                  <a:lnTo>
                    <a:pt x="5" y="215"/>
                  </a:lnTo>
                  <a:lnTo>
                    <a:pt x="1" y="210"/>
                  </a:lnTo>
                  <a:lnTo>
                    <a:pt x="0" y="204"/>
                  </a:lnTo>
                  <a:lnTo>
                    <a:pt x="3" y="196"/>
                  </a:lnTo>
                  <a:lnTo>
                    <a:pt x="14" y="180"/>
                  </a:lnTo>
                  <a:lnTo>
                    <a:pt x="19" y="174"/>
                  </a:lnTo>
                  <a:lnTo>
                    <a:pt x="26" y="169"/>
                  </a:lnTo>
                  <a:lnTo>
                    <a:pt x="35" y="161"/>
                  </a:lnTo>
                  <a:lnTo>
                    <a:pt x="46" y="152"/>
                  </a:lnTo>
                  <a:lnTo>
                    <a:pt x="56" y="147"/>
                  </a:lnTo>
                  <a:lnTo>
                    <a:pt x="61" y="144"/>
                  </a:lnTo>
                  <a:lnTo>
                    <a:pt x="79" y="144"/>
                  </a:lnTo>
                  <a:lnTo>
                    <a:pt x="89" y="141"/>
                  </a:lnTo>
                  <a:lnTo>
                    <a:pt x="94" y="139"/>
                  </a:lnTo>
                  <a:lnTo>
                    <a:pt x="111" y="136"/>
                  </a:lnTo>
                  <a:lnTo>
                    <a:pt x="116" y="135"/>
                  </a:lnTo>
                  <a:lnTo>
                    <a:pt x="119" y="132"/>
                  </a:lnTo>
                  <a:lnTo>
                    <a:pt x="119" y="125"/>
                  </a:lnTo>
                  <a:lnTo>
                    <a:pt x="116" y="113"/>
                  </a:lnTo>
                  <a:lnTo>
                    <a:pt x="116" y="87"/>
                  </a:lnTo>
                  <a:lnTo>
                    <a:pt x="117" y="80"/>
                  </a:lnTo>
                  <a:lnTo>
                    <a:pt x="122" y="78"/>
                  </a:lnTo>
                  <a:lnTo>
                    <a:pt x="130" y="78"/>
                  </a:lnTo>
                  <a:lnTo>
                    <a:pt x="138" y="81"/>
                  </a:lnTo>
                  <a:lnTo>
                    <a:pt x="146" y="82"/>
                  </a:lnTo>
                  <a:lnTo>
                    <a:pt x="153" y="84"/>
                  </a:lnTo>
                  <a:lnTo>
                    <a:pt x="157" y="82"/>
                  </a:lnTo>
                  <a:lnTo>
                    <a:pt x="160" y="76"/>
                  </a:lnTo>
                  <a:lnTo>
                    <a:pt x="164" y="66"/>
                  </a:lnTo>
                  <a:lnTo>
                    <a:pt x="168" y="58"/>
                  </a:lnTo>
                  <a:lnTo>
                    <a:pt x="172" y="52"/>
                  </a:lnTo>
                  <a:lnTo>
                    <a:pt x="178" y="48"/>
                  </a:lnTo>
                  <a:lnTo>
                    <a:pt x="182" y="45"/>
                  </a:lnTo>
                  <a:lnTo>
                    <a:pt x="187" y="45"/>
                  </a:lnTo>
                  <a:lnTo>
                    <a:pt x="194" y="52"/>
                  </a:lnTo>
                  <a:lnTo>
                    <a:pt x="201" y="61"/>
                  </a:lnTo>
                  <a:lnTo>
                    <a:pt x="208" y="65"/>
                  </a:lnTo>
                  <a:lnTo>
                    <a:pt x="213" y="63"/>
                  </a:lnTo>
                  <a:lnTo>
                    <a:pt x="217" y="56"/>
                  </a:lnTo>
                  <a:lnTo>
                    <a:pt x="219" y="52"/>
                  </a:lnTo>
                  <a:lnTo>
                    <a:pt x="220" y="50"/>
                  </a:lnTo>
                  <a:lnTo>
                    <a:pt x="220" y="48"/>
                  </a:lnTo>
                  <a:lnTo>
                    <a:pt x="221" y="47"/>
                  </a:lnTo>
                  <a:lnTo>
                    <a:pt x="221" y="44"/>
                  </a:lnTo>
                  <a:lnTo>
                    <a:pt x="225" y="40"/>
                  </a:lnTo>
                  <a:lnTo>
                    <a:pt x="228" y="36"/>
                  </a:lnTo>
                  <a:lnTo>
                    <a:pt x="231" y="33"/>
                  </a:lnTo>
                  <a:lnTo>
                    <a:pt x="232" y="29"/>
                  </a:lnTo>
                  <a:lnTo>
                    <a:pt x="232" y="14"/>
                  </a:lnTo>
                  <a:lnTo>
                    <a:pt x="234" y="14"/>
                  </a:lnTo>
                  <a:lnTo>
                    <a:pt x="236" y="17"/>
                  </a:lnTo>
                  <a:lnTo>
                    <a:pt x="245" y="28"/>
                  </a:lnTo>
                  <a:lnTo>
                    <a:pt x="249" y="32"/>
                  </a:lnTo>
                  <a:lnTo>
                    <a:pt x="250" y="34"/>
                  </a:lnTo>
                  <a:lnTo>
                    <a:pt x="253" y="37"/>
                  </a:lnTo>
                  <a:lnTo>
                    <a:pt x="253" y="21"/>
                  </a:lnTo>
                  <a:lnTo>
                    <a:pt x="256" y="15"/>
                  </a:lnTo>
                  <a:lnTo>
                    <a:pt x="258" y="13"/>
                  </a:lnTo>
                  <a:lnTo>
                    <a:pt x="261" y="13"/>
                  </a:lnTo>
                  <a:lnTo>
                    <a:pt x="267" y="18"/>
                  </a:lnTo>
                  <a:lnTo>
                    <a:pt x="269" y="19"/>
                  </a:lnTo>
                  <a:lnTo>
                    <a:pt x="272" y="22"/>
                  </a:lnTo>
                  <a:lnTo>
                    <a:pt x="273" y="25"/>
                  </a:lnTo>
                  <a:lnTo>
                    <a:pt x="275" y="25"/>
                  </a:lnTo>
                  <a:lnTo>
                    <a:pt x="279" y="24"/>
                  </a:lnTo>
                  <a:lnTo>
                    <a:pt x="288" y="22"/>
                  </a:lnTo>
                  <a:lnTo>
                    <a:pt x="308" y="22"/>
                  </a:lnTo>
                  <a:lnTo>
                    <a:pt x="313" y="26"/>
                  </a:lnTo>
                  <a:lnTo>
                    <a:pt x="313" y="33"/>
                  </a:lnTo>
                  <a:lnTo>
                    <a:pt x="305" y="52"/>
                  </a:lnTo>
                  <a:lnTo>
                    <a:pt x="303" y="62"/>
                  </a:lnTo>
                  <a:lnTo>
                    <a:pt x="305" y="69"/>
                  </a:lnTo>
                  <a:lnTo>
                    <a:pt x="314" y="76"/>
                  </a:lnTo>
                  <a:lnTo>
                    <a:pt x="327" y="84"/>
                  </a:lnTo>
                  <a:lnTo>
                    <a:pt x="338" y="91"/>
                  </a:lnTo>
                  <a:lnTo>
                    <a:pt x="351" y="102"/>
                  </a:lnTo>
                  <a:lnTo>
                    <a:pt x="358" y="106"/>
                  </a:lnTo>
                  <a:lnTo>
                    <a:pt x="364" y="106"/>
                  </a:lnTo>
                  <a:lnTo>
                    <a:pt x="368" y="100"/>
                  </a:lnTo>
                  <a:lnTo>
                    <a:pt x="372" y="88"/>
                  </a:lnTo>
                  <a:lnTo>
                    <a:pt x="376" y="74"/>
                  </a:lnTo>
                  <a:lnTo>
                    <a:pt x="379" y="61"/>
                  </a:lnTo>
                  <a:lnTo>
                    <a:pt x="373" y="41"/>
                  </a:lnTo>
                  <a:lnTo>
                    <a:pt x="373" y="28"/>
                  </a:lnTo>
                  <a:lnTo>
                    <a:pt x="376" y="15"/>
                  </a:lnTo>
                  <a:lnTo>
                    <a:pt x="379" y="4"/>
                  </a:lnTo>
                  <a:lnTo>
                    <a:pt x="3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4">
              <a:extLst>
                <a:ext uri="{FF2B5EF4-FFF2-40B4-BE49-F238E27FC236}">
                  <a16:creationId xmlns:a16="http://schemas.microsoft.com/office/drawing/2014/main" id="{D7E840B7-79D0-EF4A-9C3B-E278B02D0E6A}"/>
                </a:ext>
              </a:extLst>
            </p:cNvPr>
            <p:cNvSpPr>
              <a:spLocks/>
            </p:cNvSpPr>
            <p:nvPr/>
          </p:nvSpPr>
          <p:spPr bwMode="auto">
            <a:xfrm>
              <a:off x="7793020" y="3649658"/>
              <a:ext cx="49213" cy="42863"/>
            </a:xfrm>
            <a:custGeom>
              <a:avLst/>
              <a:gdLst/>
              <a:ahLst/>
              <a:cxnLst>
                <a:cxn ang="0">
                  <a:pos x="23" y="0"/>
                </a:cxn>
                <a:cxn ang="0">
                  <a:pos x="28" y="0"/>
                </a:cxn>
                <a:cxn ang="0">
                  <a:pos x="31" y="4"/>
                </a:cxn>
                <a:cxn ang="0">
                  <a:pos x="28" y="9"/>
                </a:cxn>
                <a:cxn ang="0">
                  <a:pos x="23" y="18"/>
                </a:cxn>
                <a:cxn ang="0">
                  <a:pos x="15" y="23"/>
                </a:cxn>
                <a:cxn ang="0">
                  <a:pos x="8" y="27"/>
                </a:cxn>
                <a:cxn ang="0">
                  <a:pos x="0" y="26"/>
                </a:cxn>
                <a:cxn ang="0">
                  <a:pos x="1" y="23"/>
                </a:cxn>
                <a:cxn ang="0">
                  <a:pos x="5" y="18"/>
                </a:cxn>
                <a:cxn ang="0">
                  <a:pos x="11" y="11"/>
                </a:cxn>
                <a:cxn ang="0">
                  <a:pos x="16" y="5"/>
                </a:cxn>
                <a:cxn ang="0">
                  <a:pos x="23" y="0"/>
                </a:cxn>
              </a:cxnLst>
              <a:rect l="0" t="0" r="r" b="b"/>
              <a:pathLst>
                <a:path w="31" h="27">
                  <a:moveTo>
                    <a:pt x="23" y="0"/>
                  </a:moveTo>
                  <a:lnTo>
                    <a:pt x="28" y="0"/>
                  </a:lnTo>
                  <a:lnTo>
                    <a:pt x="31" y="4"/>
                  </a:lnTo>
                  <a:lnTo>
                    <a:pt x="28" y="9"/>
                  </a:lnTo>
                  <a:lnTo>
                    <a:pt x="23" y="18"/>
                  </a:lnTo>
                  <a:lnTo>
                    <a:pt x="15" y="23"/>
                  </a:lnTo>
                  <a:lnTo>
                    <a:pt x="8" y="27"/>
                  </a:lnTo>
                  <a:lnTo>
                    <a:pt x="0" y="26"/>
                  </a:lnTo>
                  <a:lnTo>
                    <a:pt x="1" y="23"/>
                  </a:lnTo>
                  <a:lnTo>
                    <a:pt x="5" y="18"/>
                  </a:lnTo>
                  <a:lnTo>
                    <a:pt x="11" y="11"/>
                  </a:lnTo>
                  <a:lnTo>
                    <a:pt x="16" y="5"/>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5">
              <a:extLst>
                <a:ext uri="{FF2B5EF4-FFF2-40B4-BE49-F238E27FC236}">
                  <a16:creationId xmlns:a16="http://schemas.microsoft.com/office/drawing/2014/main" id="{57B76AC9-5777-FA40-8561-F17703829184}"/>
                </a:ext>
              </a:extLst>
            </p:cNvPr>
            <p:cNvSpPr>
              <a:spLocks/>
            </p:cNvSpPr>
            <p:nvPr/>
          </p:nvSpPr>
          <p:spPr bwMode="auto">
            <a:xfrm>
              <a:off x="7524736" y="3757609"/>
              <a:ext cx="50800" cy="46038"/>
            </a:xfrm>
            <a:custGeom>
              <a:avLst/>
              <a:gdLst/>
              <a:ahLst/>
              <a:cxnLst>
                <a:cxn ang="0">
                  <a:pos x="0" y="0"/>
                </a:cxn>
                <a:cxn ang="0">
                  <a:pos x="6" y="0"/>
                </a:cxn>
                <a:cxn ang="0">
                  <a:pos x="10" y="2"/>
                </a:cxn>
                <a:cxn ang="0">
                  <a:pos x="21" y="6"/>
                </a:cxn>
                <a:cxn ang="0">
                  <a:pos x="28" y="11"/>
                </a:cxn>
                <a:cxn ang="0">
                  <a:pos x="30" y="17"/>
                </a:cxn>
                <a:cxn ang="0">
                  <a:pos x="32" y="22"/>
                </a:cxn>
                <a:cxn ang="0">
                  <a:pos x="28" y="28"/>
                </a:cxn>
                <a:cxn ang="0">
                  <a:pos x="22" y="29"/>
                </a:cxn>
                <a:cxn ang="0">
                  <a:pos x="15" y="25"/>
                </a:cxn>
                <a:cxn ang="0">
                  <a:pos x="10" y="17"/>
                </a:cxn>
                <a:cxn ang="0">
                  <a:pos x="9" y="14"/>
                </a:cxn>
                <a:cxn ang="0">
                  <a:pos x="6" y="11"/>
                </a:cxn>
                <a:cxn ang="0">
                  <a:pos x="4" y="9"/>
                </a:cxn>
                <a:cxn ang="0">
                  <a:pos x="0" y="4"/>
                </a:cxn>
                <a:cxn ang="0">
                  <a:pos x="0" y="0"/>
                </a:cxn>
              </a:cxnLst>
              <a:rect l="0" t="0" r="r" b="b"/>
              <a:pathLst>
                <a:path w="32" h="29">
                  <a:moveTo>
                    <a:pt x="0" y="0"/>
                  </a:moveTo>
                  <a:lnTo>
                    <a:pt x="6" y="0"/>
                  </a:lnTo>
                  <a:lnTo>
                    <a:pt x="10" y="2"/>
                  </a:lnTo>
                  <a:lnTo>
                    <a:pt x="21" y="6"/>
                  </a:lnTo>
                  <a:lnTo>
                    <a:pt x="28" y="11"/>
                  </a:lnTo>
                  <a:lnTo>
                    <a:pt x="30" y="17"/>
                  </a:lnTo>
                  <a:lnTo>
                    <a:pt x="32" y="22"/>
                  </a:lnTo>
                  <a:lnTo>
                    <a:pt x="28" y="28"/>
                  </a:lnTo>
                  <a:lnTo>
                    <a:pt x="22" y="29"/>
                  </a:lnTo>
                  <a:lnTo>
                    <a:pt x="15" y="25"/>
                  </a:lnTo>
                  <a:lnTo>
                    <a:pt x="10" y="17"/>
                  </a:lnTo>
                  <a:lnTo>
                    <a:pt x="9" y="14"/>
                  </a:lnTo>
                  <a:lnTo>
                    <a:pt x="6" y="11"/>
                  </a:lnTo>
                  <a:lnTo>
                    <a:pt x="4"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6">
              <a:extLst>
                <a:ext uri="{FF2B5EF4-FFF2-40B4-BE49-F238E27FC236}">
                  <a16:creationId xmlns:a16="http://schemas.microsoft.com/office/drawing/2014/main" id="{78CC24A4-2A59-5F49-8E8C-AE9181F3D027}"/>
                </a:ext>
              </a:extLst>
            </p:cNvPr>
            <p:cNvSpPr>
              <a:spLocks/>
            </p:cNvSpPr>
            <p:nvPr/>
          </p:nvSpPr>
          <p:spPr bwMode="auto">
            <a:xfrm>
              <a:off x="6129329" y="3133721"/>
              <a:ext cx="228600" cy="280988"/>
            </a:xfrm>
            <a:custGeom>
              <a:avLst/>
              <a:gdLst/>
              <a:ahLst/>
              <a:cxnLst>
                <a:cxn ang="0">
                  <a:pos x="3" y="0"/>
                </a:cxn>
                <a:cxn ang="0">
                  <a:pos x="11" y="0"/>
                </a:cxn>
                <a:cxn ang="0">
                  <a:pos x="21" y="4"/>
                </a:cxn>
                <a:cxn ang="0">
                  <a:pos x="30" y="11"/>
                </a:cxn>
                <a:cxn ang="0">
                  <a:pos x="41" y="21"/>
                </a:cxn>
                <a:cxn ang="0">
                  <a:pos x="54" y="32"/>
                </a:cxn>
                <a:cxn ang="0">
                  <a:pos x="67" y="47"/>
                </a:cxn>
                <a:cxn ang="0">
                  <a:pos x="80" y="60"/>
                </a:cxn>
                <a:cxn ang="0">
                  <a:pos x="93" y="71"/>
                </a:cxn>
                <a:cxn ang="0">
                  <a:pos x="105" y="82"/>
                </a:cxn>
                <a:cxn ang="0">
                  <a:pos x="115" y="92"/>
                </a:cxn>
                <a:cxn ang="0">
                  <a:pos x="123" y="101"/>
                </a:cxn>
                <a:cxn ang="0">
                  <a:pos x="129" y="108"/>
                </a:cxn>
                <a:cxn ang="0">
                  <a:pos x="136" y="111"/>
                </a:cxn>
                <a:cxn ang="0">
                  <a:pos x="138" y="111"/>
                </a:cxn>
                <a:cxn ang="0">
                  <a:pos x="141" y="112"/>
                </a:cxn>
                <a:cxn ang="0">
                  <a:pos x="144" y="118"/>
                </a:cxn>
                <a:cxn ang="0">
                  <a:pos x="144" y="122"/>
                </a:cxn>
                <a:cxn ang="0">
                  <a:pos x="142" y="125"/>
                </a:cxn>
                <a:cxn ang="0">
                  <a:pos x="141" y="129"/>
                </a:cxn>
                <a:cxn ang="0">
                  <a:pos x="137" y="138"/>
                </a:cxn>
                <a:cxn ang="0">
                  <a:pos x="134" y="152"/>
                </a:cxn>
                <a:cxn ang="0">
                  <a:pos x="133" y="167"/>
                </a:cxn>
                <a:cxn ang="0">
                  <a:pos x="133" y="171"/>
                </a:cxn>
                <a:cxn ang="0">
                  <a:pos x="130" y="177"/>
                </a:cxn>
                <a:cxn ang="0">
                  <a:pos x="127" y="177"/>
                </a:cxn>
                <a:cxn ang="0">
                  <a:pos x="125" y="175"/>
                </a:cxn>
                <a:cxn ang="0">
                  <a:pos x="121" y="171"/>
                </a:cxn>
                <a:cxn ang="0">
                  <a:pos x="119" y="167"/>
                </a:cxn>
                <a:cxn ang="0">
                  <a:pos x="114" y="162"/>
                </a:cxn>
                <a:cxn ang="0">
                  <a:pos x="103" y="156"/>
                </a:cxn>
                <a:cxn ang="0">
                  <a:pos x="90" y="152"/>
                </a:cxn>
                <a:cxn ang="0">
                  <a:pos x="80" y="148"/>
                </a:cxn>
                <a:cxn ang="0">
                  <a:pos x="73" y="144"/>
                </a:cxn>
                <a:cxn ang="0">
                  <a:pos x="69" y="137"/>
                </a:cxn>
                <a:cxn ang="0">
                  <a:pos x="64" y="123"/>
                </a:cxn>
                <a:cxn ang="0">
                  <a:pos x="62" y="107"/>
                </a:cxn>
                <a:cxn ang="0">
                  <a:pos x="59" y="92"/>
                </a:cxn>
                <a:cxn ang="0">
                  <a:pos x="58" y="81"/>
                </a:cxn>
                <a:cxn ang="0">
                  <a:pos x="55" y="73"/>
                </a:cxn>
                <a:cxn ang="0">
                  <a:pos x="49" y="63"/>
                </a:cxn>
                <a:cxn ang="0">
                  <a:pos x="43" y="54"/>
                </a:cxn>
                <a:cxn ang="0">
                  <a:pos x="36" y="45"/>
                </a:cxn>
                <a:cxn ang="0">
                  <a:pos x="29" y="38"/>
                </a:cxn>
                <a:cxn ang="0">
                  <a:pos x="26" y="34"/>
                </a:cxn>
                <a:cxn ang="0">
                  <a:pos x="18" y="26"/>
                </a:cxn>
                <a:cxn ang="0">
                  <a:pos x="11" y="21"/>
                </a:cxn>
                <a:cxn ang="0">
                  <a:pos x="0" y="7"/>
                </a:cxn>
                <a:cxn ang="0">
                  <a:pos x="0" y="3"/>
                </a:cxn>
                <a:cxn ang="0">
                  <a:pos x="3" y="0"/>
                </a:cxn>
              </a:cxnLst>
              <a:rect l="0" t="0" r="r" b="b"/>
              <a:pathLst>
                <a:path w="144" h="177">
                  <a:moveTo>
                    <a:pt x="3" y="0"/>
                  </a:moveTo>
                  <a:lnTo>
                    <a:pt x="11" y="0"/>
                  </a:lnTo>
                  <a:lnTo>
                    <a:pt x="21" y="4"/>
                  </a:lnTo>
                  <a:lnTo>
                    <a:pt x="30" y="11"/>
                  </a:lnTo>
                  <a:lnTo>
                    <a:pt x="41" y="21"/>
                  </a:lnTo>
                  <a:lnTo>
                    <a:pt x="54" y="32"/>
                  </a:lnTo>
                  <a:lnTo>
                    <a:pt x="67" y="47"/>
                  </a:lnTo>
                  <a:lnTo>
                    <a:pt x="80" y="60"/>
                  </a:lnTo>
                  <a:lnTo>
                    <a:pt x="93" y="71"/>
                  </a:lnTo>
                  <a:lnTo>
                    <a:pt x="105" y="82"/>
                  </a:lnTo>
                  <a:lnTo>
                    <a:pt x="115" y="92"/>
                  </a:lnTo>
                  <a:lnTo>
                    <a:pt x="123" y="101"/>
                  </a:lnTo>
                  <a:lnTo>
                    <a:pt x="129" y="108"/>
                  </a:lnTo>
                  <a:lnTo>
                    <a:pt x="136" y="111"/>
                  </a:lnTo>
                  <a:lnTo>
                    <a:pt x="138" y="111"/>
                  </a:lnTo>
                  <a:lnTo>
                    <a:pt x="141" y="112"/>
                  </a:lnTo>
                  <a:lnTo>
                    <a:pt x="144" y="118"/>
                  </a:lnTo>
                  <a:lnTo>
                    <a:pt x="144" y="122"/>
                  </a:lnTo>
                  <a:lnTo>
                    <a:pt x="142" y="125"/>
                  </a:lnTo>
                  <a:lnTo>
                    <a:pt x="141" y="129"/>
                  </a:lnTo>
                  <a:lnTo>
                    <a:pt x="137" y="138"/>
                  </a:lnTo>
                  <a:lnTo>
                    <a:pt x="134" y="152"/>
                  </a:lnTo>
                  <a:lnTo>
                    <a:pt x="133" y="167"/>
                  </a:lnTo>
                  <a:lnTo>
                    <a:pt x="133" y="171"/>
                  </a:lnTo>
                  <a:lnTo>
                    <a:pt x="130" y="177"/>
                  </a:lnTo>
                  <a:lnTo>
                    <a:pt x="127" y="177"/>
                  </a:lnTo>
                  <a:lnTo>
                    <a:pt x="125" y="175"/>
                  </a:lnTo>
                  <a:lnTo>
                    <a:pt x="121" y="171"/>
                  </a:lnTo>
                  <a:lnTo>
                    <a:pt x="119" y="167"/>
                  </a:lnTo>
                  <a:lnTo>
                    <a:pt x="114" y="162"/>
                  </a:lnTo>
                  <a:lnTo>
                    <a:pt x="103" y="156"/>
                  </a:lnTo>
                  <a:lnTo>
                    <a:pt x="90" y="152"/>
                  </a:lnTo>
                  <a:lnTo>
                    <a:pt x="80" y="148"/>
                  </a:lnTo>
                  <a:lnTo>
                    <a:pt x="73" y="144"/>
                  </a:lnTo>
                  <a:lnTo>
                    <a:pt x="69" y="137"/>
                  </a:lnTo>
                  <a:lnTo>
                    <a:pt x="64" y="123"/>
                  </a:lnTo>
                  <a:lnTo>
                    <a:pt x="62" y="107"/>
                  </a:lnTo>
                  <a:lnTo>
                    <a:pt x="59" y="92"/>
                  </a:lnTo>
                  <a:lnTo>
                    <a:pt x="58" y="81"/>
                  </a:lnTo>
                  <a:lnTo>
                    <a:pt x="55" y="73"/>
                  </a:lnTo>
                  <a:lnTo>
                    <a:pt x="49" y="63"/>
                  </a:lnTo>
                  <a:lnTo>
                    <a:pt x="43" y="54"/>
                  </a:lnTo>
                  <a:lnTo>
                    <a:pt x="36" y="45"/>
                  </a:lnTo>
                  <a:lnTo>
                    <a:pt x="29" y="38"/>
                  </a:lnTo>
                  <a:lnTo>
                    <a:pt x="26" y="34"/>
                  </a:lnTo>
                  <a:lnTo>
                    <a:pt x="18" y="26"/>
                  </a:lnTo>
                  <a:lnTo>
                    <a:pt x="11" y="21"/>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7">
              <a:extLst>
                <a:ext uri="{FF2B5EF4-FFF2-40B4-BE49-F238E27FC236}">
                  <a16:creationId xmlns:a16="http://schemas.microsoft.com/office/drawing/2014/main" id="{D558F736-BF2A-8F4D-AD82-22726FBC9B80}"/>
                </a:ext>
              </a:extLst>
            </p:cNvPr>
            <p:cNvSpPr>
              <a:spLocks/>
            </p:cNvSpPr>
            <p:nvPr/>
          </p:nvSpPr>
          <p:spPr bwMode="auto">
            <a:xfrm>
              <a:off x="6189651" y="3025772"/>
              <a:ext cx="133350" cy="219075"/>
            </a:xfrm>
            <a:custGeom>
              <a:avLst/>
              <a:gdLst/>
              <a:ahLst/>
              <a:cxnLst>
                <a:cxn ang="0">
                  <a:pos x="7" y="0"/>
                </a:cxn>
                <a:cxn ang="0">
                  <a:pos x="9" y="2"/>
                </a:cxn>
                <a:cxn ang="0">
                  <a:pos x="14" y="6"/>
                </a:cxn>
                <a:cxn ang="0">
                  <a:pos x="28" y="23"/>
                </a:cxn>
                <a:cxn ang="0">
                  <a:pos x="32" y="30"/>
                </a:cxn>
                <a:cxn ang="0">
                  <a:pos x="37" y="38"/>
                </a:cxn>
                <a:cxn ang="0">
                  <a:pos x="46" y="46"/>
                </a:cxn>
                <a:cxn ang="0">
                  <a:pos x="54" y="58"/>
                </a:cxn>
                <a:cxn ang="0">
                  <a:pos x="61" y="74"/>
                </a:cxn>
                <a:cxn ang="0">
                  <a:pos x="66" y="87"/>
                </a:cxn>
                <a:cxn ang="0">
                  <a:pos x="72" y="106"/>
                </a:cxn>
                <a:cxn ang="0">
                  <a:pos x="83" y="126"/>
                </a:cxn>
                <a:cxn ang="0">
                  <a:pos x="84" y="128"/>
                </a:cxn>
                <a:cxn ang="0">
                  <a:pos x="80" y="137"/>
                </a:cxn>
                <a:cxn ang="0">
                  <a:pos x="76" y="138"/>
                </a:cxn>
                <a:cxn ang="0">
                  <a:pos x="70" y="135"/>
                </a:cxn>
                <a:cxn ang="0">
                  <a:pos x="63" y="130"/>
                </a:cxn>
                <a:cxn ang="0">
                  <a:pos x="55" y="122"/>
                </a:cxn>
                <a:cxn ang="0">
                  <a:pos x="47" y="115"/>
                </a:cxn>
                <a:cxn ang="0">
                  <a:pos x="42" y="108"/>
                </a:cxn>
                <a:cxn ang="0">
                  <a:pos x="37" y="98"/>
                </a:cxn>
                <a:cxn ang="0">
                  <a:pos x="32" y="85"/>
                </a:cxn>
                <a:cxn ang="0">
                  <a:pos x="26" y="69"/>
                </a:cxn>
                <a:cxn ang="0">
                  <a:pos x="21" y="53"/>
                </a:cxn>
                <a:cxn ang="0">
                  <a:pos x="17" y="42"/>
                </a:cxn>
                <a:cxn ang="0">
                  <a:pos x="14" y="35"/>
                </a:cxn>
                <a:cxn ang="0">
                  <a:pos x="6" y="30"/>
                </a:cxn>
                <a:cxn ang="0">
                  <a:pos x="3" y="27"/>
                </a:cxn>
                <a:cxn ang="0">
                  <a:pos x="0" y="20"/>
                </a:cxn>
                <a:cxn ang="0">
                  <a:pos x="0" y="12"/>
                </a:cxn>
                <a:cxn ang="0">
                  <a:pos x="3" y="4"/>
                </a:cxn>
                <a:cxn ang="0">
                  <a:pos x="7" y="0"/>
                </a:cxn>
              </a:cxnLst>
              <a:rect l="0" t="0" r="r" b="b"/>
              <a:pathLst>
                <a:path w="84" h="138">
                  <a:moveTo>
                    <a:pt x="7" y="0"/>
                  </a:moveTo>
                  <a:lnTo>
                    <a:pt x="9" y="2"/>
                  </a:lnTo>
                  <a:lnTo>
                    <a:pt x="14" y="6"/>
                  </a:lnTo>
                  <a:lnTo>
                    <a:pt x="28" y="23"/>
                  </a:lnTo>
                  <a:lnTo>
                    <a:pt x="32" y="30"/>
                  </a:lnTo>
                  <a:lnTo>
                    <a:pt x="37" y="38"/>
                  </a:lnTo>
                  <a:lnTo>
                    <a:pt x="46" y="46"/>
                  </a:lnTo>
                  <a:lnTo>
                    <a:pt x="54" y="58"/>
                  </a:lnTo>
                  <a:lnTo>
                    <a:pt x="61" y="74"/>
                  </a:lnTo>
                  <a:lnTo>
                    <a:pt x="66" y="87"/>
                  </a:lnTo>
                  <a:lnTo>
                    <a:pt x="72" y="106"/>
                  </a:lnTo>
                  <a:lnTo>
                    <a:pt x="83" y="126"/>
                  </a:lnTo>
                  <a:lnTo>
                    <a:pt x="84" y="128"/>
                  </a:lnTo>
                  <a:lnTo>
                    <a:pt x="80" y="137"/>
                  </a:lnTo>
                  <a:lnTo>
                    <a:pt x="76" y="138"/>
                  </a:lnTo>
                  <a:lnTo>
                    <a:pt x="70" y="135"/>
                  </a:lnTo>
                  <a:lnTo>
                    <a:pt x="63" y="130"/>
                  </a:lnTo>
                  <a:lnTo>
                    <a:pt x="55" y="122"/>
                  </a:lnTo>
                  <a:lnTo>
                    <a:pt x="47" y="115"/>
                  </a:lnTo>
                  <a:lnTo>
                    <a:pt x="42" y="108"/>
                  </a:lnTo>
                  <a:lnTo>
                    <a:pt x="37" y="98"/>
                  </a:lnTo>
                  <a:lnTo>
                    <a:pt x="32" y="85"/>
                  </a:lnTo>
                  <a:lnTo>
                    <a:pt x="26" y="69"/>
                  </a:lnTo>
                  <a:lnTo>
                    <a:pt x="21" y="53"/>
                  </a:lnTo>
                  <a:lnTo>
                    <a:pt x="17" y="42"/>
                  </a:lnTo>
                  <a:lnTo>
                    <a:pt x="14" y="35"/>
                  </a:lnTo>
                  <a:lnTo>
                    <a:pt x="6" y="30"/>
                  </a:lnTo>
                  <a:lnTo>
                    <a:pt x="3" y="27"/>
                  </a:lnTo>
                  <a:lnTo>
                    <a:pt x="0" y="20"/>
                  </a:lnTo>
                  <a:lnTo>
                    <a:pt x="0" y="12"/>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8">
              <a:extLst>
                <a:ext uri="{FF2B5EF4-FFF2-40B4-BE49-F238E27FC236}">
                  <a16:creationId xmlns:a16="http://schemas.microsoft.com/office/drawing/2014/main" id="{B991E37F-82D9-B549-971F-AF1F6BBF0AD0}"/>
                </a:ext>
              </a:extLst>
            </p:cNvPr>
            <p:cNvSpPr>
              <a:spLocks/>
            </p:cNvSpPr>
            <p:nvPr/>
          </p:nvSpPr>
          <p:spPr bwMode="auto">
            <a:xfrm>
              <a:off x="6340464" y="3402009"/>
              <a:ext cx="182562" cy="68263"/>
            </a:xfrm>
            <a:custGeom>
              <a:avLst/>
              <a:gdLst/>
              <a:ahLst/>
              <a:cxnLst>
                <a:cxn ang="0">
                  <a:pos x="8" y="0"/>
                </a:cxn>
                <a:cxn ang="0">
                  <a:pos x="11" y="0"/>
                </a:cxn>
                <a:cxn ang="0">
                  <a:pos x="15" y="4"/>
                </a:cxn>
                <a:cxn ang="0">
                  <a:pos x="18" y="8"/>
                </a:cxn>
                <a:cxn ang="0">
                  <a:pos x="22" y="12"/>
                </a:cxn>
                <a:cxn ang="0">
                  <a:pos x="38" y="15"/>
                </a:cxn>
                <a:cxn ang="0">
                  <a:pos x="48" y="17"/>
                </a:cxn>
                <a:cxn ang="0">
                  <a:pos x="52" y="22"/>
                </a:cxn>
                <a:cxn ang="0">
                  <a:pos x="53" y="20"/>
                </a:cxn>
                <a:cxn ang="0">
                  <a:pos x="57" y="17"/>
                </a:cxn>
                <a:cxn ang="0">
                  <a:pos x="65" y="15"/>
                </a:cxn>
                <a:cxn ang="0">
                  <a:pos x="68" y="16"/>
                </a:cxn>
                <a:cxn ang="0">
                  <a:pos x="75" y="17"/>
                </a:cxn>
                <a:cxn ang="0">
                  <a:pos x="91" y="20"/>
                </a:cxn>
                <a:cxn ang="0">
                  <a:pos x="97" y="22"/>
                </a:cxn>
                <a:cxn ang="0">
                  <a:pos x="100" y="23"/>
                </a:cxn>
                <a:cxn ang="0">
                  <a:pos x="104" y="24"/>
                </a:cxn>
                <a:cxn ang="0">
                  <a:pos x="106" y="27"/>
                </a:cxn>
                <a:cxn ang="0">
                  <a:pos x="111" y="30"/>
                </a:cxn>
                <a:cxn ang="0">
                  <a:pos x="113" y="34"/>
                </a:cxn>
                <a:cxn ang="0">
                  <a:pos x="115" y="38"/>
                </a:cxn>
                <a:cxn ang="0">
                  <a:pos x="115" y="41"/>
                </a:cxn>
                <a:cxn ang="0">
                  <a:pos x="112" y="43"/>
                </a:cxn>
                <a:cxn ang="0">
                  <a:pos x="106" y="43"/>
                </a:cxn>
                <a:cxn ang="0">
                  <a:pos x="98" y="42"/>
                </a:cxn>
                <a:cxn ang="0">
                  <a:pos x="89" y="41"/>
                </a:cxn>
                <a:cxn ang="0">
                  <a:pos x="70" y="41"/>
                </a:cxn>
                <a:cxn ang="0">
                  <a:pos x="63" y="37"/>
                </a:cxn>
                <a:cxn ang="0">
                  <a:pos x="55" y="30"/>
                </a:cxn>
                <a:cxn ang="0">
                  <a:pos x="53" y="28"/>
                </a:cxn>
                <a:cxn ang="0">
                  <a:pos x="52" y="26"/>
                </a:cxn>
                <a:cxn ang="0">
                  <a:pos x="49" y="27"/>
                </a:cxn>
                <a:cxn ang="0">
                  <a:pos x="45" y="28"/>
                </a:cxn>
                <a:cxn ang="0">
                  <a:pos x="34" y="31"/>
                </a:cxn>
                <a:cxn ang="0">
                  <a:pos x="23" y="31"/>
                </a:cxn>
                <a:cxn ang="0">
                  <a:pos x="14" y="30"/>
                </a:cxn>
                <a:cxn ang="0">
                  <a:pos x="8" y="27"/>
                </a:cxn>
                <a:cxn ang="0">
                  <a:pos x="5" y="24"/>
                </a:cxn>
                <a:cxn ang="0">
                  <a:pos x="1" y="19"/>
                </a:cxn>
                <a:cxn ang="0">
                  <a:pos x="0" y="12"/>
                </a:cxn>
                <a:cxn ang="0">
                  <a:pos x="3" y="4"/>
                </a:cxn>
                <a:cxn ang="0">
                  <a:pos x="5" y="1"/>
                </a:cxn>
                <a:cxn ang="0">
                  <a:pos x="8" y="0"/>
                </a:cxn>
              </a:cxnLst>
              <a:rect l="0" t="0" r="r" b="b"/>
              <a:pathLst>
                <a:path w="115" h="43">
                  <a:moveTo>
                    <a:pt x="8" y="0"/>
                  </a:moveTo>
                  <a:lnTo>
                    <a:pt x="11" y="0"/>
                  </a:lnTo>
                  <a:lnTo>
                    <a:pt x="15" y="4"/>
                  </a:lnTo>
                  <a:lnTo>
                    <a:pt x="18" y="8"/>
                  </a:lnTo>
                  <a:lnTo>
                    <a:pt x="22" y="12"/>
                  </a:lnTo>
                  <a:lnTo>
                    <a:pt x="38" y="15"/>
                  </a:lnTo>
                  <a:lnTo>
                    <a:pt x="48" y="17"/>
                  </a:lnTo>
                  <a:lnTo>
                    <a:pt x="52" y="22"/>
                  </a:lnTo>
                  <a:lnTo>
                    <a:pt x="53" y="20"/>
                  </a:lnTo>
                  <a:lnTo>
                    <a:pt x="57" y="17"/>
                  </a:lnTo>
                  <a:lnTo>
                    <a:pt x="65" y="15"/>
                  </a:lnTo>
                  <a:lnTo>
                    <a:pt x="68" y="16"/>
                  </a:lnTo>
                  <a:lnTo>
                    <a:pt x="75" y="17"/>
                  </a:lnTo>
                  <a:lnTo>
                    <a:pt x="91" y="20"/>
                  </a:lnTo>
                  <a:lnTo>
                    <a:pt x="97" y="22"/>
                  </a:lnTo>
                  <a:lnTo>
                    <a:pt x="100" y="23"/>
                  </a:lnTo>
                  <a:lnTo>
                    <a:pt x="104" y="24"/>
                  </a:lnTo>
                  <a:lnTo>
                    <a:pt x="106" y="27"/>
                  </a:lnTo>
                  <a:lnTo>
                    <a:pt x="111" y="30"/>
                  </a:lnTo>
                  <a:lnTo>
                    <a:pt x="113" y="34"/>
                  </a:lnTo>
                  <a:lnTo>
                    <a:pt x="115" y="38"/>
                  </a:lnTo>
                  <a:lnTo>
                    <a:pt x="115" y="41"/>
                  </a:lnTo>
                  <a:lnTo>
                    <a:pt x="112" y="43"/>
                  </a:lnTo>
                  <a:lnTo>
                    <a:pt x="106" y="43"/>
                  </a:lnTo>
                  <a:lnTo>
                    <a:pt x="98" y="42"/>
                  </a:lnTo>
                  <a:lnTo>
                    <a:pt x="89" y="41"/>
                  </a:lnTo>
                  <a:lnTo>
                    <a:pt x="70" y="41"/>
                  </a:lnTo>
                  <a:lnTo>
                    <a:pt x="63" y="37"/>
                  </a:lnTo>
                  <a:lnTo>
                    <a:pt x="55" y="30"/>
                  </a:lnTo>
                  <a:lnTo>
                    <a:pt x="53" y="28"/>
                  </a:lnTo>
                  <a:lnTo>
                    <a:pt x="52" y="26"/>
                  </a:lnTo>
                  <a:lnTo>
                    <a:pt x="49" y="27"/>
                  </a:lnTo>
                  <a:lnTo>
                    <a:pt x="45" y="28"/>
                  </a:lnTo>
                  <a:lnTo>
                    <a:pt x="34" y="31"/>
                  </a:lnTo>
                  <a:lnTo>
                    <a:pt x="23" y="31"/>
                  </a:lnTo>
                  <a:lnTo>
                    <a:pt x="14" y="30"/>
                  </a:lnTo>
                  <a:lnTo>
                    <a:pt x="8" y="27"/>
                  </a:lnTo>
                  <a:lnTo>
                    <a:pt x="5" y="24"/>
                  </a:lnTo>
                  <a:lnTo>
                    <a:pt x="1" y="19"/>
                  </a:lnTo>
                  <a:lnTo>
                    <a:pt x="0" y="12"/>
                  </a:lnTo>
                  <a:lnTo>
                    <a:pt x="3" y="4"/>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9">
              <a:extLst>
                <a:ext uri="{FF2B5EF4-FFF2-40B4-BE49-F238E27FC236}">
                  <a16:creationId xmlns:a16="http://schemas.microsoft.com/office/drawing/2014/main" id="{643CD73B-748F-A345-AFC5-2F528CCB9FE0}"/>
                </a:ext>
              </a:extLst>
            </p:cNvPr>
            <p:cNvSpPr>
              <a:spLocks/>
            </p:cNvSpPr>
            <p:nvPr/>
          </p:nvSpPr>
          <p:spPr bwMode="auto">
            <a:xfrm>
              <a:off x="6611927" y="3481384"/>
              <a:ext cx="25400" cy="26988"/>
            </a:xfrm>
            <a:custGeom>
              <a:avLst/>
              <a:gdLst/>
              <a:ahLst/>
              <a:cxnLst>
                <a:cxn ang="0">
                  <a:pos x="2" y="0"/>
                </a:cxn>
                <a:cxn ang="0">
                  <a:pos x="12" y="0"/>
                </a:cxn>
                <a:cxn ang="0">
                  <a:pos x="15" y="3"/>
                </a:cxn>
                <a:cxn ang="0">
                  <a:pos x="16" y="6"/>
                </a:cxn>
                <a:cxn ang="0">
                  <a:pos x="16" y="14"/>
                </a:cxn>
                <a:cxn ang="0">
                  <a:pos x="11" y="17"/>
                </a:cxn>
                <a:cxn ang="0">
                  <a:pos x="5" y="17"/>
                </a:cxn>
                <a:cxn ang="0">
                  <a:pos x="2" y="15"/>
                </a:cxn>
                <a:cxn ang="0">
                  <a:pos x="0" y="10"/>
                </a:cxn>
                <a:cxn ang="0">
                  <a:pos x="0" y="6"/>
                </a:cxn>
                <a:cxn ang="0">
                  <a:pos x="2" y="0"/>
                </a:cxn>
              </a:cxnLst>
              <a:rect l="0" t="0" r="r" b="b"/>
              <a:pathLst>
                <a:path w="16" h="17">
                  <a:moveTo>
                    <a:pt x="2" y="0"/>
                  </a:moveTo>
                  <a:lnTo>
                    <a:pt x="12" y="0"/>
                  </a:lnTo>
                  <a:lnTo>
                    <a:pt x="15" y="3"/>
                  </a:lnTo>
                  <a:lnTo>
                    <a:pt x="16" y="6"/>
                  </a:lnTo>
                  <a:lnTo>
                    <a:pt x="16" y="14"/>
                  </a:lnTo>
                  <a:lnTo>
                    <a:pt x="11" y="17"/>
                  </a:lnTo>
                  <a:lnTo>
                    <a:pt x="5" y="17"/>
                  </a:lnTo>
                  <a:lnTo>
                    <a:pt x="2" y="15"/>
                  </a:lnTo>
                  <a:lnTo>
                    <a:pt x="0" y="10"/>
                  </a:lnTo>
                  <a:lnTo>
                    <a:pt x="0" y="6"/>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50">
              <a:extLst>
                <a:ext uri="{FF2B5EF4-FFF2-40B4-BE49-F238E27FC236}">
                  <a16:creationId xmlns:a16="http://schemas.microsoft.com/office/drawing/2014/main" id="{24992A9A-ED48-C542-A83F-33F9B12A4866}"/>
                </a:ext>
              </a:extLst>
            </p:cNvPr>
            <p:cNvSpPr>
              <a:spLocks/>
            </p:cNvSpPr>
            <p:nvPr/>
          </p:nvSpPr>
          <p:spPr bwMode="auto">
            <a:xfrm>
              <a:off x="6702414" y="3451221"/>
              <a:ext cx="63500" cy="60325"/>
            </a:xfrm>
            <a:custGeom>
              <a:avLst/>
              <a:gdLst/>
              <a:ahLst/>
              <a:cxnLst>
                <a:cxn ang="0">
                  <a:pos x="22" y="0"/>
                </a:cxn>
                <a:cxn ang="0">
                  <a:pos x="28" y="1"/>
                </a:cxn>
                <a:cxn ang="0">
                  <a:pos x="33" y="4"/>
                </a:cxn>
                <a:cxn ang="0">
                  <a:pos x="38" y="10"/>
                </a:cxn>
                <a:cxn ang="0">
                  <a:pos x="40" y="15"/>
                </a:cxn>
                <a:cxn ang="0">
                  <a:pos x="37" y="21"/>
                </a:cxn>
                <a:cxn ang="0">
                  <a:pos x="33" y="23"/>
                </a:cxn>
                <a:cxn ang="0">
                  <a:pos x="30" y="25"/>
                </a:cxn>
                <a:cxn ang="0">
                  <a:pos x="26" y="25"/>
                </a:cxn>
                <a:cxn ang="0">
                  <a:pos x="25" y="26"/>
                </a:cxn>
                <a:cxn ang="0">
                  <a:pos x="23" y="26"/>
                </a:cxn>
                <a:cxn ang="0">
                  <a:pos x="18" y="32"/>
                </a:cxn>
                <a:cxn ang="0">
                  <a:pos x="12" y="36"/>
                </a:cxn>
                <a:cxn ang="0">
                  <a:pos x="7" y="38"/>
                </a:cxn>
                <a:cxn ang="0">
                  <a:pos x="3" y="38"/>
                </a:cxn>
                <a:cxn ang="0">
                  <a:pos x="0" y="34"/>
                </a:cxn>
                <a:cxn ang="0">
                  <a:pos x="3" y="25"/>
                </a:cxn>
                <a:cxn ang="0">
                  <a:pos x="8" y="15"/>
                </a:cxn>
                <a:cxn ang="0">
                  <a:pos x="17" y="4"/>
                </a:cxn>
                <a:cxn ang="0">
                  <a:pos x="22" y="0"/>
                </a:cxn>
              </a:cxnLst>
              <a:rect l="0" t="0" r="r" b="b"/>
              <a:pathLst>
                <a:path w="40" h="38">
                  <a:moveTo>
                    <a:pt x="22" y="0"/>
                  </a:moveTo>
                  <a:lnTo>
                    <a:pt x="28" y="1"/>
                  </a:lnTo>
                  <a:lnTo>
                    <a:pt x="33" y="4"/>
                  </a:lnTo>
                  <a:lnTo>
                    <a:pt x="38" y="10"/>
                  </a:lnTo>
                  <a:lnTo>
                    <a:pt x="40" y="15"/>
                  </a:lnTo>
                  <a:lnTo>
                    <a:pt x="37" y="21"/>
                  </a:lnTo>
                  <a:lnTo>
                    <a:pt x="33" y="23"/>
                  </a:lnTo>
                  <a:lnTo>
                    <a:pt x="30" y="25"/>
                  </a:lnTo>
                  <a:lnTo>
                    <a:pt x="26" y="25"/>
                  </a:lnTo>
                  <a:lnTo>
                    <a:pt x="25" y="26"/>
                  </a:lnTo>
                  <a:lnTo>
                    <a:pt x="23" y="26"/>
                  </a:lnTo>
                  <a:lnTo>
                    <a:pt x="18" y="32"/>
                  </a:lnTo>
                  <a:lnTo>
                    <a:pt x="12" y="36"/>
                  </a:lnTo>
                  <a:lnTo>
                    <a:pt x="7" y="38"/>
                  </a:lnTo>
                  <a:lnTo>
                    <a:pt x="3" y="38"/>
                  </a:lnTo>
                  <a:lnTo>
                    <a:pt x="0" y="34"/>
                  </a:lnTo>
                  <a:lnTo>
                    <a:pt x="3" y="25"/>
                  </a:lnTo>
                  <a:lnTo>
                    <a:pt x="8" y="15"/>
                  </a:lnTo>
                  <a:lnTo>
                    <a:pt x="17" y="4"/>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51">
              <a:extLst>
                <a:ext uri="{FF2B5EF4-FFF2-40B4-BE49-F238E27FC236}">
                  <a16:creationId xmlns:a16="http://schemas.microsoft.com/office/drawing/2014/main" id="{58F118B5-47AF-2042-A57B-E5451F12B75A}"/>
                </a:ext>
              </a:extLst>
            </p:cNvPr>
            <p:cNvSpPr>
              <a:spLocks/>
            </p:cNvSpPr>
            <p:nvPr/>
          </p:nvSpPr>
          <p:spPr bwMode="auto">
            <a:xfrm>
              <a:off x="6605577" y="3279771"/>
              <a:ext cx="95250" cy="112713"/>
            </a:xfrm>
            <a:custGeom>
              <a:avLst/>
              <a:gdLst/>
              <a:ahLst/>
              <a:cxnLst>
                <a:cxn ang="0">
                  <a:pos x="13" y="0"/>
                </a:cxn>
                <a:cxn ang="0">
                  <a:pos x="15" y="0"/>
                </a:cxn>
                <a:cxn ang="0">
                  <a:pos x="16" y="1"/>
                </a:cxn>
                <a:cxn ang="0">
                  <a:pos x="19" y="3"/>
                </a:cxn>
                <a:cxn ang="0">
                  <a:pos x="23" y="4"/>
                </a:cxn>
                <a:cxn ang="0">
                  <a:pos x="30" y="4"/>
                </a:cxn>
                <a:cxn ang="0">
                  <a:pos x="37" y="3"/>
                </a:cxn>
                <a:cxn ang="0">
                  <a:pos x="54" y="3"/>
                </a:cxn>
                <a:cxn ang="0">
                  <a:pos x="60" y="7"/>
                </a:cxn>
                <a:cxn ang="0">
                  <a:pos x="60" y="14"/>
                </a:cxn>
                <a:cxn ang="0">
                  <a:pos x="57" y="16"/>
                </a:cxn>
                <a:cxn ang="0">
                  <a:pos x="53" y="18"/>
                </a:cxn>
                <a:cxn ang="0">
                  <a:pos x="48" y="19"/>
                </a:cxn>
                <a:cxn ang="0">
                  <a:pos x="34" y="19"/>
                </a:cxn>
                <a:cxn ang="0">
                  <a:pos x="34" y="20"/>
                </a:cxn>
                <a:cxn ang="0">
                  <a:pos x="35" y="23"/>
                </a:cxn>
                <a:cxn ang="0">
                  <a:pos x="42" y="30"/>
                </a:cxn>
                <a:cxn ang="0">
                  <a:pos x="46" y="33"/>
                </a:cxn>
                <a:cxn ang="0">
                  <a:pos x="52" y="40"/>
                </a:cxn>
                <a:cxn ang="0">
                  <a:pos x="56" y="49"/>
                </a:cxn>
                <a:cxn ang="0">
                  <a:pos x="58" y="60"/>
                </a:cxn>
                <a:cxn ang="0">
                  <a:pos x="60" y="68"/>
                </a:cxn>
                <a:cxn ang="0">
                  <a:pos x="60" y="71"/>
                </a:cxn>
                <a:cxn ang="0">
                  <a:pos x="57" y="71"/>
                </a:cxn>
                <a:cxn ang="0">
                  <a:pos x="52" y="70"/>
                </a:cxn>
                <a:cxn ang="0">
                  <a:pos x="45" y="67"/>
                </a:cxn>
                <a:cxn ang="0">
                  <a:pos x="38" y="60"/>
                </a:cxn>
                <a:cxn ang="0">
                  <a:pos x="34" y="53"/>
                </a:cxn>
                <a:cxn ang="0">
                  <a:pos x="32" y="48"/>
                </a:cxn>
                <a:cxn ang="0">
                  <a:pos x="32" y="42"/>
                </a:cxn>
                <a:cxn ang="0">
                  <a:pos x="31" y="37"/>
                </a:cxn>
                <a:cxn ang="0">
                  <a:pos x="28" y="36"/>
                </a:cxn>
                <a:cxn ang="0">
                  <a:pos x="24" y="37"/>
                </a:cxn>
                <a:cxn ang="0">
                  <a:pos x="19" y="42"/>
                </a:cxn>
                <a:cxn ang="0">
                  <a:pos x="12" y="46"/>
                </a:cxn>
                <a:cxn ang="0">
                  <a:pos x="6" y="51"/>
                </a:cxn>
                <a:cxn ang="0">
                  <a:pos x="2" y="49"/>
                </a:cxn>
                <a:cxn ang="0">
                  <a:pos x="0" y="44"/>
                </a:cxn>
                <a:cxn ang="0">
                  <a:pos x="0" y="37"/>
                </a:cxn>
                <a:cxn ang="0">
                  <a:pos x="2" y="30"/>
                </a:cxn>
                <a:cxn ang="0">
                  <a:pos x="5" y="20"/>
                </a:cxn>
                <a:cxn ang="0">
                  <a:pos x="6" y="14"/>
                </a:cxn>
                <a:cxn ang="0">
                  <a:pos x="8" y="8"/>
                </a:cxn>
                <a:cxn ang="0">
                  <a:pos x="8" y="5"/>
                </a:cxn>
                <a:cxn ang="0">
                  <a:pos x="11" y="1"/>
                </a:cxn>
                <a:cxn ang="0">
                  <a:pos x="13" y="0"/>
                </a:cxn>
              </a:cxnLst>
              <a:rect l="0" t="0" r="r" b="b"/>
              <a:pathLst>
                <a:path w="60" h="71">
                  <a:moveTo>
                    <a:pt x="13" y="0"/>
                  </a:moveTo>
                  <a:lnTo>
                    <a:pt x="15" y="0"/>
                  </a:lnTo>
                  <a:lnTo>
                    <a:pt x="16" y="1"/>
                  </a:lnTo>
                  <a:lnTo>
                    <a:pt x="19" y="3"/>
                  </a:lnTo>
                  <a:lnTo>
                    <a:pt x="23" y="4"/>
                  </a:lnTo>
                  <a:lnTo>
                    <a:pt x="30" y="4"/>
                  </a:lnTo>
                  <a:lnTo>
                    <a:pt x="37" y="3"/>
                  </a:lnTo>
                  <a:lnTo>
                    <a:pt x="54" y="3"/>
                  </a:lnTo>
                  <a:lnTo>
                    <a:pt x="60" y="7"/>
                  </a:lnTo>
                  <a:lnTo>
                    <a:pt x="60" y="14"/>
                  </a:lnTo>
                  <a:lnTo>
                    <a:pt x="57" y="16"/>
                  </a:lnTo>
                  <a:lnTo>
                    <a:pt x="53" y="18"/>
                  </a:lnTo>
                  <a:lnTo>
                    <a:pt x="48" y="19"/>
                  </a:lnTo>
                  <a:lnTo>
                    <a:pt x="34" y="19"/>
                  </a:lnTo>
                  <a:lnTo>
                    <a:pt x="34" y="20"/>
                  </a:lnTo>
                  <a:lnTo>
                    <a:pt x="35" y="23"/>
                  </a:lnTo>
                  <a:lnTo>
                    <a:pt x="42" y="30"/>
                  </a:lnTo>
                  <a:lnTo>
                    <a:pt x="46" y="33"/>
                  </a:lnTo>
                  <a:lnTo>
                    <a:pt x="52" y="40"/>
                  </a:lnTo>
                  <a:lnTo>
                    <a:pt x="56" y="49"/>
                  </a:lnTo>
                  <a:lnTo>
                    <a:pt x="58" y="60"/>
                  </a:lnTo>
                  <a:lnTo>
                    <a:pt x="60" y="68"/>
                  </a:lnTo>
                  <a:lnTo>
                    <a:pt x="60" y="71"/>
                  </a:lnTo>
                  <a:lnTo>
                    <a:pt x="57" y="71"/>
                  </a:lnTo>
                  <a:lnTo>
                    <a:pt x="52" y="70"/>
                  </a:lnTo>
                  <a:lnTo>
                    <a:pt x="45" y="67"/>
                  </a:lnTo>
                  <a:lnTo>
                    <a:pt x="38" y="60"/>
                  </a:lnTo>
                  <a:lnTo>
                    <a:pt x="34" y="53"/>
                  </a:lnTo>
                  <a:lnTo>
                    <a:pt x="32" y="48"/>
                  </a:lnTo>
                  <a:lnTo>
                    <a:pt x="32" y="42"/>
                  </a:lnTo>
                  <a:lnTo>
                    <a:pt x="31" y="37"/>
                  </a:lnTo>
                  <a:lnTo>
                    <a:pt x="28" y="36"/>
                  </a:lnTo>
                  <a:lnTo>
                    <a:pt x="24" y="37"/>
                  </a:lnTo>
                  <a:lnTo>
                    <a:pt x="19" y="42"/>
                  </a:lnTo>
                  <a:lnTo>
                    <a:pt x="12" y="46"/>
                  </a:lnTo>
                  <a:lnTo>
                    <a:pt x="6" y="51"/>
                  </a:lnTo>
                  <a:lnTo>
                    <a:pt x="2" y="49"/>
                  </a:lnTo>
                  <a:lnTo>
                    <a:pt x="0" y="44"/>
                  </a:lnTo>
                  <a:lnTo>
                    <a:pt x="0" y="37"/>
                  </a:lnTo>
                  <a:lnTo>
                    <a:pt x="2" y="30"/>
                  </a:lnTo>
                  <a:lnTo>
                    <a:pt x="5" y="20"/>
                  </a:lnTo>
                  <a:lnTo>
                    <a:pt x="6" y="14"/>
                  </a:lnTo>
                  <a:lnTo>
                    <a:pt x="8" y="8"/>
                  </a:lnTo>
                  <a:lnTo>
                    <a:pt x="8" y="5"/>
                  </a:lnTo>
                  <a:lnTo>
                    <a:pt x="11" y="1"/>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2">
              <a:extLst>
                <a:ext uri="{FF2B5EF4-FFF2-40B4-BE49-F238E27FC236}">
                  <a16:creationId xmlns:a16="http://schemas.microsoft.com/office/drawing/2014/main" id="{1FED35D5-480E-FD43-96E4-3720A34B1FC3}"/>
                </a:ext>
              </a:extLst>
            </p:cNvPr>
            <p:cNvSpPr>
              <a:spLocks/>
            </p:cNvSpPr>
            <p:nvPr/>
          </p:nvSpPr>
          <p:spPr bwMode="auto">
            <a:xfrm>
              <a:off x="6630977" y="3228971"/>
              <a:ext cx="104775" cy="34925"/>
            </a:xfrm>
            <a:custGeom>
              <a:avLst/>
              <a:gdLst/>
              <a:ahLst/>
              <a:cxnLst>
                <a:cxn ang="0">
                  <a:pos x="64" y="0"/>
                </a:cxn>
                <a:cxn ang="0">
                  <a:pos x="66" y="2"/>
                </a:cxn>
                <a:cxn ang="0">
                  <a:pos x="66" y="3"/>
                </a:cxn>
                <a:cxn ang="0">
                  <a:pos x="62" y="11"/>
                </a:cxn>
                <a:cxn ang="0">
                  <a:pos x="57" y="15"/>
                </a:cxn>
                <a:cxn ang="0">
                  <a:pos x="55" y="17"/>
                </a:cxn>
                <a:cxn ang="0">
                  <a:pos x="48" y="17"/>
                </a:cxn>
                <a:cxn ang="0">
                  <a:pos x="37" y="20"/>
                </a:cxn>
                <a:cxn ang="0">
                  <a:pos x="25" y="21"/>
                </a:cxn>
                <a:cxn ang="0">
                  <a:pos x="14" y="22"/>
                </a:cxn>
                <a:cxn ang="0">
                  <a:pos x="8" y="22"/>
                </a:cxn>
                <a:cxn ang="0">
                  <a:pos x="3" y="20"/>
                </a:cxn>
                <a:cxn ang="0">
                  <a:pos x="0" y="17"/>
                </a:cxn>
                <a:cxn ang="0">
                  <a:pos x="0" y="14"/>
                </a:cxn>
                <a:cxn ang="0">
                  <a:pos x="1" y="10"/>
                </a:cxn>
                <a:cxn ang="0">
                  <a:pos x="4" y="6"/>
                </a:cxn>
                <a:cxn ang="0">
                  <a:pos x="7" y="6"/>
                </a:cxn>
                <a:cxn ang="0">
                  <a:pos x="14" y="7"/>
                </a:cxn>
                <a:cxn ang="0">
                  <a:pos x="22" y="9"/>
                </a:cxn>
                <a:cxn ang="0">
                  <a:pos x="26" y="9"/>
                </a:cxn>
                <a:cxn ang="0">
                  <a:pos x="30" y="7"/>
                </a:cxn>
                <a:cxn ang="0">
                  <a:pos x="40" y="4"/>
                </a:cxn>
                <a:cxn ang="0">
                  <a:pos x="59" y="2"/>
                </a:cxn>
                <a:cxn ang="0">
                  <a:pos x="64" y="0"/>
                </a:cxn>
              </a:cxnLst>
              <a:rect l="0" t="0" r="r" b="b"/>
              <a:pathLst>
                <a:path w="66" h="22">
                  <a:moveTo>
                    <a:pt x="64" y="0"/>
                  </a:moveTo>
                  <a:lnTo>
                    <a:pt x="66" y="2"/>
                  </a:lnTo>
                  <a:lnTo>
                    <a:pt x="66" y="3"/>
                  </a:lnTo>
                  <a:lnTo>
                    <a:pt x="62" y="11"/>
                  </a:lnTo>
                  <a:lnTo>
                    <a:pt x="57" y="15"/>
                  </a:lnTo>
                  <a:lnTo>
                    <a:pt x="55" y="17"/>
                  </a:lnTo>
                  <a:lnTo>
                    <a:pt x="48" y="17"/>
                  </a:lnTo>
                  <a:lnTo>
                    <a:pt x="37" y="20"/>
                  </a:lnTo>
                  <a:lnTo>
                    <a:pt x="25" y="21"/>
                  </a:lnTo>
                  <a:lnTo>
                    <a:pt x="14" y="22"/>
                  </a:lnTo>
                  <a:lnTo>
                    <a:pt x="8" y="22"/>
                  </a:lnTo>
                  <a:lnTo>
                    <a:pt x="3" y="20"/>
                  </a:lnTo>
                  <a:lnTo>
                    <a:pt x="0" y="17"/>
                  </a:lnTo>
                  <a:lnTo>
                    <a:pt x="0" y="14"/>
                  </a:lnTo>
                  <a:lnTo>
                    <a:pt x="1" y="10"/>
                  </a:lnTo>
                  <a:lnTo>
                    <a:pt x="4" y="6"/>
                  </a:lnTo>
                  <a:lnTo>
                    <a:pt x="7" y="6"/>
                  </a:lnTo>
                  <a:lnTo>
                    <a:pt x="14" y="7"/>
                  </a:lnTo>
                  <a:lnTo>
                    <a:pt x="22" y="9"/>
                  </a:lnTo>
                  <a:lnTo>
                    <a:pt x="26" y="9"/>
                  </a:lnTo>
                  <a:lnTo>
                    <a:pt x="30" y="7"/>
                  </a:lnTo>
                  <a:lnTo>
                    <a:pt x="40" y="4"/>
                  </a:lnTo>
                  <a:lnTo>
                    <a:pt x="5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3">
              <a:extLst>
                <a:ext uri="{FF2B5EF4-FFF2-40B4-BE49-F238E27FC236}">
                  <a16:creationId xmlns:a16="http://schemas.microsoft.com/office/drawing/2014/main" id="{E1C00C12-CE6A-BD4B-AA79-1FC71AFB6431}"/>
                </a:ext>
              </a:extLst>
            </p:cNvPr>
            <p:cNvSpPr>
              <a:spLocks/>
            </p:cNvSpPr>
            <p:nvPr/>
          </p:nvSpPr>
          <p:spPr bwMode="auto">
            <a:xfrm>
              <a:off x="6780202" y="3209922"/>
              <a:ext cx="34925" cy="74613"/>
            </a:xfrm>
            <a:custGeom>
              <a:avLst/>
              <a:gdLst/>
              <a:ahLst/>
              <a:cxnLst>
                <a:cxn ang="0">
                  <a:pos x="15" y="0"/>
                </a:cxn>
                <a:cxn ang="0">
                  <a:pos x="20" y="0"/>
                </a:cxn>
                <a:cxn ang="0">
                  <a:pos x="22" y="6"/>
                </a:cxn>
                <a:cxn ang="0">
                  <a:pos x="21" y="15"/>
                </a:cxn>
                <a:cxn ang="0">
                  <a:pos x="20" y="26"/>
                </a:cxn>
                <a:cxn ang="0">
                  <a:pos x="15" y="37"/>
                </a:cxn>
                <a:cxn ang="0">
                  <a:pos x="10" y="44"/>
                </a:cxn>
                <a:cxn ang="0">
                  <a:pos x="5" y="47"/>
                </a:cxn>
                <a:cxn ang="0">
                  <a:pos x="0" y="43"/>
                </a:cxn>
                <a:cxn ang="0">
                  <a:pos x="0" y="34"/>
                </a:cxn>
                <a:cxn ang="0">
                  <a:pos x="2" y="25"/>
                </a:cxn>
                <a:cxn ang="0">
                  <a:pos x="10" y="6"/>
                </a:cxn>
                <a:cxn ang="0">
                  <a:pos x="15" y="0"/>
                </a:cxn>
              </a:cxnLst>
              <a:rect l="0" t="0" r="r" b="b"/>
              <a:pathLst>
                <a:path w="22" h="47">
                  <a:moveTo>
                    <a:pt x="15" y="0"/>
                  </a:moveTo>
                  <a:lnTo>
                    <a:pt x="20" y="0"/>
                  </a:lnTo>
                  <a:lnTo>
                    <a:pt x="22" y="6"/>
                  </a:lnTo>
                  <a:lnTo>
                    <a:pt x="21" y="15"/>
                  </a:lnTo>
                  <a:lnTo>
                    <a:pt x="20" y="26"/>
                  </a:lnTo>
                  <a:lnTo>
                    <a:pt x="15" y="37"/>
                  </a:lnTo>
                  <a:lnTo>
                    <a:pt x="10" y="44"/>
                  </a:lnTo>
                  <a:lnTo>
                    <a:pt x="5" y="47"/>
                  </a:lnTo>
                  <a:lnTo>
                    <a:pt x="0" y="43"/>
                  </a:lnTo>
                  <a:lnTo>
                    <a:pt x="0" y="34"/>
                  </a:lnTo>
                  <a:lnTo>
                    <a:pt x="2" y="25"/>
                  </a:lnTo>
                  <a:lnTo>
                    <a:pt x="10" y="6"/>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4">
              <a:extLst>
                <a:ext uri="{FF2B5EF4-FFF2-40B4-BE49-F238E27FC236}">
                  <a16:creationId xmlns:a16="http://schemas.microsoft.com/office/drawing/2014/main" id="{25677747-8764-0E43-99B9-6C668DEFC837}"/>
                </a:ext>
              </a:extLst>
            </p:cNvPr>
            <p:cNvSpPr>
              <a:spLocks/>
            </p:cNvSpPr>
            <p:nvPr/>
          </p:nvSpPr>
          <p:spPr bwMode="auto">
            <a:xfrm>
              <a:off x="6410311" y="3098796"/>
              <a:ext cx="198438" cy="257174"/>
            </a:xfrm>
            <a:custGeom>
              <a:avLst/>
              <a:gdLst/>
              <a:ahLst/>
              <a:cxnLst>
                <a:cxn ang="0">
                  <a:pos x="105" y="0"/>
                </a:cxn>
                <a:cxn ang="0">
                  <a:pos x="106" y="17"/>
                </a:cxn>
                <a:cxn ang="0">
                  <a:pos x="114" y="28"/>
                </a:cxn>
                <a:cxn ang="0">
                  <a:pos x="124" y="25"/>
                </a:cxn>
                <a:cxn ang="0">
                  <a:pos x="125" y="29"/>
                </a:cxn>
                <a:cxn ang="0">
                  <a:pos x="113" y="40"/>
                </a:cxn>
                <a:cxn ang="0">
                  <a:pos x="106" y="49"/>
                </a:cxn>
                <a:cxn ang="0">
                  <a:pos x="113" y="67"/>
                </a:cxn>
                <a:cxn ang="0">
                  <a:pos x="119" y="89"/>
                </a:cxn>
                <a:cxn ang="0">
                  <a:pos x="110" y="104"/>
                </a:cxn>
                <a:cxn ang="0">
                  <a:pos x="97" y="122"/>
                </a:cxn>
                <a:cxn ang="0">
                  <a:pos x="93" y="144"/>
                </a:cxn>
                <a:cxn ang="0">
                  <a:pos x="93" y="159"/>
                </a:cxn>
                <a:cxn ang="0">
                  <a:pos x="78" y="162"/>
                </a:cxn>
                <a:cxn ang="0">
                  <a:pos x="62" y="159"/>
                </a:cxn>
                <a:cxn ang="0">
                  <a:pos x="39" y="156"/>
                </a:cxn>
                <a:cxn ang="0">
                  <a:pos x="24" y="148"/>
                </a:cxn>
                <a:cxn ang="0">
                  <a:pos x="6" y="123"/>
                </a:cxn>
                <a:cxn ang="0">
                  <a:pos x="0" y="93"/>
                </a:cxn>
                <a:cxn ang="0">
                  <a:pos x="1" y="74"/>
                </a:cxn>
                <a:cxn ang="0">
                  <a:pos x="5" y="73"/>
                </a:cxn>
                <a:cxn ang="0">
                  <a:pos x="9" y="76"/>
                </a:cxn>
                <a:cxn ang="0">
                  <a:pos x="17" y="81"/>
                </a:cxn>
                <a:cxn ang="0">
                  <a:pos x="20" y="82"/>
                </a:cxn>
                <a:cxn ang="0">
                  <a:pos x="24" y="73"/>
                </a:cxn>
                <a:cxn ang="0">
                  <a:pos x="28" y="66"/>
                </a:cxn>
                <a:cxn ang="0">
                  <a:pos x="35" y="62"/>
                </a:cxn>
                <a:cxn ang="0">
                  <a:pos x="45" y="58"/>
                </a:cxn>
                <a:cxn ang="0">
                  <a:pos x="52" y="54"/>
                </a:cxn>
                <a:cxn ang="0">
                  <a:pos x="57" y="44"/>
                </a:cxn>
                <a:cxn ang="0">
                  <a:pos x="68" y="32"/>
                </a:cxn>
                <a:cxn ang="0">
                  <a:pos x="83" y="30"/>
                </a:cxn>
                <a:cxn ang="0">
                  <a:pos x="88" y="29"/>
                </a:cxn>
                <a:cxn ang="0">
                  <a:pos x="90" y="26"/>
                </a:cxn>
                <a:cxn ang="0">
                  <a:pos x="88" y="22"/>
                </a:cxn>
                <a:cxn ang="0">
                  <a:pos x="87" y="11"/>
                </a:cxn>
                <a:cxn ang="0">
                  <a:pos x="91" y="6"/>
                </a:cxn>
                <a:cxn ang="0">
                  <a:pos x="98" y="0"/>
                </a:cxn>
              </a:cxnLst>
              <a:rect l="0" t="0" r="r" b="b"/>
              <a:pathLst>
                <a:path w="125" h="162">
                  <a:moveTo>
                    <a:pt x="98" y="0"/>
                  </a:moveTo>
                  <a:lnTo>
                    <a:pt x="105" y="0"/>
                  </a:lnTo>
                  <a:lnTo>
                    <a:pt x="105" y="3"/>
                  </a:lnTo>
                  <a:lnTo>
                    <a:pt x="106" y="17"/>
                  </a:lnTo>
                  <a:lnTo>
                    <a:pt x="110" y="25"/>
                  </a:lnTo>
                  <a:lnTo>
                    <a:pt x="114" y="28"/>
                  </a:lnTo>
                  <a:lnTo>
                    <a:pt x="119" y="28"/>
                  </a:lnTo>
                  <a:lnTo>
                    <a:pt x="124" y="25"/>
                  </a:lnTo>
                  <a:lnTo>
                    <a:pt x="125" y="26"/>
                  </a:lnTo>
                  <a:lnTo>
                    <a:pt x="125" y="29"/>
                  </a:lnTo>
                  <a:lnTo>
                    <a:pt x="117" y="37"/>
                  </a:lnTo>
                  <a:lnTo>
                    <a:pt x="113" y="40"/>
                  </a:lnTo>
                  <a:lnTo>
                    <a:pt x="109" y="44"/>
                  </a:lnTo>
                  <a:lnTo>
                    <a:pt x="106" y="49"/>
                  </a:lnTo>
                  <a:lnTo>
                    <a:pt x="109" y="58"/>
                  </a:lnTo>
                  <a:lnTo>
                    <a:pt x="113" y="67"/>
                  </a:lnTo>
                  <a:lnTo>
                    <a:pt x="117" y="78"/>
                  </a:lnTo>
                  <a:lnTo>
                    <a:pt x="119" y="89"/>
                  </a:lnTo>
                  <a:lnTo>
                    <a:pt x="116" y="97"/>
                  </a:lnTo>
                  <a:lnTo>
                    <a:pt x="110" y="104"/>
                  </a:lnTo>
                  <a:lnTo>
                    <a:pt x="102" y="113"/>
                  </a:lnTo>
                  <a:lnTo>
                    <a:pt x="97" y="122"/>
                  </a:lnTo>
                  <a:lnTo>
                    <a:pt x="94" y="133"/>
                  </a:lnTo>
                  <a:lnTo>
                    <a:pt x="93" y="144"/>
                  </a:lnTo>
                  <a:lnTo>
                    <a:pt x="94" y="154"/>
                  </a:lnTo>
                  <a:lnTo>
                    <a:pt x="93" y="159"/>
                  </a:lnTo>
                  <a:lnTo>
                    <a:pt x="86" y="160"/>
                  </a:lnTo>
                  <a:lnTo>
                    <a:pt x="78" y="162"/>
                  </a:lnTo>
                  <a:lnTo>
                    <a:pt x="69" y="160"/>
                  </a:lnTo>
                  <a:lnTo>
                    <a:pt x="62" y="159"/>
                  </a:lnTo>
                  <a:lnTo>
                    <a:pt x="50" y="156"/>
                  </a:lnTo>
                  <a:lnTo>
                    <a:pt x="39" y="156"/>
                  </a:lnTo>
                  <a:lnTo>
                    <a:pt x="32" y="154"/>
                  </a:lnTo>
                  <a:lnTo>
                    <a:pt x="24" y="148"/>
                  </a:lnTo>
                  <a:lnTo>
                    <a:pt x="15" y="137"/>
                  </a:lnTo>
                  <a:lnTo>
                    <a:pt x="6" y="123"/>
                  </a:lnTo>
                  <a:lnTo>
                    <a:pt x="2" y="108"/>
                  </a:lnTo>
                  <a:lnTo>
                    <a:pt x="0" y="93"/>
                  </a:lnTo>
                  <a:lnTo>
                    <a:pt x="0" y="81"/>
                  </a:lnTo>
                  <a:lnTo>
                    <a:pt x="1" y="74"/>
                  </a:lnTo>
                  <a:lnTo>
                    <a:pt x="2" y="73"/>
                  </a:lnTo>
                  <a:lnTo>
                    <a:pt x="5" y="73"/>
                  </a:lnTo>
                  <a:lnTo>
                    <a:pt x="6" y="74"/>
                  </a:lnTo>
                  <a:lnTo>
                    <a:pt x="9" y="76"/>
                  </a:lnTo>
                  <a:lnTo>
                    <a:pt x="12" y="78"/>
                  </a:lnTo>
                  <a:lnTo>
                    <a:pt x="17" y="81"/>
                  </a:lnTo>
                  <a:lnTo>
                    <a:pt x="19" y="82"/>
                  </a:lnTo>
                  <a:lnTo>
                    <a:pt x="20" y="82"/>
                  </a:lnTo>
                  <a:lnTo>
                    <a:pt x="21" y="81"/>
                  </a:lnTo>
                  <a:lnTo>
                    <a:pt x="24" y="73"/>
                  </a:lnTo>
                  <a:lnTo>
                    <a:pt x="27" y="70"/>
                  </a:lnTo>
                  <a:lnTo>
                    <a:pt x="28" y="66"/>
                  </a:lnTo>
                  <a:lnTo>
                    <a:pt x="31" y="63"/>
                  </a:lnTo>
                  <a:lnTo>
                    <a:pt x="35" y="62"/>
                  </a:lnTo>
                  <a:lnTo>
                    <a:pt x="41" y="60"/>
                  </a:lnTo>
                  <a:lnTo>
                    <a:pt x="45" y="58"/>
                  </a:lnTo>
                  <a:lnTo>
                    <a:pt x="49" y="56"/>
                  </a:lnTo>
                  <a:lnTo>
                    <a:pt x="52" y="54"/>
                  </a:lnTo>
                  <a:lnTo>
                    <a:pt x="54" y="49"/>
                  </a:lnTo>
                  <a:lnTo>
                    <a:pt x="57" y="44"/>
                  </a:lnTo>
                  <a:lnTo>
                    <a:pt x="61" y="37"/>
                  </a:lnTo>
                  <a:lnTo>
                    <a:pt x="68" y="32"/>
                  </a:lnTo>
                  <a:lnTo>
                    <a:pt x="78" y="30"/>
                  </a:lnTo>
                  <a:lnTo>
                    <a:pt x="83" y="30"/>
                  </a:lnTo>
                  <a:lnTo>
                    <a:pt x="86" y="29"/>
                  </a:lnTo>
                  <a:lnTo>
                    <a:pt x="88" y="29"/>
                  </a:lnTo>
                  <a:lnTo>
                    <a:pt x="90" y="28"/>
                  </a:lnTo>
                  <a:lnTo>
                    <a:pt x="90" y="26"/>
                  </a:lnTo>
                  <a:lnTo>
                    <a:pt x="88" y="23"/>
                  </a:lnTo>
                  <a:lnTo>
                    <a:pt x="88" y="22"/>
                  </a:lnTo>
                  <a:lnTo>
                    <a:pt x="87" y="19"/>
                  </a:lnTo>
                  <a:lnTo>
                    <a:pt x="87" y="11"/>
                  </a:lnTo>
                  <a:lnTo>
                    <a:pt x="88" y="8"/>
                  </a:lnTo>
                  <a:lnTo>
                    <a:pt x="91" y="6"/>
                  </a:lnTo>
                  <a:lnTo>
                    <a:pt x="94" y="4"/>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5">
              <a:extLst>
                <a:ext uri="{FF2B5EF4-FFF2-40B4-BE49-F238E27FC236}">
                  <a16:creationId xmlns:a16="http://schemas.microsoft.com/office/drawing/2014/main" id="{E57274FD-797D-4845-930E-B26BF966441B}"/>
                </a:ext>
              </a:extLst>
            </p:cNvPr>
            <p:cNvSpPr>
              <a:spLocks/>
            </p:cNvSpPr>
            <p:nvPr/>
          </p:nvSpPr>
          <p:spPr bwMode="auto">
            <a:xfrm>
              <a:off x="6618277" y="2817808"/>
              <a:ext cx="100013" cy="185738"/>
            </a:xfrm>
            <a:custGeom>
              <a:avLst/>
              <a:gdLst/>
              <a:ahLst/>
              <a:cxnLst>
                <a:cxn ang="0">
                  <a:pos x="27" y="0"/>
                </a:cxn>
                <a:cxn ang="0">
                  <a:pos x="29" y="0"/>
                </a:cxn>
                <a:cxn ang="0">
                  <a:pos x="37" y="5"/>
                </a:cxn>
                <a:cxn ang="0">
                  <a:pos x="42" y="13"/>
                </a:cxn>
                <a:cxn ang="0">
                  <a:pos x="44" y="20"/>
                </a:cxn>
                <a:cxn ang="0">
                  <a:pos x="44" y="26"/>
                </a:cxn>
                <a:cxn ang="0">
                  <a:pos x="41" y="32"/>
                </a:cxn>
                <a:cxn ang="0">
                  <a:pos x="35" y="36"/>
                </a:cxn>
                <a:cxn ang="0">
                  <a:pos x="30" y="42"/>
                </a:cxn>
                <a:cxn ang="0">
                  <a:pos x="26" y="51"/>
                </a:cxn>
                <a:cxn ang="0">
                  <a:pos x="24" y="55"/>
                </a:cxn>
                <a:cxn ang="0">
                  <a:pos x="24" y="61"/>
                </a:cxn>
                <a:cxn ang="0">
                  <a:pos x="26" y="62"/>
                </a:cxn>
                <a:cxn ang="0">
                  <a:pos x="30" y="62"/>
                </a:cxn>
                <a:cxn ang="0">
                  <a:pos x="31" y="61"/>
                </a:cxn>
                <a:cxn ang="0">
                  <a:pos x="37" y="61"/>
                </a:cxn>
                <a:cxn ang="0">
                  <a:pos x="40" y="59"/>
                </a:cxn>
                <a:cxn ang="0">
                  <a:pos x="42" y="61"/>
                </a:cxn>
                <a:cxn ang="0">
                  <a:pos x="48" y="62"/>
                </a:cxn>
                <a:cxn ang="0">
                  <a:pos x="52" y="65"/>
                </a:cxn>
                <a:cxn ang="0">
                  <a:pos x="56" y="66"/>
                </a:cxn>
                <a:cxn ang="0">
                  <a:pos x="60" y="66"/>
                </a:cxn>
                <a:cxn ang="0">
                  <a:pos x="61" y="68"/>
                </a:cxn>
                <a:cxn ang="0">
                  <a:pos x="63" y="68"/>
                </a:cxn>
                <a:cxn ang="0">
                  <a:pos x="63" y="69"/>
                </a:cxn>
                <a:cxn ang="0">
                  <a:pos x="60" y="74"/>
                </a:cxn>
                <a:cxn ang="0">
                  <a:pos x="56" y="77"/>
                </a:cxn>
                <a:cxn ang="0">
                  <a:pos x="49" y="78"/>
                </a:cxn>
                <a:cxn ang="0">
                  <a:pos x="41" y="80"/>
                </a:cxn>
                <a:cxn ang="0">
                  <a:pos x="34" y="85"/>
                </a:cxn>
                <a:cxn ang="0">
                  <a:pos x="30" y="91"/>
                </a:cxn>
                <a:cxn ang="0">
                  <a:pos x="24" y="98"/>
                </a:cxn>
                <a:cxn ang="0">
                  <a:pos x="11" y="111"/>
                </a:cxn>
                <a:cxn ang="0">
                  <a:pos x="5" y="115"/>
                </a:cxn>
                <a:cxn ang="0">
                  <a:pos x="1" y="117"/>
                </a:cxn>
                <a:cxn ang="0">
                  <a:pos x="1" y="114"/>
                </a:cxn>
                <a:cxn ang="0">
                  <a:pos x="5" y="106"/>
                </a:cxn>
                <a:cxn ang="0">
                  <a:pos x="11" y="98"/>
                </a:cxn>
                <a:cxn ang="0">
                  <a:pos x="24" y="84"/>
                </a:cxn>
                <a:cxn ang="0">
                  <a:pos x="24" y="80"/>
                </a:cxn>
                <a:cxn ang="0">
                  <a:pos x="20" y="74"/>
                </a:cxn>
                <a:cxn ang="0">
                  <a:pos x="14" y="68"/>
                </a:cxn>
                <a:cxn ang="0">
                  <a:pos x="7" y="59"/>
                </a:cxn>
                <a:cxn ang="0">
                  <a:pos x="1" y="51"/>
                </a:cxn>
                <a:cxn ang="0">
                  <a:pos x="0" y="43"/>
                </a:cxn>
                <a:cxn ang="0">
                  <a:pos x="1" y="37"/>
                </a:cxn>
                <a:cxn ang="0">
                  <a:pos x="5" y="32"/>
                </a:cxn>
                <a:cxn ang="0">
                  <a:pos x="11" y="28"/>
                </a:cxn>
                <a:cxn ang="0">
                  <a:pos x="18" y="22"/>
                </a:cxn>
                <a:cxn ang="0">
                  <a:pos x="22" y="17"/>
                </a:cxn>
                <a:cxn ang="0">
                  <a:pos x="23" y="11"/>
                </a:cxn>
                <a:cxn ang="0">
                  <a:pos x="23" y="6"/>
                </a:cxn>
                <a:cxn ang="0">
                  <a:pos x="24" y="2"/>
                </a:cxn>
                <a:cxn ang="0">
                  <a:pos x="27" y="0"/>
                </a:cxn>
              </a:cxnLst>
              <a:rect l="0" t="0" r="r" b="b"/>
              <a:pathLst>
                <a:path w="63" h="117">
                  <a:moveTo>
                    <a:pt x="27" y="0"/>
                  </a:moveTo>
                  <a:lnTo>
                    <a:pt x="29" y="0"/>
                  </a:lnTo>
                  <a:lnTo>
                    <a:pt x="37" y="5"/>
                  </a:lnTo>
                  <a:lnTo>
                    <a:pt x="42" y="13"/>
                  </a:lnTo>
                  <a:lnTo>
                    <a:pt x="44" y="20"/>
                  </a:lnTo>
                  <a:lnTo>
                    <a:pt x="44" y="26"/>
                  </a:lnTo>
                  <a:lnTo>
                    <a:pt x="41" y="32"/>
                  </a:lnTo>
                  <a:lnTo>
                    <a:pt x="35" y="36"/>
                  </a:lnTo>
                  <a:lnTo>
                    <a:pt x="30" y="42"/>
                  </a:lnTo>
                  <a:lnTo>
                    <a:pt x="26" y="51"/>
                  </a:lnTo>
                  <a:lnTo>
                    <a:pt x="24" y="55"/>
                  </a:lnTo>
                  <a:lnTo>
                    <a:pt x="24" y="61"/>
                  </a:lnTo>
                  <a:lnTo>
                    <a:pt x="26" y="62"/>
                  </a:lnTo>
                  <a:lnTo>
                    <a:pt x="30" y="62"/>
                  </a:lnTo>
                  <a:lnTo>
                    <a:pt x="31" y="61"/>
                  </a:lnTo>
                  <a:lnTo>
                    <a:pt x="37" y="61"/>
                  </a:lnTo>
                  <a:lnTo>
                    <a:pt x="40" y="59"/>
                  </a:lnTo>
                  <a:lnTo>
                    <a:pt x="42" y="61"/>
                  </a:lnTo>
                  <a:lnTo>
                    <a:pt x="48" y="62"/>
                  </a:lnTo>
                  <a:lnTo>
                    <a:pt x="52" y="65"/>
                  </a:lnTo>
                  <a:lnTo>
                    <a:pt x="56" y="66"/>
                  </a:lnTo>
                  <a:lnTo>
                    <a:pt x="60" y="66"/>
                  </a:lnTo>
                  <a:lnTo>
                    <a:pt x="61" y="68"/>
                  </a:lnTo>
                  <a:lnTo>
                    <a:pt x="63" y="68"/>
                  </a:lnTo>
                  <a:lnTo>
                    <a:pt x="63" y="69"/>
                  </a:lnTo>
                  <a:lnTo>
                    <a:pt x="60" y="74"/>
                  </a:lnTo>
                  <a:lnTo>
                    <a:pt x="56" y="77"/>
                  </a:lnTo>
                  <a:lnTo>
                    <a:pt x="49" y="78"/>
                  </a:lnTo>
                  <a:lnTo>
                    <a:pt x="41" y="80"/>
                  </a:lnTo>
                  <a:lnTo>
                    <a:pt x="34" y="85"/>
                  </a:lnTo>
                  <a:lnTo>
                    <a:pt x="30" y="91"/>
                  </a:lnTo>
                  <a:lnTo>
                    <a:pt x="24" y="98"/>
                  </a:lnTo>
                  <a:lnTo>
                    <a:pt x="11" y="111"/>
                  </a:lnTo>
                  <a:lnTo>
                    <a:pt x="5" y="115"/>
                  </a:lnTo>
                  <a:lnTo>
                    <a:pt x="1" y="117"/>
                  </a:lnTo>
                  <a:lnTo>
                    <a:pt x="1" y="114"/>
                  </a:lnTo>
                  <a:lnTo>
                    <a:pt x="5" y="106"/>
                  </a:lnTo>
                  <a:lnTo>
                    <a:pt x="11" y="98"/>
                  </a:lnTo>
                  <a:lnTo>
                    <a:pt x="24" y="84"/>
                  </a:lnTo>
                  <a:lnTo>
                    <a:pt x="24" y="80"/>
                  </a:lnTo>
                  <a:lnTo>
                    <a:pt x="20" y="74"/>
                  </a:lnTo>
                  <a:lnTo>
                    <a:pt x="14" y="68"/>
                  </a:lnTo>
                  <a:lnTo>
                    <a:pt x="7" y="59"/>
                  </a:lnTo>
                  <a:lnTo>
                    <a:pt x="1" y="51"/>
                  </a:lnTo>
                  <a:lnTo>
                    <a:pt x="0" y="43"/>
                  </a:lnTo>
                  <a:lnTo>
                    <a:pt x="1" y="37"/>
                  </a:lnTo>
                  <a:lnTo>
                    <a:pt x="5" y="32"/>
                  </a:lnTo>
                  <a:lnTo>
                    <a:pt x="11" y="28"/>
                  </a:lnTo>
                  <a:lnTo>
                    <a:pt x="18" y="22"/>
                  </a:lnTo>
                  <a:lnTo>
                    <a:pt x="22" y="17"/>
                  </a:lnTo>
                  <a:lnTo>
                    <a:pt x="23" y="11"/>
                  </a:lnTo>
                  <a:lnTo>
                    <a:pt x="23" y="6"/>
                  </a:lnTo>
                  <a:lnTo>
                    <a:pt x="24"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6">
              <a:extLst>
                <a:ext uri="{FF2B5EF4-FFF2-40B4-BE49-F238E27FC236}">
                  <a16:creationId xmlns:a16="http://schemas.microsoft.com/office/drawing/2014/main" id="{D2368C4C-AC05-474F-AD41-6897FDE22F8D}"/>
                </a:ext>
              </a:extLst>
            </p:cNvPr>
            <p:cNvSpPr>
              <a:spLocks/>
            </p:cNvSpPr>
            <p:nvPr/>
          </p:nvSpPr>
          <p:spPr bwMode="auto">
            <a:xfrm>
              <a:off x="6665902" y="2994020"/>
              <a:ext cx="52388" cy="39688"/>
            </a:xfrm>
            <a:custGeom>
              <a:avLst/>
              <a:gdLst/>
              <a:ahLst/>
              <a:cxnLst>
                <a:cxn ang="0">
                  <a:pos x="7" y="0"/>
                </a:cxn>
                <a:cxn ang="0">
                  <a:pos x="15" y="0"/>
                </a:cxn>
                <a:cxn ang="0">
                  <a:pos x="29" y="14"/>
                </a:cxn>
                <a:cxn ang="0">
                  <a:pos x="33" y="21"/>
                </a:cxn>
                <a:cxn ang="0">
                  <a:pos x="33" y="24"/>
                </a:cxn>
                <a:cxn ang="0">
                  <a:pos x="29" y="25"/>
                </a:cxn>
                <a:cxn ang="0">
                  <a:pos x="22" y="25"/>
                </a:cxn>
                <a:cxn ang="0">
                  <a:pos x="14" y="24"/>
                </a:cxn>
                <a:cxn ang="0">
                  <a:pos x="5" y="24"/>
                </a:cxn>
                <a:cxn ang="0">
                  <a:pos x="0" y="21"/>
                </a:cxn>
                <a:cxn ang="0">
                  <a:pos x="0" y="15"/>
                </a:cxn>
                <a:cxn ang="0">
                  <a:pos x="1" y="9"/>
                </a:cxn>
                <a:cxn ang="0">
                  <a:pos x="4" y="3"/>
                </a:cxn>
                <a:cxn ang="0">
                  <a:pos x="7" y="0"/>
                </a:cxn>
              </a:cxnLst>
              <a:rect l="0" t="0" r="r" b="b"/>
              <a:pathLst>
                <a:path w="33" h="25">
                  <a:moveTo>
                    <a:pt x="7" y="0"/>
                  </a:moveTo>
                  <a:lnTo>
                    <a:pt x="15" y="0"/>
                  </a:lnTo>
                  <a:lnTo>
                    <a:pt x="29" y="14"/>
                  </a:lnTo>
                  <a:lnTo>
                    <a:pt x="33" y="21"/>
                  </a:lnTo>
                  <a:lnTo>
                    <a:pt x="33" y="24"/>
                  </a:lnTo>
                  <a:lnTo>
                    <a:pt x="29" y="25"/>
                  </a:lnTo>
                  <a:lnTo>
                    <a:pt x="22" y="25"/>
                  </a:lnTo>
                  <a:lnTo>
                    <a:pt x="14" y="24"/>
                  </a:lnTo>
                  <a:lnTo>
                    <a:pt x="5" y="24"/>
                  </a:lnTo>
                  <a:lnTo>
                    <a:pt x="0" y="21"/>
                  </a:lnTo>
                  <a:lnTo>
                    <a:pt x="0" y="15"/>
                  </a:lnTo>
                  <a:lnTo>
                    <a:pt x="1" y="9"/>
                  </a:lnTo>
                  <a:lnTo>
                    <a:pt x="4" y="3"/>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7">
              <a:extLst>
                <a:ext uri="{FF2B5EF4-FFF2-40B4-BE49-F238E27FC236}">
                  <a16:creationId xmlns:a16="http://schemas.microsoft.com/office/drawing/2014/main" id="{7FDD9ED9-ED4A-FC43-BBAC-A61F66E5D2CF}"/>
                </a:ext>
              </a:extLst>
            </p:cNvPr>
            <p:cNvSpPr>
              <a:spLocks/>
            </p:cNvSpPr>
            <p:nvPr/>
          </p:nvSpPr>
          <p:spPr bwMode="auto">
            <a:xfrm>
              <a:off x="6718289" y="2963858"/>
              <a:ext cx="36513" cy="39688"/>
            </a:xfrm>
            <a:custGeom>
              <a:avLst/>
              <a:gdLst/>
              <a:ahLst/>
              <a:cxnLst>
                <a:cxn ang="0">
                  <a:pos x="9" y="0"/>
                </a:cxn>
                <a:cxn ang="0">
                  <a:pos x="16" y="3"/>
                </a:cxn>
                <a:cxn ang="0">
                  <a:pos x="20" y="7"/>
                </a:cxn>
                <a:cxn ang="0">
                  <a:pos x="23" y="13"/>
                </a:cxn>
                <a:cxn ang="0">
                  <a:pos x="22" y="18"/>
                </a:cxn>
                <a:cxn ang="0">
                  <a:pos x="18" y="22"/>
                </a:cxn>
                <a:cxn ang="0">
                  <a:pos x="9" y="25"/>
                </a:cxn>
                <a:cxn ang="0">
                  <a:pos x="2" y="23"/>
                </a:cxn>
                <a:cxn ang="0">
                  <a:pos x="0" y="19"/>
                </a:cxn>
                <a:cxn ang="0">
                  <a:pos x="1" y="13"/>
                </a:cxn>
                <a:cxn ang="0">
                  <a:pos x="4" y="6"/>
                </a:cxn>
                <a:cxn ang="0">
                  <a:pos x="7" y="2"/>
                </a:cxn>
                <a:cxn ang="0">
                  <a:pos x="9" y="0"/>
                </a:cxn>
              </a:cxnLst>
              <a:rect l="0" t="0" r="r" b="b"/>
              <a:pathLst>
                <a:path w="23" h="25">
                  <a:moveTo>
                    <a:pt x="9" y="0"/>
                  </a:moveTo>
                  <a:lnTo>
                    <a:pt x="16" y="3"/>
                  </a:lnTo>
                  <a:lnTo>
                    <a:pt x="20" y="7"/>
                  </a:lnTo>
                  <a:lnTo>
                    <a:pt x="23" y="13"/>
                  </a:lnTo>
                  <a:lnTo>
                    <a:pt x="22" y="18"/>
                  </a:lnTo>
                  <a:lnTo>
                    <a:pt x="18" y="22"/>
                  </a:lnTo>
                  <a:lnTo>
                    <a:pt x="9" y="25"/>
                  </a:lnTo>
                  <a:lnTo>
                    <a:pt x="2" y="23"/>
                  </a:lnTo>
                  <a:lnTo>
                    <a:pt x="0" y="19"/>
                  </a:lnTo>
                  <a:lnTo>
                    <a:pt x="1" y="13"/>
                  </a:lnTo>
                  <a:lnTo>
                    <a:pt x="4" y="6"/>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8">
              <a:extLst>
                <a:ext uri="{FF2B5EF4-FFF2-40B4-BE49-F238E27FC236}">
                  <a16:creationId xmlns:a16="http://schemas.microsoft.com/office/drawing/2014/main" id="{1BA1BFFC-D108-334C-A78C-3E31E56C0E68}"/>
                </a:ext>
              </a:extLst>
            </p:cNvPr>
            <p:cNvSpPr>
              <a:spLocks/>
            </p:cNvSpPr>
            <p:nvPr/>
          </p:nvSpPr>
          <p:spPr bwMode="auto">
            <a:xfrm>
              <a:off x="6659555" y="3038470"/>
              <a:ext cx="106363" cy="82550"/>
            </a:xfrm>
            <a:custGeom>
              <a:avLst/>
              <a:gdLst/>
              <a:ahLst/>
              <a:cxnLst>
                <a:cxn ang="0">
                  <a:pos x="49" y="0"/>
                </a:cxn>
                <a:cxn ang="0">
                  <a:pos x="56" y="7"/>
                </a:cxn>
                <a:cxn ang="0">
                  <a:pos x="63" y="15"/>
                </a:cxn>
                <a:cxn ang="0">
                  <a:pos x="67" y="22"/>
                </a:cxn>
                <a:cxn ang="0">
                  <a:pos x="67" y="30"/>
                </a:cxn>
                <a:cxn ang="0">
                  <a:pos x="63" y="38"/>
                </a:cxn>
                <a:cxn ang="0">
                  <a:pos x="56" y="46"/>
                </a:cxn>
                <a:cxn ang="0">
                  <a:pos x="48" y="50"/>
                </a:cxn>
                <a:cxn ang="0">
                  <a:pos x="44" y="52"/>
                </a:cxn>
                <a:cxn ang="0">
                  <a:pos x="39" y="52"/>
                </a:cxn>
                <a:cxn ang="0">
                  <a:pos x="38" y="50"/>
                </a:cxn>
                <a:cxn ang="0">
                  <a:pos x="35" y="49"/>
                </a:cxn>
                <a:cxn ang="0">
                  <a:pos x="34" y="45"/>
                </a:cxn>
                <a:cxn ang="0">
                  <a:pos x="31" y="41"/>
                </a:cxn>
                <a:cxn ang="0">
                  <a:pos x="27" y="35"/>
                </a:cxn>
                <a:cxn ang="0">
                  <a:pos x="11" y="33"/>
                </a:cxn>
                <a:cxn ang="0">
                  <a:pos x="4" y="33"/>
                </a:cxn>
                <a:cxn ang="0">
                  <a:pos x="0" y="30"/>
                </a:cxn>
                <a:cxn ang="0">
                  <a:pos x="0" y="26"/>
                </a:cxn>
                <a:cxn ang="0">
                  <a:pos x="4" y="20"/>
                </a:cxn>
                <a:cxn ang="0">
                  <a:pos x="9" y="15"/>
                </a:cxn>
                <a:cxn ang="0">
                  <a:pos x="18" y="12"/>
                </a:cxn>
                <a:cxn ang="0">
                  <a:pos x="24" y="12"/>
                </a:cxn>
                <a:cxn ang="0">
                  <a:pos x="30" y="15"/>
                </a:cxn>
                <a:cxn ang="0">
                  <a:pos x="34" y="16"/>
                </a:cxn>
                <a:cxn ang="0">
                  <a:pos x="37" y="16"/>
                </a:cxn>
                <a:cxn ang="0">
                  <a:pos x="42" y="11"/>
                </a:cxn>
                <a:cxn ang="0">
                  <a:pos x="49" y="0"/>
                </a:cxn>
              </a:cxnLst>
              <a:rect l="0" t="0" r="r" b="b"/>
              <a:pathLst>
                <a:path w="67" h="52">
                  <a:moveTo>
                    <a:pt x="49" y="0"/>
                  </a:moveTo>
                  <a:lnTo>
                    <a:pt x="56" y="7"/>
                  </a:lnTo>
                  <a:lnTo>
                    <a:pt x="63" y="15"/>
                  </a:lnTo>
                  <a:lnTo>
                    <a:pt x="67" y="22"/>
                  </a:lnTo>
                  <a:lnTo>
                    <a:pt x="67" y="30"/>
                  </a:lnTo>
                  <a:lnTo>
                    <a:pt x="63" y="38"/>
                  </a:lnTo>
                  <a:lnTo>
                    <a:pt x="56" y="46"/>
                  </a:lnTo>
                  <a:lnTo>
                    <a:pt x="48" y="50"/>
                  </a:lnTo>
                  <a:lnTo>
                    <a:pt x="44" y="52"/>
                  </a:lnTo>
                  <a:lnTo>
                    <a:pt x="39" y="52"/>
                  </a:lnTo>
                  <a:lnTo>
                    <a:pt x="38" y="50"/>
                  </a:lnTo>
                  <a:lnTo>
                    <a:pt x="35" y="49"/>
                  </a:lnTo>
                  <a:lnTo>
                    <a:pt x="34" y="45"/>
                  </a:lnTo>
                  <a:lnTo>
                    <a:pt x="31" y="41"/>
                  </a:lnTo>
                  <a:lnTo>
                    <a:pt x="27" y="35"/>
                  </a:lnTo>
                  <a:lnTo>
                    <a:pt x="11" y="33"/>
                  </a:lnTo>
                  <a:lnTo>
                    <a:pt x="4" y="33"/>
                  </a:lnTo>
                  <a:lnTo>
                    <a:pt x="0" y="30"/>
                  </a:lnTo>
                  <a:lnTo>
                    <a:pt x="0" y="26"/>
                  </a:lnTo>
                  <a:lnTo>
                    <a:pt x="4" y="20"/>
                  </a:lnTo>
                  <a:lnTo>
                    <a:pt x="9" y="15"/>
                  </a:lnTo>
                  <a:lnTo>
                    <a:pt x="18" y="12"/>
                  </a:lnTo>
                  <a:lnTo>
                    <a:pt x="24" y="12"/>
                  </a:lnTo>
                  <a:lnTo>
                    <a:pt x="30" y="15"/>
                  </a:lnTo>
                  <a:lnTo>
                    <a:pt x="34" y="16"/>
                  </a:lnTo>
                  <a:lnTo>
                    <a:pt x="37" y="16"/>
                  </a:lnTo>
                  <a:lnTo>
                    <a:pt x="42" y="11"/>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9">
              <a:extLst>
                <a:ext uri="{FF2B5EF4-FFF2-40B4-BE49-F238E27FC236}">
                  <a16:creationId xmlns:a16="http://schemas.microsoft.com/office/drawing/2014/main" id="{C14D91C2-11C1-5E4C-9093-64D6FFA41CCF}"/>
                </a:ext>
              </a:extLst>
            </p:cNvPr>
            <p:cNvSpPr>
              <a:spLocks/>
            </p:cNvSpPr>
            <p:nvPr/>
          </p:nvSpPr>
          <p:spPr bwMode="auto">
            <a:xfrm>
              <a:off x="6843713" y="3263900"/>
              <a:ext cx="390525" cy="258763"/>
            </a:xfrm>
            <a:custGeom>
              <a:avLst/>
              <a:gdLst/>
              <a:ahLst/>
              <a:cxnLst>
                <a:cxn ang="0">
                  <a:pos x="21" y="0"/>
                </a:cxn>
                <a:cxn ang="0">
                  <a:pos x="26" y="4"/>
                </a:cxn>
                <a:cxn ang="0">
                  <a:pos x="30" y="13"/>
                </a:cxn>
                <a:cxn ang="0">
                  <a:pos x="52" y="17"/>
                </a:cxn>
                <a:cxn ang="0">
                  <a:pos x="64" y="25"/>
                </a:cxn>
                <a:cxn ang="0">
                  <a:pos x="66" y="22"/>
                </a:cxn>
                <a:cxn ang="0">
                  <a:pos x="81" y="18"/>
                </a:cxn>
                <a:cxn ang="0">
                  <a:pos x="111" y="21"/>
                </a:cxn>
                <a:cxn ang="0">
                  <a:pos x="137" y="35"/>
                </a:cxn>
                <a:cxn ang="0">
                  <a:pos x="160" y="47"/>
                </a:cxn>
                <a:cxn ang="0">
                  <a:pos x="178" y="59"/>
                </a:cxn>
                <a:cxn ang="0">
                  <a:pos x="189" y="74"/>
                </a:cxn>
                <a:cxn ang="0">
                  <a:pos x="196" y="80"/>
                </a:cxn>
                <a:cxn ang="0">
                  <a:pos x="202" y="84"/>
                </a:cxn>
                <a:cxn ang="0">
                  <a:pos x="208" y="92"/>
                </a:cxn>
                <a:cxn ang="0">
                  <a:pos x="216" y="111"/>
                </a:cxn>
                <a:cxn ang="0">
                  <a:pos x="231" y="126"/>
                </a:cxn>
                <a:cxn ang="0">
                  <a:pos x="242" y="143"/>
                </a:cxn>
                <a:cxn ang="0">
                  <a:pos x="246" y="161"/>
                </a:cxn>
                <a:cxn ang="0">
                  <a:pos x="237" y="162"/>
                </a:cxn>
                <a:cxn ang="0">
                  <a:pos x="217" y="152"/>
                </a:cxn>
                <a:cxn ang="0">
                  <a:pos x="200" y="133"/>
                </a:cxn>
                <a:cxn ang="0">
                  <a:pos x="193" y="117"/>
                </a:cxn>
                <a:cxn ang="0">
                  <a:pos x="172" y="117"/>
                </a:cxn>
                <a:cxn ang="0">
                  <a:pos x="163" y="128"/>
                </a:cxn>
                <a:cxn ang="0">
                  <a:pos x="150" y="147"/>
                </a:cxn>
                <a:cxn ang="0">
                  <a:pos x="135" y="148"/>
                </a:cxn>
                <a:cxn ang="0">
                  <a:pos x="124" y="130"/>
                </a:cxn>
                <a:cxn ang="0">
                  <a:pos x="118" y="122"/>
                </a:cxn>
                <a:cxn ang="0">
                  <a:pos x="94" y="124"/>
                </a:cxn>
                <a:cxn ang="0">
                  <a:pos x="93" y="118"/>
                </a:cxn>
                <a:cxn ang="0">
                  <a:pos x="103" y="110"/>
                </a:cxn>
                <a:cxn ang="0">
                  <a:pos x="109" y="109"/>
                </a:cxn>
                <a:cxn ang="0">
                  <a:pos x="105" y="98"/>
                </a:cxn>
                <a:cxn ang="0">
                  <a:pos x="97" y="88"/>
                </a:cxn>
                <a:cxn ang="0">
                  <a:pos x="89" y="80"/>
                </a:cxn>
                <a:cxn ang="0">
                  <a:pos x="67" y="70"/>
                </a:cxn>
                <a:cxn ang="0">
                  <a:pos x="56" y="69"/>
                </a:cxn>
                <a:cxn ang="0">
                  <a:pos x="51" y="65"/>
                </a:cxn>
                <a:cxn ang="0">
                  <a:pos x="47" y="58"/>
                </a:cxn>
                <a:cxn ang="0">
                  <a:pos x="29" y="61"/>
                </a:cxn>
                <a:cxn ang="0">
                  <a:pos x="19" y="58"/>
                </a:cxn>
                <a:cxn ang="0">
                  <a:pos x="29" y="36"/>
                </a:cxn>
                <a:cxn ang="0">
                  <a:pos x="33" y="30"/>
                </a:cxn>
                <a:cxn ang="0">
                  <a:pos x="32" y="28"/>
                </a:cxn>
                <a:cxn ang="0">
                  <a:pos x="25" y="25"/>
                </a:cxn>
                <a:cxn ang="0">
                  <a:pos x="12" y="22"/>
                </a:cxn>
                <a:cxn ang="0">
                  <a:pos x="3" y="19"/>
                </a:cxn>
                <a:cxn ang="0">
                  <a:pos x="0" y="15"/>
                </a:cxn>
                <a:cxn ang="0">
                  <a:pos x="15" y="2"/>
                </a:cxn>
              </a:cxnLst>
              <a:rect l="0" t="0" r="r" b="b"/>
              <a:pathLst>
                <a:path w="246" h="163">
                  <a:moveTo>
                    <a:pt x="18" y="0"/>
                  </a:moveTo>
                  <a:lnTo>
                    <a:pt x="21" y="0"/>
                  </a:lnTo>
                  <a:lnTo>
                    <a:pt x="23" y="2"/>
                  </a:lnTo>
                  <a:lnTo>
                    <a:pt x="26" y="4"/>
                  </a:lnTo>
                  <a:lnTo>
                    <a:pt x="27" y="9"/>
                  </a:lnTo>
                  <a:lnTo>
                    <a:pt x="30" y="13"/>
                  </a:lnTo>
                  <a:lnTo>
                    <a:pt x="36" y="14"/>
                  </a:lnTo>
                  <a:lnTo>
                    <a:pt x="52" y="17"/>
                  </a:lnTo>
                  <a:lnTo>
                    <a:pt x="60" y="21"/>
                  </a:lnTo>
                  <a:lnTo>
                    <a:pt x="64" y="25"/>
                  </a:lnTo>
                  <a:lnTo>
                    <a:pt x="66" y="25"/>
                  </a:lnTo>
                  <a:lnTo>
                    <a:pt x="66" y="22"/>
                  </a:lnTo>
                  <a:lnTo>
                    <a:pt x="71" y="19"/>
                  </a:lnTo>
                  <a:lnTo>
                    <a:pt x="81" y="18"/>
                  </a:lnTo>
                  <a:lnTo>
                    <a:pt x="96" y="18"/>
                  </a:lnTo>
                  <a:lnTo>
                    <a:pt x="111" y="21"/>
                  </a:lnTo>
                  <a:lnTo>
                    <a:pt x="123" y="26"/>
                  </a:lnTo>
                  <a:lnTo>
                    <a:pt x="137" y="35"/>
                  </a:lnTo>
                  <a:lnTo>
                    <a:pt x="146" y="41"/>
                  </a:lnTo>
                  <a:lnTo>
                    <a:pt x="160" y="47"/>
                  </a:lnTo>
                  <a:lnTo>
                    <a:pt x="171" y="51"/>
                  </a:lnTo>
                  <a:lnTo>
                    <a:pt x="178" y="59"/>
                  </a:lnTo>
                  <a:lnTo>
                    <a:pt x="183" y="67"/>
                  </a:lnTo>
                  <a:lnTo>
                    <a:pt x="189" y="74"/>
                  </a:lnTo>
                  <a:lnTo>
                    <a:pt x="191" y="77"/>
                  </a:lnTo>
                  <a:lnTo>
                    <a:pt x="196" y="80"/>
                  </a:lnTo>
                  <a:lnTo>
                    <a:pt x="198" y="81"/>
                  </a:lnTo>
                  <a:lnTo>
                    <a:pt x="202" y="84"/>
                  </a:lnTo>
                  <a:lnTo>
                    <a:pt x="205" y="87"/>
                  </a:lnTo>
                  <a:lnTo>
                    <a:pt x="208" y="92"/>
                  </a:lnTo>
                  <a:lnTo>
                    <a:pt x="211" y="100"/>
                  </a:lnTo>
                  <a:lnTo>
                    <a:pt x="216" y="111"/>
                  </a:lnTo>
                  <a:lnTo>
                    <a:pt x="224" y="121"/>
                  </a:lnTo>
                  <a:lnTo>
                    <a:pt x="231" y="126"/>
                  </a:lnTo>
                  <a:lnTo>
                    <a:pt x="237" y="133"/>
                  </a:lnTo>
                  <a:lnTo>
                    <a:pt x="242" y="143"/>
                  </a:lnTo>
                  <a:lnTo>
                    <a:pt x="246" y="154"/>
                  </a:lnTo>
                  <a:lnTo>
                    <a:pt x="246" y="161"/>
                  </a:lnTo>
                  <a:lnTo>
                    <a:pt x="243" y="163"/>
                  </a:lnTo>
                  <a:lnTo>
                    <a:pt x="237" y="162"/>
                  </a:lnTo>
                  <a:lnTo>
                    <a:pt x="227" y="158"/>
                  </a:lnTo>
                  <a:lnTo>
                    <a:pt x="217" y="152"/>
                  </a:lnTo>
                  <a:lnTo>
                    <a:pt x="207" y="143"/>
                  </a:lnTo>
                  <a:lnTo>
                    <a:pt x="200" y="133"/>
                  </a:lnTo>
                  <a:lnTo>
                    <a:pt x="196" y="122"/>
                  </a:lnTo>
                  <a:lnTo>
                    <a:pt x="193" y="117"/>
                  </a:lnTo>
                  <a:lnTo>
                    <a:pt x="186" y="114"/>
                  </a:lnTo>
                  <a:lnTo>
                    <a:pt x="172" y="117"/>
                  </a:lnTo>
                  <a:lnTo>
                    <a:pt x="167" y="121"/>
                  </a:lnTo>
                  <a:lnTo>
                    <a:pt x="163" y="128"/>
                  </a:lnTo>
                  <a:lnTo>
                    <a:pt x="157" y="137"/>
                  </a:lnTo>
                  <a:lnTo>
                    <a:pt x="150" y="147"/>
                  </a:lnTo>
                  <a:lnTo>
                    <a:pt x="144" y="151"/>
                  </a:lnTo>
                  <a:lnTo>
                    <a:pt x="135" y="148"/>
                  </a:lnTo>
                  <a:lnTo>
                    <a:pt x="129" y="140"/>
                  </a:lnTo>
                  <a:lnTo>
                    <a:pt x="124" y="130"/>
                  </a:lnTo>
                  <a:lnTo>
                    <a:pt x="122" y="124"/>
                  </a:lnTo>
                  <a:lnTo>
                    <a:pt x="118" y="122"/>
                  </a:lnTo>
                  <a:lnTo>
                    <a:pt x="111" y="124"/>
                  </a:lnTo>
                  <a:lnTo>
                    <a:pt x="94" y="124"/>
                  </a:lnTo>
                  <a:lnTo>
                    <a:pt x="92" y="121"/>
                  </a:lnTo>
                  <a:lnTo>
                    <a:pt x="93" y="118"/>
                  </a:lnTo>
                  <a:lnTo>
                    <a:pt x="100" y="111"/>
                  </a:lnTo>
                  <a:lnTo>
                    <a:pt x="103" y="110"/>
                  </a:lnTo>
                  <a:lnTo>
                    <a:pt x="107" y="110"/>
                  </a:lnTo>
                  <a:lnTo>
                    <a:pt x="109" y="109"/>
                  </a:lnTo>
                  <a:lnTo>
                    <a:pt x="108" y="104"/>
                  </a:lnTo>
                  <a:lnTo>
                    <a:pt x="105" y="98"/>
                  </a:lnTo>
                  <a:lnTo>
                    <a:pt x="101" y="92"/>
                  </a:lnTo>
                  <a:lnTo>
                    <a:pt x="97" y="88"/>
                  </a:lnTo>
                  <a:lnTo>
                    <a:pt x="94" y="84"/>
                  </a:lnTo>
                  <a:lnTo>
                    <a:pt x="89" y="80"/>
                  </a:lnTo>
                  <a:lnTo>
                    <a:pt x="81" y="74"/>
                  </a:lnTo>
                  <a:lnTo>
                    <a:pt x="67" y="70"/>
                  </a:lnTo>
                  <a:lnTo>
                    <a:pt x="60" y="69"/>
                  </a:lnTo>
                  <a:lnTo>
                    <a:pt x="56" y="69"/>
                  </a:lnTo>
                  <a:lnTo>
                    <a:pt x="53" y="67"/>
                  </a:lnTo>
                  <a:lnTo>
                    <a:pt x="51" y="65"/>
                  </a:lnTo>
                  <a:lnTo>
                    <a:pt x="51" y="61"/>
                  </a:lnTo>
                  <a:lnTo>
                    <a:pt x="47" y="58"/>
                  </a:lnTo>
                  <a:lnTo>
                    <a:pt x="38" y="59"/>
                  </a:lnTo>
                  <a:lnTo>
                    <a:pt x="29" y="61"/>
                  </a:lnTo>
                  <a:lnTo>
                    <a:pt x="22" y="61"/>
                  </a:lnTo>
                  <a:lnTo>
                    <a:pt x="19" y="58"/>
                  </a:lnTo>
                  <a:lnTo>
                    <a:pt x="21" y="52"/>
                  </a:lnTo>
                  <a:lnTo>
                    <a:pt x="29" y="36"/>
                  </a:lnTo>
                  <a:lnTo>
                    <a:pt x="32" y="33"/>
                  </a:lnTo>
                  <a:lnTo>
                    <a:pt x="33" y="30"/>
                  </a:lnTo>
                  <a:lnTo>
                    <a:pt x="33" y="29"/>
                  </a:lnTo>
                  <a:lnTo>
                    <a:pt x="32" y="28"/>
                  </a:lnTo>
                  <a:lnTo>
                    <a:pt x="29" y="26"/>
                  </a:lnTo>
                  <a:lnTo>
                    <a:pt x="25" y="25"/>
                  </a:lnTo>
                  <a:lnTo>
                    <a:pt x="19" y="24"/>
                  </a:lnTo>
                  <a:lnTo>
                    <a:pt x="12" y="22"/>
                  </a:lnTo>
                  <a:lnTo>
                    <a:pt x="7" y="21"/>
                  </a:lnTo>
                  <a:lnTo>
                    <a:pt x="3" y="19"/>
                  </a:lnTo>
                  <a:lnTo>
                    <a:pt x="0" y="18"/>
                  </a:lnTo>
                  <a:lnTo>
                    <a:pt x="0" y="15"/>
                  </a:lnTo>
                  <a:lnTo>
                    <a:pt x="11" y="4"/>
                  </a:lnTo>
                  <a:lnTo>
                    <a:pt x="15"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DC2D1722-7B76-4B22-A7E7-1B896EAB67D6}"/>
              </a:ext>
            </a:extLst>
          </p:cNvPr>
          <p:cNvGrpSpPr/>
          <p:nvPr userDrawn="1"/>
        </p:nvGrpSpPr>
        <p:grpSpPr>
          <a:xfrm>
            <a:off x="-3" y="820243"/>
            <a:ext cx="12192003" cy="88389"/>
            <a:chOff x="-3" y="794367"/>
            <a:chExt cx="12192003" cy="88389"/>
          </a:xfrm>
        </p:grpSpPr>
        <p:sp>
          <p:nvSpPr>
            <p:cNvPr id="63" name="正方形/長方形 11">
              <a:extLst>
                <a:ext uri="{FF2B5EF4-FFF2-40B4-BE49-F238E27FC236}">
                  <a16:creationId xmlns:a16="http://schemas.microsoft.com/office/drawing/2014/main" id="{E0E886C2-CE26-445B-9CD7-61273D452CCB}"/>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64" name="グループ化 62">
              <a:extLst>
                <a:ext uri="{FF2B5EF4-FFF2-40B4-BE49-F238E27FC236}">
                  <a16:creationId xmlns:a16="http://schemas.microsoft.com/office/drawing/2014/main" id="{664F9041-9DAB-4CDA-B2C8-D7294720CA66}"/>
                </a:ext>
              </a:extLst>
            </p:cNvPr>
            <p:cNvGrpSpPr/>
            <p:nvPr userDrawn="1"/>
          </p:nvGrpSpPr>
          <p:grpSpPr bwMode="gray">
            <a:xfrm>
              <a:off x="-3" y="794367"/>
              <a:ext cx="1757857" cy="88389"/>
              <a:chOff x="312738" y="2747963"/>
              <a:chExt cx="1970087" cy="109537"/>
            </a:xfrm>
          </p:grpSpPr>
          <p:sp>
            <p:nvSpPr>
              <p:cNvPr id="65" name="正方形/長方形 69">
                <a:extLst>
                  <a:ext uri="{FF2B5EF4-FFF2-40B4-BE49-F238E27FC236}">
                    <a16:creationId xmlns:a16="http://schemas.microsoft.com/office/drawing/2014/main" id="{16E8623F-BD60-46BF-B867-D896D0CEF874}"/>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66" name="正方形/長方形 70">
                <a:extLst>
                  <a:ext uri="{FF2B5EF4-FFF2-40B4-BE49-F238E27FC236}">
                    <a16:creationId xmlns:a16="http://schemas.microsoft.com/office/drawing/2014/main" id="{F9CBBBEB-08CF-43CF-BF98-D66DECB9D532}"/>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67" name="Title Placeholder 1">
            <a:extLst>
              <a:ext uri="{FF2B5EF4-FFF2-40B4-BE49-F238E27FC236}">
                <a16:creationId xmlns:a16="http://schemas.microsoft.com/office/drawing/2014/main" id="{AE7DD297-7E22-475F-B18C-AFDD04F23F0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Tree>
    <p:extLst>
      <p:ext uri="{BB962C8B-B14F-4D97-AF65-F5344CB8AC3E}">
        <p14:creationId xmlns:p14="http://schemas.microsoft.com/office/powerpoint/2010/main" val="1965061983"/>
      </p:ext>
    </p:extLst>
  </p:cSld>
  <p:clrMapOvr>
    <a:overrideClrMapping bg1="lt1" tx1="dk1" bg2="lt2" tx2="dk2" accent1="accent1" accent2="accent2" accent3="accent3" accent4="accent4" accent5="accent5" accent6="accent6" hlink="hlink" folHlink="folHlink"/>
  </p:clrMapOvr>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amco_Systems_logo_slid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FA5C05-BA94-544D-961C-C2ED158C64F9}"/>
              </a:ext>
            </a:extLst>
          </p:cNvPr>
          <p:cNvPicPr>
            <a:picLocks noChangeAspect="1"/>
          </p:cNvPicPr>
          <p:nvPr/>
        </p:nvPicPr>
        <p:blipFill>
          <a:blip r:embed="rId2" cstate="screen">
            <a:biLevel thresh="50000"/>
            <a:extLst>
              <a:ext uri="{28A0092B-C50C-407E-A947-70E740481C1C}">
                <a14:useLocalDpi xmlns:a14="http://schemas.microsoft.com/office/drawing/2010/main"/>
              </a:ext>
            </a:extLst>
          </a:blip>
          <a:stretch>
            <a:fillRect/>
          </a:stretch>
        </p:blipFill>
        <p:spPr>
          <a:xfrm>
            <a:off x="3503419" y="2874305"/>
            <a:ext cx="5185162" cy="1109389"/>
          </a:xfrm>
          <a:prstGeom prst="rect">
            <a:avLst/>
          </a:prstGeom>
        </p:spPr>
      </p:pic>
      <p:sp>
        <p:nvSpPr>
          <p:cNvPr id="3" name="TextBox 2">
            <a:extLst>
              <a:ext uri="{FF2B5EF4-FFF2-40B4-BE49-F238E27FC236}">
                <a16:creationId xmlns:a16="http://schemas.microsoft.com/office/drawing/2014/main" id="{E5371ECE-DD9E-43C6-916D-C584ADB922F7}"/>
              </a:ext>
            </a:extLst>
          </p:cNvPr>
          <p:cNvSpPr txBox="1"/>
          <p:nvPr userDrawn="1"/>
        </p:nvSpPr>
        <p:spPr>
          <a:xfrm>
            <a:off x="-1" y="6418926"/>
            <a:ext cx="5812971" cy="455537"/>
          </a:xfrm>
          <a:prstGeom prst="rect">
            <a:avLst/>
          </a:prstGeom>
          <a:solidFill>
            <a:srgbClr val="1CADE4"/>
          </a:solidFill>
        </p:spPr>
        <p:txBody>
          <a:bodyPr wrap="square" lIns="268927" tIns="143428" rIns="179285" bIns="143428" rtlCol="0">
            <a:spAutoFit/>
          </a:bodyPr>
          <a:lstStyle/>
          <a:p>
            <a:endParaRPr lang="en-US" sz="1078" b="0" i="0" dirty="0">
              <a:solidFill>
                <a:schemeClr val="bg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9080980"/>
      </p:ext>
    </p:extLst>
  </p:cSld>
  <p:clrMapOvr>
    <a:masterClrMapping/>
  </p:clrMapOvr>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1_Ramco_Systems_logo_slide">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4D5F59-8F9C-DB4E-9892-34A03890C980}"/>
              </a:ext>
            </a:extLst>
          </p:cNvPr>
          <p:cNvSpPr txBox="1"/>
          <p:nvPr/>
        </p:nvSpPr>
        <p:spPr>
          <a:xfrm>
            <a:off x="642551" y="2669059"/>
            <a:ext cx="3286898" cy="960263"/>
          </a:xfrm>
          <a:prstGeom prst="rect">
            <a:avLst/>
          </a:prstGeom>
          <a:noFill/>
        </p:spPr>
        <p:txBody>
          <a:bodyPr wrap="square" lIns="182880" tIns="146304" rIns="182880" bIns="146304" rtlCol="0">
            <a:spAutoFit/>
          </a:bodyPr>
          <a:lstStyle/>
          <a:p>
            <a:pPr>
              <a:lnSpc>
                <a:spcPct val="90000"/>
              </a:lnSpc>
              <a:spcAft>
                <a:spcPts val="600"/>
              </a:spcAft>
            </a:pPr>
            <a:r>
              <a:rPr kumimoji="0" lang="en-US" sz="48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rPr>
              <a:t>Thank You</a:t>
            </a:r>
            <a:endParaRPr lang="en-GB" sz="4400" dirty="0">
              <a:solidFill>
                <a:schemeClr val="bg1"/>
              </a:solidFill>
            </a:endParaRPr>
          </a:p>
        </p:txBody>
      </p:sp>
      <p:sp>
        <p:nvSpPr>
          <p:cNvPr id="3" name="TextBox 2">
            <a:extLst>
              <a:ext uri="{FF2B5EF4-FFF2-40B4-BE49-F238E27FC236}">
                <a16:creationId xmlns:a16="http://schemas.microsoft.com/office/drawing/2014/main" id="{ED7F071A-DAB2-6141-B563-A5D6B304DB0D}"/>
              </a:ext>
            </a:extLst>
          </p:cNvPr>
          <p:cNvSpPr txBox="1"/>
          <p:nvPr/>
        </p:nvSpPr>
        <p:spPr>
          <a:xfrm>
            <a:off x="642551" y="5548184"/>
            <a:ext cx="11219935" cy="1134157"/>
          </a:xfrm>
          <a:prstGeom prst="rect">
            <a:avLst/>
          </a:prstGeom>
          <a:noFill/>
        </p:spPr>
        <p:txBody>
          <a:bodyPr wrap="square" lIns="182880" tIns="146304" rIns="182880" bIns="146304" rtlCol="0">
            <a:spAutoFit/>
          </a:bodyPr>
          <a:lstStyle/>
          <a:p>
            <a:pPr algn="just">
              <a:lnSpc>
                <a:spcPct val="90000"/>
              </a:lnSpc>
              <a:spcAft>
                <a:spcPts val="600"/>
              </a:spcAft>
            </a:pPr>
            <a:r>
              <a:rPr lang="en-GB" sz="1100" dirty="0">
                <a:solidFill>
                  <a:schemeClr val="bg1"/>
                </a:solidFill>
                <a:latin typeface="+mj-lt"/>
              </a:rPr>
              <a:t>Copyright 2021, Ramco Systems Limited. Information subject to change. All rights acknowledged.</a:t>
            </a:r>
          </a:p>
          <a:p>
            <a:pPr algn="just">
              <a:lnSpc>
                <a:spcPct val="90000"/>
              </a:lnSpc>
              <a:spcAft>
                <a:spcPts val="600"/>
              </a:spcAft>
            </a:pPr>
            <a:r>
              <a:rPr lang="en-GB" sz="1100" dirty="0">
                <a:solidFill>
                  <a:schemeClr val="bg1"/>
                </a:solidFill>
                <a:latin typeface="+mj-lt"/>
              </a:rPr>
              <a:t>The contents and information contained in this brochure are intended for general marketing purposes only and should not be relied upon by any person as being complete or accurate. Ramco Systems Limited, its group, employees, agents and other representatives will not accept any liability suffered or incurred by any person arising out of or in connection with any reliance on the content of or information contained in this brochure. This limitation applies to all loss or damage of any kind, including but not limited to, compensatory, direct, indirect or consequential damage, loss of income or profit, loss of or damage to property and claims by third party.</a:t>
            </a:r>
          </a:p>
        </p:txBody>
      </p:sp>
      <p:sp>
        <p:nvSpPr>
          <p:cNvPr id="5" name="TextBox 4">
            <a:extLst>
              <a:ext uri="{FF2B5EF4-FFF2-40B4-BE49-F238E27FC236}">
                <a16:creationId xmlns:a16="http://schemas.microsoft.com/office/drawing/2014/main" id="{BAFC193F-DCD4-7440-99CB-4B2ADE99E97B}"/>
              </a:ext>
            </a:extLst>
          </p:cNvPr>
          <p:cNvSpPr txBox="1"/>
          <p:nvPr/>
        </p:nvSpPr>
        <p:spPr>
          <a:xfrm>
            <a:off x="8789773" y="2539663"/>
            <a:ext cx="3286898" cy="926407"/>
          </a:xfrm>
          <a:prstGeom prst="rect">
            <a:avLst/>
          </a:prstGeom>
          <a:noFill/>
        </p:spPr>
        <p:txBody>
          <a:bodyPr wrap="square" lIns="182880" tIns="146304" rIns="182880" bIns="146304" rtlCol="0">
            <a:spAutoFit/>
          </a:bodyPr>
          <a:lstStyle/>
          <a:p>
            <a:pPr>
              <a:lnSpc>
                <a:spcPct val="90000"/>
              </a:lnSpc>
              <a:spcAft>
                <a:spcPts val="600"/>
              </a:spcAft>
            </a:pP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hlinkClick r:id="rId2">
                  <a:extLst>
                    <a:ext uri="{A12FA001-AC4F-418D-AE19-62706E023703}">
                      <ahyp:hlinkClr xmlns:ahyp="http://schemas.microsoft.com/office/drawing/2018/hyperlinkcolor" val="tx"/>
                    </a:ext>
                  </a:extLst>
                </a:hlinkClick>
              </a:rPr>
              <a:t>contact@ramco.com</a:t>
            </a: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rPr>
              <a:t> </a:t>
            </a:r>
          </a:p>
          <a:p>
            <a:pPr>
              <a:lnSpc>
                <a:spcPct val="90000"/>
              </a:lnSpc>
              <a:spcAft>
                <a:spcPts val="600"/>
              </a:spcAft>
            </a:pP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hlinkClick r:id="rId3">
                  <a:extLst>
                    <a:ext uri="{A12FA001-AC4F-418D-AE19-62706E023703}">
                      <ahyp:hlinkClr xmlns:ahyp="http://schemas.microsoft.com/office/drawing/2018/hyperlinkcolor" val="tx"/>
                    </a:ext>
                  </a:extLst>
                </a:hlinkClick>
              </a:rPr>
              <a:t>www.ramco.com</a:t>
            </a: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rPr>
              <a:t> </a:t>
            </a:r>
            <a:endParaRPr lang="en-GB" sz="1800" dirty="0">
              <a:solidFill>
                <a:schemeClr val="bg1"/>
              </a:solidFill>
            </a:endParaRPr>
          </a:p>
        </p:txBody>
      </p:sp>
      <p:pic>
        <p:nvPicPr>
          <p:cNvPr id="6" name="Picture 5">
            <a:extLst>
              <a:ext uri="{FF2B5EF4-FFF2-40B4-BE49-F238E27FC236}">
                <a16:creationId xmlns:a16="http://schemas.microsoft.com/office/drawing/2014/main" id="{2FC73F9F-4D83-4119-8062-284A38E51D73}"/>
              </a:ext>
            </a:extLst>
          </p:cNvPr>
          <p:cNvPicPr>
            <a:picLocks noChangeAspect="1"/>
          </p:cNvPicPr>
          <p:nvPr userDrawn="1"/>
        </p:nvPicPr>
        <p:blipFill>
          <a:blip r:embed="rId4" cstate="screen">
            <a:biLevel thresh="50000"/>
            <a:extLst>
              <a:ext uri="{28A0092B-C50C-407E-A947-70E740481C1C}">
                <a14:useLocalDpi xmlns:a14="http://schemas.microsoft.com/office/drawing/2010/main"/>
              </a:ext>
            </a:extLst>
          </a:blip>
          <a:stretch>
            <a:fillRect/>
          </a:stretch>
        </p:blipFill>
        <p:spPr>
          <a:xfrm>
            <a:off x="10433222" y="366919"/>
            <a:ext cx="1499901" cy="320911"/>
          </a:xfrm>
          <a:prstGeom prst="rect">
            <a:avLst/>
          </a:prstGeom>
        </p:spPr>
      </p:pic>
    </p:spTree>
    <p:extLst>
      <p:ext uri="{BB962C8B-B14F-4D97-AF65-F5344CB8AC3E}">
        <p14:creationId xmlns:p14="http://schemas.microsoft.com/office/powerpoint/2010/main" val="2889617142"/>
      </p:ext>
    </p:extLst>
  </p:cSld>
  <p:clrMapOvr>
    <a:masterClrMapping/>
  </p:clrMapOvr>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gt;Do not use layouts after this &gt;">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24504-36FD-4753-851D-5B7D02D4A2D1}"/>
              </a:ext>
            </a:extLst>
          </p:cNvPr>
          <p:cNvSpPr/>
          <p:nvPr userDrawn="1"/>
        </p:nvSpPr>
        <p:spPr>
          <a:xfrm>
            <a:off x="0" y="0"/>
            <a:ext cx="12192000" cy="6858000"/>
          </a:xfrm>
          <a:prstGeom prst="rect">
            <a:avLst/>
          </a:prstGeom>
          <a:solidFill>
            <a:schemeClr val="tx1"/>
          </a:solid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sp>
        <p:nvSpPr>
          <p:cNvPr id="5" name="Do not use"/>
          <p:cNvSpPr txBox="1"/>
          <p:nvPr userDrawn="1"/>
        </p:nvSpPr>
        <p:spPr>
          <a:xfrm>
            <a:off x="430213" y="656823"/>
            <a:ext cx="11356977" cy="2893100"/>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4400" b="0" noProof="0" dirty="0">
                <a:solidFill>
                  <a:schemeClr val="bg1"/>
                </a:solidFill>
              </a:rPr>
              <a:t>If you see any </a:t>
            </a:r>
            <a:r>
              <a:rPr lang="en-US" sz="4400" b="1" i="1" noProof="0" dirty="0">
                <a:solidFill>
                  <a:schemeClr val="bg1"/>
                </a:solidFill>
              </a:rPr>
              <a:t>layouts after this </a:t>
            </a:r>
            <a:r>
              <a:rPr lang="en-US" sz="4400" b="0" i="0" noProof="0" dirty="0">
                <a:solidFill>
                  <a:schemeClr val="bg1"/>
                </a:solidFill>
              </a:rPr>
              <a:t>one</a:t>
            </a:r>
            <a:r>
              <a:rPr lang="en-US" sz="4400" b="1" i="1" noProof="0" dirty="0">
                <a:solidFill>
                  <a:schemeClr val="bg1"/>
                </a:solidFill>
              </a:rPr>
              <a:t>,</a:t>
            </a:r>
            <a:br>
              <a:rPr lang="en-US" sz="4400" b="0" i="0" noProof="0" dirty="0">
                <a:solidFill>
                  <a:schemeClr val="bg1"/>
                </a:solidFill>
              </a:rPr>
            </a:br>
            <a:r>
              <a:rPr lang="en-US" sz="4400" b="0" noProof="0" dirty="0">
                <a:solidFill>
                  <a:schemeClr val="bg1"/>
                </a:solidFill>
              </a:rPr>
              <a:t>do not use them. These layouts </a:t>
            </a:r>
            <a:r>
              <a:rPr lang="en-US" sz="4400" b="1" i="1" u="none" noProof="0" dirty="0">
                <a:solidFill>
                  <a:schemeClr val="bg1"/>
                </a:solidFill>
              </a:rPr>
              <a:t>are not </a:t>
            </a:r>
            <a:r>
              <a:rPr lang="en-US" sz="4400" b="0" noProof="0" dirty="0">
                <a:solidFill>
                  <a:schemeClr val="bg1"/>
                </a:solidFill>
              </a:rPr>
              <a:t>part of our corporate template.</a:t>
            </a:r>
            <a:br>
              <a:rPr lang="en-US" sz="2800" b="0" noProof="0" dirty="0">
                <a:solidFill>
                  <a:schemeClr val="bg1"/>
                </a:solidFill>
              </a:rPr>
            </a:br>
            <a:br>
              <a:rPr lang="en-US" sz="2800" b="0" noProof="0" dirty="0">
                <a:solidFill>
                  <a:schemeClr val="bg1"/>
                </a:solidFill>
              </a:rPr>
            </a:br>
            <a:endParaRPr lang="en-US" sz="2800" b="0" noProof="0" dirty="0">
              <a:solidFill>
                <a:schemeClr val="bg1"/>
              </a:solidFill>
            </a:endParaRPr>
          </a:p>
        </p:txBody>
      </p:sp>
      <p:grpSp>
        <p:nvGrpSpPr>
          <p:cNvPr id="4" name="Group 3">
            <a:extLst>
              <a:ext uri="{FF2B5EF4-FFF2-40B4-BE49-F238E27FC236}">
                <a16:creationId xmlns:a16="http://schemas.microsoft.com/office/drawing/2014/main" id="{2BEB5E5A-DA85-4D5B-80B9-F94482F55D76}"/>
              </a:ext>
            </a:extLst>
          </p:cNvPr>
          <p:cNvGrpSpPr/>
          <p:nvPr userDrawn="1"/>
        </p:nvGrpSpPr>
        <p:grpSpPr>
          <a:xfrm rot="8100000">
            <a:off x="10404874" y="3325226"/>
            <a:ext cx="1036788" cy="1036788"/>
            <a:chOff x="6096000" y="4963130"/>
            <a:chExt cx="1456719" cy="1456719"/>
          </a:xfrm>
          <a:solidFill>
            <a:schemeClr val="bg1"/>
          </a:solidFill>
        </p:grpSpPr>
        <p:sp>
          <p:nvSpPr>
            <p:cNvPr id="3" name="Rectangle 2">
              <a:extLst>
                <a:ext uri="{FF2B5EF4-FFF2-40B4-BE49-F238E27FC236}">
                  <a16:creationId xmlns:a16="http://schemas.microsoft.com/office/drawing/2014/main" id="{C823227E-A862-4A7F-BC20-0D107430AB2C}"/>
                </a:ext>
              </a:extLst>
            </p:cNvPr>
            <p:cNvSpPr/>
            <p:nvPr userDrawn="1"/>
          </p:nvSpPr>
          <p:spPr>
            <a:xfrm rot="5400000">
              <a:off x="5534135" y="5524995"/>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sp>
          <p:nvSpPr>
            <p:cNvPr id="6" name="Rectangle 5">
              <a:extLst>
                <a:ext uri="{FF2B5EF4-FFF2-40B4-BE49-F238E27FC236}">
                  <a16:creationId xmlns:a16="http://schemas.microsoft.com/office/drawing/2014/main" id="{08501AE6-6504-4184-9443-E89AFACF769D}"/>
                </a:ext>
              </a:extLst>
            </p:cNvPr>
            <p:cNvSpPr/>
            <p:nvPr userDrawn="1"/>
          </p:nvSpPr>
          <p:spPr>
            <a:xfrm rot="10800000">
              <a:off x="6096000" y="4963130"/>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grpSp>
      <p:sp>
        <p:nvSpPr>
          <p:cNvPr id="12" name="Rectangle 11">
            <a:extLst>
              <a:ext uri="{FF2B5EF4-FFF2-40B4-BE49-F238E27FC236}">
                <a16:creationId xmlns:a16="http://schemas.microsoft.com/office/drawing/2014/main" id="{67CEE09B-6EE1-4BF2-85A3-DE69E91BC4C6}"/>
              </a:ext>
            </a:extLst>
          </p:cNvPr>
          <p:cNvSpPr/>
          <p:nvPr userDrawn="1"/>
        </p:nvSpPr>
        <p:spPr>
          <a:xfrm>
            <a:off x="430213" y="2588374"/>
            <a:ext cx="10152346" cy="2215991"/>
          </a:xfrm>
          <a:prstGeom prst="rect">
            <a:avLst/>
          </a:prstGeom>
        </p:spPr>
        <p:txBody>
          <a:bodyPr wrap="square">
            <a:spAutoFit/>
          </a:bodyPr>
          <a:lstStyle/>
          <a:p>
            <a:pPr algn="ctr"/>
            <a:r>
              <a:rPr lang="en-US" sz="13800" b="1" i="1" noProof="0" dirty="0">
                <a:solidFill>
                  <a:schemeClr val="bg1"/>
                </a:solidFill>
              </a:rPr>
              <a:t>Do not use </a:t>
            </a:r>
            <a:endParaRPr lang="en-US" sz="2400" b="1" i="1" dirty="0"/>
          </a:p>
        </p:txBody>
      </p:sp>
      <p:sp>
        <p:nvSpPr>
          <p:cNvPr id="16" name="Do not use">
            <a:extLst>
              <a:ext uri="{FF2B5EF4-FFF2-40B4-BE49-F238E27FC236}">
                <a16:creationId xmlns:a16="http://schemas.microsoft.com/office/drawing/2014/main" id="{A8FA78FA-4D94-4717-B7C6-6F86378D6B01}"/>
              </a:ext>
            </a:extLst>
          </p:cNvPr>
          <p:cNvSpPr txBox="1"/>
          <p:nvPr userDrawn="1"/>
        </p:nvSpPr>
        <p:spPr>
          <a:xfrm>
            <a:off x="430214" y="5186455"/>
            <a:ext cx="11356974" cy="969496"/>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2000" b="0" noProof="0" dirty="0">
                <a:solidFill>
                  <a:schemeClr val="bg1"/>
                </a:solidFill>
              </a:rPr>
              <a:t>Due to PowerPoint’s standard Copy/Paste functionality extra undesirable layouts can appear.</a:t>
            </a:r>
          </a:p>
          <a:p>
            <a:pPr marL="0" marR="0" indent="0" algn="ctr" fontAlgn="auto">
              <a:lnSpc>
                <a:spcPct val="100000"/>
              </a:lnSpc>
              <a:spcBef>
                <a:spcPts val="600"/>
              </a:spcBef>
              <a:spcAft>
                <a:spcPts val="0"/>
              </a:spcAft>
              <a:buClr>
                <a:srgbClr val="003755"/>
              </a:buClr>
              <a:buSzTx/>
              <a:buFontTx/>
              <a:buNone/>
              <a:tabLst/>
            </a:pPr>
            <a:r>
              <a:rPr lang="en-US" sz="2000" b="0" noProof="0" dirty="0">
                <a:solidFill>
                  <a:schemeClr val="bg1"/>
                </a:solidFill>
              </a:rPr>
              <a:t>Also notice: Layouts after this might contain potential confidential information.</a:t>
            </a:r>
            <a:br>
              <a:rPr lang="en-US" sz="1800" b="0" noProof="0" dirty="0">
                <a:solidFill>
                  <a:schemeClr val="bg1"/>
                </a:solidFill>
              </a:rPr>
            </a:br>
            <a:endParaRPr lang="en-US" sz="1800" b="0" noProof="0" dirty="0">
              <a:solidFill>
                <a:schemeClr val="bg1"/>
              </a:solidFill>
            </a:endParaRPr>
          </a:p>
        </p:txBody>
      </p:sp>
      <p:sp>
        <p:nvSpPr>
          <p:cNvPr id="9" name="Date Placeholder 2">
            <a:extLst>
              <a:ext uri="{FF2B5EF4-FFF2-40B4-BE49-F238E27FC236}">
                <a16:creationId xmlns:a16="http://schemas.microsoft.com/office/drawing/2014/main" id="{B12B154D-76F1-409D-A798-AA5203EE7F44}"/>
              </a:ext>
            </a:extLst>
          </p:cNvPr>
          <p:cNvSpPr>
            <a:spLocks noGrp="1"/>
          </p:cNvSpPr>
          <p:nvPr>
            <p:ph type="dt" sz="half" idx="10"/>
          </p:nvPr>
        </p:nvSpPr>
        <p:spPr>
          <a:xfrm>
            <a:off x="875270" y="6432550"/>
            <a:ext cx="2743200" cy="216000"/>
          </a:xfrm>
          <a:prstGeom prst="rect">
            <a:avLst/>
          </a:prstGeom>
        </p:spPr>
        <p:txBody>
          <a:bodyPr vert="horz" lIns="0" tIns="0" rIns="0" bIns="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1CC16F-1C62-447A-91D5-C3D75F6D2ED0}" type="datetime3">
              <a:rPr lang="en-US" smtClean="0"/>
              <a:pPr/>
              <a:t>25 May 2022</a:t>
            </a:fld>
            <a:endParaRPr lang="en-US" dirty="0"/>
          </a:p>
        </p:txBody>
      </p:sp>
      <p:sp>
        <p:nvSpPr>
          <p:cNvPr id="10" name="Footer Placeholder 3">
            <a:extLst>
              <a:ext uri="{FF2B5EF4-FFF2-40B4-BE49-F238E27FC236}">
                <a16:creationId xmlns:a16="http://schemas.microsoft.com/office/drawing/2014/main" id="{7D212C3A-1726-4BC5-8AF1-72D08F6358E7}"/>
              </a:ext>
            </a:extLst>
          </p:cNvPr>
          <p:cNvSpPr>
            <a:spLocks noGrp="1"/>
          </p:cNvSpPr>
          <p:nvPr>
            <p:ph type="ftr" sz="quarter" idx="11"/>
          </p:nvPr>
        </p:nvSpPr>
        <p:spPr>
          <a:xfrm>
            <a:off x="0" y="6912000"/>
            <a:ext cx="0" cy="0"/>
          </a:xfrm>
          <a:prstGeom prst="rect">
            <a:avLst/>
          </a:prstGeom>
        </p:spPr>
        <p:txBody>
          <a:bodyPr/>
          <a:lstStyle>
            <a:lvl1pPr>
              <a:defRPr>
                <a:noFill/>
              </a:defRPr>
            </a:lvl1pPr>
          </a:lstStyle>
          <a:p>
            <a:endParaRPr lang="en-US" dirty="0"/>
          </a:p>
        </p:txBody>
      </p:sp>
      <p:sp>
        <p:nvSpPr>
          <p:cNvPr id="11" name="Slide Number Placeholder 4">
            <a:extLst>
              <a:ext uri="{FF2B5EF4-FFF2-40B4-BE49-F238E27FC236}">
                <a16:creationId xmlns:a16="http://schemas.microsoft.com/office/drawing/2014/main" id="{989D5CFC-5012-4F36-B4E7-CE36F67CD235}"/>
              </a:ext>
            </a:extLst>
          </p:cNvPr>
          <p:cNvSpPr>
            <a:spLocks noGrp="1"/>
          </p:cNvSpPr>
          <p:nvPr>
            <p:ph type="sldNum" sz="quarter" idx="12"/>
          </p:nvPr>
        </p:nvSpPr>
        <p:spPr>
          <a:xfrm flipV="1">
            <a:off x="0" y="6912000"/>
            <a:ext cx="0" cy="0"/>
          </a:xfrm>
          <a:prstGeom prst="rect">
            <a:avLst/>
          </a:prstGeom>
        </p:spPr>
        <p:txBody>
          <a:bodyPr/>
          <a:lstStyle>
            <a:lvl1pPr>
              <a:defRPr>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99577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amco_Systems_Title_Slide_Gray">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8965467-8817-6945-A438-C9A5EDEA9361}"/>
              </a:ext>
            </a:extLst>
          </p:cNvPr>
          <p:cNvSpPr/>
          <p:nvPr/>
        </p:nvSpPr>
        <p:spPr bwMode="auto">
          <a:xfrm>
            <a:off x="1" y="1793105"/>
            <a:ext cx="9118322" cy="228340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69242" y="2529335"/>
            <a:ext cx="8067822" cy="899665"/>
          </a:xfrm>
          <a:prstGeom prst="rect">
            <a:avLst/>
          </a:prstGeom>
        </p:spPr>
        <p:txBody>
          <a:bodyPr anchor="t" anchorCtr="0"/>
          <a:lstStyle>
            <a:lvl1pPr>
              <a:defRPr lang="en-US" sz="4705" b="0" i="0" kern="1200" cap="none" spc="-98" baseline="0" dirty="0">
                <a:ln w="3175">
                  <a:noFill/>
                </a:ln>
                <a:solidFill>
                  <a:srgbClr val="00B0F0"/>
                </a:solidFill>
                <a:effectLst/>
                <a:latin typeface="Calibri Light" panose="020F0302020204030204" pitchFamily="34" charset="0"/>
                <a:ea typeface="+mn-ea"/>
                <a:cs typeface="Calibri Light" panose="020F0302020204030204" pitchFamily="34" charset="0"/>
              </a:defRPr>
            </a:lvl1pPr>
          </a:lstStyle>
          <a:p>
            <a:pPr marL="0" lvl="0" algn="l" defTabSz="914454" rtl="0" eaLnBrk="1" latinLnBrk="0" hangingPunct="1">
              <a:lnSpc>
                <a:spcPct val="90000"/>
              </a:lnSpc>
              <a:spcBef>
                <a:spcPct val="0"/>
              </a:spcBef>
              <a:buNone/>
              <a:defRPr/>
            </a:pPr>
            <a:r>
              <a:rPr lang="en-US"/>
              <a:t>Click to edit Master title style</a:t>
            </a:r>
            <a:endParaRPr lang="en-US" dirty="0"/>
          </a:p>
        </p:txBody>
      </p:sp>
    </p:spTree>
    <p:extLst>
      <p:ext uri="{BB962C8B-B14F-4D97-AF65-F5344CB8AC3E}">
        <p14:creationId xmlns:p14="http://schemas.microsoft.com/office/powerpoint/2010/main" val="1512570343"/>
      </p:ext>
    </p:extLst>
  </p:cSld>
  <p:clrMapOvr>
    <a:overrideClrMapping bg1="lt1" tx1="dk1" bg2="lt2" tx2="dk2" accent1="accent1" accent2="accent2" accent3="accent3" accent4="accent4" accent5="accent5" accent6="accent6" hlink="hlink" folHlink="folHlink"/>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amco_Systems_P.Title_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3" y="2084187"/>
            <a:ext cx="8964185" cy="1793090"/>
          </a:xfrm>
          <a:prstGeom prst="rect">
            <a:avLst/>
          </a:prstGeom>
          <a:noFill/>
        </p:spPr>
        <p:txBody>
          <a:bodyPr lIns="146304" tIns="91440" rIns="146304" bIns="91440" anchor="t" anchorCtr="0"/>
          <a:lstStyle>
            <a:lvl1pPr>
              <a:defRPr sz="5295" b="0" i="0" spc="-98" baseline="0">
                <a:solidFill>
                  <a:schemeClr val="accent1"/>
                </a:solidFill>
                <a:latin typeface="Calibri Light" panose="020F0302020204030204" pitchFamily="34" charset="0"/>
                <a:cs typeface="Calibri Light" panose="020F0302020204030204" pitchFamily="34" charset="0"/>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prstGeom prst="rect">
            <a:avLst/>
          </a:prstGeom>
          <a:noFill/>
        </p:spPr>
        <p:txBody>
          <a:bodyPr lIns="146304" tIns="109728" rIns="146304" bIns="109728">
            <a:noAutofit/>
          </a:bodyPr>
          <a:lstStyle>
            <a:lvl1pPr marL="0" indent="0">
              <a:spcBef>
                <a:spcPts val="0"/>
              </a:spcBef>
              <a:buNone/>
              <a:defRPr sz="3137" b="0" i="0" spc="0" baseline="0">
                <a:solidFill>
                  <a:srgbClr val="171717"/>
                </a:solidFill>
                <a:latin typeface="Calibri Light" panose="020F0302020204030204" pitchFamily="34" charset="0"/>
                <a:cs typeface="Calibri Light" panose="020F0302020204030204" pitchFamily="34" charset="0"/>
              </a:defRPr>
            </a:lvl1pPr>
          </a:lstStyle>
          <a:p>
            <a:pPr lvl="0"/>
            <a:r>
              <a:rPr lang="en-US" dirty="0"/>
              <a:t>Speaker Name</a:t>
            </a:r>
          </a:p>
        </p:txBody>
      </p:sp>
      <p:grpSp>
        <p:nvGrpSpPr>
          <p:cNvPr id="4" name="Group 3">
            <a:extLst>
              <a:ext uri="{FF2B5EF4-FFF2-40B4-BE49-F238E27FC236}">
                <a16:creationId xmlns:a16="http://schemas.microsoft.com/office/drawing/2014/main" id="{07086E06-BBE4-4CDC-B9DA-01C378633BD7}"/>
              </a:ext>
            </a:extLst>
          </p:cNvPr>
          <p:cNvGrpSpPr/>
          <p:nvPr userDrawn="1"/>
        </p:nvGrpSpPr>
        <p:grpSpPr>
          <a:xfrm>
            <a:off x="269301" y="3833731"/>
            <a:ext cx="8964185" cy="45719"/>
            <a:chOff x="-3" y="794367"/>
            <a:chExt cx="12192003" cy="88389"/>
          </a:xfrm>
        </p:grpSpPr>
        <p:sp>
          <p:nvSpPr>
            <p:cNvPr id="6" name="正方形/長方形 11">
              <a:extLst>
                <a:ext uri="{FF2B5EF4-FFF2-40B4-BE49-F238E27FC236}">
                  <a16:creationId xmlns:a16="http://schemas.microsoft.com/office/drawing/2014/main" id="{AAA8E08E-1368-4CF8-9CF0-2C5C6DF483A8}"/>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7" name="グループ化 62">
              <a:extLst>
                <a:ext uri="{FF2B5EF4-FFF2-40B4-BE49-F238E27FC236}">
                  <a16:creationId xmlns:a16="http://schemas.microsoft.com/office/drawing/2014/main" id="{9A2A0C63-62C3-47E7-AFEE-78B6192B1035}"/>
                </a:ext>
              </a:extLst>
            </p:cNvPr>
            <p:cNvGrpSpPr/>
            <p:nvPr userDrawn="1"/>
          </p:nvGrpSpPr>
          <p:grpSpPr bwMode="gray">
            <a:xfrm>
              <a:off x="-3" y="794367"/>
              <a:ext cx="1757857" cy="88389"/>
              <a:chOff x="312738" y="2747963"/>
              <a:chExt cx="1970087" cy="109537"/>
            </a:xfrm>
          </p:grpSpPr>
          <p:sp>
            <p:nvSpPr>
              <p:cNvPr id="8" name="正方形/長方形 69">
                <a:extLst>
                  <a:ext uri="{FF2B5EF4-FFF2-40B4-BE49-F238E27FC236}">
                    <a16:creationId xmlns:a16="http://schemas.microsoft.com/office/drawing/2014/main" id="{D5690517-BC33-467E-A712-AB6AD76CCD59}"/>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0" name="正方形/長方形 70">
                <a:extLst>
                  <a:ext uri="{FF2B5EF4-FFF2-40B4-BE49-F238E27FC236}">
                    <a16:creationId xmlns:a16="http://schemas.microsoft.com/office/drawing/2014/main" id="{1DFA0450-FB78-493D-B1D0-55DC078E4A0D}"/>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5963744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04DA-BB47-4750-8A44-88B15E82698A}"/>
              </a:ext>
            </a:extLst>
          </p:cNvPr>
          <p:cNvSpPr>
            <a:spLocks noGrp="1"/>
          </p:cNvSpPr>
          <p:nvPr>
            <p:ph type="ctrTitle" hasCustomPrompt="1"/>
          </p:nvPr>
        </p:nvSpPr>
        <p:spPr>
          <a:xfrm>
            <a:off x="1598907" y="809849"/>
            <a:ext cx="8815185" cy="494203"/>
          </a:xfrm>
          <a:prstGeom prst="rect">
            <a:avLst/>
          </a:prstGeom>
        </p:spPr>
        <p:txBody>
          <a:bodyPr anchor="ctr"/>
          <a:lstStyle>
            <a:lvl1pPr algn="l">
              <a:defRPr sz="4800">
                <a:solidFill>
                  <a:srgbClr val="00B0F0"/>
                </a:solidFill>
              </a:defRPr>
            </a:lvl1pPr>
          </a:lstStyle>
          <a:p>
            <a:r>
              <a:rPr lang="en-US" dirty="0"/>
              <a:t>Agenda</a:t>
            </a:r>
          </a:p>
        </p:txBody>
      </p:sp>
      <p:sp>
        <p:nvSpPr>
          <p:cNvPr id="3" name="Subtitle 2">
            <a:extLst>
              <a:ext uri="{FF2B5EF4-FFF2-40B4-BE49-F238E27FC236}">
                <a16:creationId xmlns:a16="http://schemas.microsoft.com/office/drawing/2014/main" id="{177D401E-C526-460A-93D8-F3AC71E51603}"/>
              </a:ext>
            </a:extLst>
          </p:cNvPr>
          <p:cNvSpPr>
            <a:spLocks noGrp="1"/>
          </p:cNvSpPr>
          <p:nvPr>
            <p:ph type="subTitle" idx="1" hasCustomPrompt="1"/>
          </p:nvPr>
        </p:nvSpPr>
        <p:spPr>
          <a:xfrm>
            <a:off x="1598907" y="2057400"/>
            <a:ext cx="8815185" cy="3106738"/>
          </a:xfrm>
          <a:prstGeom prst="rect">
            <a:avLst/>
          </a:prstGeom>
        </p:spPr>
        <p:txBody>
          <a:bodyPr lIns="72000" tIns="0" rIns="72000" bIns="0"/>
          <a:lstStyle>
            <a:lvl1pPr marL="457200" marR="0" indent="-457200" algn="l" defTabSz="914400" rtl="0" eaLnBrk="1" fontAlgn="auto" latinLnBrk="0" hangingPunct="1">
              <a:lnSpc>
                <a:spcPct val="90000"/>
              </a:lnSpc>
              <a:spcBef>
                <a:spcPts val="1000"/>
              </a:spcBef>
              <a:spcAft>
                <a:spcPts val="0"/>
              </a:spcAft>
              <a:buClrTx/>
              <a:buSzTx/>
              <a:buFont typeface="+mj-lt"/>
              <a:buAutoNum type="arabicPeriod"/>
              <a:tabLst/>
              <a:defRPr sz="2000" b="0">
                <a:solidFill>
                  <a:schemeClr val="tx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Sample text</a:t>
            </a:r>
          </a:p>
          <a:p>
            <a:r>
              <a:rPr lang="en-US" dirty="0"/>
              <a:t>Sample text</a:t>
            </a:r>
          </a:p>
          <a:p>
            <a:r>
              <a:rPr lang="en-US" dirty="0"/>
              <a:t>Sample text</a:t>
            </a:r>
          </a:p>
          <a:p>
            <a:endParaRPr lang="en-US" dirty="0"/>
          </a:p>
        </p:txBody>
      </p:sp>
      <p:grpSp>
        <p:nvGrpSpPr>
          <p:cNvPr id="8" name="グループ化 39">
            <a:extLst>
              <a:ext uri="{FF2B5EF4-FFF2-40B4-BE49-F238E27FC236}">
                <a16:creationId xmlns:a16="http://schemas.microsoft.com/office/drawing/2014/main" id="{B3FFABD1-269F-4846-BFA7-64B93DCEC6FF}"/>
              </a:ext>
            </a:extLst>
          </p:cNvPr>
          <p:cNvGrpSpPr/>
          <p:nvPr userDrawn="1"/>
        </p:nvGrpSpPr>
        <p:grpSpPr bwMode="gray">
          <a:xfrm>
            <a:off x="263526" y="1527210"/>
            <a:ext cx="11664950" cy="129984"/>
            <a:chOff x="324487" y="2057426"/>
            <a:chExt cx="8495663" cy="97488"/>
          </a:xfrm>
        </p:grpSpPr>
        <p:sp>
          <p:nvSpPr>
            <p:cNvPr id="9" name="正方形/長方形 11">
              <a:extLst>
                <a:ext uri="{FF2B5EF4-FFF2-40B4-BE49-F238E27FC236}">
                  <a16:creationId xmlns:a16="http://schemas.microsoft.com/office/drawing/2014/main" id="{4E3F898B-5217-45A3-AF93-4EDA063B5749}"/>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0" name="グループ化 16">
              <a:extLst>
                <a:ext uri="{FF2B5EF4-FFF2-40B4-BE49-F238E27FC236}">
                  <a16:creationId xmlns:a16="http://schemas.microsoft.com/office/drawing/2014/main" id="{CEAA1F3A-29E0-4030-B5D2-D5DBBF92BB2E}"/>
                </a:ext>
              </a:extLst>
            </p:cNvPr>
            <p:cNvGrpSpPr/>
            <p:nvPr/>
          </p:nvGrpSpPr>
          <p:grpSpPr bwMode="gray">
            <a:xfrm>
              <a:off x="324487" y="2057426"/>
              <a:ext cx="1938812" cy="97488"/>
              <a:chOff x="312738" y="2747963"/>
              <a:chExt cx="1970087" cy="109537"/>
            </a:xfrm>
          </p:grpSpPr>
          <p:sp>
            <p:nvSpPr>
              <p:cNvPr id="11" name="正方形/長方形 42">
                <a:extLst>
                  <a:ext uri="{FF2B5EF4-FFF2-40B4-BE49-F238E27FC236}">
                    <a16:creationId xmlns:a16="http://schemas.microsoft.com/office/drawing/2014/main" id="{6DDE0990-A36E-471E-933F-CBBD7D5F100B}"/>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2" name="正方形/長方形 43">
                <a:extLst>
                  <a:ext uri="{FF2B5EF4-FFF2-40B4-BE49-F238E27FC236}">
                    <a16:creationId xmlns:a16="http://schemas.microsoft.com/office/drawing/2014/main" id="{CCC91D33-C000-46EE-8043-68A33CD8C5CB}"/>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3173726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1_Cover Slide1">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2705093"/>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pic>
        <p:nvPicPr>
          <p:cNvPr id="7" name="Confidential" hidden="1">
            <a:extLst>
              <a:ext uri="{FF2B5EF4-FFF2-40B4-BE49-F238E27FC236}">
                <a16:creationId xmlns:a16="http://schemas.microsoft.com/office/drawing/2014/main" id="{5400EBF5-6B37-4F09-9C6C-F10AF0EBA46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5" name="Public" hidden="1">
            <a:extLst>
              <a:ext uri="{FF2B5EF4-FFF2-40B4-BE49-F238E27FC236}">
                <a16:creationId xmlns:a16="http://schemas.microsoft.com/office/drawing/2014/main" id="{AB30B44C-1FAC-42B1-91D5-52C0DDB28E02}"/>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28" name="Strictly" hidden="1">
            <a:extLst>
              <a:ext uri="{FF2B5EF4-FFF2-40B4-BE49-F238E27FC236}">
                <a16:creationId xmlns:a16="http://schemas.microsoft.com/office/drawing/2014/main" id="{9AC1ADDA-FB08-4CB7-975F-8B02766198B4}"/>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3" name="Title 2">
            <a:extLst>
              <a:ext uri="{FF2B5EF4-FFF2-40B4-BE49-F238E27FC236}">
                <a16:creationId xmlns:a16="http://schemas.microsoft.com/office/drawing/2014/main" id="{E0EB51C1-5165-4F3F-91C3-8B1849553AFA}"/>
              </a:ext>
            </a:extLst>
          </p:cNvPr>
          <p:cNvSpPr>
            <a:spLocks noGrp="1"/>
          </p:cNvSpPr>
          <p:nvPr>
            <p:ph type="title"/>
          </p:nvPr>
        </p:nvSpPr>
        <p:spPr>
          <a:xfrm>
            <a:off x="696150" y="1509514"/>
            <a:ext cx="10515600" cy="1325563"/>
          </a:xfrm>
          <a:prstGeom prst="rect">
            <a:avLst/>
          </a:prstGeom>
        </p:spPr>
        <p:txBody>
          <a:bodyPr anchor="ctr"/>
          <a:lstStyle>
            <a:lvl1pPr algn="ctr">
              <a:defRPr sz="4800"/>
            </a:lvl1pPr>
          </a:lstStyle>
          <a:p>
            <a:r>
              <a:rPr lang="en-US"/>
              <a:t>Click to edit Master title style</a:t>
            </a:r>
            <a:endParaRPr lang="en-IN"/>
          </a:p>
        </p:txBody>
      </p:sp>
      <p:sp>
        <p:nvSpPr>
          <p:cNvPr id="11" name="Content Placeholder 25">
            <a:extLst>
              <a:ext uri="{FF2B5EF4-FFF2-40B4-BE49-F238E27FC236}">
                <a16:creationId xmlns:a16="http://schemas.microsoft.com/office/drawing/2014/main" id="{FAE0A97D-3C1E-4D13-B8A9-CAA177963C4C}"/>
              </a:ext>
            </a:extLst>
          </p:cNvPr>
          <p:cNvSpPr>
            <a:spLocks noGrp="1"/>
          </p:cNvSpPr>
          <p:nvPr>
            <p:ph sz="quarter" idx="29"/>
          </p:nvPr>
        </p:nvSpPr>
        <p:spPr>
          <a:xfrm>
            <a:off x="1674879" y="2835077"/>
            <a:ext cx="8801532" cy="3160774"/>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177636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3_Cover Slide 2">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4739176"/>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9"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84363F99-AF02-4A5B-A36C-8C3FDDCFE92A}"/>
              </a:ext>
            </a:extLst>
          </p:cNvPr>
          <p:cNvSpPr/>
          <p:nvPr userDrawn="1"/>
        </p:nvSpPr>
        <p:spPr bwMode="gray">
          <a:xfrm>
            <a:off x="1369197" y="5090003"/>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800" b="1" dirty="0">
              <a:solidFill>
                <a:schemeClr val="tx1"/>
              </a:solidFill>
            </a:endParaRPr>
          </a:p>
        </p:txBody>
      </p:sp>
      <p:sp>
        <p:nvSpPr>
          <p:cNvPr id="10"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49E04663-53AE-4442-949C-131F559D36CC}"/>
              </a:ext>
            </a:extLst>
          </p:cNvPr>
          <p:cNvSpPr/>
          <p:nvPr userDrawn="1"/>
        </p:nvSpPr>
        <p:spPr bwMode="gray">
          <a:xfrm>
            <a:off x="1368404" y="5681719"/>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dirty="0">
              <a:solidFill>
                <a:schemeClr val="tx1"/>
              </a:solidFill>
            </a:endParaRPr>
          </a:p>
        </p:txBody>
      </p:sp>
      <p:pic>
        <p:nvPicPr>
          <p:cNvPr id="11" name="Confidential" hidden="1">
            <a:extLst>
              <a:ext uri="{FF2B5EF4-FFF2-40B4-BE49-F238E27FC236}">
                <a16:creationId xmlns:a16="http://schemas.microsoft.com/office/drawing/2014/main" id="{661966F3-7AA1-4EF4-BA95-02DF53D7AA6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2" name="Public" hidden="1">
            <a:extLst>
              <a:ext uri="{FF2B5EF4-FFF2-40B4-BE49-F238E27FC236}">
                <a16:creationId xmlns:a16="http://schemas.microsoft.com/office/drawing/2014/main" id="{FC73FBE7-E8DC-4480-8500-F5BA25F6A2CF}"/>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14" name="Strictly" hidden="1">
            <a:extLst>
              <a:ext uri="{FF2B5EF4-FFF2-40B4-BE49-F238E27FC236}">
                <a16:creationId xmlns:a16="http://schemas.microsoft.com/office/drawing/2014/main" id="{4D95BBEA-FA4C-4CD5-95B2-87BE670FCBD3}"/>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22" name="Title 2">
            <a:extLst>
              <a:ext uri="{FF2B5EF4-FFF2-40B4-BE49-F238E27FC236}">
                <a16:creationId xmlns:a16="http://schemas.microsoft.com/office/drawing/2014/main" id="{8B70DE77-76E0-4ECE-B0EF-E0534B40D082}"/>
              </a:ext>
            </a:extLst>
          </p:cNvPr>
          <p:cNvSpPr>
            <a:spLocks noGrp="1"/>
          </p:cNvSpPr>
          <p:nvPr>
            <p:ph type="title"/>
          </p:nvPr>
        </p:nvSpPr>
        <p:spPr>
          <a:xfrm>
            <a:off x="1090612" y="4739176"/>
            <a:ext cx="10515600" cy="957823"/>
          </a:xfrm>
          <a:prstGeom prst="rect">
            <a:avLst/>
          </a:prstGeom>
        </p:spPr>
        <p:txBody>
          <a:bodyPr anchor="ctr"/>
          <a:lstStyle>
            <a:lvl1pPr algn="ctr">
              <a:defRPr sz="4000"/>
            </a:lvl1pPr>
          </a:lstStyle>
          <a:p>
            <a:r>
              <a:rPr lang="en-US"/>
              <a:t>Click to edit Master title style</a:t>
            </a:r>
            <a:endParaRPr lang="en-IN"/>
          </a:p>
        </p:txBody>
      </p:sp>
      <p:sp>
        <p:nvSpPr>
          <p:cNvPr id="13" name="Content Placeholder 25">
            <a:extLst>
              <a:ext uri="{FF2B5EF4-FFF2-40B4-BE49-F238E27FC236}">
                <a16:creationId xmlns:a16="http://schemas.microsoft.com/office/drawing/2014/main" id="{D78C1CD5-584D-4157-AA3F-7DF6376BCC68}"/>
              </a:ext>
            </a:extLst>
          </p:cNvPr>
          <p:cNvSpPr>
            <a:spLocks noGrp="1"/>
          </p:cNvSpPr>
          <p:nvPr>
            <p:ph sz="quarter" idx="29"/>
          </p:nvPr>
        </p:nvSpPr>
        <p:spPr>
          <a:xfrm>
            <a:off x="1843143" y="1469901"/>
            <a:ext cx="9010538" cy="3269275"/>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607274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over Slide 2">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4739176"/>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9"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84363F99-AF02-4A5B-A36C-8C3FDDCFE92A}"/>
              </a:ext>
            </a:extLst>
          </p:cNvPr>
          <p:cNvSpPr/>
          <p:nvPr userDrawn="1"/>
        </p:nvSpPr>
        <p:spPr bwMode="gray">
          <a:xfrm>
            <a:off x="1369197" y="5090003"/>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800" b="1" dirty="0">
              <a:solidFill>
                <a:schemeClr val="tx1"/>
              </a:solidFill>
            </a:endParaRPr>
          </a:p>
        </p:txBody>
      </p:sp>
      <p:sp>
        <p:nvSpPr>
          <p:cNvPr id="10"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49E04663-53AE-4442-949C-131F559D36CC}"/>
              </a:ext>
            </a:extLst>
          </p:cNvPr>
          <p:cNvSpPr/>
          <p:nvPr userDrawn="1"/>
        </p:nvSpPr>
        <p:spPr bwMode="gray">
          <a:xfrm>
            <a:off x="1368404" y="5681719"/>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dirty="0">
              <a:solidFill>
                <a:schemeClr val="tx1"/>
              </a:solidFill>
            </a:endParaRPr>
          </a:p>
        </p:txBody>
      </p:sp>
      <p:pic>
        <p:nvPicPr>
          <p:cNvPr id="11" name="Confidential" hidden="1">
            <a:extLst>
              <a:ext uri="{FF2B5EF4-FFF2-40B4-BE49-F238E27FC236}">
                <a16:creationId xmlns:a16="http://schemas.microsoft.com/office/drawing/2014/main" id="{661966F3-7AA1-4EF4-BA95-02DF53D7AA6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2" name="Public" hidden="1">
            <a:extLst>
              <a:ext uri="{FF2B5EF4-FFF2-40B4-BE49-F238E27FC236}">
                <a16:creationId xmlns:a16="http://schemas.microsoft.com/office/drawing/2014/main" id="{FC73FBE7-E8DC-4480-8500-F5BA25F6A2CF}"/>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14" name="Strictly" hidden="1">
            <a:extLst>
              <a:ext uri="{FF2B5EF4-FFF2-40B4-BE49-F238E27FC236}">
                <a16:creationId xmlns:a16="http://schemas.microsoft.com/office/drawing/2014/main" id="{4D95BBEA-FA4C-4CD5-95B2-87BE670FCBD3}"/>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22" name="Title 2">
            <a:extLst>
              <a:ext uri="{FF2B5EF4-FFF2-40B4-BE49-F238E27FC236}">
                <a16:creationId xmlns:a16="http://schemas.microsoft.com/office/drawing/2014/main" id="{8B70DE77-76E0-4ECE-B0EF-E0534B40D082}"/>
              </a:ext>
            </a:extLst>
          </p:cNvPr>
          <p:cNvSpPr>
            <a:spLocks noGrp="1"/>
          </p:cNvSpPr>
          <p:nvPr>
            <p:ph type="title"/>
          </p:nvPr>
        </p:nvSpPr>
        <p:spPr>
          <a:xfrm>
            <a:off x="1090612" y="4739176"/>
            <a:ext cx="10515600" cy="957823"/>
          </a:xfrm>
          <a:prstGeom prst="rect">
            <a:avLst/>
          </a:prstGeom>
        </p:spPr>
        <p:txBody>
          <a:bodyPr anchor="ctr"/>
          <a:lstStyle>
            <a:lvl1pPr algn="ctr">
              <a:defRPr sz="4000"/>
            </a:lvl1pPr>
          </a:lstStyle>
          <a:p>
            <a:r>
              <a:rPr lang="en-US"/>
              <a:t>Click to edit Master title style</a:t>
            </a:r>
            <a:endParaRPr lang="en-IN"/>
          </a:p>
        </p:txBody>
      </p:sp>
      <p:sp>
        <p:nvSpPr>
          <p:cNvPr id="13" name="Content Placeholder 25">
            <a:extLst>
              <a:ext uri="{FF2B5EF4-FFF2-40B4-BE49-F238E27FC236}">
                <a16:creationId xmlns:a16="http://schemas.microsoft.com/office/drawing/2014/main" id="{D78C1CD5-584D-4157-AA3F-7DF6376BCC68}"/>
              </a:ext>
            </a:extLst>
          </p:cNvPr>
          <p:cNvSpPr>
            <a:spLocks noGrp="1"/>
          </p:cNvSpPr>
          <p:nvPr>
            <p:ph sz="quarter" idx="29"/>
          </p:nvPr>
        </p:nvSpPr>
        <p:spPr>
          <a:xfrm>
            <a:off x="696150" y="909926"/>
            <a:ext cx="3277496" cy="3269275"/>
          </a:xfrm>
          <a:prstGeom prst="rect">
            <a:avLst/>
          </a:prstGeom>
        </p:spPr>
        <p:txBody>
          <a:bodyPr/>
          <a:lstStyle/>
          <a:p>
            <a:pPr lvl="0"/>
            <a:r>
              <a:rPr lang="en-US"/>
              <a:t>Click to edit Master text styles</a:t>
            </a:r>
          </a:p>
        </p:txBody>
      </p:sp>
      <p:sp>
        <p:nvSpPr>
          <p:cNvPr id="15" name="Content Placeholder 25">
            <a:extLst>
              <a:ext uri="{FF2B5EF4-FFF2-40B4-BE49-F238E27FC236}">
                <a16:creationId xmlns:a16="http://schemas.microsoft.com/office/drawing/2014/main" id="{8E88EB96-2CA7-4EE6-A2CF-1CE3E546419B}"/>
              </a:ext>
            </a:extLst>
          </p:cNvPr>
          <p:cNvSpPr>
            <a:spLocks noGrp="1"/>
          </p:cNvSpPr>
          <p:nvPr>
            <p:ph sz="quarter" idx="30"/>
          </p:nvPr>
        </p:nvSpPr>
        <p:spPr>
          <a:xfrm>
            <a:off x="4576088" y="909926"/>
            <a:ext cx="3277496" cy="3269275"/>
          </a:xfrm>
          <a:prstGeom prst="rect">
            <a:avLst/>
          </a:prstGeom>
        </p:spPr>
        <p:txBody>
          <a:bodyPr/>
          <a:lstStyle/>
          <a:p>
            <a:pPr lvl="0"/>
            <a:r>
              <a:rPr lang="en-US"/>
              <a:t>Click to edit Master text styles</a:t>
            </a:r>
          </a:p>
        </p:txBody>
      </p:sp>
      <p:sp>
        <p:nvSpPr>
          <p:cNvPr id="21" name="Content Placeholder 25">
            <a:extLst>
              <a:ext uri="{FF2B5EF4-FFF2-40B4-BE49-F238E27FC236}">
                <a16:creationId xmlns:a16="http://schemas.microsoft.com/office/drawing/2014/main" id="{85DBD630-4A1A-4BF7-ADF7-4CDFCAEF98E0}"/>
              </a:ext>
            </a:extLst>
          </p:cNvPr>
          <p:cNvSpPr>
            <a:spLocks noGrp="1"/>
          </p:cNvSpPr>
          <p:nvPr>
            <p:ph sz="quarter" idx="31"/>
          </p:nvPr>
        </p:nvSpPr>
        <p:spPr>
          <a:xfrm>
            <a:off x="8456025" y="909926"/>
            <a:ext cx="3277496" cy="3269275"/>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3893562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1FA1A7-D61D-44A9-B526-41A454892FA4}"/>
              </a:ext>
            </a:extLst>
          </p:cNvPr>
          <p:cNvSpPr txBox="1"/>
          <p:nvPr userDrawn="1"/>
        </p:nvSpPr>
        <p:spPr>
          <a:xfrm>
            <a:off x="0" y="6418926"/>
            <a:ext cx="5831804" cy="455672"/>
          </a:xfrm>
          <a:prstGeom prst="rect">
            <a:avLst/>
          </a:prstGeom>
          <a:noFill/>
        </p:spPr>
        <p:txBody>
          <a:bodyPr wrap="none" lIns="268927" tIns="143428" rIns="179285" bIns="143428" rtlCol="0">
            <a:spAutoFit/>
          </a:bodyPr>
          <a:lstStyle/>
          <a:p>
            <a:r>
              <a:rPr lang="en-US" sz="1078" b="0" i="0" dirty="0">
                <a:solidFill>
                  <a:schemeClr val="tx1"/>
                </a:solidFill>
                <a:latin typeface="Calibri Light" panose="020F0302020204030204" pitchFamily="34" charset="0"/>
                <a:cs typeface="Calibri Light" panose="020F0302020204030204" pitchFamily="34" charset="0"/>
              </a:rPr>
              <a:t>Copyright 2021, Ramco Systems Limited. Information subject to change. All rights acknowledged.</a:t>
            </a:r>
          </a:p>
        </p:txBody>
      </p:sp>
      <p:pic>
        <p:nvPicPr>
          <p:cNvPr id="6" name="Picture 5">
            <a:extLst>
              <a:ext uri="{FF2B5EF4-FFF2-40B4-BE49-F238E27FC236}">
                <a16:creationId xmlns:a16="http://schemas.microsoft.com/office/drawing/2014/main" id="{8B417537-8D0E-4B65-81E3-71B0835FF262}"/>
              </a:ext>
            </a:extLst>
          </p:cNvPr>
          <p:cNvPicPr>
            <a:picLocks noChangeAspect="1"/>
          </p:cNvPicPr>
          <p:nvPr userDrawn="1"/>
        </p:nvPicPr>
        <p:blipFill>
          <a:blip r:embed="rId39" cstate="screen">
            <a:extLst>
              <a:ext uri="{28A0092B-C50C-407E-A947-70E740481C1C}">
                <a14:useLocalDpi xmlns:a14="http://schemas.microsoft.com/office/drawing/2010/main"/>
              </a:ext>
            </a:extLst>
          </a:blip>
          <a:stretch>
            <a:fillRect/>
          </a:stretch>
        </p:blipFill>
        <p:spPr>
          <a:xfrm>
            <a:off x="10448952" y="6267089"/>
            <a:ext cx="1419339" cy="303674"/>
          </a:xfrm>
          <a:prstGeom prst="rect">
            <a:avLst/>
          </a:prstGeom>
        </p:spPr>
      </p:pic>
    </p:spTree>
    <p:extLst>
      <p:ext uri="{BB962C8B-B14F-4D97-AF65-F5344CB8AC3E}">
        <p14:creationId xmlns:p14="http://schemas.microsoft.com/office/powerpoint/2010/main" val="4280062295"/>
      </p:ext>
    </p:extLst>
  </p:cSld>
  <p:clrMap bg1="lt1" tx1="dk1" bg2="lt2" tx2="dk2" accent1="accent1" accent2="accent2" accent3="accent3" accent4="accent4" accent5="accent5" accent6="accent6" hlink="hlink" folHlink="folHlink"/>
  <p:sldLayoutIdLst>
    <p:sldLayoutId id="2147483763" r:id="rId1"/>
    <p:sldLayoutId id="2147483756" r:id="rId2"/>
    <p:sldLayoutId id="2147483754" r:id="rId3"/>
    <p:sldLayoutId id="2147483755" r:id="rId4"/>
    <p:sldLayoutId id="2147483757" r:id="rId5"/>
    <p:sldLayoutId id="2147483663" r:id="rId6"/>
    <p:sldLayoutId id="2147483661" r:id="rId7"/>
    <p:sldLayoutId id="2147483662" r:id="rId8"/>
    <p:sldLayoutId id="2147483775" r:id="rId9"/>
    <p:sldLayoutId id="2147483768" r:id="rId10"/>
    <p:sldLayoutId id="2147483769" r:id="rId11"/>
    <p:sldLayoutId id="2147483759" r:id="rId12"/>
    <p:sldLayoutId id="2147483760" r:id="rId13"/>
    <p:sldLayoutId id="2147483668" r:id="rId14"/>
    <p:sldLayoutId id="2147483741" r:id="rId15"/>
    <p:sldLayoutId id="2147483770" r:id="rId16"/>
    <p:sldLayoutId id="2147483771" r:id="rId17"/>
    <p:sldLayoutId id="2147483740" r:id="rId18"/>
    <p:sldLayoutId id="2147483679" r:id="rId19"/>
    <p:sldLayoutId id="2147483742" r:id="rId20"/>
    <p:sldLayoutId id="2147483743" r:id="rId21"/>
    <p:sldLayoutId id="2147483744" r:id="rId22"/>
    <p:sldLayoutId id="2147483745" r:id="rId23"/>
    <p:sldLayoutId id="2147483746" r:id="rId24"/>
    <p:sldLayoutId id="2147483747" r:id="rId25"/>
    <p:sldLayoutId id="2147483748" r:id="rId26"/>
    <p:sldLayoutId id="2147483749" r:id="rId27"/>
    <p:sldLayoutId id="2147483750" r:id="rId28"/>
    <p:sldLayoutId id="2147483751" r:id="rId29"/>
    <p:sldLayoutId id="2147483752" r:id="rId30"/>
    <p:sldLayoutId id="2147483773" r:id="rId31"/>
    <p:sldLayoutId id="2147483774" r:id="rId32"/>
    <p:sldLayoutId id="2147483728" r:id="rId33"/>
    <p:sldLayoutId id="2147483729" r:id="rId34"/>
    <p:sldLayoutId id="2147483765" r:id="rId35"/>
    <p:sldLayoutId id="2147483766" r:id="rId36"/>
    <p:sldLayoutId id="2147483700" r:id="rId37"/>
  </p:sldLayoutIdLst>
  <p:hf hdr="0" dt="0"/>
  <p:txStyles>
    <p:titleStyle>
      <a:lvl1pPr algn="l" defTabSz="914454" rtl="0" eaLnBrk="1" latinLnBrk="0" hangingPunct="1">
        <a:lnSpc>
          <a:spcPct val="90000"/>
        </a:lnSpc>
        <a:spcBef>
          <a:spcPct val="0"/>
        </a:spcBef>
        <a:buNone/>
        <a:defRPr lang="en-US" sz="2800" b="0" i="0" kern="1200" cap="none" spc="-100" baseline="0" dirty="0" smtClean="0">
          <a:ln w="3175">
            <a:noFill/>
          </a:ln>
          <a:solidFill>
            <a:srgbClr val="00B0F0"/>
          </a:solidFill>
          <a:effectLst/>
          <a:latin typeface="Calibri Light" panose="020F0302020204030204" pitchFamily="34" charset="0"/>
          <a:ea typeface="+mn-ea"/>
          <a:cs typeface="Calibri Light" panose="020F0302020204030204" pitchFamily="34" charset="0"/>
        </a:defRPr>
      </a:lvl1pPr>
    </p:titleStyle>
    <p:bodyStyle>
      <a:lvl1pPr marL="0" marR="0" indent="0" algn="l" defTabSz="914454" rtl="0" eaLnBrk="1" fontAlgn="auto" latinLnBrk="0" hangingPunct="1">
        <a:lnSpc>
          <a:spcPct val="90000"/>
        </a:lnSpc>
        <a:spcBef>
          <a:spcPct val="20000"/>
        </a:spcBef>
        <a:spcAft>
          <a:spcPts val="0"/>
        </a:spcAft>
        <a:buClrTx/>
        <a:buSzPct val="90000"/>
        <a:buFont typeface="Arial" pitchFamily="34" charset="0"/>
        <a:buNone/>
        <a:tabLst/>
        <a:defRPr sz="28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1pPr>
      <a:lvl2pPr marL="572746" marR="0" indent="-236569" algn="l" defTabSz="914454" rtl="0" eaLnBrk="1" fontAlgn="auto" latinLnBrk="0" hangingPunct="1">
        <a:lnSpc>
          <a:spcPct val="90000"/>
        </a:lnSpc>
        <a:spcBef>
          <a:spcPct val="20000"/>
        </a:spcBef>
        <a:spcAft>
          <a:spcPts val="0"/>
        </a:spcAft>
        <a:buClrTx/>
        <a:buSzPct val="90000"/>
        <a:buFont typeface="Arial" pitchFamily="34" charset="0"/>
        <a:buChar char="•"/>
        <a:tabLst/>
        <a:defRPr sz="16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2pPr>
      <a:lvl3pPr marL="784413"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4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3pPr>
      <a:lvl4pPr marL="1008531"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2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4pPr>
      <a:lvl5pPr marL="1232650"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2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5pPr>
      <a:lvl6pPr marL="2514750"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978"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9205"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434"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454" rtl="0" eaLnBrk="1" latinLnBrk="0" hangingPunct="1">
        <a:defRPr sz="1765" kern="1200">
          <a:solidFill>
            <a:schemeClr val="tx1"/>
          </a:solidFill>
          <a:latin typeface="+mn-lt"/>
          <a:ea typeface="+mn-ea"/>
          <a:cs typeface="+mn-cs"/>
        </a:defRPr>
      </a:lvl1pPr>
      <a:lvl2pPr marL="457227" algn="l" defTabSz="914454" rtl="0" eaLnBrk="1" latinLnBrk="0" hangingPunct="1">
        <a:defRPr sz="1765" kern="1200">
          <a:solidFill>
            <a:schemeClr val="tx1"/>
          </a:solidFill>
          <a:latin typeface="+mn-lt"/>
          <a:ea typeface="+mn-ea"/>
          <a:cs typeface="+mn-cs"/>
        </a:defRPr>
      </a:lvl2pPr>
      <a:lvl3pPr marL="914454" algn="l" defTabSz="914454" rtl="0" eaLnBrk="1" latinLnBrk="0" hangingPunct="1">
        <a:defRPr sz="1765" kern="1200">
          <a:solidFill>
            <a:schemeClr val="tx1"/>
          </a:solidFill>
          <a:latin typeface="+mn-lt"/>
          <a:ea typeface="+mn-ea"/>
          <a:cs typeface="+mn-cs"/>
        </a:defRPr>
      </a:lvl3pPr>
      <a:lvl4pPr marL="1371682" algn="l" defTabSz="914454" rtl="0" eaLnBrk="1" latinLnBrk="0" hangingPunct="1">
        <a:defRPr sz="1765" kern="1200">
          <a:solidFill>
            <a:schemeClr val="tx1"/>
          </a:solidFill>
          <a:latin typeface="+mn-lt"/>
          <a:ea typeface="+mn-ea"/>
          <a:cs typeface="+mn-cs"/>
        </a:defRPr>
      </a:lvl4pPr>
      <a:lvl5pPr marL="1828910" algn="l" defTabSz="914454" rtl="0" eaLnBrk="1" latinLnBrk="0" hangingPunct="1">
        <a:defRPr sz="1765" kern="1200">
          <a:solidFill>
            <a:schemeClr val="tx1"/>
          </a:solidFill>
          <a:latin typeface="+mn-lt"/>
          <a:ea typeface="+mn-ea"/>
          <a:cs typeface="+mn-cs"/>
        </a:defRPr>
      </a:lvl5pPr>
      <a:lvl6pPr marL="2286138" algn="l" defTabSz="914454" rtl="0" eaLnBrk="1" latinLnBrk="0" hangingPunct="1">
        <a:defRPr sz="1765" kern="1200">
          <a:solidFill>
            <a:schemeClr val="tx1"/>
          </a:solidFill>
          <a:latin typeface="+mn-lt"/>
          <a:ea typeface="+mn-ea"/>
          <a:cs typeface="+mn-cs"/>
        </a:defRPr>
      </a:lvl6pPr>
      <a:lvl7pPr marL="2743364" algn="l" defTabSz="914454" rtl="0" eaLnBrk="1" latinLnBrk="0" hangingPunct="1">
        <a:defRPr sz="1765" kern="1200">
          <a:solidFill>
            <a:schemeClr val="tx1"/>
          </a:solidFill>
          <a:latin typeface="+mn-lt"/>
          <a:ea typeface="+mn-ea"/>
          <a:cs typeface="+mn-cs"/>
        </a:defRPr>
      </a:lvl7pPr>
      <a:lvl8pPr marL="3200592" algn="l" defTabSz="914454" rtl="0" eaLnBrk="1" latinLnBrk="0" hangingPunct="1">
        <a:defRPr sz="1765" kern="1200">
          <a:solidFill>
            <a:schemeClr val="tx1"/>
          </a:solidFill>
          <a:latin typeface="+mn-lt"/>
          <a:ea typeface="+mn-ea"/>
          <a:cs typeface="+mn-cs"/>
        </a:defRPr>
      </a:lvl8pPr>
      <a:lvl9pPr marL="3657820" algn="l" defTabSz="914454"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8">
          <p15:clr>
            <a:srgbClr val="5ACBF0"/>
          </p15:clr>
        </p15:guide>
        <p15:guide id="7" pos="3054">
          <p15:clr>
            <a:srgbClr val="5ACBF0"/>
          </p15:clr>
        </p15:guide>
        <p15:guide id="8" pos="3630">
          <p15:clr>
            <a:srgbClr val="5ACBF0"/>
          </p15:clr>
        </p15:guide>
        <p15:guide id="9" pos="4206">
          <p15:clr>
            <a:srgbClr val="5ACBF0"/>
          </p15:clr>
        </p15:guide>
        <p15:guide id="10" pos="4782">
          <p15:clr>
            <a:srgbClr val="5ACBF0"/>
          </p15:clr>
        </p15:guide>
        <p15:guide id="11" pos="5358">
          <p15:clr>
            <a:srgbClr val="5ACBF0"/>
          </p15:clr>
        </p15:guide>
        <p15:guide id="12" pos="5935">
          <p15:clr>
            <a:srgbClr val="5ACBF0"/>
          </p15:clr>
        </p15:guide>
        <p15:guide id="13" pos="6511">
          <p15:clr>
            <a:srgbClr val="5ACBF0"/>
          </p15:clr>
        </p15:guide>
        <p15:guide id="14" pos="7087">
          <p15:clr>
            <a:srgbClr val="5ACBF0"/>
          </p15:clr>
        </p15:guide>
        <p15:guide id="15" pos="7663">
          <p15:clr>
            <a:srgbClr val="5ACBF0"/>
          </p15:clr>
        </p15:guide>
        <p15:guide id="16" pos="288">
          <p15:clr>
            <a:srgbClr val="C35EA4"/>
          </p15:clr>
        </p15:guide>
        <p15:guide id="17" pos="7548">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63674-7547-4BD5-885E-08C5F4D3F460}"/>
              </a:ext>
            </a:extLst>
          </p:cNvPr>
          <p:cNvSpPr>
            <a:spLocks noGrp="1"/>
          </p:cNvSpPr>
          <p:nvPr>
            <p:ph type="title"/>
          </p:nvPr>
        </p:nvSpPr>
        <p:spPr>
          <a:xfrm>
            <a:off x="269303" y="2084187"/>
            <a:ext cx="10485783" cy="1793090"/>
          </a:xfrm>
        </p:spPr>
        <p:txBody>
          <a:bodyPr/>
          <a:lstStyle/>
          <a:p>
            <a:r>
              <a:rPr lang="en-US" dirty="0"/>
              <a:t>VAPT - Attachments</a:t>
            </a:r>
            <a:br>
              <a:rPr lang="en-US" dirty="0"/>
            </a:br>
            <a:r>
              <a:rPr lang="en-US" dirty="0"/>
              <a:t>Resolution Plan</a:t>
            </a:r>
            <a:br>
              <a:rPr lang="en-IN" sz="2400" dirty="0"/>
            </a:br>
            <a:endParaRPr lang="en-IN" dirty="0"/>
          </a:p>
        </p:txBody>
      </p:sp>
    </p:spTree>
    <p:extLst>
      <p:ext uri="{BB962C8B-B14F-4D97-AF65-F5344CB8AC3E}">
        <p14:creationId xmlns:p14="http://schemas.microsoft.com/office/powerpoint/2010/main" val="2142519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AD75-8176-4D65-B1FE-0C2150CECBFF}"/>
              </a:ext>
            </a:extLst>
          </p:cNvPr>
          <p:cNvSpPr>
            <a:spLocks noGrp="1"/>
          </p:cNvSpPr>
          <p:nvPr>
            <p:ph type="title"/>
          </p:nvPr>
        </p:nvSpPr>
        <p:spPr/>
        <p:txBody>
          <a:bodyPr/>
          <a:lstStyle/>
          <a:p>
            <a:r>
              <a:rPr lang="en-IN" dirty="0"/>
              <a:t>Reported Vulnerability </a:t>
            </a:r>
          </a:p>
        </p:txBody>
      </p:sp>
      <p:sp>
        <p:nvSpPr>
          <p:cNvPr id="4" name="Text Placeholder 3">
            <a:extLst>
              <a:ext uri="{FF2B5EF4-FFF2-40B4-BE49-F238E27FC236}">
                <a16:creationId xmlns:a16="http://schemas.microsoft.com/office/drawing/2014/main" id="{2AD4E359-E330-489E-8B04-E89499B9D6F0}"/>
              </a:ext>
            </a:extLst>
          </p:cNvPr>
          <p:cNvSpPr>
            <a:spLocks noGrp="1"/>
          </p:cNvSpPr>
          <p:nvPr>
            <p:ph type="body" sz="quarter" idx="11"/>
          </p:nvPr>
        </p:nvSpPr>
        <p:spPr>
          <a:xfrm>
            <a:off x="269242" y="793750"/>
            <a:ext cx="11655839" cy="5266147"/>
          </a:xfrm>
        </p:spPr>
        <p:txBody>
          <a:bodyPr/>
          <a:lstStyle/>
          <a:p>
            <a:pPr marL="457200" indent="-457200">
              <a:buFont typeface="+mj-lt"/>
              <a:buAutoNum type="arabicPeriod"/>
            </a:pPr>
            <a:r>
              <a:rPr lang="en-US" dirty="0">
                <a:latin typeface="+mj-lt"/>
              </a:rPr>
              <a:t>File Upload to overwrite server files </a:t>
            </a:r>
          </a:p>
          <a:p>
            <a:pPr marL="1029946" lvl="1" indent="-457200"/>
            <a:r>
              <a:rPr lang="en-US" dirty="0">
                <a:latin typeface="+mj-lt"/>
              </a:rPr>
              <a:t>Severity Rating – High</a:t>
            </a:r>
          </a:p>
          <a:p>
            <a:pPr marL="1029946" lvl="1" indent="-457200"/>
            <a:r>
              <a:rPr lang="en-US" dirty="0">
                <a:latin typeface="+mj-lt"/>
              </a:rPr>
              <a:t>Ease of Exploitation – Moderate (can be exploited only via MITM (Man in Middle Attack) and not be end application users)</a:t>
            </a:r>
          </a:p>
          <a:p>
            <a:pPr marL="457200" indent="-457200">
              <a:buFont typeface="+mj-lt"/>
              <a:buAutoNum type="arabicPeriod"/>
            </a:pPr>
            <a:endParaRPr lang="en-US" dirty="0">
              <a:latin typeface="+mj-lt"/>
            </a:endParaRPr>
          </a:p>
          <a:p>
            <a:pPr marL="457200" indent="-457200">
              <a:buFont typeface="+mj-lt"/>
              <a:buAutoNum type="arabicPeriod"/>
            </a:pPr>
            <a:r>
              <a:rPr lang="en-US" dirty="0">
                <a:latin typeface="+mj-lt"/>
              </a:rPr>
              <a:t>File upload path </a:t>
            </a:r>
            <a:r>
              <a:rPr lang="en-IN" b="0" i="0" dirty="0">
                <a:solidFill>
                  <a:srgbClr val="202124"/>
                </a:solidFill>
                <a:effectLst/>
                <a:latin typeface="+mj-lt"/>
              </a:rPr>
              <a:t>revealed </a:t>
            </a:r>
            <a:r>
              <a:rPr lang="en-US" dirty="0">
                <a:latin typeface="+mj-lt"/>
              </a:rPr>
              <a:t>in client request payload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sz="1600" dirty="0"/>
          </a:p>
        </p:txBody>
      </p:sp>
    </p:spTree>
    <p:extLst>
      <p:ext uri="{BB962C8B-B14F-4D97-AF65-F5344CB8AC3E}">
        <p14:creationId xmlns:p14="http://schemas.microsoft.com/office/powerpoint/2010/main" val="1149223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AD75-8176-4D65-B1FE-0C2150CECBFF}"/>
              </a:ext>
            </a:extLst>
          </p:cNvPr>
          <p:cNvSpPr>
            <a:spLocks noGrp="1"/>
          </p:cNvSpPr>
          <p:nvPr>
            <p:ph type="title"/>
          </p:nvPr>
        </p:nvSpPr>
        <p:spPr/>
        <p:txBody>
          <a:bodyPr/>
          <a:lstStyle/>
          <a:p>
            <a:r>
              <a:rPr lang="en-IN" dirty="0"/>
              <a:t>Resolution Methodologies</a:t>
            </a:r>
          </a:p>
        </p:txBody>
      </p:sp>
      <p:sp>
        <p:nvSpPr>
          <p:cNvPr id="4" name="Text Placeholder 3">
            <a:extLst>
              <a:ext uri="{FF2B5EF4-FFF2-40B4-BE49-F238E27FC236}">
                <a16:creationId xmlns:a16="http://schemas.microsoft.com/office/drawing/2014/main" id="{2AD4E359-E330-489E-8B04-E89499B9D6F0}"/>
              </a:ext>
            </a:extLst>
          </p:cNvPr>
          <p:cNvSpPr>
            <a:spLocks noGrp="1"/>
          </p:cNvSpPr>
          <p:nvPr>
            <p:ph type="body" sz="quarter" idx="11"/>
          </p:nvPr>
        </p:nvSpPr>
        <p:spPr>
          <a:xfrm>
            <a:off x="269242" y="793750"/>
            <a:ext cx="11655839" cy="5266147"/>
          </a:xfrm>
        </p:spPr>
        <p:txBody>
          <a:bodyPr/>
          <a:lstStyle/>
          <a:p>
            <a:pPr defTabSz="363538"/>
            <a:r>
              <a:rPr lang="en-US" b="1" dirty="0"/>
              <a:t>	</a:t>
            </a:r>
            <a:r>
              <a:rPr lang="en-US" b="1" u="sng" dirty="0"/>
              <a:t>Permanent Solution</a:t>
            </a:r>
          </a:p>
          <a:p>
            <a:pPr defTabSz="363538"/>
            <a:r>
              <a:rPr lang="en-US" dirty="0"/>
              <a:t>	Methodology</a:t>
            </a:r>
          </a:p>
          <a:p>
            <a:pPr defTabSz="363538"/>
            <a:r>
              <a:rPr lang="en-US" dirty="0"/>
              <a:t>		Change attachment control type properties in model - Additional view to hold transformed file name in 			addition to original filename </a:t>
            </a:r>
          </a:p>
          <a:p>
            <a:pPr marL="342900" indent="-342900" defTabSz="363538">
              <a:buFont typeface="Arial" panose="020B0604020202020204" pitchFamily="34" charset="0"/>
              <a:buChar char="•"/>
            </a:pPr>
            <a:endParaRPr lang="en-US" b="1" u="sng" dirty="0"/>
          </a:p>
          <a:p>
            <a:pPr defTabSz="363538"/>
            <a:r>
              <a:rPr lang="en-US" dirty="0"/>
              <a:t>	Impact</a:t>
            </a:r>
          </a:p>
          <a:p>
            <a:pPr marL="915646" lvl="1" indent="-342900" defTabSz="363538"/>
            <a:r>
              <a:rPr lang="en-US" dirty="0"/>
              <a:t>Model changes by application team</a:t>
            </a:r>
          </a:p>
          <a:p>
            <a:pPr marL="915646" lvl="1" indent="-342900" defTabSz="363538"/>
            <a:r>
              <a:rPr lang="en-US" dirty="0"/>
              <a:t>Service Dlls, Activity DLL, UI JSON Regeneration, application stored procedures and schema</a:t>
            </a:r>
          </a:p>
          <a:p>
            <a:pPr marL="915646" lvl="1" indent="-342900" defTabSz="363538"/>
            <a:r>
              <a:rPr lang="en-US" dirty="0"/>
              <a:t>Application Testing</a:t>
            </a:r>
          </a:p>
          <a:p>
            <a:pPr defTabSz="363538"/>
            <a:endParaRPr lang="en-US" b="1" u="sng"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sz="1600" dirty="0"/>
          </a:p>
        </p:txBody>
      </p:sp>
    </p:spTree>
    <p:extLst>
      <p:ext uri="{BB962C8B-B14F-4D97-AF65-F5344CB8AC3E}">
        <p14:creationId xmlns:p14="http://schemas.microsoft.com/office/powerpoint/2010/main" val="555569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AD75-8176-4D65-B1FE-0C2150CECBFF}"/>
              </a:ext>
            </a:extLst>
          </p:cNvPr>
          <p:cNvSpPr>
            <a:spLocks noGrp="1"/>
          </p:cNvSpPr>
          <p:nvPr>
            <p:ph type="title"/>
          </p:nvPr>
        </p:nvSpPr>
        <p:spPr/>
        <p:txBody>
          <a:bodyPr/>
          <a:lstStyle/>
          <a:p>
            <a:r>
              <a:rPr lang="en-IN" dirty="0"/>
              <a:t>Resolution Methodologies</a:t>
            </a:r>
          </a:p>
        </p:txBody>
      </p:sp>
      <p:sp>
        <p:nvSpPr>
          <p:cNvPr id="4" name="Text Placeholder 3">
            <a:extLst>
              <a:ext uri="{FF2B5EF4-FFF2-40B4-BE49-F238E27FC236}">
                <a16:creationId xmlns:a16="http://schemas.microsoft.com/office/drawing/2014/main" id="{2AD4E359-E330-489E-8B04-E89499B9D6F0}"/>
              </a:ext>
            </a:extLst>
          </p:cNvPr>
          <p:cNvSpPr>
            <a:spLocks noGrp="1"/>
          </p:cNvSpPr>
          <p:nvPr>
            <p:ph type="body" sz="quarter" idx="11"/>
          </p:nvPr>
        </p:nvSpPr>
        <p:spPr>
          <a:xfrm>
            <a:off x="269242" y="793750"/>
            <a:ext cx="11655839" cy="5266147"/>
          </a:xfrm>
        </p:spPr>
        <p:txBody>
          <a:bodyPr/>
          <a:lstStyle/>
          <a:p>
            <a:pPr defTabSz="363538"/>
            <a:r>
              <a:rPr lang="en-US" b="1" dirty="0"/>
              <a:t>	</a:t>
            </a:r>
            <a:r>
              <a:rPr lang="en-US" b="1" u="sng" dirty="0"/>
              <a:t>Interim Solution</a:t>
            </a:r>
          </a:p>
          <a:p>
            <a:pPr defTabSz="363538"/>
            <a:r>
              <a:rPr lang="en-US" dirty="0"/>
              <a:t>		Uploaded files names will be transformed to {userName}_{timestamp}.{ext} in web server</a:t>
            </a:r>
          </a:p>
          <a:p>
            <a:pPr defTabSz="363538"/>
            <a:r>
              <a:rPr lang="en-US" dirty="0"/>
              <a:t>		File upload path will be injected in activity dll instead of in client request payload</a:t>
            </a:r>
          </a:p>
          <a:p>
            <a:pPr defTabSz="363538"/>
            <a:endParaRPr lang="en-US" dirty="0"/>
          </a:p>
          <a:p>
            <a:pPr defTabSz="363538"/>
            <a:r>
              <a:rPr lang="en-US" dirty="0"/>
              <a:t>	Impact</a:t>
            </a:r>
          </a:p>
          <a:p>
            <a:pPr marL="915646" lvl="1" indent="-342900" defTabSz="363538"/>
            <a:r>
              <a:rPr lang="en-US" dirty="0"/>
              <a:t>Model changes by TECH team</a:t>
            </a:r>
          </a:p>
          <a:p>
            <a:pPr marL="915646" lvl="1" indent="-342900" defTabSz="363538"/>
            <a:r>
              <a:rPr lang="en-US" dirty="0"/>
              <a:t>Activity DLL and UI JSON Regeneration (For bulk regeneration TECH can be help) </a:t>
            </a:r>
          </a:p>
          <a:p>
            <a:pPr marL="915646" lvl="1" indent="-342900" defTabSz="363538"/>
            <a:r>
              <a:rPr lang="en-US" dirty="0"/>
              <a:t>Application testing</a:t>
            </a:r>
          </a:p>
          <a:p>
            <a:pPr defTabSz="363538"/>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sz="1600" dirty="0"/>
          </a:p>
        </p:txBody>
      </p:sp>
    </p:spTree>
    <p:extLst>
      <p:ext uri="{BB962C8B-B14F-4D97-AF65-F5344CB8AC3E}">
        <p14:creationId xmlns:p14="http://schemas.microsoft.com/office/powerpoint/2010/main" val="2001892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AD75-8176-4D65-B1FE-0C2150CECBFF}"/>
              </a:ext>
            </a:extLst>
          </p:cNvPr>
          <p:cNvSpPr>
            <a:spLocks noGrp="1"/>
          </p:cNvSpPr>
          <p:nvPr>
            <p:ph type="title"/>
          </p:nvPr>
        </p:nvSpPr>
        <p:spPr/>
        <p:txBody>
          <a:bodyPr/>
          <a:lstStyle/>
          <a:p>
            <a:r>
              <a:rPr lang="en-IN" dirty="0"/>
              <a:t>Action Plan</a:t>
            </a:r>
          </a:p>
        </p:txBody>
      </p:sp>
      <p:sp>
        <p:nvSpPr>
          <p:cNvPr id="4" name="Text Placeholder 3">
            <a:extLst>
              <a:ext uri="{FF2B5EF4-FFF2-40B4-BE49-F238E27FC236}">
                <a16:creationId xmlns:a16="http://schemas.microsoft.com/office/drawing/2014/main" id="{2AD4E359-E330-489E-8B04-E89499B9D6F0}"/>
              </a:ext>
            </a:extLst>
          </p:cNvPr>
          <p:cNvSpPr>
            <a:spLocks noGrp="1"/>
          </p:cNvSpPr>
          <p:nvPr>
            <p:ph type="body" sz="quarter" idx="11"/>
          </p:nvPr>
        </p:nvSpPr>
        <p:spPr>
          <a:xfrm>
            <a:off x="269242" y="793750"/>
            <a:ext cx="11655839" cy="5266147"/>
          </a:xfrm>
        </p:spPr>
        <p:txBody>
          <a:bodyPr/>
          <a:lstStyle/>
          <a:p>
            <a:r>
              <a:rPr lang="en-US" b="1" u="sng" dirty="0"/>
              <a:t>Prerequisite</a:t>
            </a:r>
          </a:p>
          <a:p>
            <a:pPr marL="342900" indent="-342900">
              <a:buFont typeface="Arial" panose="020B0604020202020204" pitchFamily="34" charset="0"/>
              <a:buChar char="•"/>
            </a:pPr>
            <a:r>
              <a:rPr lang="en-US" dirty="0"/>
              <a:t>Applicable only for Ext JS6 (Hub) and not for Ext JS2 Version</a:t>
            </a:r>
          </a:p>
          <a:p>
            <a:pPr marL="342900" indent="-342900">
              <a:buFont typeface="Arial" panose="020B0604020202020204" pitchFamily="34" charset="0"/>
              <a:buChar char="•"/>
            </a:pPr>
            <a:endParaRPr lang="en-US" dirty="0"/>
          </a:p>
          <a:p>
            <a:r>
              <a:rPr lang="en-US" b="1" u="sng" dirty="0"/>
              <a:t>Model Enablement and Code Generation</a:t>
            </a:r>
          </a:p>
          <a:p>
            <a:pPr marL="342900" indent="-342900">
              <a:buFont typeface="Arial" panose="020B0604020202020204" pitchFamily="34" charset="0"/>
              <a:buChar char="•"/>
            </a:pPr>
            <a:r>
              <a:rPr lang="en-US" dirty="0"/>
              <a:t>Model downtime for applying patches and code generator fixes</a:t>
            </a:r>
          </a:p>
          <a:p>
            <a:pPr marL="342900" indent="-342900">
              <a:buFont typeface="Arial" panose="020B0604020202020204" pitchFamily="34" charset="0"/>
              <a:buChar char="•"/>
            </a:pPr>
            <a:r>
              <a:rPr lang="en-US" dirty="0"/>
              <a:t>Impacted UI list will be shared by TECH team</a:t>
            </a:r>
          </a:p>
          <a:p>
            <a:pPr marL="342900" indent="-342900">
              <a:buFont typeface="Arial" panose="020B0604020202020204" pitchFamily="34" charset="0"/>
              <a:buChar char="•"/>
            </a:pPr>
            <a:r>
              <a:rPr lang="en-US" dirty="0"/>
              <a:t>Bulk generation required or not – For bulk generation, product team must share published ECR numbers for impacted components</a:t>
            </a:r>
          </a:p>
          <a:p>
            <a:pPr marL="342900" indent="-342900">
              <a:buFont typeface="+mj-lt"/>
              <a:buAutoNum type="arabicPeriod"/>
            </a:pPr>
            <a:endParaRPr lang="en-US" dirty="0"/>
          </a:p>
          <a:p>
            <a:r>
              <a:rPr lang="en-US" b="1" u="sng" dirty="0">
                <a:solidFill>
                  <a:srgbClr val="FF0000"/>
                </a:solidFill>
              </a:rPr>
              <a:t>Caution</a:t>
            </a:r>
          </a:p>
          <a:p>
            <a:pPr marL="342900" indent="-342900">
              <a:buFont typeface="Arial" panose="020B0604020202020204" pitchFamily="34" charset="0"/>
              <a:buChar char="•"/>
            </a:pPr>
            <a:r>
              <a:rPr lang="en-US" dirty="0">
                <a:solidFill>
                  <a:schemeClr val="tx1"/>
                </a:solidFill>
              </a:rPr>
              <a:t>Post model enablement all generated code will have new behaviour</a:t>
            </a:r>
          </a:p>
          <a:p>
            <a:pPr marL="342900" indent="-342900">
              <a:buFont typeface="Arial" panose="020B0604020202020204" pitchFamily="34" charset="0"/>
              <a:buChar char="•"/>
            </a:pPr>
            <a:r>
              <a:rPr lang="en-US" dirty="0">
                <a:solidFill>
                  <a:schemeClr val="tx1"/>
                </a:solidFill>
              </a:rPr>
              <a:t>If application deliverables with new behaviour shipped to existing customer, corresponding RT fixes must also be shipped</a:t>
            </a:r>
          </a:p>
        </p:txBody>
      </p:sp>
    </p:spTree>
    <p:extLst>
      <p:ext uri="{BB962C8B-B14F-4D97-AF65-F5344CB8AC3E}">
        <p14:creationId xmlns:p14="http://schemas.microsoft.com/office/powerpoint/2010/main" val="2664854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748851"/>
      </p:ext>
    </p:extLst>
  </p:cSld>
  <p:clrMapOvr>
    <a:masterClrMapping/>
  </p:clrMapOvr>
</p:sld>
</file>

<file path=ppt/theme/theme1.xml><?xml version="1.0" encoding="utf-8"?>
<a:theme xmlns:a="http://schemas.openxmlformats.org/drawingml/2006/main" name="Ramco">
  <a:themeElements>
    <a:clrScheme name="Ramco_Systems">
      <a:dk1>
        <a:srgbClr val="000000"/>
      </a:dk1>
      <a:lt1>
        <a:srgbClr val="FFFFFF"/>
      </a:lt1>
      <a:dk2>
        <a:srgbClr val="0096FF"/>
      </a:dk2>
      <a:lt2>
        <a:srgbClr val="DFE3E5"/>
      </a:lt2>
      <a:accent1>
        <a:srgbClr val="1CADE4"/>
      </a:accent1>
      <a:accent2>
        <a:srgbClr val="2683C6"/>
      </a:accent2>
      <a:accent3>
        <a:srgbClr val="27CED7"/>
      </a:accent3>
      <a:accent4>
        <a:srgbClr val="42BA97"/>
      </a:accent4>
      <a:accent5>
        <a:srgbClr val="3E8853"/>
      </a:accent5>
      <a:accent6>
        <a:srgbClr val="62A39F"/>
      </a:accent6>
      <a:hlink>
        <a:srgbClr val="0432F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owerpoint.pptx" id="{F56B6CD7-119B-4D98-AF61-B294CB65FF86}" vid="{F8F19B48-B907-49C9-A475-849EFEA187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FD1B2E82F039E4C826028C0D9E9BADE" ma:contentTypeVersion="11" ma:contentTypeDescription="Create a new document." ma:contentTypeScope="" ma:versionID="a3e0d0a56d94e31f4deac480156b8d5a">
  <xsd:schema xmlns:xsd="http://www.w3.org/2001/XMLSchema" xmlns:xs="http://www.w3.org/2001/XMLSchema" xmlns:p="http://schemas.microsoft.com/office/2006/metadata/properties" xmlns:ns2="c766549d-c5b5-4ac3-8015-83756edfda84" xmlns:ns3="b707f67e-2b23-4d4b-a40f-1c324588a714" targetNamespace="http://schemas.microsoft.com/office/2006/metadata/properties" ma:root="true" ma:fieldsID="3f53a0769b1088850bbbddc84e746f95" ns2:_="" ns3:_="">
    <xsd:import namespace="c766549d-c5b5-4ac3-8015-83756edfda84"/>
    <xsd:import namespace="b707f67e-2b23-4d4b-a40f-1c324588a714"/>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66549d-c5b5-4ac3-8015-83756edfda8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707f67e-2b23-4d4b-a40f-1c324588a71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c766549d-c5b5-4ac3-8015-83756edfda84">7225ECS7WZSF-481120019-30</_dlc_DocId>
    <_dlc_DocIdUrl xmlns="c766549d-c5b5-4ac3-8015-83756edfda84">
      <Url>https://ramcosystems.sharepoint.com/Technology/Common/publishedDocs/_layouts/15/DocIdRedir.aspx?ID=7225ECS7WZSF-481120019-30</Url>
      <Description>7225ECS7WZSF-481120019-30</Description>
    </_dlc_DocIdUrl>
  </documentManagement>
</p:properties>
</file>

<file path=customXml/itemProps1.xml><?xml version="1.0" encoding="utf-8"?>
<ds:datastoreItem xmlns:ds="http://schemas.openxmlformats.org/officeDocument/2006/customXml" ds:itemID="{CEDB08F1-3F67-4BCB-B883-9F6347E8C3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66549d-c5b5-4ac3-8015-83756edfda84"/>
    <ds:schemaRef ds:uri="b707f67e-2b23-4d4b-a40f-1c324588a7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2F617C4-9474-4010-A69E-E0D625C6A78D}">
  <ds:schemaRefs>
    <ds:schemaRef ds:uri="http://schemas.microsoft.com/sharepoint/events"/>
  </ds:schemaRefs>
</ds:datastoreItem>
</file>

<file path=customXml/itemProps3.xml><?xml version="1.0" encoding="utf-8"?>
<ds:datastoreItem xmlns:ds="http://schemas.openxmlformats.org/officeDocument/2006/customXml" ds:itemID="{68C12E25-765C-46C7-9134-A33B3D08CC2E}">
  <ds:schemaRefs>
    <ds:schemaRef ds:uri="http://schemas.microsoft.com/sharepoint/v3/contenttype/forms"/>
  </ds:schemaRefs>
</ds:datastoreItem>
</file>

<file path=customXml/itemProps4.xml><?xml version="1.0" encoding="utf-8"?>
<ds:datastoreItem xmlns:ds="http://schemas.openxmlformats.org/officeDocument/2006/customXml" ds:itemID="{2C268E14-EEDB-44D1-918F-9D2AD7121048}">
  <ds:schemaRefs>
    <ds:schemaRef ds:uri="http://schemas.microsoft.com/office/2006/documentManagement/types"/>
    <ds:schemaRef ds:uri="http://schemas.microsoft.com/office/infopath/2007/PartnerControls"/>
    <ds:schemaRef ds:uri="http://purl.org/dc/dcmitype/"/>
    <ds:schemaRef ds:uri="http://purl.org/dc/terms/"/>
    <ds:schemaRef ds:uri="http://schemas.microsoft.com/office/2006/metadata/properties"/>
    <ds:schemaRef ds:uri="http://purl.org/dc/elements/1.1/"/>
    <ds:schemaRef ds:uri="30ca57bf-72ca-487a-9db7-48d41e85ffde"/>
    <ds:schemaRef ds:uri="http://schemas.openxmlformats.org/package/2006/metadata/core-properties"/>
    <ds:schemaRef ds:uri="1251a8b3-9924-46a6-9705-6da50fb5dcce"/>
    <ds:schemaRef ds:uri="http://www.w3.org/XML/1998/namespace"/>
    <ds:schemaRef ds:uri="c766549d-c5b5-4ac3-8015-83756edfda84"/>
  </ds:schemaRefs>
</ds:datastoreItem>
</file>

<file path=docProps/app.xml><?xml version="1.0" encoding="utf-8"?>
<Properties xmlns="http://schemas.openxmlformats.org/officeDocument/2006/extended-properties" xmlns:vt="http://schemas.openxmlformats.org/officeDocument/2006/docPropsVTypes">
  <Template/>
  <TotalTime>16820</TotalTime>
  <Words>262</Words>
  <Application>Microsoft Office PowerPoint</Application>
  <PresentationFormat>Widescreen</PresentationFormat>
  <Paragraphs>42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Ramco</vt:lpstr>
      <vt:lpstr>VAPT - Attachments Resolution Plan </vt:lpstr>
      <vt:lpstr>Reported Vulnerability </vt:lpstr>
      <vt:lpstr>Resolution Methodologies</vt:lpstr>
      <vt:lpstr>Resolution Methodologies</vt:lpstr>
      <vt:lpstr>Action Plan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Jacob</dc:creator>
  <cp:lastModifiedBy>Ramachandran T</cp:lastModifiedBy>
  <cp:revision>326</cp:revision>
  <dcterms:created xsi:type="dcterms:W3CDTF">2021-05-05T09:23:31Z</dcterms:created>
  <dcterms:modified xsi:type="dcterms:W3CDTF">2022-05-25T09:29:42Z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0x010100FFD1B2E82F039E4C826028C0D9E9BADE</vt:lpwstr>
  </property>
  <property fmtid="{D5CDD505-2E9C-101B-9397-08002B2CF9AE}" pid="3" name="_dlc_DocIdItemGuid">
    <vt:lpwstr>e469b5c5-dfe6-45c0-96a4-03672bc4259b</vt:lpwstr>
  </property>
</Properties>
</file>