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5"/>
  </p:sldMasterIdLst>
  <p:notesMasterIdLst>
    <p:notesMasterId r:id="rId12"/>
  </p:notesMasterIdLst>
  <p:sldIdLst>
    <p:sldId id="8890" r:id="rId6"/>
    <p:sldId id="8859" r:id="rId7"/>
    <p:sldId id="8902" r:id="rId8"/>
    <p:sldId id="8900" r:id="rId9"/>
    <p:sldId id="8903" r:id="rId10"/>
    <p:sldId id="895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90"/>
            <p14:sldId id="8859"/>
            <p14:sldId id="8902"/>
            <p14:sldId id="8900"/>
            <p14:sldId id="8903"/>
            <p14:sldId id="8951"/>
          </p14:sldIdLst>
        </p14:section>
        <p14:section name="Mockup &amp; Icon Library" id="{406E3D33-EF24-44C2-8274-38E07FCEAA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Subha A" initials="ASA" lastIdx="1" clrIdx="0">
    <p:extLst>
      <p:ext uri="{19B8F6BF-5375-455C-9EA6-DF929625EA0E}">
        <p15:presenceInfo xmlns:p15="http://schemas.microsoft.com/office/powerpoint/2012/main" userId="S::2616@ramco.com::57aa4523-7ce7-407f-9e81-1fe7cdc522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3D3"/>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03-08-2022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2021,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2021,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2021,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2021,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3 August 2022</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2021,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A588-8D96-4587-A368-03F3EFFF6BBB}"/>
              </a:ext>
            </a:extLst>
          </p:cNvPr>
          <p:cNvSpPr>
            <a:spLocks noGrp="1"/>
          </p:cNvSpPr>
          <p:nvPr>
            <p:ph type="title"/>
          </p:nvPr>
        </p:nvSpPr>
        <p:spPr>
          <a:xfrm>
            <a:off x="269301" y="2084187"/>
            <a:ext cx="8964185" cy="804480"/>
          </a:xfrm>
        </p:spPr>
        <p:txBody>
          <a:bodyPr/>
          <a:lstStyle/>
          <a:p>
            <a:r>
              <a:rPr lang="en-IN" sz="4000" dirty="0"/>
              <a:t>Hub Client Features</a:t>
            </a:r>
          </a:p>
        </p:txBody>
      </p:sp>
      <p:sp>
        <p:nvSpPr>
          <p:cNvPr id="3" name="Text Placeholder 2">
            <a:extLst>
              <a:ext uri="{FF2B5EF4-FFF2-40B4-BE49-F238E27FC236}">
                <a16:creationId xmlns:a16="http://schemas.microsoft.com/office/drawing/2014/main" id="{C905B321-3A04-4A47-8781-ECE8EAEE7F59}"/>
              </a:ext>
            </a:extLst>
          </p:cNvPr>
          <p:cNvSpPr>
            <a:spLocks noGrp="1"/>
          </p:cNvSpPr>
          <p:nvPr>
            <p:ph type="body" sz="quarter" idx="12"/>
          </p:nvPr>
        </p:nvSpPr>
        <p:spPr>
          <a:xfrm>
            <a:off x="269301" y="3878574"/>
            <a:ext cx="7171337" cy="1792326"/>
          </a:xfrm>
        </p:spPr>
        <p:txBody>
          <a:bodyPr/>
          <a:lstStyle/>
          <a:p>
            <a:r>
              <a:rPr lang="en-US" dirty="0"/>
              <a:t>Sampathkumar S</a:t>
            </a:r>
            <a:endParaRPr lang="en-IN" dirty="0"/>
          </a:p>
        </p:txBody>
      </p:sp>
      <p:sp>
        <p:nvSpPr>
          <p:cNvPr id="4" name="Title 1">
            <a:extLst>
              <a:ext uri="{FF2B5EF4-FFF2-40B4-BE49-F238E27FC236}">
                <a16:creationId xmlns:a16="http://schemas.microsoft.com/office/drawing/2014/main" id="{7D09FC77-93C3-4A13-A81B-D0696D83ACD1}"/>
              </a:ext>
            </a:extLst>
          </p:cNvPr>
          <p:cNvSpPr txBox="1">
            <a:spLocks/>
          </p:cNvSpPr>
          <p:nvPr/>
        </p:nvSpPr>
        <p:spPr>
          <a:xfrm>
            <a:off x="269301" y="382620"/>
            <a:ext cx="11592732" cy="804480"/>
          </a:xfrm>
          <a:prstGeom prst="rect">
            <a:avLst/>
          </a:prstGeom>
          <a:noFill/>
        </p:spPr>
        <p:txBody>
          <a:bodyPr lIns="146304" tIns="91440" rIns="146304" bIns="91440" anchor="t" anchorCtr="0"/>
          <a:lstStyle>
            <a:lvl1pPr algn="l" defTabSz="914454" rtl="0" eaLnBrk="1" latinLnBrk="0" hangingPunct="1">
              <a:lnSpc>
                <a:spcPct val="90000"/>
              </a:lnSpc>
              <a:spcBef>
                <a:spcPct val="0"/>
              </a:spcBef>
              <a:buNone/>
              <a:defRPr lang="en-US" sz="5295" b="0" i="0" kern="1200" cap="none" spc="-98" baseline="0">
                <a:ln w="3175">
                  <a:noFill/>
                </a:ln>
                <a:solidFill>
                  <a:schemeClr val="bg1"/>
                </a:solidFill>
                <a:effectLst/>
                <a:latin typeface="Calibri Light" panose="020F0302020204030204" pitchFamily="34" charset="0"/>
                <a:ea typeface="+mn-ea"/>
                <a:cs typeface="Calibri Light" panose="020F0302020204030204" pitchFamily="34" charset="0"/>
              </a:defRPr>
            </a:lvl1pPr>
          </a:lstStyle>
          <a:p>
            <a:r>
              <a:rPr lang="en-IN" dirty="0"/>
              <a:t>Technology Connect Session – </a:t>
            </a:r>
            <a:r>
              <a:rPr lang="en-IN" sz="5400" dirty="0"/>
              <a:t>Aug 2022</a:t>
            </a:r>
            <a:r>
              <a:rPr lang="en-IN" dirty="0"/>
              <a:t> </a:t>
            </a:r>
            <a:br>
              <a:rPr lang="en-IN" dirty="0"/>
            </a:br>
            <a:endParaRPr lang="en-IN" dirty="0"/>
          </a:p>
        </p:txBody>
      </p:sp>
    </p:spTree>
    <p:extLst>
      <p:ext uri="{BB962C8B-B14F-4D97-AF65-F5344CB8AC3E}">
        <p14:creationId xmlns:p14="http://schemas.microsoft.com/office/powerpoint/2010/main" val="248180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A6EE43-AFEF-4E3E-AD19-21DBDF3E01AD}"/>
              </a:ext>
            </a:extLst>
          </p:cNvPr>
          <p:cNvSpPr>
            <a:spLocks noGrp="1"/>
          </p:cNvSpPr>
          <p:nvPr>
            <p:ph type="title"/>
          </p:nvPr>
        </p:nvSpPr>
        <p:spPr/>
        <p:txBody>
          <a:bodyPr/>
          <a:lstStyle/>
          <a:p>
            <a:r>
              <a:rPr lang="en-US" b="1" dirty="0"/>
              <a:t>Map</a:t>
            </a:r>
          </a:p>
        </p:txBody>
      </p:sp>
      <p:sp>
        <p:nvSpPr>
          <p:cNvPr id="6" name="Title 6">
            <a:extLst>
              <a:ext uri="{FF2B5EF4-FFF2-40B4-BE49-F238E27FC236}">
                <a16:creationId xmlns:a16="http://schemas.microsoft.com/office/drawing/2014/main" id="{25A7DA15-4620-4405-A1EA-FAF2B746D792}"/>
              </a:ext>
            </a:extLst>
          </p:cNvPr>
          <p:cNvSpPr txBox="1">
            <a:spLocks/>
          </p:cNvSpPr>
          <p:nvPr/>
        </p:nvSpPr>
        <p:spPr>
          <a:xfrm>
            <a:off x="269240" y="2029990"/>
            <a:ext cx="3316770" cy="2936318"/>
          </a:xfrm>
          <a:prstGeom prst="rect">
            <a:avLst/>
          </a:prstGeom>
        </p:spPr>
        <p:txBody>
          <a:bodyPr/>
          <a:lstStyle>
            <a:lvl1pPr algn="l" defTabSz="914454" rtl="0" eaLnBrk="1" latinLnBrk="0" hangingPunct="1">
              <a:lnSpc>
                <a:spcPct val="90000"/>
              </a:lnSpc>
              <a:spcBef>
                <a:spcPct val="0"/>
              </a:spcBef>
              <a:buNone/>
              <a:defRPr lang="en-US" sz="3200" b="0" i="0" kern="1200" cap="none" spc="-100" baseline="0">
                <a:ln w="3175">
                  <a:noFill/>
                </a:ln>
                <a:gradFill>
                  <a:gsLst>
                    <a:gs pos="125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r>
              <a:rPr lang="en-US" sz="1800" dirty="0"/>
              <a:t>Info Window Style</a:t>
            </a:r>
          </a:p>
          <a:p>
            <a:endParaRPr lang="en-US" sz="1800" dirty="0"/>
          </a:p>
        </p:txBody>
      </p:sp>
      <p:pic>
        <p:nvPicPr>
          <p:cNvPr id="1026" name="Picture 1">
            <a:extLst>
              <a:ext uri="{FF2B5EF4-FFF2-40B4-BE49-F238E27FC236}">
                <a16:creationId xmlns:a16="http://schemas.microsoft.com/office/drawing/2014/main" id="{31A8D350-2D3B-4600-A97D-91FC57A89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774" y="289512"/>
            <a:ext cx="7969667" cy="43079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72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2E0F-EEDF-4029-85FC-13A4ED3FC798}"/>
              </a:ext>
            </a:extLst>
          </p:cNvPr>
          <p:cNvSpPr>
            <a:spLocks noGrp="1"/>
          </p:cNvSpPr>
          <p:nvPr>
            <p:ph type="title"/>
          </p:nvPr>
        </p:nvSpPr>
        <p:spPr>
          <a:xfrm>
            <a:off x="269240" y="289512"/>
            <a:ext cx="3316770" cy="1511153"/>
          </a:xfrm>
        </p:spPr>
        <p:txBody>
          <a:bodyPr/>
          <a:lstStyle/>
          <a:p>
            <a:r>
              <a:rPr lang="en-IN" b="1" dirty="0"/>
              <a:t>Horizontal Linear, Non-Linear Stepper Control</a:t>
            </a:r>
          </a:p>
        </p:txBody>
      </p:sp>
      <p:sp>
        <p:nvSpPr>
          <p:cNvPr id="5" name="Title 6">
            <a:extLst>
              <a:ext uri="{FF2B5EF4-FFF2-40B4-BE49-F238E27FC236}">
                <a16:creationId xmlns:a16="http://schemas.microsoft.com/office/drawing/2014/main" id="{B62ED3D5-983C-4022-AC70-EB688DFE81E9}"/>
              </a:ext>
            </a:extLst>
          </p:cNvPr>
          <p:cNvSpPr txBox="1">
            <a:spLocks/>
          </p:cNvSpPr>
          <p:nvPr/>
        </p:nvSpPr>
        <p:spPr>
          <a:xfrm>
            <a:off x="269240" y="1793634"/>
            <a:ext cx="3316770" cy="3189182"/>
          </a:xfrm>
          <a:prstGeom prst="rect">
            <a:avLst/>
          </a:prstGeom>
        </p:spPr>
        <p:txBody>
          <a:bodyPr/>
          <a:lstStyle>
            <a:lvl1pPr algn="l" defTabSz="914454" rtl="0" eaLnBrk="1" latinLnBrk="0" hangingPunct="1">
              <a:lnSpc>
                <a:spcPct val="90000"/>
              </a:lnSpc>
              <a:spcBef>
                <a:spcPct val="0"/>
              </a:spcBef>
              <a:buNone/>
              <a:defRPr lang="en-US" sz="3200" b="0" i="0" kern="1200" cap="none" spc="-100" baseline="0">
                <a:ln w="3175">
                  <a:noFill/>
                </a:ln>
                <a:gradFill>
                  <a:gsLst>
                    <a:gs pos="125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endParaRPr lang="en-US" sz="1800" dirty="0"/>
          </a:p>
        </p:txBody>
      </p:sp>
      <p:pic>
        <p:nvPicPr>
          <p:cNvPr id="3" name="Picture 2">
            <a:extLst>
              <a:ext uri="{FF2B5EF4-FFF2-40B4-BE49-F238E27FC236}">
                <a16:creationId xmlns:a16="http://schemas.microsoft.com/office/drawing/2014/main" id="{F43550E4-4F13-4659-9402-F1A9D2E3905D}"/>
              </a:ext>
            </a:extLst>
          </p:cNvPr>
          <p:cNvPicPr>
            <a:picLocks noChangeAspect="1"/>
          </p:cNvPicPr>
          <p:nvPr/>
        </p:nvPicPr>
        <p:blipFill>
          <a:blip r:embed="rId2"/>
          <a:stretch>
            <a:fillRect/>
          </a:stretch>
        </p:blipFill>
        <p:spPr>
          <a:xfrm>
            <a:off x="3975896" y="289512"/>
            <a:ext cx="8089783" cy="4304921"/>
          </a:xfrm>
          <a:prstGeom prst="rect">
            <a:avLst/>
          </a:prstGeom>
          <a:ln>
            <a:noFill/>
          </a:ln>
          <a:effectLst>
            <a:outerShdw blurRad="190500" algn="tl" rotWithShape="0">
              <a:srgbClr val="000000">
                <a:alpha val="70000"/>
              </a:srgbClr>
            </a:outerShdw>
          </a:effectLst>
        </p:spPr>
      </p:pic>
      <p:sp>
        <p:nvSpPr>
          <p:cNvPr id="4" name="Rectangle 3">
            <a:extLst>
              <a:ext uri="{FF2B5EF4-FFF2-40B4-BE49-F238E27FC236}">
                <a16:creationId xmlns:a16="http://schemas.microsoft.com/office/drawing/2014/main" id="{A3C6CF9B-55E1-4C69-9787-02F757ED84F4}"/>
              </a:ext>
            </a:extLst>
          </p:cNvPr>
          <p:cNvSpPr/>
          <p:nvPr/>
        </p:nvSpPr>
        <p:spPr bwMode="auto">
          <a:xfrm>
            <a:off x="11122586" y="2137689"/>
            <a:ext cx="901148" cy="169283"/>
          </a:xfrm>
          <a:prstGeom prst="rect">
            <a:avLst/>
          </a:prstGeom>
          <a:noFill/>
          <a:ln w="28575">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D7241F19-54D4-43B9-991E-A7328A3BA636}"/>
              </a:ext>
            </a:extLst>
          </p:cNvPr>
          <p:cNvSpPr/>
          <p:nvPr/>
        </p:nvSpPr>
        <p:spPr bwMode="auto">
          <a:xfrm>
            <a:off x="10811160" y="3834468"/>
            <a:ext cx="1212574" cy="251791"/>
          </a:xfrm>
          <a:prstGeom prst="rect">
            <a:avLst/>
          </a:prstGeom>
          <a:noFill/>
          <a:ln w="28575">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657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A6EE43-AFEF-4E3E-AD19-21DBDF3E01AD}"/>
              </a:ext>
            </a:extLst>
          </p:cNvPr>
          <p:cNvSpPr>
            <a:spLocks noGrp="1"/>
          </p:cNvSpPr>
          <p:nvPr>
            <p:ph type="title"/>
          </p:nvPr>
        </p:nvSpPr>
        <p:spPr>
          <a:xfrm>
            <a:off x="269240" y="289512"/>
            <a:ext cx="3316770" cy="1544897"/>
          </a:xfrm>
        </p:spPr>
        <p:txBody>
          <a:bodyPr/>
          <a:lstStyle/>
          <a:p>
            <a:r>
              <a:rPr lang="en-IN" b="1" dirty="0"/>
              <a:t>Vertical Linear, Non-Linear Stepper Control</a:t>
            </a:r>
            <a:endParaRPr lang="en-US" b="1" dirty="0"/>
          </a:p>
        </p:txBody>
      </p:sp>
      <p:sp>
        <p:nvSpPr>
          <p:cNvPr id="9" name="Title 6">
            <a:extLst>
              <a:ext uri="{FF2B5EF4-FFF2-40B4-BE49-F238E27FC236}">
                <a16:creationId xmlns:a16="http://schemas.microsoft.com/office/drawing/2014/main" id="{F47A350C-3906-4056-9B1A-EDA762ADAF2C}"/>
              </a:ext>
            </a:extLst>
          </p:cNvPr>
          <p:cNvSpPr txBox="1">
            <a:spLocks/>
          </p:cNvSpPr>
          <p:nvPr/>
        </p:nvSpPr>
        <p:spPr>
          <a:xfrm>
            <a:off x="214633" y="1834409"/>
            <a:ext cx="3316770" cy="3189182"/>
          </a:xfrm>
          <a:prstGeom prst="rect">
            <a:avLst/>
          </a:prstGeom>
        </p:spPr>
        <p:txBody>
          <a:bodyPr/>
          <a:lstStyle>
            <a:lvl1pPr algn="l" defTabSz="914454" rtl="0" eaLnBrk="1" latinLnBrk="0" hangingPunct="1">
              <a:lnSpc>
                <a:spcPct val="90000"/>
              </a:lnSpc>
              <a:spcBef>
                <a:spcPct val="0"/>
              </a:spcBef>
              <a:buNone/>
              <a:defRPr lang="en-US" sz="3200" b="0" i="0" kern="1200" cap="none" spc="-100" baseline="0">
                <a:ln w="3175">
                  <a:noFill/>
                </a:ln>
                <a:gradFill>
                  <a:gsLst>
                    <a:gs pos="125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endParaRPr lang="en-US" sz="1800" dirty="0"/>
          </a:p>
        </p:txBody>
      </p:sp>
      <p:pic>
        <p:nvPicPr>
          <p:cNvPr id="6" name="Picture 5" descr="A screenshot of a computer&#10;&#10;Description automatically generated">
            <a:extLst>
              <a:ext uri="{FF2B5EF4-FFF2-40B4-BE49-F238E27FC236}">
                <a16:creationId xmlns:a16="http://schemas.microsoft.com/office/drawing/2014/main" id="{A99E6ECB-42A8-41B2-AA73-0E1886294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498" y="289512"/>
            <a:ext cx="7837869" cy="4908971"/>
          </a:xfrm>
          <a:prstGeom prst="rect">
            <a:avLst/>
          </a:prstGeom>
          <a:ln>
            <a:noFill/>
          </a:ln>
          <a:effectLst>
            <a:outerShdw blurRad="190500" algn="tl" rotWithShape="0">
              <a:srgbClr val="000000">
                <a:alpha val="70000"/>
              </a:srgbClr>
            </a:outerShdw>
          </a:effectLst>
        </p:spPr>
      </p:pic>
      <p:sp>
        <p:nvSpPr>
          <p:cNvPr id="8" name="Rectangle 7">
            <a:extLst>
              <a:ext uri="{FF2B5EF4-FFF2-40B4-BE49-F238E27FC236}">
                <a16:creationId xmlns:a16="http://schemas.microsoft.com/office/drawing/2014/main" id="{49556EC0-5A2F-43E1-991A-5401BD920D03}"/>
              </a:ext>
            </a:extLst>
          </p:cNvPr>
          <p:cNvSpPr/>
          <p:nvPr/>
        </p:nvSpPr>
        <p:spPr bwMode="auto">
          <a:xfrm>
            <a:off x="11048815" y="3095486"/>
            <a:ext cx="828205" cy="208092"/>
          </a:xfrm>
          <a:prstGeom prst="rect">
            <a:avLst/>
          </a:prstGeom>
          <a:noFill/>
          <a:ln w="28575">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160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A6EE43-AFEF-4E3E-AD19-21DBDF3E01AD}"/>
              </a:ext>
            </a:extLst>
          </p:cNvPr>
          <p:cNvSpPr>
            <a:spLocks noGrp="1"/>
          </p:cNvSpPr>
          <p:nvPr>
            <p:ph type="title"/>
          </p:nvPr>
        </p:nvSpPr>
        <p:spPr>
          <a:xfrm>
            <a:off x="269240" y="289512"/>
            <a:ext cx="3316770" cy="1544897"/>
          </a:xfrm>
        </p:spPr>
        <p:txBody>
          <a:bodyPr/>
          <a:lstStyle/>
          <a:p>
            <a:r>
              <a:rPr lang="en-IN" b="1" dirty="0"/>
              <a:t>Vertical Linear, Non-Linear Stepper Control</a:t>
            </a:r>
            <a:endParaRPr lang="en-US" b="1" dirty="0"/>
          </a:p>
        </p:txBody>
      </p:sp>
      <p:sp>
        <p:nvSpPr>
          <p:cNvPr id="9" name="Title 6">
            <a:extLst>
              <a:ext uri="{FF2B5EF4-FFF2-40B4-BE49-F238E27FC236}">
                <a16:creationId xmlns:a16="http://schemas.microsoft.com/office/drawing/2014/main" id="{F47A350C-3906-4056-9B1A-EDA762ADAF2C}"/>
              </a:ext>
            </a:extLst>
          </p:cNvPr>
          <p:cNvSpPr txBox="1">
            <a:spLocks/>
          </p:cNvSpPr>
          <p:nvPr/>
        </p:nvSpPr>
        <p:spPr>
          <a:xfrm>
            <a:off x="214633" y="1834409"/>
            <a:ext cx="3316770" cy="3189182"/>
          </a:xfrm>
          <a:prstGeom prst="rect">
            <a:avLst/>
          </a:prstGeom>
        </p:spPr>
        <p:txBody>
          <a:bodyPr/>
          <a:lstStyle>
            <a:lvl1pPr algn="l" defTabSz="914454" rtl="0" eaLnBrk="1" latinLnBrk="0" hangingPunct="1">
              <a:lnSpc>
                <a:spcPct val="90000"/>
              </a:lnSpc>
              <a:spcBef>
                <a:spcPct val="0"/>
              </a:spcBef>
              <a:buNone/>
              <a:defRPr lang="en-US" sz="3200" b="0" i="0" kern="1200" cap="none" spc="-100" baseline="0">
                <a:ln w="3175">
                  <a:noFill/>
                </a:ln>
                <a:gradFill>
                  <a:gsLst>
                    <a:gs pos="125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endParaRPr lang="en-US" sz="1800" dirty="0"/>
          </a:p>
        </p:txBody>
      </p:sp>
      <p:pic>
        <p:nvPicPr>
          <p:cNvPr id="6" name="Picture 5" descr="A screenshot of a computer&#10;&#10;Description automatically generated">
            <a:extLst>
              <a:ext uri="{FF2B5EF4-FFF2-40B4-BE49-F238E27FC236}">
                <a16:creationId xmlns:a16="http://schemas.microsoft.com/office/drawing/2014/main" id="{8CA339DB-3F74-423A-B898-816CC290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642" y="289512"/>
            <a:ext cx="7934725" cy="4780394"/>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B03D3682-3DAA-43FE-8BE3-DADCB4B675F5}"/>
              </a:ext>
            </a:extLst>
          </p:cNvPr>
          <p:cNvSpPr/>
          <p:nvPr/>
        </p:nvSpPr>
        <p:spPr bwMode="auto">
          <a:xfrm>
            <a:off x="10630979" y="4641560"/>
            <a:ext cx="1252330" cy="182081"/>
          </a:xfrm>
          <a:prstGeom prst="rect">
            <a:avLst/>
          </a:prstGeom>
          <a:noFill/>
          <a:ln w="28575">
            <a:solidFill>
              <a:schemeClr val="accent5">
                <a:lumMod val="60000"/>
                <a:lumOff val="4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121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040186"/>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D1B2E82F039E4C826028C0D9E9BADE" ma:contentTypeVersion="9" ma:contentTypeDescription="Create a new document." ma:contentTypeScope="" ma:versionID="a7f493cdb9d8d91e0fa9595d2c5451f3">
  <xsd:schema xmlns:xsd="http://www.w3.org/2001/XMLSchema" xmlns:xs="http://www.w3.org/2001/XMLSchema" xmlns:p="http://schemas.microsoft.com/office/2006/metadata/properties" xmlns:ns2="c766549d-c5b5-4ac3-8015-83756edfda84" xmlns:ns3="b707f67e-2b23-4d4b-a40f-1c324588a714" targetNamespace="http://schemas.microsoft.com/office/2006/metadata/properties" ma:root="true" ma:fieldsID="31e214091db95540f67f6d07a777982a" ns2:_="" ns3:_="">
    <xsd:import namespace="c766549d-c5b5-4ac3-8015-83756edfda84"/>
    <xsd:import namespace="b707f67e-2b23-4d4b-a40f-1c324588a714"/>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6549d-c5b5-4ac3-8015-83756edfda8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707f67e-2b23-4d4b-a40f-1c324588a7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c766549d-c5b5-4ac3-8015-83756edfda84">7225ECS7WZSF-481120019-23</_dlc_DocId>
    <_dlc_DocIdUrl xmlns="c766549d-c5b5-4ac3-8015-83756edfda84">
      <Url>https://ramcosystems.sharepoint.com/Technology/Common/publishedDocs/_layouts/15/DocIdRedir.aspx?ID=7225ECS7WZSF-481120019-23</Url>
      <Description>7225ECS7WZSF-481120019-23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E94488A-2517-4B6C-88A2-95A52DB68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6549d-c5b5-4ac3-8015-83756edfda84"/>
    <ds:schemaRef ds:uri="b707f67e-2b23-4d4b-a40f-1c324588a7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268E14-EEDB-44D1-918F-9D2AD7121048}">
  <ds:schemaRefs>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purl.org/dc/elements/1.1/"/>
    <ds:schemaRef ds:uri="30ca57bf-72ca-487a-9db7-48d41e85ffde"/>
    <ds:schemaRef ds:uri="http://schemas.openxmlformats.org/package/2006/metadata/core-properties"/>
    <ds:schemaRef ds:uri="1251a8b3-9924-46a6-9705-6da50fb5dcce"/>
    <ds:schemaRef ds:uri="http://www.w3.org/XML/1998/namespace"/>
    <ds:schemaRef ds:uri="c766549d-c5b5-4ac3-8015-83756edfda84"/>
  </ds:schemaRefs>
</ds:datastoreItem>
</file>

<file path=customXml/itemProps3.xml><?xml version="1.0" encoding="utf-8"?>
<ds:datastoreItem xmlns:ds="http://schemas.openxmlformats.org/officeDocument/2006/customXml" ds:itemID="{68C12E25-765C-46C7-9134-A33B3D08CC2E}">
  <ds:schemaRefs>
    <ds:schemaRef ds:uri="http://schemas.microsoft.com/sharepoint/v3/contenttype/forms"/>
  </ds:schemaRefs>
</ds:datastoreItem>
</file>

<file path=customXml/itemProps4.xml><?xml version="1.0" encoding="utf-8"?>
<ds:datastoreItem xmlns:ds="http://schemas.openxmlformats.org/officeDocument/2006/customXml" ds:itemID="{22F617C4-9474-4010-A69E-E0D625C6A78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16790</TotalTime>
  <Words>34</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Ramco</vt:lpstr>
      <vt:lpstr>Hub Client Features</vt:lpstr>
      <vt:lpstr>Map</vt:lpstr>
      <vt:lpstr>Horizontal Linear, Non-Linear Stepper Control</vt:lpstr>
      <vt:lpstr>Vertical Linear, Non-Linear Stepper Control</vt:lpstr>
      <vt:lpstr>Vertical Linear, Non-Linear Stepper Control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Jacob</dc:creator>
  <cp:lastModifiedBy>Sampathkumar</cp:lastModifiedBy>
  <cp:revision>281</cp:revision>
  <dcterms:created xsi:type="dcterms:W3CDTF">2021-05-05T09:23:31Z</dcterms:created>
  <dcterms:modified xsi:type="dcterms:W3CDTF">2022-08-03T08:37:30Z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0x010100FFD1B2E82F039E4C826028C0D9E9BADE</vt:lpwstr>
  </property>
  <property fmtid="{D5CDD505-2E9C-101B-9397-08002B2CF9AE}" pid="3" name="_dlc_DocIdItemGuid">
    <vt:lpwstr>467007bc-b1e8-4420-b9b9-2bbe5ec856ad</vt:lpwstr>
  </property>
</Properties>
</file>