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5"/>
  </p:sldMasterIdLst>
  <p:notesMasterIdLst>
    <p:notesMasterId r:id="rId13"/>
  </p:notesMasterIdLst>
  <p:sldIdLst>
    <p:sldId id="8935" r:id="rId6"/>
    <p:sldId id="8945" r:id="rId7"/>
    <p:sldId id="8947" r:id="rId8"/>
    <p:sldId id="8948" r:id="rId9"/>
    <p:sldId id="8946" r:id="rId10"/>
    <p:sldId id="8949" r:id="rId11"/>
    <p:sldId id="894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3F1E2D-8616-49D9-BDA0-B4968D165B47}">
          <p14:sldIdLst>
            <p14:sldId id="8935"/>
            <p14:sldId id="8945"/>
            <p14:sldId id="8947"/>
            <p14:sldId id="8948"/>
            <p14:sldId id="8946"/>
            <p14:sldId id="8949"/>
          </p14:sldIdLst>
        </p14:section>
        <p14:section name="Mockup &amp; Icon Library" id="{406E3D33-EF24-44C2-8274-38E07FCEAA01}">
          <p14:sldIdLst>
            <p14:sldId id="894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ce Subha A" initials="ASA" lastIdx="1" clrIdx="0">
    <p:extLst>
      <p:ext uri="{19B8F6BF-5375-455C-9EA6-DF929625EA0E}">
        <p15:presenceInfo xmlns:p15="http://schemas.microsoft.com/office/powerpoint/2012/main" userId="S::2616@ramco.com::57aa4523-7ce7-407f-9e81-1fe7cdc522e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3D3"/>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1" d="100"/>
          <a:sy n="61" d="100"/>
        </p:scale>
        <p:origin x="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E6CD25-A553-481A-8F3F-9FB4459BAA71}" type="doc">
      <dgm:prSet loTypeId="urn:microsoft.com/office/officeart/2018/5/layout/CenteredIconLabelDescriptionList" loCatId="icon" qsTypeId="urn:microsoft.com/office/officeart/2005/8/quickstyle/simple1" qsCatId="simple" csTypeId="urn:microsoft.com/office/officeart/2005/8/colors/accent2_2" csCatId="accent2" phldr="1"/>
      <dgm:spPr/>
      <dgm:t>
        <a:bodyPr/>
        <a:lstStyle/>
        <a:p>
          <a:endParaRPr lang="en-US"/>
        </a:p>
      </dgm:t>
    </dgm:pt>
    <dgm:pt modelId="{B2F353F3-AF3C-4DDD-AC85-6EBC6DF15D46}">
      <dgm:prSet/>
      <dgm:spPr/>
      <dgm:t>
        <a:bodyPr/>
        <a:lstStyle/>
        <a:p>
          <a:pPr>
            <a:lnSpc>
              <a:spcPct val="100000"/>
            </a:lnSpc>
            <a:defRPr b="1"/>
          </a:pPr>
          <a:r>
            <a:rPr lang="en-IN" dirty="0"/>
            <a:t>Launching Applications</a:t>
          </a:r>
          <a:endParaRPr lang="en-US" dirty="0"/>
        </a:p>
      </dgm:t>
    </dgm:pt>
    <dgm:pt modelId="{5F5C8571-1C86-4D54-900F-975EF0FB96CC}" type="parTrans" cxnId="{33E1E518-F838-4770-B961-D78C8935D5ED}">
      <dgm:prSet/>
      <dgm:spPr/>
      <dgm:t>
        <a:bodyPr/>
        <a:lstStyle/>
        <a:p>
          <a:endParaRPr lang="en-US"/>
        </a:p>
      </dgm:t>
    </dgm:pt>
    <dgm:pt modelId="{D73E14F5-FA90-4AAF-B386-82426F3682ED}" type="sibTrans" cxnId="{33E1E518-F838-4770-B961-D78C8935D5ED}">
      <dgm:prSet/>
      <dgm:spPr/>
      <dgm:t>
        <a:bodyPr/>
        <a:lstStyle/>
        <a:p>
          <a:endParaRPr lang="en-US"/>
        </a:p>
      </dgm:t>
    </dgm:pt>
    <dgm:pt modelId="{A801C9A1-6379-405B-8D48-1688C5840281}">
      <dgm:prSet custT="1"/>
      <dgm:spPr/>
      <dgm:t>
        <a:bodyPr/>
        <a:lstStyle/>
        <a:p>
          <a:pPr algn="l">
            <a:lnSpc>
              <a:spcPct val="100000"/>
            </a:lnSpc>
          </a:pPr>
          <a:r>
            <a:rPr lang="en-IN" sz="2400" dirty="0">
              <a:latin typeface="+mj-lt"/>
            </a:rPr>
            <a:t>1. </a:t>
          </a:r>
          <a:r>
            <a:rPr lang="en-IN" sz="2000" dirty="0">
              <a:latin typeface="+mj-lt"/>
            </a:rPr>
            <a:t>Platform model - Generate service screen</a:t>
          </a:r>
          <a:endParaRPr lang="en-US" sz="2000" dirty="0">
            <a:latin typeface="+mj-lt"/>
          </a:endParaRPr>
        </a:p>
      </dgm:t>
    </dgm:pt>
    <dgm:pt modelId="{98B65CAD-435F-4302-85D4-DDF92295410D}" type="parTrans" cxnId="{A8C35AB8-1B0F-4BD0-BBA5-32629F45BAB6}">
      <dgm:prSet/>
      <dgm:spPr/>
      <dgm:t>
        <a:bodyPr/>
        <a:lstStyle/>
        <a:p>
          <a:endParaRPr lang="en-US"/>
        </a:p>
      </dgm:t>
    </dgm:pt>
    <dgm:pt modelId="{FED0EA1B-E0B9-491D-A022-BC3DE7B9855D}" type="sibTrans" cxnId="{A8C35AB8-1B0F-4BD0-BBA5-32629F45BAB6}">
      <dgm:prSet/>
      <dgm:spPr/>
      <dgm:t>
        <a:bodyPr/>
        <a:lstStyle/>
        <a:p>
          <a:endParaRPr lang="en-US"/>
        </a:p>
      </dgm:t>
    </dgm:pt>
    <dgm:pt modelId="{52593642-7E63-4B91-8EF1-E67FE56A05B0}">
      <dgm:prSet custT="1"/>
      <dgm:spPr/>
      <dgm:t>
        <a:bodyPr/>
        <a:lstStyle/>
        <a:p>
          <a:pPr algn="l">
            <a:lnSpc>
              <a:spcPct val="100000"/>
            </a:lnSpc>
          </a:pPr>
          <a:r>
            <a:rPr lang="en-IN" sz="2000" dirty="0">
              <a:latin typeface="+mj-lt"/>
            </a:rPr>
            <a:t>2. QA Review dashboard</a:t>
          </a:r>
          <a:endParaRPr lang="en-US" sz="2000" dirty="0">
            <a:latin typeface="+mj-lt"/>
          </a:endParaRPr>
        </a:p>
      </dgm:t>
    </dgm:pt>
    <dgm:pt modelId="{39C05F2D-5A11-4F4E-ABA6-536E5D671CD0}" type="parTrans" cxnId="{32CBDBCC-C13F-4CBA-B339-13D12EE008A8}">
      <dgm:prSet/>
      <dgm:spPr/>
      <dgm:t>
        <a:bodyPr/>
        <a:lstStyle/>
        <a:p>
          <a:endParaRPr lang="en-US"/>
        </a:p>
      </dgm:t>
    </dgm:pt>
    <dgm:pt modelId="{FEC40A3B-01A1-4825-A1A5-3E8041106C23}" type="sibTrans" cxnId="{32CBDBCC-C13F-4CBA-B339-13D12EE008A8}">
      <dgm:prSet/>
      <dgm:spPr/>
      <dgm:t>
        <a:bodyPr/>
        <a:lstStyle/>
        <a:p>
          <a:endParaRPr lang="en-US"/>
        </a:p>
      </dgm:t>
    </dgm:pt>
    <dgm:pt modelId="{85DFBB0B-425A-49EA-9856-51E3490BA786}">
      <dgm:prSet/>
      <dgm:spPr/>
      <dgm:t>
        <a:bodyPr/>
        <a:lstStyle/>
        <a:p>
          <a:pPr>
            <a:lnSpc>
              <a:spcPct val="100000"/>
            </a:lnSpc>
            <a:defRPr b="1"/>
          </a:pPr>
          <a:r>
            <a:rPr lang="en-IN" dirty="0"/>
            <a:t>Usage Scenarios</a:t>
          </a:r>
          <a:endParaRPr lang="en-US" dirty="0"/>
        </a:p>
      </dgm:t>
    </dgm:pt>
    <dgm:pt modelId="{C68028C2-E571-4668-A02F-773B108AB714}" type="parTrans" cxnId="{7A13BCD8-4F1A-46D5-8FF8-FF8D71817372}">
      <dgm:prSet/>
      <dgm:spPr/>
      <dgm:t>
        <a:bodyPr/>
        <a:lstStyle/>
        <a:p>
          <a:endParaRPr lang="en-US"/>
        </a:p>
      </dgm:t>
    </dgm:pt>
    <dgm:pt modelId="{82CB8EB3-5A09-421D-BAD7-3083089E54C5}" type="sibTrans" cxnId="{7A13BCD8-4F1A-46D5-8FF8-FF8D71817372}">
      <dgm:prSet/>
      <dgm:spPr/>
      <dgm:t>
        <a:bodyPr/>
        <a:lstStyle/>
        <a:p>
          <a:endParaRPr lang="en-US"/>
        </a:p>
      </dgm:t>
    </dgm:pt>
    <dgm:pt modelId="{2D027C80-BA8D-4747-AD87-6C07C2ED4214}">
      <dgm:prSet custT="1"/>
      <dgm:spPr/>
      <dgm:t>
        <a:bodyPr/>
        <a:lstStyle/>
        <a:p>
          <a:pPr algn="l">
            <a:lnSpc>
              <a:spcPct val="100000"/>
            </a:lnSpc>
          </a:pPr>
          <a:r>
            <a:rPr lang="en-US" sz="2000" dirty="0">
              <a:latin typeface="+mj-lt"/>
            </a:rPr>
            <a:t>1. Impact analysis - facilitating for identification of application objects associated with a given service</a:t>
          </a:r>
        </a:p>
      </dgm:t>
    </dgm:pt>
    <dgm:pt modelId="{7C0FF9EF-032F-4922-85CA-AD51FDAFE379}" type="parTrans" cxnId="{94453DD1-9733-4FED-9B2C-249B0BA073CC}">
      <dgm:prSet/>
      <dgm:spPr/>
      <dgm:t>
        <a:bodyPr/>
        <a:lstStyle/>
        <a:p>
          <a:endParaRPr lang="en-US"/>
        </a:p>
      </dgm:t>
    </dgm:pt>
    <dgm:pt modelId="{BAE5B7B3-DFA9-4D29-8902-8E217BBECE1E}" type="sibTrans" cxnId="{94453DD1-9733-4FED-9B2C-249B0BA073CC}">
      <dgm:prSet/>
      <dgm:spPr/>
      <dgm:t>
        <a:bodyPr/>
        <a:lstStyle/>
        <a:p>
          <a:endParaRPr lang="en-US"/>
        </a:p>
      </dgm:t>
    </dgm:pt>
    <dgm:pt modelId="{8779E802-E5EF-4D9A-9001-0EA2D3820002}">
      <dgm:prSet custT="1"/>
      <dgm:spPr/>
      <dgm:t>
        <a:bodyPr/>
        <a:lstStyle/>
        <a:p>
          <a:pPr algn="l">
            <a:lnSpc>
              <a:spcPct val="100000"/>
            </a:lnSpc>
          </a:pPr>
          <a:r>
            <a:rPr lang="en-US" sz="2000" dirty="0">
              <a:latin typeface="+mj-lt"/>
            </a:rPr>
            <a:t>2. Static code analysis</a:t>
          </a:r>
        </a:p>
      </dgm:t>
    </dgm:pt>
    <dgm:pt modelId="{05D351DB-2877-412E-A928-228B872AFB42}" type="parTrans" cxnId="{8A285ADC-D582-43DB-8F5E-F12D56631BD5}">
      <dgm:prSet/>
      <dgm:spPr/>
      <dgm:t>
        <a:bodyPr/>
        <a:lstStyle/>
        <a:p>
          <a:endParaRPr lang="en-US"/>
        </a:p>
      </dgm:t>
    </dgm:pt>
    <dgm:pt modelId="{C38CB6B5-C4CD-416B-935B-7B63370B6EDC}" type="sibTrans" cxnId="{8A285ADC-D582-43DB-8F5E-F12D56631BD5}">
      <dgm:prSet/>
      <dgm:spPr/>
      <dgm:t>
        <a:bodyPr/>
        <a:lstStyle/>
        <a:p>
          <a:endParaRPr lang="en-US"/>
        </a:p>
      </dgm:t>
    </dgm:pt>
    <dgm:pt modelId="{702E1837-3F31-450C-8826-3AC2557920F3}" type="pres">
      <dgm:prSet presAssocID="{75E6CD25-A553-481A-8F3F-9FB4459BAA71}" presName="root" presStyleCnt="0">
        <dgm:presLayoutVars>
          <dgm:dir/>
          <dgm:resizeHandles val="exact"/>
        </dgm:presLayoutVars>
      </dgm:prSet>
      <dgm:spPr/>
    </dgm:pt>
    <dgm:pt modelId="{2914AFDD-E222-4A36-8B0C-BFAE9FADCA38}" type="pres">
      <dgm:prSet presAssocID="{B2F353F3-AF3C-4DDD-AC85-6EBC6DF15D46}" presName="compNode" presStyleCnt="0"/>
      <dgm:spPr/>
    </dgm:pt>
    <dgm:pt modelId="{28AAE729-55AC-41F5-A747-7D5565E6D0EB}" type="pres">
      <dgm:prSet presAssocID="{B2F353F3-AF3C-4DDD-AC85-6EBC6DF15D46}" presName="iconRect" presStyleLbl="node1" presStyleIdx="0" presStyleCnt="2" custLinFactNeighborX="1392" custLinFactNeighborY="-1547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4E3FE41-E82D-43B1-80B4-34EF5875911F}" type="pres">
      <dgm:prSet presAssocID="{B2F353F3-AF3C-4DDD-AC85-6EBC6DF15D46}" presName="iconSpace" presStyleCnt="0"/>
      <dgm:spPr/>
    </dgm:pt>
    <dgm:pt modelId="{4325975A-B769-41E0-8F42-BF3CB065198C}" type="pres">
      <dgm:prSet presAssocID="{B2F353F3-AF3C-4DDD-AC85-6EBC6DF15D46}" presName="parTx" presStyleLbl="revTx" presStyleIdx="0" presStyleCnt="4" custLinFactNeighborX="-3139" custLinFactNeighborY="-21063">
        <dgm:presLayoutVars>
          <dgm:chMax val="0"/>
          <dgm:chPref val="0"/>
        </dgm:presLayoutVars>
      </dgm:prSet>
      <dgm:spPr/>
    </dgm:pt>
    <dgm:pt modelId="{3D38CE25-40D1-410B-8B39-046430AA1555}" type="pres">
      <dgm:prSet presAssocID="{B2F353F3-AF3C-4DDD-AC85-6EBC6DF15D46}" presName="txSpace" presStyleCnt="0"/>
      <dgm:spPr/>
    </dgm:pt>
    <dgm:pt modelId="{0E922411-B08F-497B-891E-F649CECBA0BC}" type="pres">
      <dgm:prSet presAssocID="{B2F353F3-AF3C-4DDD-AC85-6EBC6DF15D46}" presName="desTx" presStyleLbl="revTx" presStyleIdx="1" presStyleCnt="4" custLinFactNeighborX="-3044" custLinFactNeighborY="-4372">
        <dgm:presLayoutVars/>
      </dgm:prSet>
      <dgm:spPr/>
    </dgm:pt>
    <dgm:pt modelId="{BA79E029-179E-4DC8-83B5-9B0FF710FC5D}" type="pres">
      <dgm:prSet presAssocID="{D73E14F5-FA90-4AAF-B386-82426F3682ED}" presName="sibTrans" presStyleCnt="0"/>
      <dgm:spPr/>
    </dgm:pt>
    <dgm:pt modelId="{978417AA-94B6-40EF-B23C-F5209D6D0753}" type="pres">
      <dgm:prSet presAssocID="{85DFBB0B-425A-49EA-9856-51E3490BA786}" presName="compNode" presStyleCnt="0"/>
      <dgm:spPr/>
    </dgm:pt>
    <dgm:pt modelId="{6DD7F400-7170-4F65-9A73-967CC856DCB5}" type="pres">
      <dgm:prSet presAssocID="{85DFBB0B-425A-49EA-9856-51E3490BA786}" presName="iconRect" presStyleLbl="node1" presStyleIdx="1" presStyleCnt="2" custLinFactNeighborX="-43836" custLinFactNeighborY="-1135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263A5AE5-AEA4-4EB7-B300-67E2215BA034}" type="pres">
      <dgm:prSet presAssocID="{85DFBB0B-425A-49EA-9856-51E3490BA786}" presName="iconSpace" presStyleCnt="0"/>
      <dgm:spPr/>
    </dgm:pt>
    <dgm:pt modelId="{B604C71C-6C55-4D42-A017-AD94678CDCDA}" type="pres">
      <dgm:prSet presAssocID="{85DFBB0B-425A-49EA-9856-51E3490BA786}" presName="parTx" presStyleLbl="revTx" presStyleIdx="2" presStyleCnt="4" custLinFactNeighborX="7581" custLinFactNeighborY="-3980">
        <dgm:presLayoutVars>
          <dgm:chMax val="0"/>
          <dgm:chPref val="0"/>
        </dgm:presLayoutVars>
      </dgm:prSet>
      <dgm:spPr/>
    </dgm:pt>
    <dgm:pt modelId="{8DFCE403-284E-4B91-975B-4BAF113C99B3}" type="pres">
      <dgm:prSet presAssocID="{85DFBB0B-425A-49EA-9856-51E3490BA786}" presName="txSpace" presStyleCnt="0"/>
      <dgm:spPr/>
    </dgm:pt>
    <dgm:pt modelId="{FE5284B7-D685-4018-884E-822FE644D4C3}" type="pres">
      <dgm:prSet presAssocID="{85DFBB0B-425A-49EA-9856-51E3490BA786}" presName="desTx" presStyleLbl="revTx" presStyleIdx="3" presStyleCnt="4" custScaleX="127864" custScaleY="139952" custLinFactNeighborX="7440" custLinFactNeighborY="30529">
        <dgm:presLayoutVars/>
      </dgm:prSet>
      <dgm:spPr/>
    </dgm:pt>
  </dgm:ptLst>
  <dgm:cxnLst>
    <dgm:cxn modelId="{33E1E518-F838-4770-B961-D78C8935D5ED}" srcId="{75E6CD25-A553-481A-8F3F-9FB4459BAA71}" destId="{B2F353F3-AF3C-4DDD-AC85-6EBC6DF15D46}" srcOrd="0" destOrd="0" parTransId="{5F5C8571-1C86-4D54-900F-975EF0FB96CC}" sibTransId="{D73E14F5-FA90-4AAF-B386-82426F3682ED}"/>
    <dgm:cxn modelId="{93906221-EECB-4FF3-817C-5EE22476F1D0}" type="presOf" srcId="{75E6CD25-A553-481A-8F3F-9FB4459BAA71}" destId="{702E1837-3F31-450C-8826-3AC2557920F3}" srcOrd="0" destOrd="0" presId="urn:microsoft.com/office/officeart/2018/5/layout/CenteredIconLabelDescriptionList"/>
    <dgm:cxn modelId="{43A21E30-F3BF-4629-B516-BB3E26C7D4C6}" type="presOf" srcId="{B2F353F3-AF3C-4DDD-AC85-6EBC6DF15D46}" destId="{4325975A-B769-41E0-8F42-BF3CB065198C}" srcOrd="0" destOrd="0" presId="urn:microsoft.com/office/officeart/2018/5/layout/CenteredIconLabelDescriptionList"/>
    <dgm:cxn modelId="{E2C8E861-FA24-4F61-932C-8881A35CFAB3}" type="presOf" srcId="{8779E802-E5EF-4D9A-9001-0EA2D3820002}" destId="{FE5284B7-D685-4018-884E-822FE644D4C3}" srcOrd="0" destOrd="1" presId="urn:microsoft.com/office/officeart/2018/5/layout/CenteredIconLabelDescriptionList"/>
    <dgm:cxn modelId="{BE4FAC80-355A-4051-89F1-63607BDAE520}" type="presOf" srcId="{A801C9A1-6379-405B-8D48-1688C5840281}" destId="{0E922411-B08F-497B-891E-F649CECBA0BC}" srcOrd="0" destOrd="0" presId="urn:microsoft.com/office/officeart/2018/5/layout/CenteredIconLabelDescriptionList"/>
    <dgm:cxn modelId="{4545219E-28C1-4A8F-8AF9-DFD001E13608}" type="presOf" srcId="{52593642-7E63-4B91-8EF1-E67FE56A05B0}" destId="{0E922411-B08F-497B-891E-F649CECBA0BC}" srcOrd="0" destOrd="1" presId="urn:microsoft.com/office/officeart/2018/5/layout/CenteredIconLabelDescriptionList"/>
    <dgm:cxn modelId="{A8C35AB8-1B0F-4BD0-BBA5-32629F45BAB6}" srcId="{B2F353F3-AF3C-4DDD-AC85-6EBC6DF15D46}" destId="{A801C9A1-6379-405B-8D48-1688C5840281}" srcOrd="0" destOrd="0" parTransId="{98B65CAD-435F-4302-85D4-DDF92295410D}" sibTransId="{FED0EA1B-E0B9-491D-A022-BC3DE7B9855D}"/>
    <dgm:cxn modelId="{6F1379CB-215F-4349-9019-323BAE213145}" type="presOf" srcId="{85DFBB0B-425A-49EA-9856-51E3490BA786}" destId="{B604C71C-6C55-4D42-A017-AD94678CDCDA}" srcOrd="0" destOrd="0" presId="urn:microsoft.com/office/officeart/2018/5/layout/CenteredIconLabelDescriptionList"/>
    <dgm:cxn modelId="{32CBDBCC-C13F-4CBA-B339-13D12EE008A8}" srcId="{B2F353F3-AF3C-4DDD-AC85-6EBC6DF15D46}" destId="{52593642-7E63-4B91-8EF1-E67FE56A05B0}" srcOrd="1" destOrd="0" parTransId="{39C05F2D-5A11-4F4E-ABA6-536E5D671CD0}" sibTransId="{FEC40A3B-01A1-4825-A1A5-3E8041106C23}"/>
    <dgm:cxn modelId="{94453DD1-9733-4FED-9B2C-249B0BA073CC}" srcId="{85DFBB0B-425A-49EA-9856-51E3490BA786}" destId="{2D027C80-BA8D-4747-AD87-6C07C2ED4214}" srcOrd="0" destOrd="0" parTransId="{7C0FF9EF-032F-4922-85CA-AD51FDAFE379}" sibTransId="{BAE5B7B3-DFA9-4D29-8902-8E217BBECE1E}"/>
    <dgm:cxn modelId="{F48791D7-A9FE-468D-894A-68C755DB232D}" type="presOf" srcId="{2D027C80-BA8D-4747-AD87-6C07C2ED4214}" destId="{FE5284B7-D685-4018-884E-822FE644D4C3}" srcOrd="0" destOrd="0" presId="urn:microsoft.com/office/officeart/2018/5/layout/CenteredIconLabelDescriptionList"/>
    <dgm:cxn modelId="{7A13BCD8-4F1A-46D5-8FF8-FF8D71817372}" srcId="{75E6CD25-A553-481A-8F3F-9FB4459BAA71}" destId="{85DFBB0B-425A-49EA-9856-51E3490BA786}" srcOrd="1" destOrd="0" parTransId="{C68028C2-E571-4668-A02F-773B108AB714}" sibTransId="{82CB8EB3-5A09-421D-BAD7-3083089E54C5}"/>
    <dgm:cxn modelId="{8A285ADC-D582-43DB-8F5E-F12D56631BD5}" srcId="{85DFBB0B-425A-49EA-9856-51E3490BA786}" destId="{8779E802-E5EF-4D9A-9001-0EA2D3820002}" srcOrd="1" destOrd="0" parTransId="{05D351DB-2877-412E-A928-228B872AFB42}" sibTransId="{C38CB6B5-C4CD-416B-935B-7B63370B6EDC}"/>
    <dgm:cxn modelId="{90A9E6B4-B875-43DC-8BBF-0FE45D0B1A19}" type="presParOf" srcId="{702E1837-3F31-450C-8826-3AC2557920F3}" destId="{2914AFDD-E222-4A36-8B0C-BFAE9FADCA38}" srcOrd="0" destOrd="0" presId="urn:microsoft.com/office/officeart/2018/5/layout/CenteredIconLabelDescriptionList"/>
    <dgm:cxn modelId="{07A6F23D-2B53-455E-8287-1EB065336F29}" type="presParOf" srcId="{2914AFDD-E222-4A36-8B0C-BFAE9FADCA38}" destId="{28AAE729-55AC-41F5-A747-7D5565E6D0EB}" srcOrd="0" destOrd="0" presId="urn:microsoft.com/office/officeart/2018/5/layout/CenteredIconLabelDescriptionList"/>
    <dgm:cxn modelId="{314D5314-9E13-4DA8-97F5-0922AF5F71ED}" type="presParOf" srcId="{2914AFDD-E222-4A36-8B0C-BFAE9FADCA38}" destId="{D4E3FE41-E82D-43B1-80B4-34EF5875911F}" srcOrd="1" destOrd="0" presId="urn:microsoft.com/office/officeart/2018/5/layout/CenteredIconLabelDescriptionList"/>
    <dgm:cxn modelId="{9EC274E3-5C11-4081-B1D6-B16A355C0642}" type="presParOf" srcId="{2914AFDD-E222-4A36-8B0C-BFAE9FADCA38}" destId="{4325975A-B769-41E0-8F42-BF3CB065198C}" srcOrd="2" destOrd="0" presId="urn:microsoft.com/office/officeart/2018/5/layout/CenteredIconLabelDescriptionList"/>
    <dgm:cxn modelId="{F4E4498D-0A7E-48BF-BCA5-F0927CFE41C5}" type="presParOf" srcId="{2914AFDD-E222-4A36-8B0C-BFAE9FADCA38}" destId="{3D38CE25-40D1-410B-8B39-046430AA1555}" srcOrd="3" destOrd="0" presId="urn:microsoft.com/office/officeart/2018/5/layout/CenteredIconLabelDescriptionList"/>
    <dgm:cxn modelId="{D4F8AAE8-83EB-4550-AE83-71A70D7A0BB9}" type="presParOf" srcId="{2914AFDD-E222-4A36-8B0C-BFAE9FADCA38}" destId="{0E922411-B08F-497B-891E-F649CECBA0BC}" srcOrd="4" destOrd="0" presId="urn:microsoft.com/office/officeart/2018/5/layout/CenteredIconLabelDescriptionList"/>
    <dgm:cxn modelId="{A52F474E-2196-4DB7-AEB3-8DD2A50E5476}" type="presParOf" srcId="{702E1837-3F31-450C-8826-3AC2557920F3}" destId="{BA79E029-179E-4DC8-83B5-9B0FF710FC5D}" srcOrd="1" destOrd="0" presId="urn:microsoft.com/office/officeart/2018/5/layout/CenteredIconLabelDescriptionList"/>
    <dgm:cxn modelId="{C232E9DB-4D89-4D59-951F-25130F4D73A2}" type="presParOf" srcId="{702E1837-3F31-450C-8826-3AC2557920F3}" destId="{978417AA-94B6-40EF-B23C-F5209D6D0753}" srcOrd="2" destOrd="0" presId="urn:microsoft.com/office/officeart/2018/5/layout/CenteredIconLabelDescriptionList"/>
    <dgm:cxn modelId="{2E783629-C81D-4165-9EE7-F6812544745B}" type="presParOf" srcId="{978417AA-94B6-40EF-B23C-F5209D6D0753}" destId="{6DD7F400-7170-4F65-9A73-967CC856DCB5}" srcOrd="0" destOrd="0" presId="urn:microsoft.com/office/officeart/2018/5/layout/CenteredIconLabelDescriptionList"/>
    <dgm:cxn modelId="{98E2A0D3-BCCE-4C58-97AD-2A2F4F2E7452}" type="presParOf" srcId="{978417AA-94B6-40EF-B23C-F5209D6D0753}" destId="{263A5AE5-AEA4-4EB7-B300-67E2215BA034}" srcOrd="1" destOrd="0" presId="urn:microsoft.com/office/officeart/2018/5/layout/CenteredIconLabelDescriptionList"/>
    <dgm:cxn modelId="{292EEC03-9F04-4343-8403-578375016A92}" type="presParOf" srcId="{978417AA-94B6-40EF-B23C-F5209D6D0753}" destId="{B604C71C-6C55-4D42-A017-AD94678CDCDA}" srcOrd="2" destOrd="0" presId="urn:microsoft.com/office/officeart/2018/5/layout/CenteredIconLabelDescriptionList"/>
    <dgm:cxn modelId="{017992AD-D14C-4638-B116-889BB0DF6F8F}" type="presParOf" srcId="{978417AA-94B6-40EF-B23C-F5209D6D0753}" destId="{8DFCE403-284E-4B91-975B-4BAF113C99B3}" srcOrd="3" destOrd="0" presId="urn:microsoft.com/office/officeart/2018/5/layout/CenteredIconLabelDescriptionList"/>
    <dgm:cxn modelId="{7A73DB35-C7C5-4F3C-A223-B33863090AF7}" type="presParOf" srcId="{978417AA-94B6-40EF-B23C-F5209D6D0753}" destId="{FE5284B7-D685-4018-884E-822FE644D4C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AAE729-55AC-41F5-A747-7D5565E6D0EB}">
      <dsp:nvSpPr>
        <dsp:cNvPr id="0" name=""/>
        <dsp:cNvSpPr/>
      </dsp:nvSpPr>
      <dsp:spPr>
        <a:xfrm>
          <a:off x="1961443" y="161935"/>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25975A-B769-41E0-8F42-BF3CB065198C}">
      <dsp:nvSpPr>
        <dsp:cNvPr id="0" name=""/>
        <dsp:cNvSpPr/>
      </dsp:nvSpPr>
      <dsp:spPr>
        <a:xfrm>
          <a:off x="402315" y="1919950"/>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b="1"/>
          </a:pPr>
          <a:r>
            <a:rPr lang="en-IN" sz="3500" kern="1200" dirty="0"/>
            <a:t>Launching Applications</a:t>
          </a:r>
          <a:endParaRPr lang="en-US" sz="3500" kern="1200" dirty="0"/>
        </a:p>
      </dsp:txBody>
      <dsp:txXfrm>
        <a:off x="402315" y="1919950"/>
        <a:ext cx="4315781" cy="647367"/>
      </dsp:txXfrm>
    </dsp:sp>
    <dsp:sp modelId="{0E922411-B08F-497B-891E-F649CECBA0BC}">
      <dsp:nvSpPr>
        <dsp:cNvPr id="0" name=""/>
        <dsp:cNvSpPr/>
      </dsp:nvSpPr>
      <dsp:spPr>
        <a:xfrm>
          <a:off x="406415" y="2724912"/>
          <a:ext cx="4315781" cy="111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pPr>
          <a:r>
            <a:rPr lang="en-IN" sz="2400" kern="1200" dirty="0">
              <a:latin typeface="+mj-lt"/>
            </a:rPr>
            <a:t>1. </a:t>
          </a:r>
          <a:r>
            <a:rPr lang="en-IN" sz="2000" kern="1200" dirty="0">
              <a:latin typeface="+mj-lt"/>
            </a:rPr>
            <a:t>Platform model - Generate service screen</a:t>
          </a:r>
          <a:endParaRPr lang="en-US" sz="2000" kern="1200" dirty="0">
            <a:latin typeface="+mj-lt"/>
          </a:endParaRPr>
        </a:p>
        <a:p>
          <a:pPr marL="0" lvl="0" indent="0" algn="l" defTabSz="889000">
            <a:lnSpc>
              <a:spcPct val="100000"/>
            </a:lnSpc>
            <a:spcBef>
              <a:spcPct val="0"/>
            </a:spcBef>
            <a:spcAft>
              <a:spcPct val="35000"/>
            </a:spcAft>
            <a:buNone/>
          </a:pPr>
          <a:r>
            <a:rPr lang="en-IN" sz="2000" kern="1200" dirty="0">
              <a:latin typeface="+mj-lt"/>
            </a:rPr>
            <a:t>2. QA Review dashboard</a:t>
          </a:r>
          <a:endParaRPr lang="en-US" sz="2000" kern="1200" dirty="0">
            <a:latin typeface="+mj-lt"/>
          </a:endParaRPr>
        </a:p>
      </dsp:txBody>
      <dsp:txXfrm>
        <a:off x="406415" y="2724912"/>
        <a:ext cx="4315781" cy="1111295"/>
      </dsp:txXfrm>
    </dsp:sp>
    <dsp:sp modelId="{6DD7F400-7170-4F65-9A73-967CC856DCB5}">
      <dsp:nvSpPr>
        <dsp:cNvPr id="0" name=""/>
        <dsp:cNvSpPr/>
      </dsp:nvSpPr>
      <dsp:spPr>
        <a:xfrm>
          <a:off x="6950581" y="113157"/>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04C71C-6C55-4D42-A017-AD94678CDCDA}">
      <dsp:nvSpPr>
        <dsp:cNvPr id="0" name=""/>
        <dsp:cNvSpPr/>
      </dsp:nvSpPr>
      <dsp:spPr>
        <a:xfrm>
          <a:off x="6537285" y="1919544"/>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b="1"/>
          </a:pPr>
          <a:r>
            <a:rPr lang="en-IN" sz="3500" kern="1200" dirty="0"/>
            <a:t>Usage Scenarios</a:t>
          </a:r>
          <a:endParaRPr lang="en-US" sz="3500" kern="1200" dirty="0"/>
        </a:p>
      </dsp:txBody>
      <dsp:txXfrm>
        <a:off x="6537285" y="1919544"/>
        <a:ext cx="4315781" cy="647367"/>
      </dsp:txXfrm>
    </dsp:sp>
    <dsp:sp modelId="{FE5284B7-D685-4018-884E-822FE644D4C3}">
      <dsp:nvSpPr>
        <dsp:cNvPr id="0" name=""/>
        <dsp:cNvSpPr/>
      </dsp:nvSpPr>
      <dsp:spPr>
        <a:xfrm>
          <a:off x="5929925" y="2725171"/>
          <a:ext cx="5518330" cy="1555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r>
            <a:rPr lang="en-US" sz="2000" kern="1200" dirty="0">
              <a:latin typeface="+mj-lt"/>
            </a:rPr>
            <a:t>1. Impact analysis - facilitating for identification of application objects associated with a given service</a:t>
          </a:r>
        </a:p>
        <a:p>
          <a:pPr marL="0" lvl="0" indent="0" algn="l" defTabSz="889000">
            <a:lnSpc>
              <a:spcPct val="100000"/>
            </a:lnSpc>
            <a:spcBef>
              <a:spcPct val="0"/>
            </a:spcBef>
            <a:spcAft>
              <a:spcPct val="35000"/>
            </a:spcAft>
            <a:buNone/>
          </a:pPr>
          <a:r>
            <a:rPr lang="en-US" sz="2000" kern="1200" dirty="0">
              <a:latin typeface="+mj-lt"/>
            </a:rPr>
            <a:t>2. Static code analysis</a:t>
          </a:r>
        </a:p>
      </dsp:txBody>
      <dsp:txXfrm>
        <a:off x="5929925" y="2725171"/>
        <a:ext cx="5518330" cy="155528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F2D63-410D-4975-A8C3-F73D4086A05D}" type="datetimeFigureOut">
              <a:rPr lang="en-IN" smtClean="0"/>
              <a:t>21-06-2023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31A4E-4E2B-40E6-A95E-5F151A058AD4}" type="slidenum">
              <a:rPr lang="en-IN" smtClean="0"/>
              <a:t>‹#›</a:t>
            </a:fld>
            <a:endParaRPr lang="en-IN"/>
          </a:p>
        </p:txBody>
      </p:sp>
    </p:spTree>
    <p:extLst>
      <p:ext uri="{BB962C8B-B14F-4D97-AF65-F5344CB8AC3E}">
        <p14:creationId xmlns:p14="http://schemas.microsoft.com/office/powerpoint/2010/main" val="4056948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www.ramco.com/" TargetMode="External"/><Relationship Id="rId2" Type="http://schemas.openxmlformats.org/officeDocument/2006/relationships/hyperlink" Target="mailto:contact@ramco.com" TargetMode="External"/><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amco_Systems_Blank_Slide_Blue_Logo">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610235"/>
      </p:ext>
    </p:extLst>
  </p:cSld>
  <p:clrMapOvr>
    <a:overrideClrMapping bg1="lt1" tx1="dk1" bg2="lt2" tx2="dk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6"/>
            <a:ext cx="269241" cy="1155363"/>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59" cy="1155362"/>
          </a:xfrm>
          <a:prstGeom prst="rect">
            <a:avLst/>
          </a:prstGeom>
        </p:spPr>
        <p:txBody>
          <a:bodyPr vert="horz" wrap="square" lIns="91440" tIns="0" rIns="0" bIns="36000" rtlCol="0" anchor="ctr">
            <a:noAutofit/>
          </a:bodyPr>
          <a:lstStyle>
            <a:lvl1pPr>
              <a:defRPr lang="en-US" sz="3200" dirty="0"/>
            </a:lvl1pPr>
          </a:lstStyle>
          <a:p>
            <a:pPr lvl="0"/>
            <a:r>
              <a:rPr lang="en-US" dirty="0"/>
              <a:t>Two line Header</a:t>
            </a:r>
            <a:br>
              <a:rPr lang="en-US" dirty="0"/>
            </a:br>
            <a:r>
              <a:rPr lang="en-US" dirty="0"/>
              <a:t>Two line Header</a:t>
            </a:r>
          </a:p>
        </p:txBody>
      </p:sp>
      <p:sp>
        <p:nvSpPr>
          <p:cNvPr id="13" name="Text Placeholder 2">
            <a:extLst>
              <a:ext uri="{FF2B5EF4-FFF2-40B4-BE49-F238E27FC236}">
                <a16:creationId xmlns:a16="http://schemas.microsoft.com/office/drawing/2014/main" id="{D113AE45-19D8-46F0-BFF8-67D47B3DA3FC}"/>
              </a:ext>
            </a:extLst>
          </p:cNvPr>
          <p:cNvSpPr>
            <a:spLocks noGrp="1"/>
          </p:cNvSpPr>
          <p:nvPr>
            <p:ph type="body" sz="quarter" idx="10"/>
          </p:nvPr>
        </p:nvSpPr>
        <p:spPr>
          <a:xfrm>
            <a:off x="269239" y="1310638"/>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4" name="Text Placeholder 9">
            <a:extLst>
              <a:ext uri="{FF2B5EF4-FFF2-40B4-BE49-F238E27FC236}">
                <a16:creationId xmlns:a16="http://schemas.microsoft.com/office/drawing/2014/main" id="{89AC794A-F803-450D-B520-9E3C3D9ED9C4}"/>
              </a:ext>
            </a:extLst>
          </p:cNvPr>
          <p:cNvSpPr>
            <a:spLocks noGrp="1"/>
          </p:cNvSpPr>
          <p:nvPr>
            <p:ph type="body" sz="quarter" idx="11"/>
          </p:nvPr>
        </p:nvSpPr>
        <p:spPr>
          <a:xfrm>
            <a:off x="269242" y="1827527"/>
            <a:ext cx="11655839" cy="423237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9860954"/>
      </p:ext>
    </p:extLst>
  </p:cSld>
  <p:clrMapOvr>
    <a:overrideClrMapping bg1="lt1" tx1="dk1" bg2="lt2" tx2="dk2" accent1="accent1" accent2="accent2" accent3="accent3" accent4="accent4" accent5="accent5" accent6="accent6" hlink="hlink" folHlink="folHlink"/>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60" cy="638474"/>
          </a:xfrm>
          <a:prstGeom prst="rect">
            <a:avLst/>
          </a:prstGeom>
        </p:spPr>
        <p:txBody>
          <a:bodyPr vert="horz" wrap="square" lIns="91440" tIns="0" rIns="0" bIns="36000" rtlCol="0" anchor="ctr">
            <a:noAutofit/>
          </a:bodyPr>
          <a:lstStyle>
            <a:lvl1pPr>
              <a:defRPr lang="en-US" sz="3200" dirty="0"/>
            </a:lvl1pPr>
          </a:lstStyle>
          <a:p>
            <a:pPr lvl="0"/>
            <a:r>
              <a:rPr lang="en-US" dirty="0"/>
              <a:t>One line Header</a:t>
            </a:r>
          </a:p>
        </p:txBody>
      </p:sp>
      <p:sp>
        <p:nvSpPr>
          <p:cNvPr id="3" name="Text Placeholder 2">
            <a:extLst>
              <a:ext uri="{FF2B5EF4-FFF2-40B4-BE49-F238E27FC236}">
                <a16:creationId xmlns:a16="http://schemas.microsoft.com/office/drawing/2014/main" id="{1B1F4E35-3FEB-4302-9213-0B8A66FA90AE}"/>
              </a:ext>
            </a:extLst>
          </p:cNvPr>
          <p:cNvSpPr>
            <a:spLocks noGrp="1"/>
          </p:cNvSpPr>
          <p:nvPr>
            <p:ph type="body" sz="quarter" idx="10"/>
          </p:nvPr>
        </p:nvSpPr>
        <p:spPr>
          <a:xfrm>
            <a:off x="267338" y="798103"/>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3" name="Text Placeholder 9">
            <a:extLst>
              <a:ext uri="{FF2B5EF4-FFF2-40B4-BE49-F238E27FC236}">
                <a16:creationId xmlns:a16="http://schemas.microsoft.com/office/drawing/2014/main" id="{2660902B-53EF-44ED-BD59-F3F05E394F26}"/>
              </a:ext>
            </a:extLst>
          </p:cNvPr>
          <p:cNvSpPr>
            <a:spLocks noGrp="1"/>
          </p:cNvSpPr>
          <p:nvPr>
            <p:ph type="body" sz="quarter" idx="11"/>
          </p:nvPr>
        </p:nvSpPr>
        <p:spPr>
          <a:xfrm>
            <a:off x="269242" y="1300550"/>
            <a:ext cx="11655839" cy="4759347"/>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6287874"/>
      </p:ext>
    </p:extLst>
  </p:cSld>
  <p:clrMapOvr>
    <a:overrideClrMapping bg1="lt1" tx1="dk1" bg2="lt2" tx2="dk2" accent1="accent1" accent2="accent2" accent3="accent3" accent4="accent4" accent5="accent5" accent6="accent6" hlink="hlink" folHlink="folHlink"/>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amco_Systems_Left_Title_Blue">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6" name="Rectangle 5">
            <a:extLst>
              <a:ext uri="{FF2B5EF4-FFF2-40B4-BE49-F238E27FC236}">
                <a16:creationId xmlns:a16="http://schemas.microsoft.com/office/drawing/2014/main" id="{0B11B499-9D06-4E16-85C3-04C490C7B733}"/>
              </a:ext>
            </a:extLst>
          </p:cNvPr>
          <p:cNvSpPr/>
          <p:nvPr userDrawn="1"/>
        </p:nvSpPr>
        <p:spPr bwMode="auto">
          <a:xfrm>
            <a:off x="0" y="6171487"/>
            <a:ext cx="5775960" cy="6865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A063EA49-EEA1-4C37-BEB6-1D51CF1678B7}"/>
              </a:ext>
            </a:extLst>
          </p:cNvPr>
          <p:cNvSpPr txBox="1"/>
          <p:nvPr userDrawn="1"/>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dirty="0">
                <a:solidFill>
                  <a:schemeClr val="bg1"/>
                </a:solidFill>
                <a:latin typeface="Calibri Light" panose="020F0302020204030204" pitchFamily="34" charset="0"/>
                <a:cs typeface="Calibri Light" panose="020F0302020204030204" pitchFamily="34" charset="0"/>
              </a:rPr>
              <a:t>Copyright 2023, Ramco Systems Limited. </a:t>
            </a:r>
          </a:p>
          <a:p>
            <a:r>
              <a:rPr lang="en-US" sz="1078" b="0" i="0" dirty="0">
                <a:solidFill>
                  <a:schemeClr val="bg1"/>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gradFill>
                  <a:gsLst>
                    <a:gs pos="1250">
                      <a:schemeClr val="bg1"/>
                    </a:gs>
                    <a:gs pos="100000">
                      <a:schemeClr val="bg1"/>
                    </a:gs>
                  </a:gsLst>
                  <a:lin ang="5400000" scaled="0"/>
                </a:gradFill>
                <a:latin typeface="Calibri Light" panose="020F0302020204030204" pitchFamily="34" charset="0"/>
                <a:cs typeface="Calibri Light" panose="020F0302020204030204" pitchFamily="34" charset="0"/>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C3F001A6-D84C-4D76-B960-1DC4F0539594}"/>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258564"/>
      </p:ext>
    </p:extLst>
  </p:cSld>
  <p:clrMapOvr>
    <a:overrideClrMapping bg1="lt1" tx1="dk1" bg2="lt2" tx2="dk2" accent1="accent1" accent2="accent2" accent3="accent3" accent4="accent4" accent5="accent5" accent6="accent6" hlink="hlink" folHlink="folHlink"/>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Ramco_Systems_Left_Title_Black">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3DBD24-E6D7-429C-8110-97743515451B}"/>
              </a:ext>
            </a:extLst>
          </p:cNvPr>
          <p:cNvSpPr/>
          <p:nvPr userDrawn="1"/>
        </p:nvSpPr>
        <p:spPr bwMode="auto">
          <a:xfrm>
            <a:off x="0" y="6171486"/>
            <a:ext cx="6339840" cy="6865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dirty="0">
                <a:solidFill>
                  <a:schemeClr val="tx1">
                    <a:lumMod val="95000"/>
                    <a:lumOff val="5000"/>
                  </a:schemeClr>
                </a:solidFill>
                <a:latin typeface="Calibri Light" panose="020F0302020204030204" pitchFamily="34" charset="0"/>
                <a:cs typeface="Calibri Light" panose="020F0302020204030204" pitchFamily="34" charset="0"/>
              </a:rPr>
              <a:t>Copyright 2023, Ramco Systems Limited. </a:t>
            </a:r>
          </a:p>
          <a:p>
            <a:r>
              <a:rPr lang="en-US" sz="1078" b="0" i="0" dirty="0">
                <a:solidFill>
                  <a:schemeClr val="tx1">
                    <a:lumMod val="95000"/>
                    <a:lumOff val="5000"/>
                  </a:schemeClr>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solidFill>
                  <a:schemeClr val="accent1"/>
                </a:solidFill>
                <a:latin typeface="Calibri Light" panose="020F0302020204030204" pitchFamily="34" charset="0"/>
                <a:cs typeface="Calibri Light" panose="020F0302020204030204" pitchFamily="34" charset="0"/>
              </a:defRPr>
            </a:lvl1pPr>
          </a:lstStyle>
          <a:p>
            <a:r>
              <a:rPr lang="en-US"/>
              <a:t>Click to edit Master title style</a:t>
            </a:r>
            <a:endParaRPr lang="en-US" dirty="0"/>
          </a:p>
        </p:txBody>
      </p:sp>
      <p:sp>
        <p:nvSpPr>
          <p:cNvPr id="7" name="Text Placeholder 9">
            <a:extLst>
              <a:ext uri="{FF2B5EF4-FFF2-40B4-BE49-F238E27FC236}">
                <a16:creationId xmlns:a16="http://schemas.microsoft.com/office/drawing/2014/main" id="{86165590-B270-4457-B034-54E78E3242E1}"/>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191162"/>
      </p:ext>
    </p:extLst>
  </p:cSld>
  <p:clrMapOvr>
    <a:overrideClrMapping bg1="lt1" tx1="dk1" bg2="lt2" tx2="dk2" accent1="accent1" accent2="accent2" accent3="accent3" accent4="accent4" accent5="accent5" accent6="accent6" hlink="hlink" folHlink="folHlink"/>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mp; Box">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54091EA-6C3E-4A95-92A1-B050758AD4C9}"/>
              </a:ext>
            </a:extLst>
          </p:cNvPr>
          <p:cNvSpPr>
            <a:spLocks noGrp="1"/>
          </p:cNvSpPr>
          <p:nvPr>
            <p:ph sz="quarter" idx="21"/>
          </p:nvPr>
        </p:nvSpPr>
        <p:spPr bwMode="gray">
          <a:xfrm>
            <a:off x="263525" y="1257300"/>
            <a:ext cx="11664950" cy="4280452"/>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742BE3E5-C35B-483A-9FF2-1492C28E74EC}"/>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7" name="Title Placeholder 1">
            <a:extLst>
              <a:ext uri="{FF2B5EF4-FFF2-40B4-BE49-F238E27FC236}">
                <a16:creationId xmlns:a16="http://schemas.microsoft.com/office/drawing/2014/main" id="{6B7B6386-887A-4DF8-83C7-D9A3655B4AD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8" name="Text Placeholder 11">
            <a:extLst>
              <a:ext uri="{FF2B5EF4-FFF2-40B4-BE49-F238E27FC236}">
                <a16:creationId xmlns:a16="http://schemas.microsoft.com/office/drawing/2014/main" id="{F917CD42-3FD2-462C-ABD0-22929AF0E072}"/>
              </a:ext>
            </a:extLst>
          </p:cNvPr>
          <p:cNvSpPr>
            <a:spLocks noGrp="1"/>
          </p:cNvSpPr>
          <p:nvPr>
            <p:ph type="body" sz="quarter" idx="30"/>
          </p:nvPr>
        </p:nvSpPr>
        <p:spPr bwMode="gray">
          <a:xfrm>
            <a:off x="263525" y="902107"/>
            <a:ext cx="1166495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grpSp>
        <p:nvGrpSpPr>
          <p:cNvPr id="6" name="Group 5">
            <a:extLst>
              <a:ext uri="{FF2B5EF4-FFF2-40B4-BE49-F238E27FC236}">
                <a16:creationId xmlns:a16="http://schemas.microsoft.com/office/drawing/2014/main" id="{6842914C-5D13-4933-9A90-1A50BF3981F1}"/>
              </a:ext>
            </a:extLst>
          </p:cNvPr>
          <p:cNvGrpSpPr/>
          <p:nvPr userDrawn="1"/>
        </p:nvGrpSpPr>
        <p:grpSpPr>
          <a:xfrm>
            <a:off x="0" y="155276"/>
            <a:ext cx="269241" cy="1155363"/>
            <a:chOff x="-3" y="794367"/>
            <a:chExt cx="10423283" cy="88389"/>
          </a:xfrm>
        </p:grpSpPr>
        <p:sp>
          <p:nvSpPr>
            <p:cNvPr id="7" name="正方形/長方形 11">
              <a:extLst>
                <a:ext uri="{FF2B5EF4-FFF2-40B4-BE49-F238E27FC236}">
                  <a16:creationId xmlns:a16="http://schemas.microsoft.com/office/drawing/2014/main" id="{CC85440F-1542-44FC-B58B-8E44DA88A3E5}"/>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8" name="グループ化 62">
              <a:extLst>
                <a:ext uri="{FF2B5EF4-FFF2-40B4-BE49-F238E27FC236}">
                  <a16:creationId xmlns:a16="http://schemas.microsoft.com/office/drawing/2014/main" id="{C504929B-ADC8-4673-957A-9D76E09DCB2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762F67F0-8479-4946-9AE8-56A553723EF3}"/>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70">
                <a:extLst>
                  <a:ext uri="{FF2B5EF4-FFF2-40B4-BE49-F238E27FC236}">
                    <a16:creationId xmlns:a16="http://schemas.microsoft.com/office/drawing/2014/main" id="{FC8BB684-31B1-46EF-B352-8D0E23A85C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1083002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0" name="Content Placeholder 25">
            <a:extLst>
              <a:ext uri="{FF2B5EF4-FFF2-40B4-BE49-F238E27FC236}">
                <a16:creationId xmlns:a16="http://schemas.microsoft.com/office/drawing/2014/main" id="{C39E376B-2415-4B14-BD91-C4FA90DBA3C6}"/>
              </a:ext>
            </a:extLst>
          </p:cNvPr>
          <p:cNvSpPr>
            <a:spLocks noGrp="1"/>
          </p:cNvSpPr>
          <p:nvPr>
            <p:ph sz="quarter" idx="29"/>
          </p:nvPr>
        </p:nvSpPr>
        <p:spPr>
          <a:xfrm>
            <a:off x="6306185" y="1340770"/>
            <a:ext cx="5489576"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73243494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6226957"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6226957"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334050498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3988435"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3988435"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4422530" y="1257300"/>
            <a:ext cx="7676517"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4422530" y="902107"/>
            <a:ext cx="7676517"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405788462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7" name="Text Placeholder 11">
            <a:extLst>
              <a:ext uri="{FF2B5EF4-FFF2-40B4-BE49-F238E27FC236}">
                <a16:creationId xmlns:a16="http://schemas.microsoft.com/office/drawing/2014/main" id="{A3B3DCC3-11F2-45EB-BCFD-9E4F34DFF345}"/>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8" name="Content Placeholder 3">
            <a:extLst>
              <a:ext uri="{FF2B5EF4-FFF2-40B4-BE49-F238E27FC236}">
                <a16:creationId xmlns:a16="http://schemas.microsoft.com/office/drawing/2014/main" id="{B144C60B-5AAE-4656-97CF-266FB87F090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24">
            <a:extLst>
              <a:ext uri="{FF2B5EF4-FFF2-40B4-BE49-F238E27FC236}">
                <a16:creationId xmlns:a16="http://schemas.microsoft.com/office/drawing/2014/main" id="{717920DE-E60C-4141-B4F3-29A5D85B001E}"/>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6" name="Content Placeholder 25">
            <a:extLst>
              <a:ext uri="{FF2B5EF4-FFF2-40B4-BE49-F238E27FC236}">
                <a16:creationId xmlns:a16="http://schemas.microsoft.com/office/drawing/2014/main" id="{B72AC394-F1EA-4701-AE43-2A6628C6CE85}"/>
              </a:ext>
            </a:extLst>
          </p:cNvPr>
          <p:cNvSpPr>
            <a:spLocks noGrp="1"/>
          </p:cNvSpPr>
          <p:nvPr>
            <p:ph sz="quarter" idx="29"/>
          </p:nvPr>
        </p:nvSpPr>
        <p:spPr>
          <a:xfrm>
            <a:off x="4097809" y="1149757"/>
            <a:ext cx="75542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8360244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24">
            <a:extLst>
              <a:ext uri="{FF2B5EF4-FFF2-40B4-BE49-F238E27FC236}">
                <a16:creationId xmlns:a16="http://schemas.microsoft.com/office/drawing/2014/main" id="{5303F152-28C2-4B33-A3F4-540FEA8708D3}"/>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22E4186C-EC01-4CE4-95EC-41517AE3997E}"/>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8A1A0923-3351-42F4-A7E2-0C67B7FC7D01}"/>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310364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amco_Systems_P.Title_Blu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spc="-98" baseline="0">
                <a:solidFill>
                  <a:schemeClr val="bg1"/>
                </a:soli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chemeClr val="bg1"/>
                </a:solidFill>
                <a:latin typeface="Calibri Light" panose="020F0302020204030204" pitchFamily="34" charset="0"/>
                <a:cs typeface="Calibri Light" panose="020F0302020204030204" pitchFamily="34" charset="0"/>
              </a:defRPr>
            </a:lvl1pPr>
          </a:lstStyle>
          <a:p>
            <a:pPr lvl="0"/>
            <a:r>
              <a:rPr lang="en-US" dirty="0"/>
              <a:t>Speaker Name</a:t>
            </a:r>
          </a:p>
        </p:txBody>
      </p:sp>
      <p:pic>
        <p:nvPicPr>
          <p:cNvPr id="7" name="Picture 6">
            <a:extLst>
              <a:ext uri="{FF2B5EF4-FFF2-40B4-BE49-F238E27FC236}">
                <a16:creationId xmlns:a16="http://schemas.microsoft.com/office/drawing/2014/main" id="{FDFA5C05-BA94-544D-961C-C2ED158C64F9}"/>
              </a:ext>
            </a:extLst>
          </p:cNvPr>
          <p:cNvPicPr>
            <a:picLocks noChangeAspect="1"/>
          </p:cNvPicPr>
          <p:nvPr userDrawn="1"/>
        </p:nvPicPr>
        <p:blipFill>
          <a:blip r:embed="rId2" cstate="screen">
            <a:biLevel thresh="50000"/>
            <a:extLst>
              <a:ext uri="{28A0092B-C50C-407E-A947-70E740481C1C}">
                <a14:useLocalDpi xmlns:a14="http://schemas.microsoft.com/office/drawing/2010/main"/>
              </a:ext>
            </a:extLst>
          </a:blip>
          <a:stretch>
            <a:fillRect/>
          </a:stretch>
        </p:blipFill>
        <p:spPr>
          <a:xfrm>
            <a:off x="10448952" y="6268192"/>
            <a:ext cx="1419339" cy="303674"/>
          </a:xfrm>
          <a:prstGeom prst="rect">
            <a:avLst/>
          </a:prstGeom>
        </p:spPr>
      </p:pic>
      <p:sp>
        <p:nvSpPr>
          <p:cNvPr id="2" name="Rectangle 1">
            <a:extLst>
              <a:ext uri="{FF2B5EF4-FFF2-40B4-BE49-F238E27FC236}">
                <a16:creationId xmlns:a16="http://schemas.microsoft.com/office/drawing/2014/main" id="{390B330D-4C6B-4D77-B8A5-0C73314467DA}"/>
              </a:ext>
            </a:extLst>
          </p:cNvPr>
          <p:cNvSpPr/>
          <p:nvPr userDrawn="1"/>
        </p:nvSpPr>
        <p:spPr bwMode="auto">
          <a:xfrm>
            <a:off x="0" y="6268192"/>
            <a:ext cx="6257109" cy="5898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00A60039-8FDC-4131-9AA6-A86F81C3FBFD}"/>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dirty="0">
                <a:solidFill>
                  <a:schemeClr val="bg1"/>
                </a:solidFill>
                <a:latin typeface="Calibri Light" panose="020F0302020204030204" pitchFamily="34" charset="0"/>
                <a:cs typeface="Calibri Light" panose="020F0302020204030204" pitchFamily="34" charset="0"/>
              </a:rPr>
              <a:t>Copyright 2023, Ramco Systems Limited. Information subject to change. All rights acknowledged.</a:t>
            </a:r>
          </a:p>
        </p:txBody>
      </p:sp>
    </p:spTree>
    <p:extLst>
      <p:ext uri="{BB962C8B-B14F-4D97-AF65-F5344CB8AC3E}">
        <p14:creationId xmlns:p14="http://schemas.microsoft.com/office/powerpoint/2010/main" val="81399468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2" name="Text Placeholder 7">
            <a:extLst>
              <a:ext uri="{FF2B5EF4-FFF2-40B4-BE49-F238E27FC236}">
                <a16:creationId xmlns:a16="http://schemas.microsoft.com/office/drawing/2014/main" id="{D98EB806-E075-4A10-A43A-4D170A529437}"/>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3" name="Picture Placeholder 24">
            <a:extLst>
              <a:ext uri="{FF2B5EF4-FFF2-40B4-BE49-F238E27FC236}">
                <a16:creationId xmlns:a16="http://schemas.microsoft.com/office/drawing/2014/main" id="{EFADC4A7-A099-4D5A-821C-EFCE87CA6BA0}"/>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4" name="Picture Placeholder 24">
            <a:extLst>
              <a:ext uri="{FF2B5EF4-FFF2-40B4-BE49-F238E27FC236}">
                <a16:creationId xmlns:a16="http://schemas.microsoft.com/office/drawing/2014/main" id="{B10D1BB3-D0B3-4C96-A584-C0E8B7A5E8E6}"/>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206ABE8F-9B65-4D29-A1EA-C7196F292C4E}"/>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3873743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5" name="Text Placeholder 11">
            <a:extLst>
              <a:ext uri="{FF2B5EF4-FFF2-40B4-BE49-F238E27FC236}">
                <a16:creationId xmlns:a16="http://schemas.microsoft.com/office/drawing/2014/main" id="{58823AE4-411E-480C-B3BF-2CB37DB968B2}"/>
              </a:ext>
            </a:extLst>
          </p:cNvPr>
          <p:cNvSpPr>
            <a:spLocks noGrp="1"/>
          </p:cNvSpPr>
          <p:nvPr>
            <p:ph type="body" sz="quarter" idx="22"/>
          </p:nvPr>
        </p:nvSpPr>
        <p:spPr bwMode="gray">
          <a:xfrm>
            <a:off x="267018"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9" name="Text Placeholder 11">
            <a:extLst>
              <a:ext uri="{FF2B5EF4-FFF2-40B4-BE49-F238E27FC236}">
                <a16:creationId xmlns:a16="http://schemas.microsoft.com/office/drawing/2014/main" id="{081AA7A6-E6CE-4A7E-8047-A79864FA8158}"/>
              </a:ext>
            </a:extLst>
          </p:cNvPr>
          <p:cNvSpPr>
            <a:spLocks noGrp="1"/>
          </p:cNvSpPr>
          <p:nvPr>
            <p:ph type="body" sz="quarter" idx="23"/>
          </p:nvPr>
        </p:nvSpPr>
        <p:spPr bwMode="gray">
          <a:xfrm>
            <a:off x="4259881" y="5692954"/>
            <a:ext cx="3672235" cy="252000"/>
          </a:xfrm>
          <a:prstGeom prst="rect">
            <a:avLst/>
          </a:prstGeom>
        </p:spPr>
        <p:txBody>
          <a:bodyPr lIns="0" tIns="0" rIns="0" anchor="ctr"/>
          <a:lstStyle>
            <a:lvl1pPr>
              <a:defRPr lang="en-US" sz="2000" b="1" dirty="0">
                <a:solidFill>
                  <a:schemeClr val="tx1"/>
                </a:solidFill>
              </a:defRPr>
            </a:lvl1pPr>
            <a:lvl2pPr>
              <a:defRPr lang="en-US" b="1" dirty="0">
                <a:solidFill>
                  <a:schemeClr val="accent1"/>
                </a:solidFill>
              </a:defRPr>
            </a:lvl2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A306D2FD-9A36-4C87-8516-5AB3F22B324F}"/>
              </a:ext>
            </a:extLst>
          </p:cNvPr>
          <p:cNvSpPr>
            <a:spLocks noGrp="1"/>
          </p:cNvSpPr>
          <p:nvPr>
            <p:ph type="body" sz="quarter" idx="25"/>
          </p:nvPr>
        </p:nvSpPr>
        <p:spPr bwMode="gray">
          <a:xfrm>
            <a:off x="8252743"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Picture Placeholder 24">
            <a:extLst>
              <a:ext uri="{FF2B5EF4-FFF2-40B4-BE49-F238E27FC236}">
                <a16:creationId xmlns:a16="http://schemas.microsoft.com/office/drawing/2014/main" id="{3C50ECC9-EB5B-43F8-9581-9291BC005B4D}"/>
              </a:ext>
            </a:extLst>
          </p:cNvPr>
          <p:cNvSpPr>
            <a:spLocks noGrp="1"/>
          </p:cNvSpPr>
          <p:nvPr>
            <p:ph type="pic" sz="quarter" idx="33" hasCustomPrompt="1"/>
          </p:nvPr>
        </p:nvSpPr>
        <p:spPr>
          <a:xfrm>
            <a:off x="268525" y="5523706"/>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BC792832-94F9-44EF-A6E0-2203EF590CEE}"/>
              </a:ext>
            </a:extLst>
          </p:cNvPr>
          <p:cNvSpPr>
            <a:spLocks noGrp="1"/>
          </p:cNvSpPr>
          <p:nvPr>
            <p:ph type="pic" sz="quarter" idx="34" hasCustomPrompt="1"/>
          </p:nvPr>
        </p:nvSpPr>
        <p:spPr>
          <a:xfrm>
            <a:off x="4260000" y="5523706"/>
            <a:ext cx="3672000" cy="82663"/>
          </a:xfrm>
          <a:prstGeom prst="rect">
            <a:avLst/>
          </a:prstGeom>
          <a:solidFill>
            <a:srgbClr val="00B0F0"/>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6F408A36-A312-4CC6-A914-7729E8D5A501}"/>
              </a:ext>
            </a:extLst>
          </p:cNvPr>
          <p:cNvSpPr>
            <a:spLocks noGrp="1"/>
          </p:cNvSpPr>
          <p:nvPr>
            <p:ph type="pic" sz="quarter" idx="35" hasCustomPrompt="1"/>
          </p:nvPr>
        </p:nvSpPr>
        <p:spPr>
          <a:xfrm>
            <a:off x="8253098" y="5523706"/>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9" name="Content Placeholder 25">
            <a:extLst>
              <a:ext uri="{FF2B5EF4-FFF2-40B4-BE49-F238E27FC236}">
                <a16:creationId xmlns:a16="http://schemas.microsoft.com/office/drawing/2014/main" id="{DDAD4576-D18C-4B03-93E3-F228BBE02BFD}"/>
              </a:ext>
            </a:extLst>
          </p:cNvPr>
          <p:cNvSpPr>
            <a:spLocks noGrp="1"/>
          </p:cNvSpPr>
          <p:nvPr>
            <p:ph sz="quarter" idx="29"/>
          </p:nvPr>
        </p:nvSpPr>
        <p:spPr>
          <a:xfrm>
            <a:off x="266902" y="843089"/>
            <a:ext cx="3672000" cy="4680617"/>
          </a:xfrm>
          <a:prstGeom prst="rect">
            <a:avLst/>
          </a:prstGeom>
        </p:spPr>
        <p:txBody>
          <a:bodyPr/>
          <a:lstStyle/>
          <a:p>
            <a:pPr lvl="0"/>
            <a:r>
              <a:rPr lang="en-US"/>
              <a:t>Click to edit Master text styles</a:t>
            </a:r>
          </a:p>
        </p:txBody>
      </p:sp>
      <p:sp>
        <p:nvSpPr>
          <p:cNvPr id="10" name="Content Placeholder 25">
            <a:extLst>
              <a:ext uri="{FF2B5EF4-FFF2-40B4-BE49-F238E27FC236}">
                <a16:creationId xmlns:a16="http://schemas.microsoft.com/office/drawing/2014/main" id="{F614BC76-C2D5-4B1A-A4D5-86A77C35C22C}"/>
              </a:ext>
            </a:extLst>
          </p:cNvPr>
          <p:cNvSpPr>
            <a:spLocks noGrp="1"/>
          </p:cNvSpPr>
          <p:nvPr>
            <p:ph sz="quarter" idx="36"/>
          </p:nvPr>
        </p:nvSpPr>
        <p:spPr>
          <a:xfrm>
            <a:off x="4259881" y="843089"/>
            <a:ext cx="3672000" cy="4680617"/>
          </a:xfrm>
          <a:prstGeom prst="rect">
            <a:avLst/>
          </a:prstGeom>
        </p:spPr>
        <p:txBody>
          <a:bodyPr/>
          <a:lstStyle/>
          <a:p>
            <a:pPr lvl="0"/>
            <a:r>
              <a:rPr lang="en-US"/>
              <a:t>Click to edit Master text styles</a:t>
            </a:r>
          </a:p>
        </p:txBody>
      </p:sp>
      <p:sp>
        <p:nvSpPr>
          <p:cNvPr id="11" name="Content Placeholder 25">
            <a:extLst>
              <a:ext uri="{FF2B5EF4-FFF2-40B4-BE49-F238E27FC236}">
                <a16:creationId xmlns:a16="http://schemas.microsoft.com/office/drawing/2014/main" id="{317F55E8-42E3-410C-8F3E-3B076BF18680}"/>
              </a:ext>
            </a:extLst>
          </p:cNvPr>
          <p:cNvSpPr>
            <a:spLocks noGrp="1"/>
          </p:cNvSpPr>
          <p:nvPr>
            <p:ph sz="quarter" idx="37"/>
          </p:nvPr>
        </p:nvSpPr>
        <p:spPr>
          <a:xfrm>
            <a:off x="8251237" y="818728"/>
            <a:ext cx="3672000"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278460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8" name="Text Placeholder 11">
            <a:extLst>
              <a:ext uri="{FF2B5EF4-FFF2-40B4-BE49-F238E27FC236}">
                <a16:creationId xmlns:a16="http://schemas.microsoft.com/office/drawing/2014/main" id="{5D8205A2-1EAB-4DA1-BAEE-2414383034C1}"/>
              </a:ext>
            </a:extLst>
          </p:cNvPr>
          <p:cNvSpPr>
            <a:spLocks noGrp="1"/>
          </p:cNvSpPr>
          <p:nvPr>
            <p:ph type="body" sz="quarter" idx="22"/>
          </p:nvPr>
        </p:nvSpPr>
        <p:spPr bwMode="gray">
          <a:xfrm>
            <a:off x="267018"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9" name="Text Placeholder 11">
            <a:extLst>
              <a:ext uri="{FF2B5EF4-FFF2-40B4-BE49-F238E27FC236}">
                <a16:creationId xmlns:a16="http://schemas.microsoft.com/office/drawing/2014/main" id="{3A059590-AA0A-47DB-84B5-A5219251D14E}"/>
              </a:ext>
            </a:extLst>
          </p:cNvPr>
          <p:cNvSpPr>
            <a:spLocks noGrp="1"/>
          </p:cNvSpPr>
          <p:nvPr>
            <p:ph type="body" sz="quarter" idx="23"/>
          </p:nvPr>
        </p:nvSpPr>
        <p:spPr bwMode="gray">
          <a:xfrm>
            <a:off x="4259881"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0" name="Text Placeholder 11">
            <a:extLst>
              <a:ext uri="{FF2B5EF4-FFF2-40B4-BE49-F238E27FC236}">
                <a16:creationId xmlns:a16="http://schemas.microsoft.com/office/drawing/2014/main" id="{D5219B46-0117-43C2-891F-21D3B3C5C00F}"/>
              </a:ext>
            </a:extLst>
          </p:cNvPr>
          <p:cNvSpPr>
            <a:spLocks noGrp="1"/>
          </p:cNvSpPr>
          <p:nvPr>
            <p:ph type="body" sz="quarter" idx="28"/>
          </p:nvPr>
        </p:nvSpPr>
        <p:spPr bwMode="gray">
          <a:xfrm>
            <a:off x="8252743"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1" name="Text Placeholder 11">
            <a:extLst>
              <a:ext uri="{FF2B5EF4-FFF2-40B4-BE49-F238E27FC236}">
                <a16:creationId xmlns:a16="http://schemas.microsoft.com/office/drawing/2014/main" id="{EBF992C0-ABDC-4FED-A186-564550E5A47B}"/>
              </a:ext>
            </a:extLst>
          </p:cNvPr>
          <p:cNvSpPr>
            <a:spLocks noGrp="1"/>
          </p:cNvSpPr>
          <p:nvPr>
            <p:ph type="body" sz="quarter" idx="29"/>
          </p:nvPr>
        </p:nvSpPr>
        <p:spPr bwMode="gray">
          <a:xfrm>
            <a:off x="267018"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2" name="Text Placeholder 11">
            <a:extLst>
              <a:ext uri="{FF2B5EF4-FFF2-40B4-BE49-F238E27FC236}">
                <a16:creationId xmlns:a16="http://schemas.microsoft.com/office/drawing/2014/main" id="{9789ACA6-63DD-4E34-8300-0A17DA182F6C}"/>
              </a:ext>
            </a:extLst>
          </p:cNvPr>
          <p:cNvSpPr>
            <a:spLocks noGrp="1"/>
          </p:cNvSpPr>
          <p:nvPr>
            <p:ph type="body" sz="quarter" idx="30"/>
          </p:nvPr>
        </p:nvSpPr>
        <p:spPr bwMode="gray">
          <a:xfrm>
            <a:off x="4259881"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3" name="Text Placeholder 11">
            <a:extLst>
              <a:ext uri="{FF2B5EF4-FFF2-40B4-BE49-F238E27FC236}">
                <a16:creationId xmlns:a16="http://schemas.microsoft.com/office/drawing/2014/main" id="{41B99C74-D812-40CC-94BA-A5A265C3EBEB}"/>
              </a:ext>
            </a:extLst>
          </p:cNvPr>
          <p:cNvSpPr>
            <a:spLocks noGrp="1"/>
          </p:cNvSpPr>
          <p:nvPr>
            <p:ph type="body" sz="quarter" idx="31"/>
          </p:nvPr>
        </p:nvSpPr>
        <p:spPr bwMode="gray">
          <a:xfrm>
            <a:off x="8252743"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1" name="Picture Placeholder 24">
            <a:extLst>
              <a:ext uri="{FF2B5EF4-FFF2-40B4-BE49-F238E27FC236}">
                <a16:creationId xmlns:a16="http://schemas.microsoft.com/office/drawing/2014/main" id="{77EA91CA-094A-4C5C-8A1D-F0CEC0AED9A6}"/>
              </a:ext>
            </a:extLst>
          </p:cNvPr>
          <p:cNvSpPr>
            <a:spLocks noGrp="1"/>
          </p:cNvSpPr>
          <p:nvPr>
            <p:ph type="pic" sz="quarter" idx="33" hasCustomPrompt="1"/>
          </p:nvPr>
        </p:nvSpPr>
        <p:spPr>
          <a:xfrm>
            <a:off x="263525" y="312099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3AA5B48B-5A38-4C51-9875-0DD7B3D1ABCC}"/>
              </a:ext>
            </a:extLst>
          </p:cNvPr>
          <p:cNvSpPr>
            <a:spLocks noGrp="1"/>
          </p:cNvSpPr>
          <p:nvPr>
            <p:ph type="pic" sz="quarter" idx="34" hasCustomPrompt="1"/>
          </p:nvPr>
        </p:nvSpPr>
        <p:spPr>
          <a:xfrm>
            <a:off x="4255000" y="3120990"/>
            <a:ext cx="367200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B1CB8AEE-2135-47AC-9082-7AEDC546F219}"/>
              </a:ext>
            </a:extLst>
          </p:cNvPr>
          <p:cNvSpPr>
            <a:spLocks noGrp="1"/>
          </p:cNvSpPr>
          <p:nvPr>
            <p:ph type="pic" sz="quarter" idx="35" hasCustomPrompt="1"/>
          </p:nvPr>
        </p:nvSpPr>
        <p:spPr>
          <a:xfrm>
            <a:off x="8248098" y="312099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40" name="Picture Placeholder 24">
            <a:extLst>
              <a:ext uri="{FF2B5EF4-FFF2-40B4-BE49-F238E27FC236}">
                <a16:creationId xmlns:a16="http://schemas.microsoft.com/office/drawing/2014/main" id="{D28AC15B-59BC-4EFB-93B3-81E728DC1F4D}"/>
              </a:ext>
            </a:extLst>
          </p:cNvPr>
          <p:cNvSpPr>
            <a:spLocks noGrp="1"/>
          </p:cNvSpPr>
          <p:nvPr>
            <p:ph type="pic" sz="quarter" idx="36" hasCustomPrompt="1"/>
          </p:nvPr>
        </p:nvSpPr>
        <p:spPr>
          <a:xfrm>
            <a:off x="268525" y="5843725"/>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41" name="Picture Placeholder 24">
            <a:extLst>
              <a:ext uri="{FF2B5EF4-FFF2-40B4-BE49-F238E27FC236}">
                <a16:creationId xmlns:a16="http://schemas.microsoft.com/office/drawing/2014/main" id="{5170E39D-AD12-446E-9AEA-4C3845118F7E}"/>
              </a:ext>
            </a:extLst>
          </p:cNvPr>
          <p:cNvSpPr>
            <a:spLocks noGrp="1"/>
          </p:cNvSpPr>
          <p:nvPr>
            <p:ph type="pic" sz="quarter" idx="37" hasCustomPrompt="1"/>
          </p:nvPr>
        </p:nvSpPr>
        <p:spPr>
          <a:xfrm>
            <a:off x="4260000" y="5843725"/>
            <a:ext cx="3672000" cy="82663"/>
          </a:xfrm>
          <a:prstGeom prst="rect">
            <a:avLst/>
          </a:prstGeom>
          <a:solidFill>
            <a:srgbClr val="00B0F0"/>
          </a:solidFill>
          <a:ln>
            <a:noFill/>
          </a:ln>
        </p:spPr>
        <p:txBody>
          <a:bodyPr/>
          <a:lstStyle>
            <a:lvl1pPr>
              <a:defRPr sz="100"/>
            </a:lvl1pPr>
          </a:lstStyle>
          <a:p>
            <a:r>
              <a:rPr lang="en-US" dirty="0"/>
              <a:t>.</a:t>
            </a:r>
          </a:p>
        </p:txBody>
      </p:sp>
      <p:sp>
        <p:nvSpPr>
          <p:cNvPr id="42" name="Picture Placeholder 24">
            <a:extLst>
              <a:ext uri="{FF2B5EF4-FFF2-40B4-BE49-F238E27FC236}">
                <a16:creationId xmlns:a16="http://schemas.microsoft.com/office/drawing/2014/main" id="{14D0AA94-9833-41C0-A2E3-2C59290557AB}"/>
              </a:ext>
            </a:extLst>
          </p:cNvPr>
          <p:cNvSpPr>
            <a:spLocks noGrp="1"/>
          </p:cNvSpPr>
          <p:nvPr>
            <p:ph type="pic" sz="quarter" idx="38" hasCustomPrompt="1"/>
          </p:nvPr>
        </p:nvSpPr>
        <p:spPr>
          <a:xfrm>
            <a:off x="8253098" y="5843725"/>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5" name="Content Placeholder 25">
            <a:extLst>
              <a:ext uri="{FF2B5EF4-FFF2-40B4-BE49-F238E27FC236}">
                <a16:creationId xmlns:a16="http://schemas.microsoft.com/office/drawing/2014/main" id="{A671C2FB-11A5-43F8-BF6C-EC367FA6ABB1}"/>
              </a:ext>
            </a:extLst>
          </p:cNvPr>
          <p:cNvSpPr>
            <a:spLocks noGrp="1"/>
          </p:cNvSpPr>
          <p:nvPr>
            <p:ph sz="quarter" idx="39"/>
          </p:nvPr>
        </p:nvSpPr>
        <p:spPr>
          <a:xfrm>
            <a:off x="271902" y="1088691"/>
            <a:ext cx="3662000" cy="2032299"/>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2BB5869D-3B47-4FCC-BE24-AD1A2AFFC0B3}"/>
              </a:ext>
            </a:extLst>
          </p:cNvPr>
          <p:cNvSpPr>
            <a:spLocks noGrp="1"/>
          </p:cNvSpPr>
          <p:nvPr>
            <p:ph sz="quarter" idx="40"/>
          </p:nvPr>
        </p:nvSpPr>
        <p:spPr>
          <a:xfrm>
            <a:off x="4253377" y="1088691"/>
            <a:ext cx="3662000" cy="2032299"/>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4A3D98C9-742E-49C2-87AC-C512A692393A}"/>
              </a:ext>
            </a:extLst>
          </p:cNvPr>
          <p:cNvSpPr>
            <a:spLocks noGrp="1"/>
          </p:cNvSpPr>
          <p:nvPr>
            <p:ph sz="quarter" idx="41"/>
          </p:nvPr>
        </p:nvSpPr>
        <p:spPr>
          <a:xfrm>
            <a:off x="8233229" y="1088691"/>
            <a:ext cx="3662000" cy="2032299"/>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CD4273A5-383B-4BAB-A606-B7798E8BDA3B}"/>
              </a:ext>
            </a:extLst>
          </p:cNvPr>
          <p:cNvSpPr>
            <a:spLocks noGrp="1"/>
          </p:cNvSpPr>
          <p:nvPr>
            <p:ph sz="quarter" idx="42"/>
          </p:nvPr>
        </p:nvSpPr>
        <p:spPr>
          <a:xfrm>
            <a:off x="278525" y="3815900"/>
            <a:ext cx="3662000" cy="2032299"/>
          </a:xfrm>
          <a:prstGeom prst="rect">
            <a:avLst/>
          </a:prstGeom>
        </p:spPr>
        <p:txBody>
          <a:bodyPr/>
          <a:lstStyle/>
          <a:p>
            <a:pPr lvl="0"/>
            <a:r>
              <a:rPr lang="en-US"/>
              <a:t>Click to edit Master text styles</a:t>
            </a:r>
          </a:p>
        </p:txBody>
      </p:sp>
      <p:sp>
        <p:nvSpPr>
          <p:cNvPr id="20" name="Content Placeholder 25">
            <a:extLst>
              <a:ext uri="{FF2B5EF4-FFF2-40B4-BE49-F238E27FC236}">
                <a16:creationId xmlns:a16="http://schemas.microsoft.com/office/drawing/2014/main" id="{F4631C1E-F7A5-4FEE-A65E-9CFD67756177}"/>
              </a:ext>
            </a:extLst>
          </p:cNvPr>
          <p:cNvSpPr>
            <a:spLocks noGrp="1"/>
          </p:cNvSpPr>
          <p:nvPr>
            <p:ph sz="quarter" idx="43"/>
          </p:nvPr>
        </p:nvSpPr>
        <p:spPr>
          <a:xfrm>
            <a:off x="4260000" y="3815900"/>
            <a:ext cx="3662000" cy="2032299"/>
          </a:xfrm>
          <a:prstGeom prst="rect">
            <a:avLst/>
          </a:prstGeom>
        </p:spPr>
        <p:txBody>
          <a:bodyPr/>
          <a:lstStyle/>
          <a:p>
            <a:pPr lvl="0"/>
            <a:r>
              <a:rPr lang="en-US"/>
              <a:t>Click to edit Master text styles</a:t>
            </a:r>
          </a:p>
        </p:txBody>
      </p:sp>
      <p:sp>
        <p:nvSpPr>
          <p:cNvPr id="22" name="Content Placeholder 25">
            <a:extLst>
              <a:ext uri="{FF2B5EF4-FFF2-40B4-BE49-F238E27FC236}">
                <a16:creationId xmlns:a16="http://schemas.microsoft.com/office/drawing/2014/main" id="{1EB653AC-52E2-43B2-8A0D-ECD7F6BD5504}"/>
              </a:ext>
            </a:extLst>
          </p:cNvPr>
          <p:cNvSpPr>
            <a:spLocks noGrp="1"/>
          </p:cNvSpPr>
          <p:nvPr>
            <p:ph sz="quarter" idx="44"/>
          </p:nvPr>
        </p:nvSpPr>
        <p:spPr>
          <a:xfrm>
            <a:off x="8239852" y="3815900"/>
            <a:ext cx="3662000" cy="2032299"/>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798148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1" name="Text Placeholder 11">
            <a:extLst>
              <a:ext uri="{FF2B5EF4-FFF2-40B4-BE49-F238E27FC236}">
                <a16:creationId xmlns:a16="http://schemas.microsoft.com/office/drawing/2014/main" id="{344812D8-3ABE-4A40-AE38-931E4F9DD77B}"/>
              </a:ext>
            </a:extLst>
          </p:cNvPr>
          <p:cNvSpPr>
            <a:spLocks noGrp="1"/>
          </p:cNvSpPr>
          <p:nvPr>
            <p:ph type="body" sz="quarter" idx="25"/>
          </p:nvPr>
        </p:nvSpPr>
        <p:spPr bwMode="gray">
          <a:xfrm>
            <a:off x="269243" y="4642112"/>
            <a:ext cx="2952153"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3" name="Text Placeholder 11">
            <a:extLst>
              <a:ext uri="{FF2B5EF4-FFF2-40B4-BE49-F238E27FC236}">
                <a16:creationId xmlns:a16="http://schemas.microsoft.com/office/drawing/2014/main" id="{F57BE622-0CA4-4053-99D8-C01322AE5982}"/>
              </a:ext>
            </a:extLst>
          </p:cNvPr>
          <p:cNvSpPr>
            <a:spLocks noGrp="1"/>
          </p:cNvSpPr>
          <p:nvPr>
            <p:ph type="body" sz="quarter" idx="23"/>
          </p:nvPr>
        </p:nvSpPr>
        <p:spPr bwMode="gray">
          <a:xfrm>
            <a:off x="269243" y="1130699"/>
            <a:ext cx="2952156"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5" name="Text Placeholder 11">
            <a:extLst>
              <a:ext uri="{FF2B5EF4-FFF2-40B4-BE49-F238E27FC236}">
                <a16:creationId xmlns:a16="http://schemas.microsoft.com/office/drawing/2014/main" id="{46B39F78-48F0-4B03-BF51-0EC848C9D399}"/>
              </a:ext>
            </a:extLst>
          </p:cNvPr>
          <p:cNvSpPr>
            <a:spLocks noGrp="1"/>
          </p:cNvSpPr>
          <p:nvPr>
            <p:ph type="body" sz="quarter" idx="24"/>
          </p:nvPr>
        </p:nvSpPr>
        <p:spPr bwMode="gray">
          <a:xfrm>
            <a:off x="269241" y="2897401"/>
            <a:ext cx="2952155"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40" name="Content Placeholder 3">
            <a:extLst>
              <a:ext uri="{FF2B5EF4-FFF2-40B4-BE49-F238E27FC236}">
                <a16:creationId xmlns:a16="http://schemas.microsoft.com/office/drawing/2014/main" id="{28449F5E-45CA-4F52-9F50-E37710D8CB6A}"/>
              </a:ext>
            </a:extLst>
          </p:cNvPr>
          <p:cNvSpPr>
            <a:spLocks noGrp="1"/>
          </p:cNvSpPr>
          <p:nvPr>
            <p:ph sz="quarter" idx="26"/>
          </p:nvPr>
        </p:nvSpPr>
        <p:spPr bwMode="gray">
          <a:xfrm>
            <a:off x="269243" y="1501926"/>
            <a:ext cx="2952153"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1" name="Content Placeholder 3">
            <a:extLst>
              <a:ext uri="{FF2B5EF4-FFF2-40B4-BE49-F238E27FC236}">
                <a16:creationId xmlns:a16="http://schemas.microsoft.com/office/drawing/2014/main" id="{1FC9E2CA-DB68-47A3-8744-97312CFF35D0}"/>
              </a:ext>
            </a:extLst>
          </p:cNvPr>
          <p:cNvSpPr>
            <a:spLocks noGrp="1"/>
          </p:cNvSpPr>
          <p:nvPr>
            <p:ph sz="quarter" idx="27"/>
          </p:nvPr>
        </p:nvSpPr>
        <p:spPr bwMode="gray">
          <a:xfrm>
            <a:off x="269243" y="3257631"/>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2" name="Content Placeholder 3">
            <a:extLst>
              <a:ext uri="{FF2B5EF4-FFF2-40B4-BE49-F238E27FC236}">
                <a16:creationId xmlns:a16="http://schemas.microsoft.com/office/drawing/2014/main" id="{7AE07EE7-309F-4593-887A-5A069D45C850}"/>
              </a:ext>
            </a:extLst>
          </p:cNvPr>
          <p:cNvSpPr>
            <a:spLocks noGrp="1"/>
          </p:cNvSpPr>
          <p:nvPr>
            <p:ph sz="quarter" idx="28"/>
          </p:nvPr>
        </p:nvSpPr>
        <p:spPr bwMode="gray">
          <a:xfrm>
            <a:off x="269243" y="5020008"/>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13" name="Picture Placeholder 24">
            <a:extLst>
              <a:ext uri="{FF2B5EF4-FFF2-40B4-BE49-F238E27FC236}">
                <a16:creationId xmlns:a16="http://schemas.microsoft.com/office/drawing/2014/main" id="{449246C0-F3C7-4CA5-9066-DFB9094CEE1F}"/>
              </a:ext>
            </a:extLst>
          </p:cNvPr>
          <p:cNvSpPr>
            <a:spLocks noGrp="1"/>
          </p:cNvSpPr>
          <p:nvPr>
            <p:ph type="pic" sz="quarter" idx="33" hasCustomPrompt="1"/>
          </p:nvPr>
        </p:nvSpPr>
        <p:spPr>
          <a:xfrm>
            <a:off x="264913" y="984250"/>
            <a:ext cx="292608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4" name="Picture Placeholder 24">
            <a:extLst>
              <a:ext uri="{FF2B5EF4-FFF2-40B4-BE49-F238E27FC236}">
                <a16:creationId xmlns:a16="http://schemas.microsoft.com/office/drawing/2014/main" id="{F5B7D0C9-A94C-42C1-A3B8-199559543ED6}"/>
              </a:ext>
            </a:extLst>
          </p:cNvPr>
          <p:cNvSpPr>
            <a:spLocks noGrp="1"/>
          </p:cNvSpPr>
          <p:nvPr>
            <p:ph type="pic" sz="quarter" idx="34" hasCustomPrompt="1"/>
          </p:nvPr>
        </p:nvSpPr>
        <p:spPr>
          <a:xfrm>
            <a:off x="264913" y="2756170"/>
            <a:ext cx="2926080" cy="82663"/>
          </a:xfrm>
          <a:prstGeom prst="rect">
            <a:avLst/>
          </a:prstGeom>
          <a:solidFill>
            <a:srgbClr val="00B0F0"/>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EFD7CF2E-9AFE-4C9A-97B6-C35F63EDAB81}"/>
              </a:ext>
            </a:extLst>
          </p:cNvPr>
          <p:cNvSpPr>
            <a:spLocks noGrp="1"/>
          </p:cNvSpPr>
          <p:nvPr>
            <p:ph type="pic" sz="quarter" idx="35" hasCustomPrompt="1"/>
          </p:nvPr>
        </p:nvSpPr>
        <p:spPr>
          <a:xfrm>
            <a:off x="264913" y="4515456"/>
            <a:ext cx="292608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2" name="Content Placeholder 25">
            <a:extLst>
              <a:ext uri="{FF2B5EF4-FFF2-40B4-BE49-F238E27FC236}">
                <a16:creationId xmlns:a16="http://schemas.microsoft.com/office/drawing/2014/main" id="{C2B50777-AC11-4BC6-9ECA-884E8996AD4A}"/>
              </a:ext>
            </a:extLst>
          </p:cNvPr>
          <p:cNvSpPr>
            <a:spLocks noGrp="1"/>
          </p:cNvSpPr>
          <p:nvPr>
            <p:ph sz="quarter" idx="29"/>
          </p:nvPr>
        </p:nvSpPr>
        <p:spPr>
          <a:xfrm>
            <a:off x="3340163" y="1130699"/>
            <a:ext cx="84686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820899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3" name="Text Placeholder 11">
            <a:extLst>
              <a:ext uri="{FF2B5EF4-FFF2-40B4-BE49-F238E27FC236}">
                <a16:creationId xmlns:a16="http://schemas.microsoft.com/office/drawing/2014/main" id="{3ED367E8-516C-4B12-BC14-C2782E026CD7}"/>
              </a:ext>
            </a:extLst>
          </p:cNvPr>
          <p:cNvSpPr>
            <a:spLocks noGrp="1"/>
          </p:cNvSpPr>
          <p:nvPr>
            <p:ph type="body" sz="quarter" idx="23"/>
          </p:nvPr>
        </p:nvSpPr>
        <p:spPr bwMode="gray">
          <a:xfrm>
            <a:off x="263524" y="2617805"/>
            <a:ext cx="352821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4" name="Text Placeholder 11">
            <a:extLst>
              <a:ext uri="{FF2B5EF4-FFF2-40B4-BE49-F238E27FC236}">
                <a16:creationId xmlns:a16="http://schemas.microsoft.com/office/drawing/2014/main" id="{4F5690E4-7B06-4A54-9DDF-21B8319A5F46}"/>
              </a:ext>
            </a:extLst>
          </p:cNvPr>
          <p:cNvSpPr>
            <a:spLocks noGrp="1"/>
          </p:cNvSpPr>
          <p:nvPr>
            <p:ph type="body" sz="quarter" idx="24"/>
          </p:nvPr>
        </p:nvSpPr>
        <p:spPr bwMode="gray">
          <a:xfrm>
            <a:off x="4325749" y="2617805"/>
            <a:ext cx="3528036"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5" name="Text Placeholder 11">
            <a:extLst>
              <a:ext uri="{FF2B5EF4-FFF2-40B4-BE49-F238E27FC236}">
                <a16:creationId xmlns:a16="http://schemas.microsoft.com/office/drawing/2014/main" id="{50D1C627-1029-4E01-A3AA-A2BFCDD06EAF}"/>
              </a:ext>
            </a:extLst>
          </p:cNvPr>
          <p:cNvSpPr>
            <a:spLocks noGrp="1"/>
          </p:cNvSpPr>
          <p:nvPr>
            <p:ph type="body" sz="quarter" idx="25"/>
          </p:nvPr>
        </p:nvSpPr>
        <p:spPr bwMode="gray">
          <a:xfrm>
            <a:off x="8381696" y="2617805"/>
            <a:ext cx="354677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Content Placeholder 3">
            <a:extLst>
              <a:ext uri="{FF2B5EF4-FFF2-40B4-BE49-F238E27FC236}">
                <a16:creationId xmlns:a16="http://schemas.microsoft.com/office/drawing/2014/main" id="{36A09F17-2BF7-471D-A778-512CCAA98C96}"/>
              </a:ext>
            </a:extLst>
          </p:cNvPr>
          <p:cNvSpPr>
            <a:spLocks noGrp="1"/>
          </p:cNvSpPr>
          <p:nvPr>
            <p:ph sz="quarter" idx="26"/>
          </p:nvPr>
        </p:nvSpPr>
        <p:spPr bwMode="gray">
          <a:xfrm>
            <a:off x="4325750" y="2989024"/>
            <a:ext cx="3528034"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a:extLst>
              <a:ext uri="{FF2B5EF4-FFF2-40B4-BE49-F238E27FC236}">
                <a16:creationId xmlns:a16="http://schemas.microsoft.com/office/drawing/2014/main" id="{07460A67-F8B5-4B6F-B495-C93847643C26}"/>
              </a:ext>
            </a:extLst>
          </p:cNvPr>
          <p:cNvSpPr>
            <a:spLocks noGrp="1"/>
          </p:cNvSpPr>
          <p:nvPr>
            <p:ph sz="quarter" idx="27"/>
          </p:nvPr>
        </p:nvSpPr>
        <p:spPr bwMode="gray">
          <a:xfrm>
            <a:off x="8381697" y="2989024"/>
            <a:ext cx="354677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A2E285A5-A9B5-47A5-95F4-06CD0646FAD5}"/>
              </a:ext>
            </a:extLst>
          </p:cNvPr>
          <p:cNvSpPr>
            <a:spLocks noGrp="1"/>
          </p:cNvSpPr>
          <p:nvPr>
            <p:ph sz="quarter" idx="28"/>
          </p:nvPr>
        </p:nvSpPr>
        <p:spPr bwMode="gray">
          <a:xfrm>
            <a:off x="263524" y="2989024"/>
            <a:ext cx="352821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6">
            <a:extLst>
              <a:ext uri="{FF2B5EF4-FFF2-40B4-BE49-F238E27FC236}">
                <a16:creationId xmlns:a16="http://schemas.microsoft.com/office/drawing/2014/main" id="{D450699A-B15D-4C5D-8B05-492CA844BBD3}"/>
              </a:ext>
            </a:extLst>
          </p:cNvPr>
          <p:cNvSpPr>
            <a:spLocks noGrp="1"/>
          </p:cNvSpPr>
          <p:nvPr>
            <p:ph sz="quarter" idx="43" hasCustomPrompt="1"/>
          </p:nvPr>
        </p:nvSpPr>
        <p:spPr>
          <a:xfrm>
            <a:off x="263526"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22" name="Content Placeholder 6">
            <a:extLst>
              <a:ext uri="{FF2B5EF4-FFF2-40B4-BE49-F238E27FC236}">
                <a16:creationId xmlns:a16="http://schemas.microsoft.com/office/drawing/2014/main" id="{664EEF1D-D127-4BD6-89CC-8A7C45BE3075}"/>
              </a:ext>
            </a:extLst>
          </p:cNvPr>
          <p:cNvSpPr>
            <a:spLocks noGrp="1"/>
          </p:cNvSpPr>
          <p:nvPr>
            <p:ph sz="quarter" idx="44" hasCustomPrompt="1"/>
          </p:nvPr>
        </p:nvSpPr>
        <p:spPr>
          <a:xfrm>
            <a:off x="4325561"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24" name="Content Placeholder 6">
            <a:extLst>
              <a:ext uri="{FF2B5EF4-FFF2-40B4-BE49-F238E27FC236}">
                <a16:creationId xmlns:a16="http://schemas.microsoft.com/office/drawing/2014/main" id="{D4B2858C-4214-4D01-A686-1AC4ADEACD88}"/>
              </a:ext>
            </a:extLst>
          </p:cNvPr>
          <p:cNvSpPr>
            <a:spLocks noGrp="1"/>
          </p:cNvSpPr>
          <p:nvPr>
            <p:ph sz="quarter" idx="45" hasCustomPrompt="1"/>
          </p:nvPr>
        </p:nvSpPr>
        <p:spPr>
          <a:xfrm>
            <a:off x="8381692"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21" name="Picture Placeholder 24">
            <a:extLst>
              <a:ext uri="{FF2B5EF4-FFF2-40B4-BE49-F238E27FC236}">
                <a16:creationId xmlns:a16="http://schemas.microsoft.com/office/drawing/2014/main" id="{1B98D88F-3539-441C-81BD-7AF53F9EE1CD}"/>
              </a:ext>
            </a:extLst>
          </p:cNvPr>
          <p:cNvSpPr>
            <a:spLocks noGrp="1"/>
          </p:cNvSpPr>
          <p:nvPr>
            <p:ph type="pic" sz="quarter" idx="33" hasCustomPrompt="1"/>
          </p:nvPr>
        </p:nvSpPr>
        <p:spPr>
          <a:xfrm>
            <a:off x="263524" y="2466404"/>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AAEF6786-2471-4A46-B07F-28F5780D7EAD}"/>
              </a:ext>
            </a:extLst>
          </p:cNvPr>
          <p:cNvSpPr>
            <a:spLocks noGrp="1"/>
          </p:cNvSpPr>
          <p:nvPr>
            <p:ph type="pic" sz="quarter" idx="34" hasCustomPrompt="1"/>
          </p:nvPr>
        </p:nvSpPr>
        <p:spPr>
          <a:xfrm>
            <a:off x="4325561" y="2466404"/>
            <a:ext cx="367200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D816624B-EA95-46E6-9FC5-8E3B52E24729}"/>
              </a:ext>
            </a:extLst>
          </p:cNvPr>
          <p:cNvSpPr>
            <a:spLocks noGrp="1"/>
          </p:cNvSpPr>
          <p:nvPr>
            <p:ph type="pic" sz="quarter" idx="35" hasCustomPrompt="1"/>
          </p:nvPr>
        </p:nvSpPr>
        <p:spPr>
          <a:xfrm>
            <a:off x="8381692" y="2466404"/>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6580828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42" name="Text Placeholder 11">
            <a:extLst>
              <a:ext uri="{FF2B5EF4-FFF2-40B4-BE49-F238E27FC236}">
                <a16:creationId xmlns:a16="http://schemas.microsoft.com/office/drawing/2014/main" id="{A04223E7-D0E3-4887-82CC-E0FF68E0739F}"/>
              </a:ext>
            </a:extLst>
          </p:cNvPr>
          <p:cNvSpPr>
            <a:spLocks noGrp="1"/>
          </p:cNvSpPr>
          <p:nvPr>
            <p:ph type="body" sz="quarter" idx="47"/>
          </p:nvPr>
        </p:nvSpPr>
        <p:spPr bwMode="gray">
          <a:xfrm>
            <a:off x="26352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3" name="Content Placeholder 3">
            <a:extLst>
              <a:ext uri="{FF2B5EF4-FFF2-40B4-BE49-F238E27FC236}">
                <a16:creationId xmlns:a16="http://schemas.microsoft.com/office/drawing/2014/main" id="{16D79A06-9966-4C60-96C2-50822478075E}"/>
              </a:ext>
            </a:extLst>
          </p:cNvPr>
          <p:cNvSpPr>
            <a:spLocks noGrp="1"/>
          </p:cNvSpPr>
          <p:nvPr>
            <p:ph sz="quarter" idx="48"/>
          </p:nvPr>
        </p:nvSpPr>
        <p:spPr bwMode="gray">
          <a:xfrm>
            <a:off x="26352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11">
            <a:extLst>
              <a:ext uri="{FF2B5EF4-FFF2-40B4-BE49-F238E27FC236}">
                <a16:creationId xmlns:a16="http://schemas.microsoft.com/office/drawing/2014/main" id="{47F7E8AE-5806-4F8B-9A5E-CEF15A2BF1F9}"/>
              </a:ext>
            </a:extLst>
          </p:cNvPr>
          <p:cNvSpPr>
            <a:spLocks noGrp="1"/>
          </p:cNvSpPr>
          <p:nvPr>
            <p:ph type="body" sz="quarter" idx="29"/>
          </p:nvPr>
        </p:nvSpPr>
        <p:spPr bwMode="gray">
          <a:xfrm>
            <a:off x="3251840"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5" name="Content Placeholder 3">
            <a:extLst>
              <a:ext uri="{FF2B5EF4-FFF2-40B4-BE49-F238E27FC236}">
                <a16:creationId xmlns:a16="http://schemas.microsoft.com/office/drawing/2014/main" id="{1AB598B4-0092-4CA2-93DA-89A435055BC7}"/>
              </a:ext>
            </a:extLst>
          </p:cNvPr>
          <p:cNvSpPr>
            <a:spLocks noGrp="1"/>
          </p:cNvSpPr>
          <p:nvPr>
            <p:ph sz="quarter" idx="30"/>
          </p:nvPr>
        </p:nvSpPr>
        <p:spPr bwMode="gray">
          <a:xfrm>
            <a:off x="3251840"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11">
            <a:extLst>
              <a:ext uri="{FF2B5EF4-FFF2-40B4-BE49-F238E27FC236}">
                <a16:creationId xmlns:a16="http://schemas.microsoft.com/office/drawing/2014/main" id="{2176AC04-5C5A-4818-9B14-4A883106F1DC}"/>
              </a:ext>
            </a:extLst>
          </p:cNvPr>
          <p:cNvSpPr>
            <a:spLocks noGrp="1"/>
          </p:cNvSpPr>
          <p:nvPr>
            <p:ph type="body" sz="quarter" idx="31"/>
          </p:nvPr>
        </p:nvSpPr>
        <p:spPr bwMode="gray">
          <a:xfrm>
            <a:off x="6240157"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7" name="Content Placeholder 3">
            <a:extLst>
              <a:ext uri="{FF2B5EF4-FFF2-40B4-BE49-F238E27FC236}">
                <a16:creationId xmlns:a16="http://schemas.microsoft.com/office/drawing/2014/main" id="{F3F9EB46-2FA1-442F-A8D4-AAB76ADDBF6F}"/>
              </a:ext>
            </a:extLst>
          </p:cNvPr>
          <p:cNvSpPr>
            <a:spLocks noGrp="1"/>
          </p:cNvSpPr>
          <p:nvPr>
            <p:ph sz="quarter" idx="32"/>
          </p:nvPr>
        </p:nvSpPr>
        <p:spPr bwMode="gray">
          <a:xfrm>
            <a:off x="6240157"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1">
            <a:extLst>
              <a:ext uri="{FF2B5EF4-FFF2-40B4-BE49-F238E27FC236}">
                <a16:creationId xmlns:a16="http://schemas.microsoft.com/office/drawing/2014/main" id="{E77EF051-8EE8-4B60-8977-CFFB0AC8B975}"/>
              </a:ext>
            </a:extLst>
          </p:cNvPr>
          <p:cNvSpPr>
            <a:spLocks noGrp="1"/>
          </p:cNvSpPr>
          <p:nvPr>
            <p:ph type="body" sz="quarter" idx="49"/>
          </p:nvPr>
        </p:nvSpPr>
        <p:spPr bwMode="gray">
          <a:xfrm>
            <a:off x="922847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9" name="Content Placeholder 3">
            <a:extLst>
              <a:ext uri="{FF2B5EF4-FFF2-40B4-BE49-F238E27FC236}">
                <a16:creationId xmlns:a16="http://schemas.microsoft.com/office/drawing/2014/main" id="{EFBDC524-F081-4318-91DF-932D6F9C43C0}"/>
              </a:ext>
            </a:extLst>
          </p:cNvPr>
          <p:cNvSpPr>
            <a:spLocks noGrp="1"/>
          </p:cNvSpPr>
          <p:nvPr>
            <p:ph sz="quarter" idx="50"/>
          </p:nvPr>
        </p:nvSpPr>
        <p:spPr bwMode="gray">
          <a:xfrm>
            <a:off x="922847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Content Placeholder 6">
            <a:extLst>
              <a:ext uri="{FF2B5EF4-FFF2-40B4-BE49-F238E27FC236}">
                <a16:creationId xmlns:a16="http://schemas.microsoft.com/office/drawing/2014/main" id="{B4621463-0D65-4AEF-A82A-72D3F7990715}"/>
              </a:ext>
            </a:extLst>
          </p:cNvPr>
          <p:cNvSpPr>
            <a:spLocks noGrp="1"/>
          </p:cNvSpPr>
          <p:nvPr>
            <p:ph sz="quarter" idx="51" hasCustomPrompt="1"/>
          </p:nvPr>
        </p:nvSpPr>
        <p:spPr>
          <a:xfrm>
            <a:off x="325184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51" name="Content Placeholder 6">
            <a:extLst>
              <a:ext uri="{FF2B5EF4-FFF2-40B4-BE49-F238E27FC236}">
                <a16:creationId xmlns:a16="http://schemas.microsoft.com/office/drawing/2014/main" id="{B18EE179-9C2C-4132-8784-B47AB848F029}"/>
              </a:ext>
            </a:extLst>
          </p:cNvPr>
          <p:cNvSpPr>
            <a:spLocks noGrp="1"/>
          </p:cNvSpPr>
          <p:nvPr>
            <p:ph sz="quarter" idx="52" hasCustomPrompt="1"/>
          </p:nvPr>
        </p:nvSpPr>
        <p:spPr>
          <a:xfrm>
            <a:off x="624015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52" name="Content Placeholder 6">
            <a:extLst>
              <a:ext uri="{FF2B5EF4-FFF2-40B4-BE49-F238E27FC236}">
                <a16:creationId xmlns:a16="http://schemas.microsoft.com/office/drawing/2014/main" id="{D1CCFE5A-D26E-4A90-8CE7-2D9D3329D3CE}"/>
              </a:ext>
            </a:extLst>
          </p:cNvPr>
          <p:cNvSpPr>
            <a:spLocks noGrp="1"/>
          </p:cNvSpPr>
          <p:nvPr>
            <p:ph sz="quarter" idx="53" hasCustomPrompt="1"/>
          </p:nvPr>
        </p:nvSpPr>
        <p:spPr>
          <a:xfrm>
            <a:off x="26352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53" name="Content Placeholder 6">
            <a:extLst>
              <a:ext uri="{FF2B5EF4-FFF2-40B4-BE49-F238E27FC236}">
                <a16:creationId xmlns:a16="http://schemas.microsoft.com/office/drawing/2014/main" id="{58583C91-3855-40C9-812C-F358B69F8EE8}"/>
              </a:ext>
            </a:extLst>
          </p:cNvPr>
          <p:cNvSpPr>
            <a:spLocks noGrp="1"/>
          </p:cNvSpPr>
          <p:nvPr>
            <p:ph sz="quarter" idx="54" hasCustomPrompt="1"/>
          </p:nvPr>
        </p:nvSpPr>
        <p:spPr>
          <a:xfrm>
            <a:off x="922847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04.</a:t>
            </a:r>
          </a:p>
        </p:txBody>
      </p:sp>
      <p:sp>
        <p:nvSpPr>
          <p:cNvPr id="19" name="Picture Placeholder 24">
            <a:extLst>
              <a:ext uri="{FF2B5EF4-FFF2-40B4-BE49-F238E27FC236}">
                <a16:creationId xmlns:a16="http://schemas.microsoft.com/office/drawing/2014/main" id="{6C2381FD-F124-4DD1-BD58-A073F7FF66E4}"/>
              </a:ext>
            </a:extLst>
          </p:cNvPr>
          <p:cNvSpPr>
            <a:spLocks noGrp="1"/>
          </p:cNvSpPr>
          <p:nvPr>
            <p:ph type="pic" sz="quarter" idx="33" hasCustomPrompt="1"/>
          </p:nvPr>
        </p:nvSpPr>
        <p:spPr>
          <a:xfrm>
            <a:off x="268525" y="2457254"/>
            <a:ext cx="2733755" cy="103066"/>
          </a:xfrm>
          <a:prstGeom prst="rect">
            <a:avLst/>
          </a:prstGeom>
          <a:solidFill>
            <a:schemeClr val="bg1">
              <a:lumMod val="75000"/>
            </a:schemeClr>
          </a:solidFill>
          <a:ln>
            <a:noFill/>
          </a:ln>
        </p:spPr>
        <p:txBody>
          <a:bodyPr/>
          <a:lstStyle>
            <a:lvl1pPr>
              <a:defRPr sz="100"/>
            </a:lvl1pPr>
          </a:lstStyle>
          <a:p>
            <a:r>
              <a:rPr lang="en-US" dirty="0"/>
              <a:t>.</a:t>
            </a:r>
          </a:p>
        </p:txBody>
      </p:sp>
      <p:sp>
        <p:nvSpPr>
          <p:cNvPr id="20" name="Picture Placeholder 24">
            <a:extLst>
              <a:ext uri="{FF2B5EF4-FFF2-40B4-BE49-F238E27FC236}">
                <a16:creationId xmlns:a16="http://schemas.microsoft.com/office/drawing/2014/main" id="{A6E1AA3F-837F-437B-8DE9-8E72B59ED707}"/>
              </a:ext>
            </a:extLst>
          </p:cNvPr>
          <p:cNvSpPr>
            <a:spLocks noGrp="1"/>
          </p:cNvSpPr>
          <p:nvPr>
            <p:ph type="pic" sz="quarter" idx="34" hasCustomPrompt="1"/>
          </p:nvPr>
        </p:nvSpPr>
        <p:spPr>
          <a:xfrm>
            <a:off x="3251840" y="2457254"/>
            <a:ext cx="2733755" cy="103066"/>
          </a:xfrm>
          <a:prstGeom prst="rect">
            <a:avLst/>
          </a:prstGeom>
          <a:solidFill>
            <a:srgbClr val="00B0F0"/>
          </a:solidFill>
          <a:ln>
            <a:noFill/>
          </a:ln>
        </p:spPr>
        <p:txBody>
          <a:bodyPr/>
          <a:lstStyle>
            <a:lvl1pPr>
              <a:defRPr sz="100"/>
            </a:lvl1pPr>
          </a:lstStyle>
          <a:p>
            <a:r>
              <a:rPr lang="en-US" dirty="0"/>
              <a:t>.</a:t>
            </a:r>
          </a:p>
        </p:txBody>
      </p:sp>
      <p:sp>
        <p:nvSpPr>
          <p:cNvPr id="21" name="Picture Placeholder 24">
            <a:extLst>
              <a:ext uri="{FF2B5EF4-FFF2-40B4-BE49-F238E27FC236}">
                <a16:creationId xmlns:a16="http://schemas.microsoft.com/office/drawing/2014/main" id="{31D47CAE-2451-4C87-8C32-B6D84270CF07}"/>
              </a:ext>
            </a:extLst>
          </p:cNvPr>
          <p:cNvSpPr>
            <a:spLocks noGrp="1"/>
          </p:cNvSpPr>
          <p:nvPr>
            <p:ph type="pic" sz="quarter" idx="35" hasCustomPrompt="1"/>
          </p:nvPr>
        </p:nvSpPr>
        <p:spPr>
          <a:xfrm>
            <a:off x="6206402" y="2457254"/>
            <a:ext cx="2733755" cy="103066"/>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22" name="Picture Placeholder 24">
            <a:extLst>
              <a:ext uri="{FF2B5EF4-FFF2-40B4-BE49-F238E27FC236}">
                <a16:creationId xmlns:a16="http://schemas.microsoft.com/office/drawing/2014/main" id="{1F94C544-01C2-4B8C-9486-8F186E3B464E}"/>
              </a:ext>
            </a:extLst>
          </p:cNvPr>
          <p:cNvSpPr>
            <a:spLocks noGrp="1"/>
          </p:cNvSpPr>
          <p:nvPr>
            <p:ph type="pic" sz="quarter" idx="55" hasCustomPrompt="1"/>
          </p:nvPr>
        </p:nvSpPr>
        <p:spPr>
          <a:xfrm>
            <a:off x="9228470" y="2455130"/>
            <a:ext cx="2695005" cy="103066"/>
          </a:xfrm>
          <a:prstGeom prst="rect">
            <a:avLst/>
          </a:prstGeom>
          <a:solidFill>
            <a:schemeClr val="bg1">
              <a:lumMod val="75000"/>
            </a:schemeClr>
          </a:solidFill>
          <a:ln>
            <a:noFill/>
          </a:ln>
        </p:spPr>
        <p:txBody>
          <a:bodyPr/>
          <a:lstStyle>
            <a:lvl1pPr>
              <a:defRPr sz="100"/>
            </a:lvl1pPr>
          </a:lstStyle>
          <a:p>
            <a:r>
              <a:rPr lang="en-US" dirty="0"/>
              <a:t>.</a:t>
            </a:r>
          </a:p>
        </p:txBody>
      </p:sp>
    </p:spTree>
    <p:extLst>
      <p:ext uri="{BB962C8B-B14F-4D97-AF65-F5344CB8AC3E}">
        <p14:creationId xmlns:p14="http://schemas.microsoft.com/office/powerpoint/2010/main" val="17321038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9" name="Text Placeholder 11">
            <a:extLst>
              <a:ext uri="{FF2B5EF4-FFF2-40B4-BE49-F238E27FC236}">
                <a16:creationId xmlns:a16="http://schemas.microsoft.com/office/drawing/2014/main" id="{10F73068-F696-4654-AD7F-91DAE2E7B33A}"/>
              </a:ext>
            </a:extLst>
          </p:cNvPr>
          <p:cNvSpPr>
            <a:spLocks noGrp="1"/>
          </p:cNvSpPr>
          <p:nvPr>
            <p:ph type="body" sz="quarter" idx="25"/>
          </p:nvPr>
        </p:nvSpPr>
        <p:spPr bwMode="gray">
          <a:xfrm>
            <a:off x="1787157" y="4613537"/>
            <a:ext cx="18680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E0D8F0AD-4B29-49C0-8727-52C2D7A2E218}"/>
              </a:ext>
            </a:extLst>
          </p:cNvPr>
          <p:cNvSpPr>
            <a:spLocks noGrp="1"/>
          </p:cNvSpPr>
          <p:nvPr>
            <p:ph type="body" sz="quarter" idx="23"/>
          </p:nvPr>
        </p:nvSpPr>
        <p:spPr bwMode="gray">
          <a:xfrm>
            <a:off x="1770501" y="1102124"/>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1" name="Text Placeholder 11">
            <a:extLst>
              <a:ext uri="{FF2B5EF4-FFF2-40B4-BE49-F238E27FC236}">
                <a16:creationId xmlns:a16="http://schemas.microsoft.com/office/drawing/2014/main" id="{DEB17163-3C7A-4FC8-9D06-C38A504F6DCB}"/>
              </a:ext>
            </a:extLst>
          </p:cNvPr>
          <p:cNvSpPr>
            <a:spLocks noGrp="1"/>
          </p:cNvSpPr>
          <p:nvPr>
            <p:ph type="body" sz="quarter" idx="24"/>
          </p:nvPr>
        </p:nvSpPr>
        <p:spPr bwMode="gray">
          <a:xfrm>
            <a:off x="1770499" y="2868826"/>
            <a:ext cx="18786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2" name="Content Placeholder 3">
            <a:extLst>
              <a:ext uri="{FF2B5EF4-FFF2-40B4-BE49-F238E27FC236}">
                <a16:creationId xmlns:a16="http://schemas.microsoft.com/office/drawing/2014/main" id="{80611EE4-AB70-4DBE-81C1-232847D7B0A7}"/>
              </a:ext>
            </a:extLst>
          </p:cNvPr>
          <p:cNvSpPr>
            <a:spLocks noGrp="1"/>
          </p:cNvSpPr>
          <p:nvPr>
            <p:ph sz="quarter" idx="26"/>
          </p:nvPr>
        </p:nvSpPr>
        <p:spPr bwMode="gray">
          <a:xfrm>
            <a:off x="1770502" y="1473351"/>
            <a:ext cx="1878630"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Content Placeholder 3">
            <a:extLst>
              <a:ext uri="{FF2B5EF4-FFF2-40B4-BE49-F238E27FC236}">
                <a16:creationId xmlns:a16="http://schemas.microsoft.com/office/drawing/2014/main" id="{3684E4C7-3080-42E8-B92E-F1C5B82922BC}"/>
              </a:ext>
            </a:extLst>
          </p:cNvPr>
          <p:cNvSpPr>
            <a:spLocks noGrp="1"/>
          </p:cNvSpPr>
          <p:nvPr>
            <p:ph sz="quarter" idx="27"/>
          </p:nvPr>
        </p:nvSpPr>
        <p:spPr bwMode="gray">
          <a:xfrm>
            <a:off x="1770502" y="3229056"/>
            <a:ext cx="1878630"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4" name="Content Placeholder 3">
            <a:extLst>
              <a:ext uri="{FF2B5EF4-FFF2-40B4-BE49-F238E27FC236}">
                <a16:creationId xmlns:a16="http://schemas.microsoft.com/office/drawing/2014/main" id="{070765FD-A0DC-4A76-BD77-4129118404E8}"/>
              </a:ext>
            </a:extLst>
          </p:cNvPr>
          <p:cNvSpPr>
            <a:spLocks noGrp="1"/>
          </p:cNvSpPr>
          <p:nvPr>
            <p:ph sz="quarter" idx="28"/>
          </p:nvPr>
        </p:nvSpPr>
        <p:spPr bwMode="gray">
          <a:xfrm>
            <a:off x="1770502" y="4991433"/>
            <a:ext cx="1878630" cy="982330"/>
          </a:xfrm>
          <a:prstGeom prst="rect">
            <a:avLst/>
          </a:prstGeom>
        </p:spPr>
        <p:txBody>
          <a:bodyPr lIns="0" tIns="0" rIns="0" bIns="0"/>
          <a:lstStyle>
            <a:lvl1pPr>
              <a:lnSpc>
                <a:spcPct val="100000"/>
              </a:lnSpc>
              <a:spcBef>
                <a:spcPts val="600"/>
              </a:spcBef>
              <a:defRPr sz="2000"/>
            </a:lvl1pPr>
            <a:lvl2pPr marL="0" indent="0">
              <a:lnSpc>
                <a:spcPct val="100000"/>
              </a:lnSpc>
              <a:spcBef>
                <a:spcPts val="600"/>
              </a:spcBef>
              <a:buNone/>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7B8896CD-ADEF-4D71-8D40-2F3F3A64BB72}"/>
              </a:ext>
            </a:extLst>
          </p:cNvPr>
          <p:cNvSpPr>
            <a:spLocks noGrp="1"/>
          </p:cNvSpPr>
          <p:nvPr>
            <p:ph sz="quarter" idx="29"/>
          </p:nvPr>
        </p:nvSpPr>
        <p:spPr bwMode="gray">
          <a:xfrm>
            <a:off x="3921690" y="1004697"/>
            <a:ext cx="8006785" cy="1476762"/>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3">
            <a:extLst>
              <a:ext uri="{FF2B5EF4-FFF2-40B4-BE49-F238E27FC236}">
                <a16:creationId xmlns:a16="http://schemas.microsoft.com/office/drawing/2014/main" id="{22780B34-55DB-468A-8965-02D137E904F5}"/>
              </a:ext>
            </a:extLst>
          </p:cNvPr>
          <p:cNvSpPr>
            <a:spLocks noGrp="1"/>
          </p:cNvSpPr>
          <p:nvPr>
            <p:ph sz="quarter" idx="30"/>
          </p:nvPr>
        </p:nvSpPr>
        <p:spPr bwMode="gray">
          <a:xfrm>
            <a:off x="3921690" y="2753922"/>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
            <a:extLst>
              <a:ext uri="{FF2B5EF4-FFF2-40B4-BE49-F238E27FC236}">
                <a16:creationId xmlns:a16="http://schemas.microsoft.com/office/drawing/2014/main" id="{A9411C52-C131-46E7-9089-F6B839F1B8C0}"/>
              </a:ext>
            </a:extLst>
          </p:cNvPr>
          <p:cNvSpPr>
            <a:spLocks noGrp="1"/>
          </p:cNvSpPr>
          <p:nvPr>
            <p:ph sz="quarter" idx="31"/>
          </p:nvPr>
        </p:nvSpPr>
        <p:spPr bwMode="gray">
          <a:xfrm>
            <a:off x="3921690" y="4516299"/>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6">
            <a:extLst>
              <a:ext uri="{FF2B5EF4-FFF2-40B4-BE49-F238E27FC236}">
                <a16:creationId xmlns:a16="http://schemas.microsoft.com/office/drawing/2014/main" id="{B5D9A086-BBB0-489D-96F8-8B6703936C4C}"/>
              </a:ext>
            </a:extLst>
          </p:cNvPr>
          <p:cNvSpPr>
            <a:spLocks noGrp="1"/>
          </p:cNvSpPr>
          <p:nvPr>
            <p:ph sz="quarter" idx="43" hasCustomPrompt="1"/>
          </p:nvPr>
        </p:nvSpPr>
        <p:spPr>
          <a:xfrm>
            <a:off x="263526" y="1004888"/>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29" name="Content Placeholder 6">
            <a:extLst>
              <a:ext uri="{FF2B5EF4-FFF2-40B4-BE49-F238E27FC236}">
                <a16:creationId xmlns:a16="http://schemas.microsoft.com/office/drawing/2014/main" id="{F46C8903-37BB-4393-8F54-1D0A8CCAD1CD}"/>
              </a:ext>
            </a:extLst>
          </p:cNvPr>
          <p:cNvSpPr>
            <a:spLocks noGrp="1"/>
          </p:cNvSpPr>
          <p:nvPr>
            <p:ph sz="quarter" idx="44" hasCustomPrompt="1"/>
          </p:nvPr>
        </p:nvSpPr>
        <p:spPr>
          <a:xfrm>
            <a:off x="276908" y="2760594"/>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30" name="Content Placeholder 6">
            <a:extLst>
              <a:ext uri="{FF2B5EF4-FFF2-40B4-BE49-F238E27FC236}">
                <a16:creationId xmlns:a16="http://schemas.microsoft.com/office/drawing/2014/main" id="{D8D2EF35-E57E-405F-AFF0-BB942394715B}"/>
              </a:ext>
            </a:extLst>
          </p:cNvPr>
          <p:cNvSpPr>
            <a:spLocks noGrp="1"/>
          </p:cNvSpPr>
          <p:nvPr>
            <p:ph sz="quarter" idx="45" hasCustomPrompt="1"/>
          </p:nvPr>
        </p:nvSpPr>
        <p:spPr>
          <a:xfrm>
            <a:off x="276908" y="4516299"/>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18" name="Picture Placeholder 24">
            <a:extLst>
              <a:ext uri="{FF2B5EF4-FFF2-40B4-BE49-F238E27FC236}">
                <a16:creationId xmlns:a16="http://schemas.microsoft.com/office/drawing/2014/main" id="{F0D6E22D-F4AD-4B23-95BE-8ABDF84358C5}"/>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34" name="Picture Placeholder 24">
            <a:extLst>
              <a:ext uri="{FF2B5EF4-FFF2-40B4-BE49-F238E27FC236}">
                <a16:creationId xmlns:a16="http://schemas.microsoft.com/office/drawing/2014/main" id="{1C4439FD-C4F0-4598-BC61-69473AD43243}"/>
              </a:ext>
            </a:extLst>
          </p:cNvPr>
          <p:cNvSpPr>
            <a:spLocks noGrp="1"/>
          </p:cNvSpPr>
          <p:nvPr>
            <p:ph type="pic" sz="quarter" idx="34" hasCustomPrompt="1"/>
          </p:nvPr>
        </p:nvSpPr>
        <p:spPr>
          <a:xfrm>
            <a:off x="1787157" y="2775223"/>
            <a:ext cx="1920240" cy="82663"/>
          </a:xfrm>
          <a:prstGeom prst="rect">
            <a:avLst/>
          </a:prstGeom>
          <a:solidFill>
            <a:srgbClr val="00B0F0"/>
          </a:solidFill>
          <a:ln>
            <a:noFill/>
          </a:ln>
        </p:spPr>
        <p:txBody>
          <a:bodyPr/>
          <a:lstStyle>
            <a:lvl1pPr>
              <a:defRPr sz="100"/>
            </a:lvl1pPr>
          </a:lstStyle>
          <a:p>
            <a:r>
              <a:rPr lang="en-US" dirty="0"/>
              <a:t>.</a:t>
            </a:r>
          </a:p>
        </p:txBody>
      </p:sp>
      <p:sp>
        <p:nvSpPr>
          <p:cNvPr id="35" name="Picture Placeholder 24">
            <a:extLst>
              <a:ext uri="{FF2B5EF4-FFF2-40B4-BE49-F238E27FC236}">
                <a16:creationId xmlns:a16="http://schemas.microsoft.com/office/drawing/2014/main" id="{38960A94-363E-41F9-9AE6-2910C41E4905}"/>
              </a:ext>
            </a:extLst>
          </p:cNvPr>
          <p:cNvSpPr>
            <a:spLocks noGrp="1"/>
          </p:cNvSpPr>
          <p:nvPr>
            <p:ph type="pic" sz="quarter" idx="35" hasCustomPrompt="1"/>
          </p:nvPr>
        </p:nvSpPr>
        <p:spPr>
          <a:xfrm>
            <a:off x="1787157" y="4534509"/>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11558778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53" name="Text Placeholder 11">
            <a:extLst>
              <a:ext uri="{FF2B5EF4-FFF2-40B4-BE49-F238E27FC236}">
                <a16:creationId xmlns:a16="http://schemas.microsoft.com/office/drawing/2014/main" id="{D7CBD26A-970D-4BEC-B7BF-C1F20146679E}"/>
              </a:ext>
            </a:extLst>
          </p:cNvPr>
          <p:cNvSpPr>
            <a:spLocks noGrp="1"/>
          </p:cNvSpPr>
          <p:nvPr>
            <p:ph type="body" sz="quarter" idx="46"/>
          </p:nvPr>
        </p:nvSpPr>
        <p:spPr bwMode="gray">
          <a:xfrm>
            <a:off x="1770500" y="111322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4" name="Text Placeholder 11">
            <a:extLst>
              <a:ext uri="{FF2B5EF4-FFF2-40B4-BE49-F238E27FC236}">
                <a16:creationId xmlns:a16="http://schemas.microsoft.com/office/drawing/2014/main" id="{D164F72A-19A8-428F-B403-590F2F407438}"/>
              </a:ext>
            </a:extLst>
          </p:cNvPr>
          <p:cNvSpPr>
            <a:spLocks noGrp="1"/>
          </p:cNvSpPr>
          <p:nvPr>
            <p:ph type="body" sz="quarter" idx="39"/>
          </p:nvPr>
        </p:nvSpPr>
        <p:spPr bwMode="gray">
          <a:xfrm>
            <a:off x="1770500" y="244500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5" name="Text Placeholder 11">
            <a:extLst>
              <a:ext uri="{FF2B5EF4-FFF2-40B4-BE49-F238E27FC236}">
                <a16:creationId xmlns:a16="http://schemas.microsoft.com/office/drawing/2014/main" id="{9E82CA0A-0096-487F-AE7E-EE0BB2E4F30A}"/>
              </a:ext>
            </a:extLst>
          </p:cNvPr>
          <p:cNvSpPr>
            <a:spLocks noGrp="1"/>
          </p:cNvSpPr>
          <p:nvPr>
            <p:ph type="body" sz="quarter" idx="40"/>
          </p:nvPr>
        </p:nvSpPr>
        <p:spPr bwMode="gray">
          <a:xfrm>
            <a:off x="1770500" y="3762592"/>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6" name="Text Placeholder 11">
            <a:extLst>
              <a:ext uri="{FF2B5EF4-FFF2-40B4-BE49-F238E27FC236}">
                <a16:creationId xmlns:a16="http://schemas.microsoft.com/office/drawing/2014/main" id="{692BDE96-B0E6-4A9B-9543-580AF031FFCA}"/>
              </a:ext>
            </a:extLst>
          </p:cNvPr>
          <p:cNvSpPr>
            <a:spLocks noGrp="1"/>
          </p:cNvSpPr>
          <p:nvPr>
            <p:ph type="body" sz="quarter" idx="41"/>
          </p:nvPr>
        </p:nvSpPr>
        <p:spPr bwMode="gray">
          <a:xfrm>
            <a:off x="1770500" y="5083238"/>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7" name="Content Placeholder 3">
            <a:extLst>
              <a:ext uri="{FF2B5EF4-FFF2-40B4-BE49-F238E27FC236}">
                <a16:creationId xmlns:a16="http://schemas.microsoft.com/office/drawing/2014/main" id="{B4D4C6BA-7F7C-4B03-A092-BCFED8C7CD53}"/>
              </a:ext>
            </a:extLst>
          </p:cNvPr>
          <p:cNvSpPr>
            <a:spLocks noGrp="1"/>
          </p:cNvSpPr>
          <p:nvPr>
            <p:ph sz="quarter" idx="38"/>
          </p:nvPr>
        </p:nvSpPr>
        <p:spPr bwMode="gray">
          <a:xfrm>
            <a:off x="3921689" y="234471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8" name="Content Placeholder 3">
            <a:extLst>
              <a:ext uri="{FF2B5EF4-FFF2-40B4-BE49-F238E27FC236}">
                <a16:creationId xmlns:a16="http://schemas.microsoft.com/office/drawing/2014/main" id="{DFF5C7F1-A07B-4518-A84B-E8430A986D97}"/>
              </a:ext>
            </a:extLst>
          </p:cNvPr>
          <p:cNvSpPr>
            <a:spLocks noGrp="1"/>
          </p:cNvSpPr>
          <p:nvPr>
            <p:ph sz="quarter" idx="47"/>
          </p:nvPr>
        </p:nvSpPr>
        <p:spPr bwMode="gray">
          <a:xfrm>
            <a:off x="3921689" y="1015987"/>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9" name="Content Placeholder 3">
            <a:extLst>
              <a:ext uri="{FF2B5EF4-FFF2-40B4-BE49-F238E27FC236}">
                <a16:creationId xmlns:a16="http://schemas.microsoft.com/office/drawing/2014/main" id="{619F02F3-D183-4C5D-92CB-3BFB18D81DD0}"/>
              </a:ext>
            </a:extLst>
          </p:cNvPr>
          <p:cNvSpPr>
            <a:spLocks noGrp="1"/>
          </p:cNvSpPr>
          <p:nvPr>
            <p:ph sz="quarter" idx="48"/>
          </p:nvPr>
        </p:nvSpPr>
        <p:spPr bwMode="gray">
          <a:xfrm>
            <a:off x="3921689" y="3665356"/>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0" name="Content Placeholder 3">
            <a:extLst>
              <a:ext uri="{FF2B5EF4-FFF2-40B4-BE49-F238E27FC236}">
                <a16:creationId xmlns:a16="http://schemas.microsoft.com/office/drawing/2014/main" id="{6EE9F618-FD06-4B9C-BB1B-04007ED8FBC9}"/>
              </a:ext>
            </a:extLst>
          </p:cNvPr>
          <p:cNvSpPr>
            <a:spLocks noGrp="1"/>
          </p:cNvSpPr>
          <p:nvPr>
            <p:ph sz="quarter" idx="49"/>
          </p:nvPr>
        </p:nvSpPr>
        <p:spPr bwMode="gray">
          <a:xfrm>
            <a:off x="3921689" y="498600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1" name="Content Placeholder 6">
            <a:extLst>
              <a:ext uri="{FF2B5EF4-FFF2-40B4-BE49-F238E27FC236}">
                <a16:creationId xmlns:a16="http://schemas.microsoft.com/office/drawing/2014/main" id="{BAE5DF96-0CD5-4A78-8D54-A24A78AE51C9}"/>
              </a:ext>
            </a:extLst>
          </p:cNvPr>
          <p:cNvSpPr>
            <a:spLocks noGrp="1"/>
          </p:cNvSpPr>
          <p:nvPr>
            <p:ph sz="quarter" idx="50" hasCustomPrompt="1"/>
          </p:nvPr>
        </p:nvSpPr>
        <p:spPr>
          <a:xfrm>
            <a:off x="263525" y="233932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62" name="Content Placeholder 6">
            <a:extLst>
              <a:ext uri="{FF2B5EF4-FFF2-40B4-BE49-F238E27FC236}">
                <a16:creationId xmlns:a16="http://schemas.microsoft.com/office/drawing/2014/main" id="{83E30EBE-2BCF-4419-A8AD-97F079F7665A}"/>
              </a:ext>
            </a:extLst>
          </p:cNvPr>
          <p:cNvSpPr>
            <a:spLocks noGrp="1"/>
          </p:cNvSpPr>
          <p:nvPr>
            <p:ph sz="quarter" idx="51" hasCustomPrompt="1"/>
          </p:nvPr>
        </p:nvSpPr>
        <p:spPr>
          <a:xfrm>
            <a:off x="263525" y="366255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63" name="Content Placeholder 6">
            <a:extLst>
              <a:ext uri="{FF2B5EF4-FFF2-40B4-BE49-F238E27FC236}">
                <a16:creationId xmlns:a16="http://schemas.microsoft.com/office/drawing/2014/main" id="{4369DC7A-AAD1-4271-9225-0757FAF366BC}"/>
              </a:ext>
            </a:extLst>
          </p:cNvPr>
          <p:cNvSpPr>
            <a:spLocks noGrp="1"/>
          </p:cNvSpPr>
          <p:nvPr>
            <p:ph sz="quarter" idx="52" hasCustomPrompt="1"/>
          </p:nvPr>
        </p:nvSpPr>
        <p:spPr>
          <a:xfrm>
            <a:off x="263525" y="1015987"/>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64" name="Content Placeholder 6">
            <a:extLst>
              <a:ext uri="{FF2B5EF4-FFF2-40B4-BE49-F238E27FC236}">
                <a16:creationId xmlns:a16="http://schemas.microsoft.com/office/drawing/2014/main" id="{26A85AA5-15A5-4B73-BD1A-FC9665BEEEE6}"/>
              </a:ext>
            </a:extLst>
          </p:cNvPr>
          <p:cNvSpPr>
            <a:spLocks noGrp="1"/>
          </p:cNvSpPr>
          <p:nvPr>
            <p:ph sz="quarter" idx="53" hasCustomPrompt="1"/>
          </p:nvPr>
        </p:nvSpPr>
        <p:spPr>
          <a:xfrm>
            <a:off x="263525" y="4986002"/>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04.</a:t>
            </a:r>
          </a:p>
        </p:txBody>
      </p:sp>
      <p:sp>
        <p:nvSpPr>
          <p:cNvPr id="69" name="Content Placeholder 3">
            <a:extLst>
              <a:ext uri="{FF2B5EF4-FFF2-40B4-BE49-F238E27FC236}">
                <a16:creationId xmlns:a16="http://schemas.microsoft.com/office/drawing/2014/main" id="{08CDA702-DF27-4FCC-9330-84D01EBE7C11}"/>
              </a:ext>
            </a:extLst>
          </p:cNvPr>
          <p:cNvSpPr>
            <a:spLocks noGrp="1"/>
          </p:cNvSpPr>
          <p:nvPr>
            <p:ph sz="quarter" idx="58"/>
          </p:nvPr>
        </p:nvSpPr>
        <p:spPr bwMode="gray">
          <a:xfrm>
            <a:off x="1770501" y="1484450"/>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0" name="Content Placeholder 3">
            <a:extLst>
              <a:ext uri="{FF2B5EF4-FFF2-40B4-BE49-F238E27FC236}">
                <a16:creationId xmlns:a16="http://schemas.microsoft.com/office/drawing/2014/main" id="{9618E018-9054-4179-B2DA-E9FA327466C0}"/>
              </a:ext>
            </a:extLst>
          </p:cNvPr>
          <p:cNvSpPr>
            <a:spLocks noGrp="1"/>
          </p:cNvSpPr>
          <p:nvPr>
            <p:ph sz="quarter" idx="59"/>
          </p:nvPr>
        </p:nvSpPr>
        <p:spPr bwMode="gray">
          <a:xfrm>
            <a:off x="1770501" y="2818228"/>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1" name="Content Placeholder 3">
            <a:extLst>
              <a:ext uri="{FF2B5EF4-FFF2-40B4-BE49-F238E27FC236}">
                <a16:creationId xmlns:a16="http://schemas.microsoft.com/office/drawing/2014/main" id="{1BCC279A-4E40-4BB1-9B8C-BD0C9B19A6F7}"/>
              </a:ext>
            </a:extLst>
          </p:cNvPr>
          <p:cNvSpPr>
            <a:spLocks noGrp="1"/>
          </p:cNvSpPr>
          <p:nvPr>
            <p:ph sz="quarter" idx="60"/>
          </p:nvPr>
        </p:nvSpPr>
        <p:spPr bwMode="gray">
          <a:xfrm>
            <a:off x="1770501" y="4133819"/>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2" name="Content Placeholder 3">
            <a:extLst>
              <a:ext uri="{FF2B5EF4-FFF2-40B4-BE49-F238E27FC236}">
                <a16:creationId xmlns:a16="http://schemas.microsoft.com/office/drawing/2014/main" id="{406CF5CC-3F6F-451B-98C5-A817C1D699C8}"/>
              </a:ext>
            </a:extLst>
          </p:cNvPr>
          <p:cNvSpPr>
            <a:spLocks noGrp="1"/>
          </p:cNvSpPr>
          <p:nvPr>
            <p:ph sz="quarter" idx="61"/>
          </p:nvPr>
        </p:nvSpPr>
        <p:spPr bwMode="gray">
          <a:xfrm>
            <a:off x="1770501" y="5454465"/>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Picture Placeholder 24">
            <a:extLst>
              <a:ext uri="{FF2B5EF4-FFF2-40B4-BE49-F238E27FC236}">
                <a16:creationId xmlns:a16="http://schemas.microsoft.com/office/drawing/2014/main" id="{2AFDA104-EB8D-4271-AC6C-DAA73ACA0DF8}"/>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7771D8D0-11A9-4E9A-A851-2C9C7938C2FA}"/>
              </a:ext>
            </a:extLst>
          </p:cNvPr>
          <p:cNvSpPr>
            <a:spLocks noGrp="1"/>
          </p:cNvSpPr>
          <p:nvPr>
            <p:ph type="pic" sz="quarter" idx="34" hasCustomPrompt="1"/>
          </p:nvPr>
        </p:nvSpPr>
        <p:spPr>
          <a:xfrm>
            <a:off x="1787157" y="2326884"/>
            <a:ext cx="192024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99360A6B-C09C-478E-A3A7-7E22B4669976}"/>
              </a:ext>
            </a:extLst>
          </p:cNvPr>
          <p:cNvSpPr>
            <a:spLocks noGrp="1"/>
          </p:cNvSpPr>
          <p:nvPr>
            <p:ph type="pic" sz="quarter" idx="35" hasCustomPrompt="1"/>
          </p:nvPr>
        </p:nvSpPr>
        <p:spPr>
          <a:xfrm>
            <a:off x="1770500" y="3658821"/>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lvl1pPr>
          </a:lstStyle>
          <a:p>
            <a:pPr lvl="0" defTabSz="914400"/>
            <a:r>
              <a:rPr lang="en-US" dirty="0"/>
              <a:t>.</a:t>
            </a:r>
          </a:p>
        </p:txBody>
      </p:sp>
      <p:sp>
        <p:nvSpPr>
          <p:cNvPr id="26" name="Picture Placeholder 24">
            <a:extLst>
              <a:ext uri="{FF2B5EF4-FFF2-40B4-BE49-F238E27FC236}">
                <a16:creationId xmlns:a16="http://schemas.microsoft.com/office/drawing/2014/main" id="{E8849AAA-CB04-44EB-A4A9-7433F41836F7}"/>
              </a:ext>
            </a:extLst>
          </p:cNvPr>
          <p:cNvSpPr>
            <a:spLocks noGrp="1"/>
          </p:cNvSpPr>
          <p:nvPr>
            <p:ph type="pic" sz="quarter" idx="62" hasCustomPrompt="1"/>
          </p:nvPr>
        </p:nvSpPr>
        <p:spPr>
          <a:xfrm>
            <a:off x="1787157" y="4990758"/>
            <a:ext cx="1920240" cy="82663"/>
          </a:xfrm>
          <a:prstGeom prst="rect">
            <a:avLst/>
          </a:prstGeom>
          <a:solidFill>
            <a:schemeClr val="bg1">
              <a:lumMod val="75000"/>
            </a:schemeClr>
          </a:solidFill>
          <a:ln>
            <a:noFill/>
          </a:ln>
        </p:spPr>
        <p:txBody>
          <a:bodyPr/>
          <a:lstStyle>
            <a:lvl1pPr>
              <a:defRPr sz="100"/>
            </a:lvl1pPr>
          </a:lstStyle>
          <a:p>
            <a:r>
              <a:rPr lang="en-US" dirty="0"/>
              <a:t>.</a:t>
            </a:r>
          </a:p>
        </p:txBody>
      </p:sp>
    </p:spTree>
    <p:extLst>
      <p:ext uri="{BB962C8B-B14F-4D97-AF65-F5344CB8AC3E}">
        <p14:creationId xmlns:p14="http://schemas.microsoft.com/office/powerpoint/2010/main" val="26974130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3)">
    <p:spTree>
      <p:nvGrpSpPr>
        <p:cNvPr id="1" name=""/>
        <p:cNvGrpSpPr/>
        <p:nvPr/>
      </p:nvGrpSpPr>
      <p:grpSpPr>
        <a:xfrm>
          <a:off x="0" y="0"/>
          <a:ext cx="0" cy="0"/>
          <a:chOff x="0" y="0"/>
          <a:chExt cx="0" cy="0"/>
        </a:xfrm>
      </p:grpSpPr>
      <p:sp>
        <p:nvSpPr>
          <p:cNvPr id="10" name="Content Placeholder 25">
            <a:extLst>
              <a:ext uri="{FF2B5EF4-FFF2-40B4-BE49-F238E27FC236}">
                <a16:creationId xmlns:a16="http://schemas.microsoft.com/office/drawing/2014/main" id="{A3C9AA08-333F-49B6-A3FA-5DE81347AB03}"/>
              </a:ext>
            </a:extLst>
          </p:cNvPr>
          <p:cNvSpPr>
            <a:spLocks noGrp="1"/>
          </p:cNvSpPr>
          <p:nvPr>
            <p:ph sz="quarter" idx="29"/>
          </p:nvPr>
        </p:nvSpPr>
        <p:spPr>
          <a:xfrm>
            <a:off x="3091969" y="993184"/>
            <a:ext cx="8573162" cy="5054919"/>
          </a:xfrm>
          <a:prstGeom prst="rect">
            <a:avLst/>
          </a:prstGeom>
          <a:ln>
            <a:solidFill>
              <a:schemeClr val="tx1">
                <a:lumMod val="50000"/>
                <a:lumOff val="50000"/>
              </a:schemeClr>
            </a:solidFill>
          </a:ln>
        </p:spPr>
        <p:txBody>
          <a:bodyPr/>
          <a:lstStyle/>
          <a:p>
            <a:pPr lvl="0"/>
            <a:r>
              <a:rPr lang="en-US"/>
              <a:t>Click to edit Master text styles</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4" name="Content Placeholder 3">
            <a:extLst>
              <a:ext uri="{FF2B5EF4-FFF2-40B4-BE49-F238E27FC236}">
                <a16:creationId xmlns:a16="http://schemas.microsoft.com/office/drawing/2014/main" id="{B923B4CD-37B3-4BEF-9594-8E04B809A2EA}"/>
              </a:ext>
            </a:extLst>
          </p:cNvPr>
          <p:cNvSpPr>
            <a:spLocks noGrp="1"/>
          </p:cNvSpPr>
          <p:nvPr>
            <p:ph sz="quarter" idx="26"/>
          </p:nvPr>
        </p:nvSpPr>
        <p:spPr bwMode="gray">
          <a:xfrm>
            <a:off x="263525" y="2349000"/>
            <a:ext cx="3672236" cy="2160000"/>
          </a:xfrm>
          <a:prstGeom prst="rect">
            <a:avLst/>
          </a:prstGeom>
          <a:solidFill>
            <a:srgbClr val="00B0F0"/>
          </a:solidFill>
        </p:spPr>
        <p:txBody>
          <a:bodyPr lIns="324000" tIns="252000" rIns="324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5" name="Group 4">
            <a:extLst>
              <a:ext uri="{FF2B5EF4-FFF2-40B4-BE49-F238E27FC236}">
                <a16:creationId xmlns:a16="http://schemas.microsoft.com/office/drawing/2014/main" id="{9E9B38EF-9A8F-4EE5-9B6F-6CF606853E04}"/>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F2F7E7B4-526B-4746-806A-F7E5FE2F6E37}"/>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7" name="グループ化 62">
              <a:extLst>
                <a:ext uri="{FF2B5EF4-FFF2-40B4-BE49-F238E27FC236}">
                  <a16:creationId xmlns:a16="http://schemas.microsoft.com/office/drawing/2014/main" id="{96898C40-76F0-4663-9158-74B7E8A5E9BA}"/>
                </a:ext>
              </a:extLst>
            </p:cNvPr>
            <p:cNvGrpSpPr/>
            <p:nvPr userDrawn="1"/>
          </p:nvGrpSpPr>
          <p:grpSpPr bwMode="gray">
            <a:xfrm>
              <a:off x="-3" y="794367"/>
              <a:ext cx="6974072" cy="88389"/>
              <a:chOff x="312738" y="2747963"/>
              <a:chExt cx="7816067" cy="109537"/>
            </a:xfrm>
          </p:grpSpPr>
          <p:sp>
            <p:nvSpPr>
              <p:cNvPr id="8" name="正方形/長方形 69">
                <a:extLst>
                  <a:ext uri="{FF2B5EF4-FFF2-40B4-BE49-F238E27FC236}">
                    <a16:creationId xmlns:a16="http://schemas.microsoft.com/office/drawing/2014/main" id="{34794C6C-D808-477A-9E9F-5114C69C8314}"/>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9" name="正方形/長方形 70">
                <a:extLst>
                  <a:ext uri="{FF2B5EF4-FFF2-40B4-BE49-F238E27FC236}">
                    <a16:creationId xmlns:a16="http://schemas.microsoft.com/office/drawing/2014/main" id="{6C9CE63D-F204-4A9C-B36B-79579E643626}"/>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17624871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5" name="Picture Placeholder 3">
            <a:extLst>
              <a:ext uri="{FF2B5EF4-FFF2-40B4-BE49-F238E27FC236}">
                <a16:creationId xmlns:a16="http://schemas.microsoft.com/office/drawing/2014/main" id="{AEE78DAA-3B05-4FDE-A2E4-8F6D3BEF29C2}"/>
              </a:ext>
            </a:extLst>
          </p:cNvPr>
          <p:cNvSpPr>
            <a:spLocks noGrp="1"/>
          </p:cNvSpPr>
          <p:nvPr>
            <p:ph type="pic" sz="quarter" idx="18" hasCustomPrompt="1"/>
          </p:nvPr>
        </p:nvSpPr>
        <p:spPr>
          <a:xfrm>
            <a:off x="1" y="882650"/>
            <a:ext cx="12192000" cy="5975350"/>
          </a:xfrm>
          <a:prstGeom prst="rect">
            <a:avLst/>
          </a:prstGeom>
          <a:noFill/>
        </p:spPr>
        <p:txBody>
          <a:bodyPr tIns="756000" anchor="ctr"/>
          <a:lstStyle>
            <a:lvl1pPr algn="ctr">
              <a:defRPr>
                <a:solidFill>
                  <a:schemeClr val="tx1">
                    <a:lumMod val="50000"/>
                    <a:lumOff val="50000"/>
                  </a:schemeClr>
                </a:solidFill>
              </a:defRPr>
            </a:lvl1pPr>
          </a:lstStyle>
          <a:p>
            <a:r>
              <a:rPr lang="en-US" dirty="0"/>
              <a:t>Click icon to add Screenshot</a:t>
            </a:r>
          </a:p>
        </p:txBody>
      </p:sp>
      <p:grpSp>
        <p:nvGrpSpPr>
          <p:cNvPr id="4" name="Group 3">
            <a:extLst>
              <a:ext uri="{FF2B5EF4-FFF2-40B4-BE49-F238E27FC236}">
                <a16:creationId xmlns:a16="http://schemas.microsoft.com/office/drawing/2014/main" id="{606F323A-C3AA-4E59-9629-85403A425159}"/>
              </a:ext>
            </a:extLst>
          </p:cNvPr>
          <p:cNvGrpSpPr/>
          <p:nvPr userDrawn="1"/>
        </p:nvGrpSpPr>
        <p:grpSpPr>
          <a:xfrm>
            <a:off x="-3" y="820243"/>
            <a:ext cx="12192003" cy="88389"/>
            <a:chOff x="-3" y="794367"/>
            <a:chExt cx="12192003" cy="88389"/>
          </a:xfrm>
        </p:grpSpPr>
        <p:sp>
          <p:nvSpPr>
            <p:cNvPr id="6" name="正方形/長方形 11">
              <a:extLst>
                <a:ext uri="{FF2B5EF4-FFF2-40B4-BE49-F238E27FC236}">
                  <a16:creationId xmlns:a16="http://schemas.microsoft.com/office/drawing/2014/main" id="{9914D602-230C-43D2-ADF7-80E077748A85}"/>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7" name="グループ化 62">
              <a:extLst>
                <a:ext uri="{FF2B5EF4-FFF2-40B4-BE49-F238E27FC236}">
                  <a16:creationId xmlns:a16="http://schemas.microsoft.com/office/drawing/2014/main" id="{8A6487F1-883D-47A0-BD00-E9B28B1E7C18}"/>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BFFBFC1C-2912-417A-83B6-95A3DA8AA7CC}"/>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9" name="正方形/長方形 70">
                <a:extLst>
                  <a:ext uri="{FF2B5EF4-FFF2-40B4-BE49-F238E27FC236}">
                    <a16:creationId xmlns:a16="http://schemas.microsoft.com/office/drawing/2014/main" id="{A22BB1BE-DA22-41F8-9840-218F40B1853C}"/>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93916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amco_Systems_Title_Slide_Blu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484975"/>
            <a:ext cx="8067822" cy="899665"/>
          </a:xfrm>
          <a:prstGeom prst="rect">
            <a:avLst/>
          </a:prstGeom>
        </p:spPr>
        <p:txBody>
          <a:bodyPr anchor="t" anchorCtr="0"/>
          <a:lstStyle>
            <a:lvl1pPr>
              <a:defRPr lang="en-US" sz="4705" b="0" i="0" kern="1200" cap="none" spc="-98" baseline="0" dirty="0">
                <a:ln w="3175">
                  <a:noFill/>
                </a:ln>
                <a:gradFill>
                  <a:gsLst>
                    <a:gs pos="0">
                      <a:schemeClr val="bg1"/>
                    </a:gs>
                    <a:gs pos="100000">
                      <a:schemeClr val="bg1"/>
                    </a:gs>
                  </a:gsLst>
                  <a:lin ang="5400000" scaled="0"/>
                </a:gra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endParaRPr lang="en-US" dirty="0"/>
          </a:p>
        </p:txBody>
      </p:sp>
    </p:spTree>
    <p:extLst>
      <p:ext uri="{BB962C8B-B14F-4D97-AF65-F5344CB8AC3E}">
        <p14:creationId xmlns:p14="http://schemas.microsoft.com/office/powerpoint/2010/main" val="3821820521"/>
      </p:ext>
    </p:extLst>
  </p:cSld>
  <p:clrMapOvr>
    <a:overrideClrMapping bg1="lt1" tx1="dk1" bg2="lt2" tx2="dk2" accent1="accent1" accent2="accent2" accent3="accent3" accent4="accent4" accent5="accent5" accent6="accent6" hlink="hlink" folHlink="folHlink"/>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9" name="Content Placeholder 3">
            <a:extLst>
              <a:ext uri="{FF2B5EF4-FFF2-40B4-BE49-F238E27FC236}">
                <a16:creationId xmlns:a16="http://schemas.microsoft.com/office/drawing/2014/main" id="{30386A98-ECC7-4B99-A85F-8A4DAF717292}"/>
              </a:ext>
            </a:extLst>
          </p:cNvPr>
          <p:cNvSpPr>
            <a:spLocks noGrp="1"/>
          </p:cNvSpPr>
          <p:nvPr>
            <p:ph sz="quarter" idx="26"/>
          </p:nvPr>
        </p:nvSpPr>
        <p:spPr bwMode="gray">
          <a:xfrm>
            <a:off x="269241" y="980728"/>
            <a:ext cx="2952155" cy="5076478"/>
          </a:xfrm>
          <a:prstGeom prst="rect">
            <a:avLst/>
          </a:prstGeom>
          <a:solidFill>
            <a:schemeClr val="tx1">
              <a:lumMod val="65000"/>
              <a:lumOff val="35000"/>
            </a:schemeClr>
          </a:solidFill>
        </p:spPr>
        <p:txBody>
          <a:bodyPr lIns="252000" tIns="216000" rIns="252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5" name="Content Placeholder 25">
            <a:extLst>
              <a:ext uri="{FF2B5EF4-FFF2-40B4-BE49-F238E27FC236}">
                <a16:creationId xmlns:a16="http://schemas.microsoft.com/office/drawing/2014/main" id="{A4D82A4D-B241-4E93-A36C-660D5EA53FC9}"/>
              </a:ext>
            </a:extLst>
          </p:cNvPr>
          <p:cNvSpPr>
            <a:spLocks noGrp="1"/>
          </p:cNvSpPr>
          <p:nvPr>
            <p:ph sz="quarter" idx="29"/>
          </p:nvPr>
        </p:nvSpPr>
        <p:spPr>
          <a:xfrm>
            <a:off x="3486114" y="1078699"/>
            <a:ext cx="3881338" cy="2350301"/>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97CC2772-8DE0-4C91-B81B-1272A61C2979}"/>
              </a:ext>
            </a:extLst>
          </p:cNvPr>
          <p:cNvSpPr>
            <a:spLocks noGrp="1"/>
          </p:cNvSpPr>
          <p:nvPr>
            <p:ph sz="quarter" idx="30"/>
          </p:nvPr>
        </p:nvSpPr>
        <p:spPr>
          <a:xfrm>
            <a:off x="7535600" y="1078699"/>
            <a:ext cx="3881338" cy="2350301"/>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DB26285D-0341-47C5-9A6B-A1F0867D50D6}"/>
              </a:ext>
            </a:extLst>
          </p:cNvPr>
          <p:cNvSpPr>
            <a:spLocks noGrp="1"/>
          </p:cNvSpPr>
          <p:nvPr>
            <p:ph sz="quarter" idx="31"/>
          </p:nvPr>
        </p:nvSpPr>
        <p:spPr>
          <a:xfrm>
            <a:off x="3486114" y="3624943"/>
            <a:ext cx="3881338" cy="2350301"/>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52A2DF0B-69FD-4C28-9DA4-A48E82AD0B4B}"/>
              </a:ext>
            </a:extLst>
          </p:cNvPr>
          <p:cNvSpPr>
            <a:spLocks noGrp="1"/>
          </p:cNvSpPr>
          <p:nvPr>
            <p:ph sz="quarter" idx="32"/>
          </p:nvPr>
        </p:nvSpPr>
        <p:spPr>
          <a:xfrm>
            <a:off x="7535600" y="3624943"/>
            <a:ext cx="3881338" cy="235030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9280725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22610117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hasCustomPrompt="1"/>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dirty="0"/>
              <a:t>Process Flow</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7" name="Freeform: Shape 66">
            <a:extLst>
              <a:ext uri="{FF2B5EF4-FFF2-40B4-BE49-F238E27FC236}">
                <a16:creationId xmlns:a16="http://schemas.microsoft.com/office/drawing/2014/main" id="{24CEBA11-4DB3-4FA7-88B7-5BC8FC2AD96C}"/>
              </a:ext>
            </a:extLst>
          </p:cNvPr>
          <p:cNvSpPr/>
          <p:nvPr userDrawn="1"/>
        </p:nvSpPr>
        <p:spPr>
          <a:xfrm>
            <a:off x="2929300"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69" name="Freeform: Shape 68">
            <a:extLst>
              <a:ext uri="{FF2B5EF4-FFF2-40B4-BE49-F238E27FC236}">
                <a16:creationId xmlns:a16="http://schemas.microsoft.com/office/drawing/2014/main" id="{3852FA10-8152-48E5-89A9-411CE83CD627}"/>
              </a:ext>
            </a:extLst>
          </p:cNvPr>
          <p:cNvSpPr/>
          <p:nvPr userDrawn="1"/>
        </p:nvSpPr>
        <p:spPr>
          <a:xfrm>
            <a:off x="673619"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75" name="Freeform: Shape 74">
            <a:extLst>
              <a:ext uri="{FF2B5EF4-FFF2-40B4-BE49-F238E27FC236}">
                <a16:creationId xmlns:a16="http://schemas.microsoft.com/office/drawing/2014/main" id="{2574D8D2-5F2B-42DC-A05A-C606A58157E3}"/>
              </a:ext>
            </a:extLst>
          </p:cNvPr>
          <p:cNvSpPr/>
          <p:nvPr userDrawn="1"/>
        </p:nvSpPr>
        <p:spPr>
          <a:xfrm>
            <a:off x="5706001"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7" name="Freeform: Shape 86">
            <a:extLst>
              <a:ext uri="{FF2B5EF4-FFF2-40B4-BE49-F238E27FC236}">
                <a16:creationId xmlns:a16="http://schemas.microsoft.com/office/drawing/2014/main" id="{4AE98BEF-AB4C-445C-8BCD-348FF4AC784A}"/>
              </a:ext>
            </a:extLst>
          </p:cNvPr>
          <p:cNvSpPr/>
          <p:nvPr userDrawn="1"/>
        </p:nvSpPr>
        <p:spPr>
          <a:xfrm>
            <a:off x="3450320"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88" name="Freeform: Shape 87">
            <a:extLst>
              <a:ext uri="{FF2B5EF4-FFF2-40B4-BE49-F238E27FC236}">
                <a16:creationId xmlns:a16="http://schemas.microsoft.com/office/drawing/2014/main" id="{C552959E-6658-45B8-B73B-EF14F19DE610}"/>
              </a:ext>
            </a:extLst>
          </p:cNvPr>
          <p:cNvSpPr/>
          <p:nvPr userDrawn="1"/>
        </p:nvSpPr>
        <p:spPr>
          <a:xfrm>
            <a:off x="8482703"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9" name="Freeform: Shape 88">
            <a:extLst>
              <a:ext uri="{FF2B5EF4-FFF2-40B4-BE49-F238E27FC236}">
                <a16:creationId xmlns:a16="http://schemas.microsoft.com/office/drawing/2014/main" id="{A4655909-E455-4AD3-9166-711950FE12B9}"/>
              </a:ext>
            </a:extLst>
          </p:cNvPr>
          <p:cNvSpPr/>
          <p:nvPr userDrawn="1"/>
        </p:nvSpPr>
        <p:spPr>
          <a:xfrm>
            <a:off x="6227022"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90" name="Freeform: Shape 89">
            <a:extLst>
              <a:ext uri="{FF2B5EF4-FFF2-40B4-BE49-F238E27FC236}">
                <a16:creationId xmlns:a16="http://schemas.microsoft.com/office/drawing/2014/main" id="{B05DB42B-2A1D-4E72-91F9-0D947DDE9105}"/>
              </a:ext>
            </a:extLst>
          </p:cNvPr>
          <p:cNvSpPr/>
          <p:nvPr userDrawn="1"/>
        </p:nvSpPr>
        <p:spPr>
          <a:xfrm>
            <a:off x="9003723"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91" name="Freeform: Shape 90">
            <a:extLst>
              <a:ext uri="{FF2B5EF4-FFF2-40B4-BE49-F238E27FC236}">
                <a16:creationId xmlns:a16="http://schemas.microsoft.com/office/drawing/2014/main" id="{3A6D20A0-31B0-4583-B127-D11B76B23D65}"/>
              </a:ext>
            </a:extLst>
          </p:cNvPr>
          <p:cNvSpPr/>
          <p:nvPr userDrawn="1"/>
        </p:nvSpPr>
        <p:spPr>
          <a:xfrm rot="10800000">
            <a:off x="2929300"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2" name="Freeform: Shape 91">
            <a:extLst>
              <a:ext uri="{FF2B5EF4-FFF2-40B4-BE49-F238E27FC236}">
                <a16:creationId xmlns:a16="http://schemas.microsoft.com/office/drawing/2014/main" id="{0F18996E-5BDA-4F91-9893-E3E01D2FCF67}"/>
              </a:ext>
            </a:extLst>
          </p:cNvPr>
          <p:cNvSpPr/>
          <p:nvPr userDrawn="1"/>
        </p:nvSpPr>
        <p:spPr>
          <a:xfrm>
            <a:off x="673619"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3" name="Freeform: Shape 92">
            <a:extLst>
              <a:ext uri="{FF2B5EF4-FFF2-40B4-BE49-F238E27FC236}">
                <a16:creationId xmlns:a16="http://schemas.microsoft.com/office/drawing/2014/main" id="{54025A00-2A7E-4692-8D5C-D60E4ADEB420}"/>
              </a:ext>
            </a:extLst>
          </p:cNvPr>
          <p:cNvSpPr/>
          <p:nvPr userDrawn="1"/>
        </p:nvSpPr>
        <p:spPr>
          <a:xfrm rot="10800000">
            <a:off x="5706001"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4" name="Freeform: Shape 93">
            <a:extLst>
              <a:ext uri="{FF2B5EF4-FFF2-40B4-BE49-F238E27FC236}">
                <a16:creationId xmlns:a16="http://schemas.microsoft.com/office/drawing/2014/main" id="{6E7D661C-9EE8-4886-AE0F-C53E0E6D668A}"/>
              </a:ext>
            </a:extLst>
          </p:cNvPr>
          <p:cNvSpPr/>
          <p:nvPr userDrawn="1"/>
        </p:nvSpPr>
        <p:spPr>
          <a:xfrm>
            <a:off x="3450320"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5" name="Freeform: Shape 94">
            <a:extLst>
              <a:ext uri="{FF2B5EF4-FFF2-40B4-BE49-F238E27FC236}">
                <a16:creationId xmlns:a16="http://schemas.microsoft.com/office/drawing/2014/main" id="{87262AD0-D153-4886-B042-4006134280C6}"/>
              </a:ext>
            </a:extLst>
          </p:cNvPr>
          <p:cNvSpPr/>
          <p:nvPr userDrawn="1"/>
        </p:nvSpPr>
        <p:spPr>
          <a:xfrm rot="10800000">
            <a:off x="8482703"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6" name="Freeform: Shape 95">
            <a:extLst>
              <a:ext uri="{FF2B5EF4-FFF2-40B4-BE49-F238E27FC236}">
                <a16:creationId xmlns:a16="http://schemas.microsoft.com/office/drawing/2014/main" id="{B2D20391-E520-462B-83BE-DF51CAEAE891}"/>
              </a:ext>
            </a:extLst>
          </p:cNvPr>
          <p:cNvSpPr/>
          <p:nvPr userDrawn="1"/>
        </p:nvSpPr>
        <p:spPr>
          <a:xfrm>
            <a:off x="6227022"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7" name="Freeform: Shape 96">
            <a:extLst>
              <a:ext uri="{FF2B5EF4-FFF2-40B4-BE49-F238E27FC236}">
                <a16:creationId xmlns:a16="http://schemas.microsoft.com/office/drawing/2014/main" id="{8D493F17-9464-434E-A1DE-46C9F9E1A7DF}"/>
              </a:ext>
            </a:extLst>
          </p:cNvPr>
          <p:cNvSpPr/>
          <p:nvPr userDrawn="1"/>
        </p:nvSpPr>
        <p:spPr>
          <a:xfrm>
            <a:off x="9003723"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8" name="Freeform: Shape 97">
            <a:extLst>
              <a:ext uri="{FF2B5EF4-FFF2-40B4-BE49-F238E27FC236}">
                <a16:creationId xmlns:a16="http://schemas.microsoft.com/office/drawing/2014/main" id="{70403A93-C06E-401E-B2C9-4E4C4F8C0917}"/>
              </a:ext>
            </a:extLst>
          </p:cNvPr>
          <p:cNvSpPr/>
          <p:nvPr userDrawn="1"/>
        </p:nvSpPr>
        <p:spPr>
          <a:xfrm>
            <a:off x="671819"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Request for Quotation</a:t>
            </a:r>
            <a:endParaRPr lang="en-US" sz="1800" kern="1200" dirty="0"/>
          </a:p>
        </p:txBody>
      </p:sp>
      <p:sp>
        <p:nvSpPr>
          <p:cNvPr id="99" name="Freeform: Shape 98">
            <a:extLst>
              <a:ext uri="{FF2B5EF4-FFF2-40B4-BE49-F238E27FC236}">
                <a16:creationId xmlns:a16="http://schemas.microsoft.com/office/drawing/2014/main" id="{C88D5183-F26B-4877-BFDA-B1FD032EA521}"/>
              </a:ext>
            </a:extLst>
          </p:cNvPr>
          <p:cNvSpPr/>
          <p:nvPr userDrawn="1"/>
        </p:nvSpPr>
        <p:spPr>
          <a:xfrm>
            <a:off x="3448520"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Estimation</a:t>
            </a:r>
            <a:endParaRPr lang="en-US" sz="1800" kern="1200"/>
          </a:p>
        </p:txBody>
      </p:sp>
      <p:sp>
        <p:nvSpPr>
          <p:cNvPr id="100" name="Freeform: Shape 99">
            <a:extLst>
              <a:ext uri="{FF2B5EF4-FFF2-40B4-BE49-F238E27FC236}">
                <a16:creationId xmlns:a16="http://schemas.microsoft.com/office/drawing/2014/main" id="{91629E24-BB80-4F1E-8B05-01E5974B6C78}"/>
              </a:ext>
            </a:extLst>
          </p:cNvPr>
          <p:cNvSpPr/>
          <p:nvPr userDrawn="1"/>
        </p:nvSpPr>
        <p:spPr>
          <a:xfrm>
            <a:off x="6225222"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Quotation</a:t>
            </a:r>
            <a:endParaRPr lang="en-US" sz="1800" kern="1200"/>
          </a:p>
        </p:txBody>
      </p:sp>
      <p:sp>
        <p:nvSpPr>
          <p:cNvPr id="101" name="Freeform: Shape 100">
            <a:extLst>
              <a:ext uri="{FF2B5EF4-FFF2-40B4-BE49-F238E27FC236}">
                <a16:creationId xmlns:a16="http://schemas.microsoft.com/office/drawing/2014/main" id="{6DEEF9C6-761B-4215-849A-73096B80BE74}"/>
              </a:ext>
            </a:extLst>
          </p:cNvPr>
          <p:cNvSpPr/>
          <p:nvPr userDrawn="1"/>
        </p:nvSpPr>
        <p:spPr>
          <a:xfrm>
            <a:off x="9001923"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Sales Order</a:t>
            </a:r>
            <a:endParaRPr lang="en-US" sz="1800" kern="1200"/>
          </a:p>
        </p:txBody>
      </p:sp>
      <p:sp>
        <p:nvSpPr>
          <p:cNvPr id="102" name="Freeform: Shape 101">
            <a:extLst>
              <a:ext uri="{FF2B5EF4-FFF2-40B4-BE49-F238E27FC236}">
                <a16:creationId xmlns:a16="http://schemas.microsoft.com/office/drawing/2014/main" id="{0C90D427-9B94-4950-AD95-E5980E1C745E}"/>
              </a:ext>
            </a:extLst>
          </p:cNvPr>
          <p:cNvSpPr/>
          <p:nvPr userDrawn="1"/>
        </p:nvSpPr>
        <p:spPr>
          <a:xfrm>
            <a:off x="671819"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Maintain Pack Slip</a:t>
            </a:r>
            <a:endParaRPr lang="en-US" sz="1800" kern="1200"/>
          </a:p>
        </p:txBody>
      </p:sp>
      <p:sp>
        <p:nvSpPr>
          <p:cNvPr id="103" name="Freeform: Shape 102">
            <a:extLst>
              <a:ext uri="{FF2B5EF4-FFF2-40B4-BE49-F238E27FC236}">
                <a16:creationId xmlns:a16="http://schemas.microsoft.com/office/drawing/2014/main" id="{D954DD9F-DD8D-4A9D-816E-0C7BFEC5A294}"/>
              </a:ext>
            </a:extLst>
          </p:cNvPr>
          <p:cNvSpPr/>
          <p:nvPr userDrawn="1"/>
        </p:nvSpPr>
        <p:spPr>
          <a:xfrm>
            <a:off x="3448520"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Create Shipping Document – ASN</a:t>
            </a:r>
            <a:endParaRPr lang="en-US" sz="1800" kern="1200"/>
          </a:p>
        </p:txBody>
      </p:sp>
      <p:sp>
        <p:nvSpPr>
          <p:cNvPr id="104" name="Freeform: Shape 103">
            <a:extLst>
              <a:ext uri="{FF2B5EF4-FFF2-40B4-BE49-F238E27FC236}">
                <a16:creationId xmlns:a16="http://schemas.microsoft.com/office/drawing/2014/main" id="{52700743-0192-4081-B506-4ED84C8CDE9D}"/>
              </a:ext>
            </a:extLst>
          </p:cNvPr>
          <p:cNvSpPr/>
          <p:nvPr userDrawn="1"/>
        </p:nvSpPr>
        <p:spPr>
          <a:xfrm>
            <a:off x="6225222"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Barcode Generation</a:t>
            </a:r>
            <a:endParaRPr lang="en-US" sz="1800" kern="1200" dirty="0"/>
          </a:p>
        </p:txBody>
      </p:sp>
      <p:sp>
        <p:nvSpPr>
          <p:cNvPr id="105" name="Freeform: Shape 104">
            <a:extLst>
              <a:ext uri="{FF2B5EF4-FFF2-40B4-BE49-F238E27FC236}">
                <a16:creationId xmlns:a16="http://schemas.microsoft.com/office/drawing/2014/main" id="{DE00C9EA-1D2C-426A-B691-C524503582DD}"/>
              </a:ext>
            </a:extLst>
          </p:cNvPr>
          <p:cNvSpPr/>
          <p:nvPr userDrawn="1"/>
        </p:nvSpPr>
        <p:spPr>
          <a:xfrm>
            <a:off x="9001923"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Invoice</a:t>
            </a:r>
            <a:endParaRPr lang="en-US" sz="1800" kern="1200"/>
          </a:p>
        </p:txBody>
      </p:sp>
      <p:sp>
        <p:nvSpPr>
          <p:cNvPr id="106" name="Freeform: Shape 105">
            <a:extLst>
              <a:ext uri="{FF2B5EF4-FFF2-40B4-BE49-F238E27FC236}">
                <a16:creationId xmlns:a16="http://schemas.microsoft.com/office/drawing/2014/main" id="{3743F4F7-0280-4BAB-A5BF-78E26EC8ABF2}"/>
              </a:ext>
            </a:extLst>
          </p:cNvPr>
          <p:cNvSpPr/>
          <p:nvPr userDrawn="1"/>
        </p:nvSpPr>
        <p:spPr>
          <a:xfrm rot="5400000">
            <a:off x="9888153" y="3494946"/>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3" name="Text Placeholder 2">
            <a:extLst>
              <a:ext uri="{FF2B5EF4-FFF2-40B4-BE49-F238E27FC236}">
                <a16:creationId xmlns:a16="http://schemas.microsoft.com/office/drawing/2014/main" id="{AC82FA90-A551-4DB6-B3AC-481EBD908C3A}"/>
              </a:ext>
            </a:extLst>
          </p:cNvPr>
          <p:cNvSpPr>
            <a:spLocks noGrp="1"/>
          </p:cNvSpPr>
          <p:nvPr>
            <p:ph type="body" sz="quarter" idx="10" hasCustomPrompt="1"/>
          </p:nvPr>
        </p:nvSpPr>
        <p:spPr>
          <a:xfrm>
            <a:off x="671819"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6" name="Text Placeholder 2">
            <a:extLst>
              <a:ext uri="{FF2B5EF4-FFF2-40B4-BE49-F238E27FC236}">
                <a16:creationId xmlns:a16="http://schemas.microsoft.com/office/drawing/2014/main" id="{22312921-6201-409A-A693-90B9B8D5F4F0}"/>
              </a:ext>
            </a:extLst>
          </p:cNvPr>
          <p:cNvSpPr>
            <a:spLocks noGrp="1"/>
          </p:cNvSpPr>
          <p:nvPr>
            <p:ph type="body" sz="quarter" idx="11" hasCustomPrompt="1"/>
          </p:nvPr>
        </p:nvSpPr>
        <p:spPr>
          <a:xfrm>
            <a:off x="3448520"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7" name="Text Placeholder 2">
            <a:extLst>
              <a:ext uri="{FF2B5EF4-FFF2-40B4-BE49-F238E27FC236}">
                <a16:creationId xmlns:a16="http://schemas.microsoft.com/office/drawing/2014/main" id="{D3C7602C-6D94-40E9-98E5-24F0A9E1100F}"/>
              </a:ext>
            </a:extLst>
          </p:cNvPr>
          <p:cNvSpPr>
            <a:spLocks noGrp="1"/>
          </p:cNvSpPr>
          <p:nvPr>
            <p:ph type="body" sz="quarter" idx="12" hasCustomPrompt="1"/>
          </p:nvPr>
        </p:nvSpPr>
        <p:spPr>
          <a:xfrm>
            <a:off x="6225222"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8" name="Text Placeholder 2">
            <a:extLst>
              <a:ext uri="{FF2B5EF4-FFF2-40B4-BE49-F238E27FC236}">
                <a16:creationId xmlns:a16="http://schemas.microsoft.com/office/drawing/2014/main" id="{FE4FC0DD-A3B5-4F09-808F-C63AEEC0A767}"/>
              </a:ext>
            </a:extLst>
          </p:cNvPr>
          <p:cNvSpPr>
            <a:spLocks noGrp="1"/>
          </p:cNvSpPr>
          <p:nvPr>
            <p:ph type="body" sz="quarter" idx="13" hasCustomPrompt="1"/>
          </p:nvPr>
        </p:nvSpPr>
        <p:spPr>
          <a:xfrm>
            <a:off x="9000124"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9" name="Text Placeholder 2">
            <a:extLst>
              <a:ext uri="{FF2B5EF4-FFF2-40B4-BE49-F238E27FC236}">
                <a16:creationId xmlns:a16="http://schemas.microsoft.com/office/drawing/2014/main" id="{BABDF8BF-7BDA-4D58-A8C0-9DE09CBA02B7}"/>
              </a:ext>
            </a:extLst>
          </p:cNvPr>
          <p:cNvSpPr>
            <a:spLocks noGrp="1"/>
          </p:cNvSpPr>
          <p:nvPr>
            <p:ph type="body" sz="quarter" idx="14" hasCustomPrompt="1"/>
          </p:nvPr>
        </p:nvSpPr>
        <p:spPr>
          <a:xfrm>
            <a:off x="671819"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0" name="Text Placeholder 2">
            <a:extLst>
              <a:ext uri="{FF2B5EF4-FFF2-40B4-BE49-F238E27FC236}">
                <a16:creationId xmlns:a16="http://schemas.microsoft.com/office/drawing/2014/main" id="{E7C347C8-A102-4FFB-8441-9903E1776806}"/>
              </a:ext>
            </a:extLst>
          </p:cNvPr>
          <p:cNvSpPr>
            <a:spLocks noGrp="1"/>
          </p:cNvSpPr>
          <p:nvPr>
            <p:ph type="body" sz="quarter" idx="15" hasCustomPrompt="1"/>
          </p:nvPr>
        </p:nvSpPr>
        <p:spPr>
          <a:xfrm>
            <a:off x="3448520"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1" name="Text Placeholder 2">
            <a:extLst>
              <a:ext uri="{FF2B5EF4-FFF2-40B4-BE49-F238E27FC236}">
                <a16:creationId xmlns:a16="http://schemas.microsoft.com/office/drawing/2014/main" id="{7F7E9A60-8152-44F8-BAE5-846837DC6692}"/>
              </a:ext>
            </a:extLst>
          </p:cNvPr>
          <p:cNvSpPr>
            <a:spLocks noGrp="1"/>
          </p:cNvSpPr>
          <p:nvPr>
            <p:ph type="body" sz="quarter" idx="16" hasCustomPrompt="1"/>
          </p:nvPr>
        </p:nvSpPr>
        <p:spPr>
          <a:xfrm>
            <a:off x="6225222"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2" name="Text Placeholder 2">
            <a:extLst>
              <a:ext uri="{FF2B5EF4-FFF2-40B4-BE49-F238E27FC236}">
                <a16:creationId xmlns:a16="http://schemas.microsoft.com/office/drawing/2014/main" id="{FFA09469-34A4-43DD-BE1F-319FE78458C3}"/>
              </a:ext>
            </a:extLst>
          </p:cNvPr>
          <p:cNvSpPr>
            <a:spLocks noGrp="1"/>
          </p:cNvSpPr>
          <p:nvPr>
            <p:ph type="body" sz="quarter" idx="17" hasCustomPrompt="1"/>
          </p:nvPr>
        </p:nvSpPr>
        <p:spPr>
          <a:xfrm>
            <a:off x="9000124"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Tree>
    <p:extLst>
      <p:ext uri="{BB962C8B-B14F-4D97-AF65-F5344CB8AC3E}">
        <p14:creationId xmlns:p14="http://schemas.microsoft.com/office/powerpoint/2010/main" val="33277495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Ramco_Systems_World_Map_Gray">
    <p:bg>
      <p:bgRef idx="1001">
        <a:schemeClr val="bg1"/>
      </p:bgRef>
    </p:bg>
    <p:spTree>
      <p:nvGrpSpPr>
        <p:cNvPr id="1" name=""/>
        <p:cNvGrpSpPr/>
        <p:nvPr/>
      </p:nvGrpSpPr>
      <p:grpSpPr>
        <a:xfrm>
          <a:off x="0" y="0"/>
          <a:ext cx="0" cy="0"/>
          <a:chOff x="0" y="0"/>
          <a:chExt cx="0" cy="0"/>
        </a:xfrm>
      </p:grpSpPr>
      <p:grpSp>
        <p:nvGrpSpPr>
          <p:cNvPr id="9" name="Group 72">
            <a:extLst>
              <a:ext uri="{FF2B5EF4-FFF2-40B4-BE49-F238E27FC236}">
                <a16:creationId xmlns:a16="http://schemas.microsoft.com/office/drawing/2014/main" id="{270D82D3-5A5B-8B41-A9C6-C231437B2C2B}"/>
              </a:ext>
            </a:extLst>
          </p:cNvPr>
          <p:cNvGrpSpPr/>
          <p:nvPr/>
        </p:nvGrpSpPr>
        <p:grpSpPr>
          <a:xfrm>
            <a:off x="1234696" y="1372354"/>
            <a:ext cx="9722608" cy="4708268"/>
            <a:chOff x="685797" y="1125535"/>
            <a:chExt cx="7156436" cy="3465507"/>
          </a:xfrm>
          <a:solidFill>
            <a:schemeClr val="bg2">
              <a:lumMod val="75000"/>
            </a:schemeClr>
          </a:solidFill>
        </p:grpSpPr>
        <p:sp>
          <p:nvSpPr>
            <p:cNvPr id="10" name="Freeform 6">
              <a:extLst>
                <a:ext uri="{FF2B5EF4-FFF2-40B4-BE49-F238E27FC236}">
                  <a16:creationId xmlns:a16="http://schemas.microsoft.com/office/drawing/2014/main" id="{B1645746-7D01-1A4F-BF7B-25BFDB903F3C}"/>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CCD6FF14-4DB8-6C44-A9DC-7CCC47E24A69}"/>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FC8C263F-5C14-4344-8766-5C46EACF3014}"/>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2DABB463-D0E9-E145-9805-EFD94F18B1C6}"/>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791CDFAA-FB25-694E-A887-18CE52CA6A22}"/>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CB88C8F7-FA64-B145-B650-8F5B7D476141}"/>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4A4E7396-66C3-7847-82EC-03485E280821}"/>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AA529E2D-4128-3B41-B122-98223C13A6C5}"/>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AD7F87DC-1918-A14B-9596-DD92DF464E54}"/>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83F4F4A7-0E47-A64C-A774-CF9C5B326009}"/>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DB2D02D4-8E2E-484E-86AB-CC2BA6C7972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ADF1B775-4939-F04E-8EFB-739908E3CEE1}"/>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2EAF9617-CC61-3740-84AE-D8B2637C0C01}"/>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A3671A96-C004-EC45-A731-3E21CCDF76AA}"/>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D52C0886-8526-624E-B226-08E7D108CBE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DB94438F-0C03-A14C-974D-32A2ED509574}"/>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76179BED-C300-684A-9D3C-0AFFACB1642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22A13E3A-8C8E-B942-AA13-2F18DB2AA292}"/>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2F9A2256-DAF6-604D-8CEF-2295E6AB9819}"/>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DF189166-A6F7-0741-84CA-6B6448067FB1}"/>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8FAA0B28-2D77-8144-B7EE-DCFDAA5CD3BA}"/>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E05DD719-3993-3041-9B9D-2707BC8F2336}"/>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a:extLst>
                <a:ext uri="{FF2B5EF4-FFF2-40B4-BE49-F238E27FC236}">
                  <a16:creationId xmlns:a16="http://schemas.microsoft.com/office/drawing/2014/main" id="{2C6B88FB-E3A8-3144-8DF9-DA11CC07CC82}"/>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a:extLst>
                <a:ext uri="{FF2B5EF4-FFF2-40B4-BE49-F238E27FC236}">
                  <a16:creationId xmlns:a16="http://schemas.microsoft.com/office/drawing/2014/main" id="{078120F0-EE64-D34B-B7B1-DCA8930A2E7C}"/>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11B7A414-C585-2843-BF33-4312BEB77296}"/>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E2B268A8-2300-CE49-ACC5-2D93418BF515}"/>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a:extLst>
                <a:ext uri="{FF2B5EF4-FFF2-40B4-BE49-F238E27FC236}">
                  <a16:creationId xmlns:a16="http://schemas.microsoft.com/office/drawing/2014/main" id="{7BD4CA5C-3465-D544-90CD-D401746DAB84}"/>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a:extLst>
                <a:ext uri="{FF2B5EF4-FFF2-40B4-BE49-F238E27FC236}">
                  <a16:creationId xmlns:a16="http://schemas.microsoft.com/office/drawing/2014/main" id="{E08D305F-45C2-4C43-8DF6-0763FE4AE32C}"/>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a:extLst>
                <a:ext uri="{FF2B5EF4-FFF2-40B4-BE49-F238E27FC236}">
                  <a16:creationId xmlns:a16="http://schemas.microsoft.com/office/drawing/2014/main" id="{E6074605-3288-804F-986A-334AFEF680C6}"/>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a:extLst>
                <a:ext uri="{FF2B5EF4-FFF2-40B4-BE49-F238E27FC236}">
                  <a16:creationId xmlns:a16="http://schemas.microsoft.com/office/drawing/2014/main" id="{4F8C9A83-F4E6-D54D-B105-916DC12F72A8}"/>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a:extLst>
                <a:ext uri="{FF2B5EF4-FFF2-40B4-BE49-F238E27FC236}">
                  <a16:creationId xmlns:a16="http://schemas.microsoft.com/office/drawing/2014/main" id="{4C4B24E3-E2CF-3E41-A441-0646B32822CF}"/>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a:extLst>
                <a:ext uri="{FF2B5EF4-FFF2-40B4-BE49-F238E27FC236}">
                  <a16:creationId xmlns:a16="http://schemas.microsoft.com/office/drawing/2014/main" id="{573EC215-2580-2D43-A83C-949D4A19FABB}"/>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a:extLst>
                <a:ext uri="{FF2B5EF4-FFF2-40B4-BE49-F238E27FC236}">
                  <a16:creationId xmlns:a16="http://schemas.microsoft.com/office/drawing/2014/main" id="{C00CB587-7051-D243-8AE7-DD2F4439E9F8}"/>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a:extLst>
                <a:ext uri="{FF2B5EF4-FFF2-40B4-BE49-F238E27FC236}">
                  <a16:creationId xmlns:a16="http://schemas.microsoft.com/office/drawing/2014/main" id="{80C6D791-194F-1E4F-8B2A-6F6EEFB8CF4E}"/>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a:extLst>
                <a:ext uri="{FF2B5EF4-FFF2-40B4-BE49-F238E27FC236}">
                  <a16:creationId xmlns:a16="http://schemas.microsoft.com/office/drawing/2014/main" id="{44874A5F-1907-E14A-A182-65D9B86A7E0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a:extLst>
                <a:ext uri="{FF2B5EF4-FFF2-40B4-BE49-F238E27FC236}">
                  <a16:creationId xmlns:a16="http://schemas.microsoft.com/office/drawing/2014/main" id="{ED93519A-2DEF-DE47-BF4F-5048ABF48FCA}"/>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a:extLst>
                <a:ext uri="{FF2B5EF4-FFF2-40B4-BE49-F238E27FC236}">
                  <a16:creationId xmlns:a16="http://schemas.microsoft.com/office/drawing/2014/main" id="{372F094A-381D-7A46-9C5F-506A767D51C9}"/>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a:extLst>
                <a:ext uri="{FF2B5EF4-FFF2-40B4-BE49-F238E27FC236}">
                  <a16:creationId xmlns:a16="http://schemas.microsoft.com/office/drawing/2014/main" id="{8EA6B245-67F7-CA47-826F-C5B2AE682E53}"/>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31255199-A35F-C742-980F-2F455DF8E8E0}"/>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5CC2D227-1617-DC48-878E-6303D087E2F8}"/>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2385E398-E745-1A4A-BAA8-9469681BF84E}"/>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E91F9391-419F-D741-8A89-9C7437C4898D}"/>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9FAA4758-92A2-1B47-901D-5411D61A6112}"/>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49">
              <a:extLst>
                <a:ext uri="{FF2B5EF4-FFF2-40B4-BE49-F238E27FC236}">
                  <a16:creationId xmlns:a16="http://schemas.microsoft.com/office/drawing/2014/main" id="{2EC0E36B-7D7E-294B-A4D4-D589DC6ED4D5}"/>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0">
              <a:extLst>
                <a:ext uri="{FF2B5EF4-FFF2-40B4-BE49-F238E27FC236}">
                  <a16:creationId xmlns:a16="http://schemas.microsoft.com/office/drawing/2014/main" id="{0CF355D3-2E33-AB44-A7A7-2AE5B092154D}"/>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1">
              <a:extLst>
                <a:ext uri="{FF2B5EF4-FFF2-40B4-BE49-F238E27FC236}">
                  <a16:creationId xmlns:a16="http://schemas.microsoft.com/office/drawing/2014/main" id="{034E06C6-1DC6-554A-9E31-6042AF49E526}"/>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2">
              <a:extLst>
                <a:ext uri="{FF2B5EF4-FFF2-40B4-BE49-F238E27FC236}">
                  <a16:creationId xmlns:a16="http://schemas.microsoft.com/office/drawing/2014/main" id="{8F4CEC4F-8123-7C47-8CD8-B0D1052880C4}"/>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3">
              <a:extLst>
                <a:ext uri="{FF2B5EF4-FFF2-40B4-BE49-F238E27FC236}">
                  <a16:creationId xmlns:a16="http://schemas.microsoft.com/office/drawing/2014/main" id="{520799E5-ADA4-FB41-A0C5-6EFA04480F49}"/>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4">
              <a:extLst>
                <a:ext uri="{FF2B5EF4-FFF2-40B4-BE49-F238E27FC236}">
                  <a16:creationId xmlns:a16="http://schemas.microsoft.com/office/drawing/2014/main" id="{018B242B-ABB7-D84B-9ACF-FF68116F9236}"/>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5">
              <a:extLst>
                <a:ext uri="{FF2B5EF4-FFF2-40B4-BE49-F238E27FC236}">
                  <a16:creationId xmlns:a16="http://schemas.microsoft.com/office/drawing/2014/main" id="{526CF5F5-D974-D647-9A93-4D0259907356}"/>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6">
              <a:extLst>
                <a:ext uri="{FF2B5EF4-FFF2-40B4-BE49-F238E27FC236}">
                  <a16:creationId xmlns:a16="http://schemas.microsoft.com/office/drawing/2014/main" id="{9A451AD2-01E4-B842-B309-6DBD9A116598}"/>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7">
              <a:extLst>
                <a:ext uri="{FF2B5EF4-FFF2-40B4-BE49-F238E27FC236}">
                  <a16:creationId xmlns:a16="http://schemas.microsoft.com/office/drawing/2014/main" id="{F63BEB1A-572D-1A4A-82BE-3929768ED8CE}"/>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8">
              <a:extLst>
                <a:ext uri="{FF2B5EF4-FFF2-40B4-BE49-F238E27FC236}">
                  <a16:creationId xmlns:a16="http://schemas.microsoft.com/office/drawing/2014/main" id="{A7BBDA2A-A9E5-254E-9AE9-3EC7957DAAE2}"/>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9">
              <a:extLst>
                <a:ext uri="{FF2B5EF4-FFF2-40B4-BE49-F238E27FC236}">
                  <a16:creationId xmlns:a16="http://schemas.microsoft.com/office/drawing/2014/main" id="{76DD8161-AF78-0E4E-9DB4-385D1283866D}"/>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D0583000-8F1F-42E6-A934-CB24D4DD6220}"/>
              </a:ext>
            </a:extLst>
          </p:cNvPr>
          <p:cNvGrpSpPr/>
          <p:nvPr userDrawn="1"/>
        </p:nvGrpSpPr>
        <p:grpSpPr>
          <a:xfrm>
            <a:off x="-3" y="820243"/>
            <a:ext cx="12192003" cy="88389"/>
            <a:chOff x="-3" y="794367"/>
            <a:chExt cx="12192003" cy="88389"/>
          </a:xfrm>
        </p:grpSpPr>
        <p:sp>
          <p:nvSpPr>
            <p:cNvPr id="65" name="正方形/長方形 11">
              <a:extLst>
                <a:ext uri="{FF2B5EF4-FFF2-40B4-BE49-F238E27FC236}">
                  <a16:creationId xmlns:a16="http://schemas.microsoft.com/office/drawing/2014/main" id="{40BE915C-CED9-4D19-AC9F-9DD81B867EE1}"/>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66" name="グループ化 62">
              <a:extLst>
                <a:ext uri="{FF2B5EF4-FFF2-40B4-BE49-F238E27FC236}">
                  <a16:creationId xmlns:a16="http://schemas.microsoft.com/office/drawing/2014/main" id="{BC4BAAD5-63C0-42EF-99CC-A7805117B3B0}"/>
                </a:ext>
              </a:extLst>
            </p:cNvPr>
            <p:cNvGrpSpPr/>
            <p:nvPr userDrawn="1"/>
          </p:nvGrpSpPr>
          <p:grpSpPr bwMode="gray">
            <a:xfrm>
              <a:off x="-3" y="794367"/>
              <a:ext cx="1757857" cy="88389"/>
              <a:chOff x="312738" y="2747963"/>
              <a:chExt cx="1970087" cy="109537"/>
            </a:xfrm>
          </p:grpSpPr>
          <p:sp>
            <p:nvSpPr>
              <p:cNvPr id="67" name="正方形/長方形 69">
                <a:extLst>
                  <a:ext uri="{FF2B5EF4-FFF2-40B4-BE49-F238E27FC236}">
                    <a16:creationId xmlns:a16="http://schemas.microsoft.com/office/drawing/2014/main" id="{CDA3279F-F024-4579-87CD-42729A5C1CC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68" name="正方形/長方形 70">
                <a:extLst>
                  <a:ext uri="{FF2B5EF4-FFF2-40B4-BE49-F238E27FC236}">
                    <a16:creationId xmlns:a16="http://schemas.microsoft.com/office/drawing/2014/main" id="{7D0E59C5-936B-47C9-A62D-25F0E5B9C433}"/>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9" name="Title Placeholder 1">
            <a:extLst>
              <a:ext uri="{FF2B5EF4-FFF2-40B4-BE49-F238E27FC236}">
                <a16:creationId xmlns:a16="http://schemas.microsoft.com/office/drawing/2014/main" id="{1722AC44-E154-42C3-931A-2FE276E312C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3752565770"/>
      </p:ext>
    </p:extLst>
  </p:cSld>
  <p:clrMapOvr>
    <a:overrideClrMapping bg1="lt1" tx1="dk1" bg2="lt2" tx2="dk2" accent1="accent1" accent2="accent2" accent3="accent3" accent4="accent4" accent5="accent5" accent6="accent6" hlink="hlink" folHlink="folHlink"/>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Ramco_Systems_World_Map_Blue">
    <p:bg>
      <p:bgRef idx="1001">
        <a:schemeClr val="bg1"/>
      </p:bgRef>
    </p:bg>
    <p:spTree>
      <p:nvGrpSpPr>
        <p:cNvPr id="1" name=""/>
        <p:cNvGrpSpPr/>
        <p:nvPr/>
      </p:nvGrpSpPr>
      <p:grpSpPr>
        <a:xfrm>
          <a:off x="0" y="0"/>
          <a:ext cx="0" cy="0"/>
          <a:chOff x="0" y="0"/>
          <a:chExt cx="0" cy="0"/>
        </a:xfrm>
      </p:grpSpPr>
      <p:grpSp>
        <p:nvGrpSpPr>
          <p:cNvPr id="6" name="Group 72">
            <a:extLst>
              <a:ext uri="{FF2B5EF4-FFF2-40B4-BE49-F238E27FC236}">
                <a16:creationId xmlns:a16="http://schemas.microsoft.com/office/drawing/2014/main" id="{D811E898-6F5E-0E47-AAB5-F68979E5BD96}"/>
              </a:ext>
            </a:extLst>
          </p:cNvPr>
          <p:cNvGrpSpPr/>
          <p:nvPr/>
        </p:nvGrpSpPr>
        <p:grpSpPr>
          <a:xfrm>
            <a:off x="1234696" y="1372354"/>
            <a:ext cx="9722608" cy="4708268"/>
            <a:chOff x="685797" y="1125535"/>
            <a:chExt cx="7156436" cy="3465507"/>
          </a:xfrm>
          <a:solidFill>
            <a:srgbClr val="00B0F0"/>
          </a:solidFill>
        </p:grpSpPr>
        <p:sp>
          <p:nvSpPr>
            <p:cNvPr id="8" name="Freeform 6">
              <a:extLst>
                <a:ext uri="{FF2B5EF4-FFF2-40B4-BE49-F238E27FC236}">
                  <a16:creationId xmlns:a16="http://schemas.microsoft.com/office/drawing/2014/main" id="{207318BF-1BFB-4D49-835E-FA5A7907DB89}"/>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C55695CF-0C3A-1448-8937-04D848BFFB60}"/>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0B529F27-E11E-7B4B-9F02-C094383F631B}"/>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12E4B25F-3A37-1348-A383-F4ECCEF08091}"/>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a:extLst>
                <a:ext uri="{FF2B5EF4-FFF2-40B4-BE49-F238E27FC236}">
                  <a16:creationId xmlns:a16="http://schemas.microsoft.com/office/drawing/2014/main" id="{70F0C8D8-8920-DA40-8350-D56BBF400783}"/>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1DCDAB96-745A-2841-964A-3DB299B09766}"/>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F3ABA813-876F-704E-B4A0-6872DE766139}"/>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A996828F-9CF5-2840-80CC-182DEC678D98}"/>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D25D0DE9-B343-734A-BB71-271D2CBE3D8A}"/>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5EE716F9-892B-E84F-957B-3B072D797F20}"/>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2915A404-D1EA-B543-803E-F8250FC1C0B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FCEE852F-49A8-724D-BDCD-960988D79BBC}"/>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a:extLst>
                <a:ext uri="{FF2B5EF4-FFF2-40B4-BE49-F238E27FC236}">
                  <a16:creationId xmlns:a16="http://schemas.microsoft.com/office/drawing/2014/main" id="{A1F62068-736D-2B4A-B1EA-B52BEF05641E}"/>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a:extLst>
                <a:ext uri="{FF2B5EF4-FFF2-40B4-BE49-F238E27FC236}">
                  <a16:creationId xmlns:a16="http://schemas.microsoft.com/office/drawing/2014/main" id="{3DB7A93C-557C-6545-AC8E-566004ADDBFC}"/>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29882AA2-3C6B-E843-993B-E32C40B000B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a:extLst>
                <a:ext uri="{FF2B5EF4-FFF2-40B4-BE49-F238E27FC236}">
                  <a16:creationId xmlns:a16="http://schemas.microsoft.com/office/drawing/2014/main" id="{819DD52E-11B0-AD44-A235-EAFB698AF979}"/>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a:extLst>
                <a:ext uri="{FF2B5EF4-FFF2-40B4-BE49-F238E27FC236}">
                  <a16:creationId xmlns:a16="http://schemas.microsoft.com/office/drawing/2014/main" id="{875E652A-D55D-D741-BF9D-D44B056AFB3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a:extLst>
                <a:ext uri="{FF2B5EF4-FFF2-40B4-BE49-F238E27FC236}">
                  <a16:creationId xmlns:a16="http://schemas.microsoft.com/office/drawing/2014/main" id="{0E27E122-CDEC-6046-9B39-40B76B1FBC2D}"/>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a:extLst>
                <a:ext uri="{FF2B5EF4-FFF2-40B4-BE49-F238E27FC236}">
                  <a16:creationId xmlns:a16="http://schemas.microsoft.com/office/drawing/2014/main" id="{E7AE17EB-8EAE-EB4E-841B-6D3904344732}"/>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69C39948-0C35-0340-AA3E-441E238524F3}"/>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3671C088-28D4-3444-9FCD-B5712A002249}"/>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7">
              <a:extLst>
                <a:ext uri="{FF2B5EF4-FFF2-40B4-BE49-F238E27FC236}">
                  <a16:creationId xmlns:a16="http://schemas.microsoft.com/office/drawing/2014/main" id="{87D1101C-B6E0-CE4C-9FFC-71668142EF60}"/>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8">
              <a:extLst>
                <a:ext uri="{FF2B5EF4-FFF2-40B4-BE49-F238E27FC236}">
                  <a16:creationId xmlns:a16="http://schemas.microsoft.com/office/drawing/2014/main" id="{097286E7-0A37-1744-932E-366D650119CF}"/>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9">
              <a:extLst>
                <a:ext uri="{FF2B5EF4-FFF2-40B4-BE49-F238E27FC236}">
                  <a16:creationId xmlns:a16="http://schemas.microsoft.com/office/drawing/2014/main" id="{BC1D3FFC-2566-EC4F-BB4F-ED0C38A0CBD0}"/>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0">
              <a:extLst>
                <a:ext uri="{FF2B5EF4-FFF2-40B4-BE49-F238E27FC236}">
                  <a16:creationId xmlns:a16="http://schemas.microsoft.com/office/drawing/2014/main" id="{DE7765B7-D9BD-714E-A2CB-CDEF691A3E37}"/>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1">
              <a:extLst>
                <a:ext uri="{FF2B5EF4-FFF2-40B4-BE49-F238E27FC236}">
                  <a16:creationId xmlns:a16="http://schemas.microsoft.com/office/drawing/2014/main" id="{D8D34452-320A-FD4D-87BD-9FE0238B6AC0}"/>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2">
              <a:extLst>
                <a:ext uri="{FF2B5EF4-FFF2-40B4-BE49-F238E27FC236}">
                  <a16:creationId xmlns:a16="http://schemas.microsoft.com/office/drawing/2014/main" id="{3C14D6B5-8D53-264D-93B2-5D098AF27B07}"/>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3">
              <a:extLst>
                <a:ext uri="{FF2B5EF4-FFF2-40B4-BE49-F238E27FC236}">
                  <a16:creationId xmlns:a16="http://schemas.microsoft.com/office/drawing/2014/main" id="{AD93FEC0-BD9A-7E43-9C2D-158FB16CEE87}"/>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4">
              <a:extLst>
                <a:ext uri="{FF2B5EF4-FFF2-40B4-BE49-F238E27FC236}">
                  <a16:creationId xmlns:a16="http://schemas.microsoft.com/office/drawing/2014/main" id="{9CCFA223-5F2B-9F40-B0FB-9084476B3C50}"/>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5">
              <a:extLst>
                <a:ext uri="{FF2B5EF4-FFF2-40B4-BE49-F238E27FC236}">
                  <a16:creationId xmlns:a16="http://schemas.microsoft.com/office/drawing/2014/main" id="{B3EF71B8-BC8C-0348-8A10-3FB462E019A5}"/>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6">
              <a:extLst>
                <a:ext uri="{FF2B5EF4-FFF2-40B4-BE49-F238E27FC236}">
                  <a16:creationId xmlns:a16="http://schemas.microsoft.com/office/drawing/2014/main" id="{77BD2064-6DB6-4946-801E-1FE9D2244289}"/>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7">
              <a:extLst>
                <a:ext uri="{FF2B5EF4-FFF2-40B4-BE49-F238E27FC236}">
                  <a16:creationId xmlns:a16="http://schemas.microsoft.com/office/drawing/2014/main" id="{729A508B-A024-ED43-842F-9BEC29A2B7E5}"/>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8">
              <a:extLst>
                <a:ext uri="{FF2B5EF4-FFF2-40B4-BE49-F238E27FC236}">
                  <a16:creationId xmlns:a16="http://schemas.microsoft.com/office/drawing/2014/main" id="{C0AE26A1-5D9C-3B4D-96D2-524880AC72CA}"/>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9">
              <a:extLst>
                <a:ext uri="{FF2B5EF4-FFF2-40B4-BE49-F238E27FC236}">
                  <a16:creationId xmlns:a16="http://schemas.microsoft.com/office/drawing/2014/main" id="{43DF266F-DC02-7748-AA40-CC529925C090}"/>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0">
              <a:extLst>
                <a:ext uri="{FF2B5EF4-FFF2-40B4-BE49-F238E27FC236}">
                  <a16:creationId xmlns:a16="http://schemas.microsoft.com/office/drawing/2014/main" id="{60AC7044-062D-7E4A-A96F-AF5E4CDF744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1">
              <a:extLst>
                <a:ext uri="{FF2B5EF4-FFF2-40B4-BE49-F238E27FC236}">
                  <a16:creationId xmlns:a16="http://schemas.microsoft.com/office/drawing/2014/main" id="{0DC84362-F9C6-A84C-8044-EF9F983B70D8}"/>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2">
              <a:extLst>
                <a:ext uri="{FF2B5EF4-FFF2-40B4-BE49-F238E27FC236}">
                  <a16:creationId xmlns:a16="http://schemas.microsoft.com/office/drawing/2014/main" id="{A60C63A7-6E00-A24D-B956-7E66D1A0CEB7}"/>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3">
              <a:extLst>
                <a:ext uri="{FF2B5EF4-FFF2-40B4-BE49-F238E27FC236}">
                  <a16:creationId xmlns:a16="http://schemas.microsoft.com/office/drawing/2014/main" id="{6B64E130-776C-6E49-AB75-D6F82C9E6A20}"/>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4">
              <a:extLst>
                <a:ext uri="{FF2B5EF4-FFF2-40B4-BE49-F238E27FC236}">
                  <a16:creationId xmlns:a16="http://schemas.microsoft.com/office/drawing/2014/main" id="{D7E840B7-79D0-EF4A-9C3B-E278B02D0E6A}"/>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5">
              <a:extLst>
                <a:ext uri="{FF2B5EF4-FFF2-40B4-BE49-F238E27FC236}">
                  <a16:creationId xmlns:a16="http://schemas.microsoft.com/office/drawing/2014/main" id="{57B76AC9-5777-FA40-8561-F17703829184}"/>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78CC24A4-2A59-5F49-8E8C-AE9181F3D027}"/>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7">
              <a:extLst>
                <a:ext uri="{FF2B5EF4-FFF2-40B4-BE49-F238E27FC236}">
                  <a16:creationId xmlns:a16="http://schemas.microsoft.com/office/drawing/2014/main" id="{D558F736-BF2A-8F4D-AD82-22726FBC9B80}"/>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8">
              <a:extLst>
                <a:ext uri="{FF2B5EF4-FFF2-40B4-BE49-F238E27FC236}">
                  <a16:creationId xmlns:a16="http://schemas.microsoft.com/office/drawing/2014/main" id="{B991E37F-82D9-B549-971F-AF1F6BBF0AD0}"/>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9">
              <a:extLst>
                <a:ext uri="{FF2B5EF4-FFF2-40B4-BE49-F238E27FC236}">
                  <a16:creationId xmlns:a16="http://schemas.microsoft.com/office/drawing/2014/main" id="{643CD73B-748F-A345-AFC5-2F528CCB9FE0}"/>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0">
              <a:extLst>
                <a:ext uri="{FF2B5EF4-FFF2-40B4-BE49-F238E27FC236}">
                  <a16:creationId xmlns:a16="http://schemas.microsoft.com/office/drawing/2014/main" id="{24992A9A-ED48-C542-A83F-33F9B12A4866}"/>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1">
              <a:extLst>
                <a:ext uri="{FF2B5EF4-FFF2-40B4-BE49-F238E27FC236}">
                  <a16:creationId xmlns:a16="http://schemas.microsoft.com/office/drawing/2014/main" id="{58F118B5-47AF-2042-A57B-E5451F12B75A}"/>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2">
              <a:extLst>
                <a:ext uri="{FF2B5EF4-FFF2-40B4-BE49-F238E27FC236}">
                  <a16:creationId xmlns:a16="http://schemas.microsoft.com/office/drawing/2014/main" id="{1FED35D5-480E-FD43-96E4-3720A34B1FC3}"/>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3">
              <a:extLst>
                <a:ext uri="{FF2B5EF4-FFF2-40B4-BE49-F238E27FC236}">
                  <a16:creationId xmlns:a16="http://schemas.microsoft.com/office/drawing/2014/main" id="{E1C00C12-CE6A-BD4B-AA79-1FC71AFB6431}"/>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4">
              <a:extLst>
                <a:ext uri="{FF2B5EF4-FFF2-40B4-BE49-F238E27FC236}">
                  <a16:creationId xmlns:a16="http://schemas.microsoft.com/office/drawing/2014/main" id="{25677747-8764-0E43-99B9-6C668DEFC837}"/>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5">
              <a:extLst>
                <a:ext uri="{FF2B5EF4-FFF2-40B4-BE49-F238E27FC236}">
                  <a16:creationId xmlns:a16="http://schemas.microsoft.com/office/drawing/2014/main" id="{E57274FD-797D-4845-930E-B26BF966441B}"/>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6">
              <a:extLst>
                <a:ext uri="{FF2B5EF4-FFF2-40B4-BE49-F238E27FC236}">
                  <a16:creationId xmlns:a16="http://schemas.microsoft.com/office/drawing/2014/main" id="{D2368C4C-AC05-474F-AD41-6897FDE22F8D}"/>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7">
              <a:extLst>
                <a:ext uri="{FF2B5EF4-FFF2-40B4-BE49-F238E27FC236}">
                  <a16:creationId xmlns:a16="http://schemas.microsoft.com/office/drawing/2014/main" id="{7FDD9ED9-ED4A-FC43-BBAC-A61F66E5D2CF}"/>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8">
              <a:extLst>
                <a:ext uri="{FF2B5EF4-FFF2-40B4-BE49-F238E27FC236}">
                  <a16:creationId xmlns:a16="http://schemas.microsoft.com/office/drawing/2014/main" id="{1BA1BFFC-D108-334C-A78C-3E31E56C0E68}"/>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9">
              <a:extLst>
                <a:ext uri="{FF2B5EF4-FFF2-40B4-BE49-F238E27FC236}">
                  <a16:creationId xmlns:a16="http://schemas.microsoft.com/office/drawing/2014/main" id="{C14D91C2-11C1-5E4C-9093-64D6FFA41CCF}"/>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DC2D1722-7B76-4B22-A7E7-1B896EAB67D6}"/>
              </a:ext>
            </a:extLst>
          </p:cNvPr>
          <p:cNvGrpSpPr/>
          <p:nvPr userDrawn="1"/>
        </p:nvGrpSpPr>
        <p:grpSpPr>
          <a:xfrm>
            <a:off x="-3" y="820243"/>
            <a:ext cx="12192003" cy="88389"/>
            <a:chOff x="-3" y="794367"/>
            <a:chExt cx="12192003" cy="88389"/>
          </a:xfrm>
        </p:grpSpPr>
        <p:sp>
          <p:nvSpPr>
            <p:cNvPr id="63" name="正方形/長方形 11">
              <a:extLst>
                <a:ext uri="{FF2B5EF4-FFF2-40B4-BE49-F238E27FC236}">
                  <a16:creationId xmlns:a16="http://schemas.microsoft.com/office/drawing/2014/main" id="{E0E886C2-CE26-445B-9CD7-61273D452CCB}"/>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64" name="グループ化 62">
              <a:extLst>
                <a:ext uri="{FF2B5EF4-FFF2-40B4-BE49-F238E27FC236}">
                  <a16:creationId xmlns:a16="http://schemas.microsoft.com/office/drawing/2014/main" id="{664F9041-9DAB-4CDA-B2C8-D7294720CA66}"/>
                </a:ext>
              </a:extLst>
            </p:cNvPr>
            <p:cNvGrpSpPr/>
            <p:nvPr userDrawn="1"/>
          </p:nvGrpSpPr>
          <p:grpSpPr bwMode="gray">
            <a:xfrm>
              <a:off x="-3" y="794367"/>
              <a:ext cx="1757857" cy="88389"/>
              <a:chOff x="312738" y="2747963"/>
              <a:chExt cx="1970087" cy="109537"/>
            </a:xfrm>
          </p:grpSpPr>
          <p:sp>
            <p:nvSpPr>
              <p:cNvPr id="65" name="正方形/長方形 69">
                <a:extLst>
                  <a:ext uri="{FF2B5EF4-FFF2-40B4-BE49-F238E27FC236}">
                    <a16:creationId xmlns:a16="http://schemas.microsoft.com/office/drawing/2014/main" id="{16E8623F-BD60-46BF-B867-D896D0CEF874}"/>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66" name="正方形/長方形 70">
                <a:extLst>
                  <a:ext uri="{FF2B5EF4-FFF2-40B4-BE49-F238E27FC236}">
                    <a16:creationId xmlns:a16="http://schemas.microsoft.com/office/drawing/2014/main" id="{F9CBBBEB-08CF-43CF-BF98-D66DECB9D532}"/>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7" name="Title Placeholder 1">
            <a:extLst>
              <a:ext uri="{FF2B5EF4-FFF2-40B4-BE49-F238E27FC236}">
                <a16:creationId xmlns:a16="http://schemas.microsoft.com/office/drawing/2014/main" id="{AE7DD297-7E22-475F-B18C-AFDD04F23F0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1965061983"/>
      </p:ext>
    </p:extLst>
  </p:cSld>
  <p:clrMapOvr>
    <a:overrideClrMapping bg1="lt1" tx1="dk1" bg2="lt2" tx2="dk2" accent1="accent1" accent2="accent2" accent3="accent3" accent4="accent4" accent5="accent5" accent6="accent6" hlink="hlink" folHlink="folHlink"/>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amco_Systems_logo_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FA5C05-BA94-544D-961C-C2ED158C64F9}"/>
              </a:ext>
            </a:extLst>
          </p:cNvPr>
          <p:cNvPicPr>
            <a:picLocks noChangeAspect="1"/>
          </p:cNvPicPr>
          <p:nvPr/>
        </p:nvPicPr>
        <p:blipFill>
          <a:blip r:embed="rId2" cstate="screen">
            <a:biLevel thresh="50000"/>
            <a:extLst>
              <a:ext uri="{28A0092B-C50C-407E-A947-70E740481C1C}">
                <a14:useLocalDpi xmlns:a14="http://schemas.microsoft.com/office/drawing/2010/main"/>
              </a:ext>
            </a:extLst>
          </a:blip>
          <a:stretch>
            <a:fillRect/>
          </a:stretch>
        </p:blipFill>
        <p:spPr>
          <a:xfrm>
            <a:off x="3503419" y="2874305"/>
            <a:ext cx="5185162" cy="1109389"/>
          </a:xfrm>
          <a:prstGeom prst="rect">
            <a:avLst/>
          </a:prstGeom>
        </p:spPr>
      </p:pic>
      <p:sp>
        <p:nvSpPr>
          <p:cNvPr id="3" name="TextBox 2">
            <a:extLst>
              <a:ext uri="{FF2B5EF4-FFF2-40B4-BE49-F238E27FC236}">
                <a16:creationId xmlns:a16="http://schemas.microsoft.com/office/drawing/2014/main" id="{E5371ECE-DD9E-43C6-916D-C584ADB922F7}"/>
              </a:ext>
            </a:extLst>
          </p:cNvPr>
          <p:cNvSpPr txBox="1"/>
          <p:nvPr userDrawn="1"/>
        </p:nvSpPr>
        <p:spPr>
          <a:xfrm>
            <a:off x="-1" y="6418926"/>
            <a:ext cx="5812971" cy="455537"/>
          </a:xfrm>
          <a:prstGeom prst="rect">
            <a:avLst/>
          </a:prstGeom>
          <a:solidFill>
            <a:srgbClr val="1CADE4"/>
          </a:solidFill>
        </p:spPr>
        <p:txBody>
          <a:bodyPr wrap="square" lIns="268927" tIns="143428" rIns="179285" bIns="143428" rtlCol="0">
            <a:spAutoFit/>
          </a:bodyPr>
          <a:lstStyle/>
          <a:p>
            <a:endParaRPr lang="en-US" sz="1078" b="0" i="0" dirty="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9080980"/>
      </p:ext>
    </p:extLst>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1_Ramco_Systems_logo_slide">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D5F59-8F9C-DB4E-9892-34A03890C980}"/>
              </a:ext>
            </a:extLst>
          </p:cNvPr>
          <p:cNvSpPr txBox="1"/>
          <p:nvPr/>
        </p:nvSpPr>
        <p:spPr>
          <a:xfrm>
            <a:off x="642551" y="2669059"/>
            <a:ext cx="3286898" cy="960263"/>
          </a:xfrm>
          <a:prstGeom prst="rect">
            <a:avLst/>
          </a:prstGeom>
          <a:noFill/>
        </p:spPr>
        <p:txBody>
          <a:bodyPr wrap="square" lIns="182880" tIns="146304" rIns="182880" bIns="146304" rtlCol="0">
            <a:spAutoFit/>
          </a:bodyPr>
          <a:lstStyle/>
          <a:p>
            <a:pPr>
              <a:lnSpc>
                <a:spcPct val="90000"/>
              </a:lnSpc>
              <a:spcAft>
                <a:spcPts val="600"/>
              </a:spcAft>
            </a:pPr>
            <a:r>
              <a:rPr kumimoji="0" lang="en-US" sz="48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Thank You</a:t>
            </a:r>
            <a:endParaRPr lang="en-GB" sz="4400" dirty="0">
              <a:solidFill>
                <a:schemeClr val="bg1"/>
              </a:solidFill>
            </a:endParaRPr>
          </a:p>
        </p:txBody>
      </p:sp>
      <p:sp>
        <p:nvSpPr>
          <p:cNvPr id="3" name="TextBox 2">
            <a:extLst>
              <a:ext uri="{FF2B5EF4-FFF2-40B4-BE49-F238E27FC236}">
                <a16:creationId xmlns:a16="http://schemas.microsoft.com/office/drawing/2014/main" id="{ED7F071A-DAB2-6141-B563-A5D6B304DB0D}"/>
              </a:ext>
            </a:extLst>
          </p:cNvPr>
          <p:cNvSpPr txBox="1"/>
          <p:nvPr/>
        </p:nvSpPr>
        <p:spPr>
          <a:xfrm>
            <a:off x="642551" y="5548184"/>
            <a:ext cx="11219935" cy="1134157"/>
          </a:xfrm>
          <a:prstGeom prst="rect">
            <a:avLst/>
          </a:prstGeom>
          <a:noFill/>
        </p:spPr>
        <p:txBody>
          <a:bodyPr wrap="square" lIns="182880" tIns="146304" rIns="182880" bIns="146304" rtlCol="0">
            <a:spAutoFit/>
          </a:bodyPr>
          <a:lstStyle/>
          <a:p>
            <a:pPr algn="just">
              <a:lnSpc>
                <a:spcPct val="90000"/>
              </a:lnSpc>
              <a:spcAft>
                <a:spcPts val="600"/>
              </a:spcAft>
            </a:pPr>
            <a:r>
              <a:rPr lang="en-GB" sz="1100" dirty="0">
                <a:solidFill>
                  <a:schemeClr val="bg1"/>
                </a:solidFill>
                <a:latin typeface="+mj-lt"/>
              </a:rPr>
              <a:t>Copyright 2023, Ramco Systems Limited. Information subject to change. All rights acknowledged.</a:t>
            </a:r>
          </a:p>
          <a:p>
            <a:pPr algn="just">
              <a:lnSpc>
                <a:spcPct val="90000"/>
              </a:lnSpc>
              <a:spcAft>
                <a:spcPts val="600"/>
              </a:spcAft>
            </a:pPr>
            <a:r>
              <a:rPr lang="en-GB" sz="1100" dirty="0">
                <a:solidFill>
                  <a:schemeClr val="bg1"/>
                </a:solidFill>
                <a:latin typeface="+mj-lt"/>
              </a:rPr>
              <a:t>The contents and information contained in this brochure are intended for general marketing purposes only and should not be relied upon by any person as being complete or accurate. Ramco Systems Limited, its group, employees, agents and other representatives will not accept any liability suffered or incurred by any person arising out of or in connection with any reliance on the content of or information contained in this brochure. This limitation applies to all loss or damage of any kind, including but not limited to, compensatory, direct, indirect or consequential damage, loss of income or profit, loss of or damage to property and claims by third party.</a:t>
            </a:r>
          </a:p>
        </p:txBody>
      </p:sp>
      <p:sp>
        <p:nvSpPr>
          <p:cNvPr id="5" name="TextBox 4">
            <a:extLst>
              <a:ext uri="{FF2B5EF4-FFF2-40B4-BE49-F238E27FC236}">
                <a16:creationId xmlns:a16="http://schemas.microsoft.com/office/drawing/2014/main" id="{BAFC193F-DCD4-7440-99CB-4B2ADE99E97B}"/>
              </a:ext>
            </a:extLst>
          </p:cNvPr>
          <p:cNvSpPr txBox="1"/>
          <p:nvPr/>
        </p:nvSpPr>
        <p:spPr>
          <a:xfrm>
            <a:off x="8789773" y="2539663"/>
            <a:ext cx="3286898" cy="926407"/>
          </a:xfrm>
          <a:prstGeom prst="rect">
            <a:avLst/>
          </a:prstGeom>
          <a:noFill/>
        </p:spPr>
        <p:txBody>
          <a:bodyPr wrap="square" lIns="182880" tIns="146304" rIns="182880" bIns="146304" rtlCol="0">
            <a:spAutoFit/>
          </a:bodyPr>
          <a:lstStyle/>
          <a:p>
            <a:pPr>
              <a:lnSpc>
                <a:spcPct val="90000"/>
              </a:lnSpc>
              <a:spcAft>
                <a:spcPts val="600"/>
              </a:spcAft>
            </a:pP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2">
                  <a:extLst>
                    <a:ext uri="{A12FA001-AC4F-418D-AE19-62706E023703}">
                      <ahyp:hlinkClr xmlns:ahyp="http://schemas.microsoft.com/office/drawing/2018/hyperlinkcolor" val="tx"/>
                    </a:ext>
                  </a:extLst>
                </a:hlinkClick>
              </a:rPr>
              <a:t>contact@ramco.com</a:t>
            </a: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 </a:t>
            </a:r>
          </a:p>
          <a:p>
            <a:pPr>
              <a:lnSpc>
                <a:spcPct val="90000"/>
              </a:lnSpc>
              <a:spcAft>
                <a:spcPts val="600"/>
              </a:spcAft>
            </a:pP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3">
                  <a:extLst>
                    <a:ext uri="{A12FA001-AC4F-418D-AE19-62706E023703}">
                      <ahyp:hlinkClr xmlns:ahyp="http://schemas.microsoft.com/office/drawing/2018/hyperlinkcolor" val="tx"/>
                    </a:ext>
                  </a:extLst>
                </a:hlinkClick>
              </a:rPr>
              <a:t>www.ramco.com</a:t>
            </a: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 </a:t>
            </a:r>
            <a:endParaRPr lang="en-GB" sz="1800" dirty="0">
              <a:solidFill>
                <a:schemeClr val="bg1"/>
              </a:solidFill>
            </a:endParaRPr>
          </a:p>
        </p:txBody>
      </p:sp>
      <p:pic>
        <p:nvPicPr>
          <p:cNvPr id="6" name="Picture 5">
            <a:extLst>
              <a:ext uri="{FF2B5EF4-FFF2-40B4-BE49-F238E27FC236}">
                <a16:creationId xmlns:a16="http://schemas.microsoft.com/office/drawing/2014/main" id="{2FC73F9F-4D83-4119-8062-284A38E51D73}"/>
              </a:ext>
            </a:extLst>
          </p:cNvPr>
          <p:cNvPicPr>
            <a:picLocks noChangeAspect="1"/>
          </p:cNvPicPr>
          <p:nvPr userDrawn="1"/>
        </p:nvPicPr>
        <p:blipFill>
          <a:blip r:embed="rId4" cstate="screen">
            <a:biLevel thresh="50000"/>
            <a:extLst>
              <a:ext uri="{28A0092B-C50C-407E-A947-70E740481C1C}">
                <a14:useLocalDpi xmlns:a14="http://schemas.microsoft.com/office/drawing/2010/main"/>
              </a:ext>
            </a:extLst>
          </a:blip>
          <a:stretch>
            <a:fillRect/>
          </a:stretch>
        </p:blipFill>
        <p:spPr>
          <a:xfrm>
            <a:off x="10433222" y="366919"/>
            <a:ext cx="1499901" cy="320911"/>
          </a:xfrm>
          <a:prstGeom prst="rect">
            <a:avLst/>
          </a:prstGeom>
        </p:spPr>
      </p:pic>
    </p:spTree>
    <p:extLst>
      <p:ext uri="{BB962C8B-B14F-4D97-AF65-F5344CB8AC3E}">
        <p14:creationId xmlns:p14="http://schemas.microsoft.com/office/powerpoint/2010/main" val="2889617142"/>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5" name="Do not use"/>
          <p:cNvSpPr txBox="1"/>
          <p:nvPr userDrawn="1"/>
        </p:nvSpPr>
        <p:spPr>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4400" b="0" noProof="0" dirty="0">
                <a:solidFill>
                  <a:schemeClr val="bg1"/>
                </a:solidFill>
              </a:rPr>
              <a:t>If you see any </a:t>
            </a:r>
            <a:r>
              <a:rPr lang="en-US" sz="4400" b="1" i="1" noProof="0" dirty="0">
                <a:solidFill>
                  <a:schemeClr val="bg1"/>
                </a:solidFill>
              </a:rPr>
              <a:t>layouts after this </a:t>
            </a:r>
            <a:r>
              <a:rPr lang="en-US" sz="4400" b="0" i="0" noProof="0" dirty="0">
                <a:solidFill>
                  <a:schemeClr val="bg1"/>
                </a:solidFill>
              </a:rPr>
              <a:t>one</a:t>
            </a:r>
            <a:r>
              <a:rPr lang="en-US" sz="4400" b="1" i="1" noProof="0" dirty="0">
                <a:solidFill>
                  <a:schemeClr val="bg1"/>
                </a:solidFill>
              </a:rPr>
              <a:t>,</a:t>
            </a:r>
            <a:br>
              <a:rPr lang="en-US" sz="4400" b="0" i="0" noProof="0" dirty="0">
                <a:solidFill>
                  <a:schemeClr val="bg1"/>
                </a:solidFill>
              </a:rPr>
            </a:br>
            <a:r>
              <a:rPr lang="en-US" sz="4400" b="0" noProof="0" dirty="0">
                <a:solidFill>
                  <a:schemeClr val="bg1"/>
                </a:solidFill>
              </a:rPr>
              <a:t>do not use them. These layouts </a:t>
            </a:r>
            <a:r>
              <a:rPr lang="en-US" sz="4400" b="1" i="1" u="none" noProof="0" dirty="0">
                <a:solidFill>
                  <a:schemeClr val="bg1"/>
                </a:solidFill>
              </a:rPr>
              <a:t>are not </a:t>
            </a:r>
            <a:r>
              <a:rPr lang="en-US" sz="4400" b="0" noProof="0" dirty="0">
                <a:solidFill>
                  <a:schemeClr val="bg1"/>
                </a:solidFill>
              </a:rPr>
              <a:t>part of our corporate template.</a:t>
            </a:r>
            <a:br>
              <a:rPr lang="en-US" sz="2800" b="0" noProof="0" dirty="0">
                <a:solidFill>
                  <a:schemeClr val="bg1"/>
                </a:solidFill>
              </a:rPr>
            </a:br>
            <a:br>
              <a:rPr lang="en-US" sz="2800" b="0" noProof="0" dirty="0">
                <a:solidFill>
                  <a:schemeClr val="bg1"/>
                </a:solidFill>
              </a:rPr>
            </a:br>
            <a:endParaRPr lang="en-US" sz="2800" b="0" noProof="0" dirty="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US" sz="13800" b="1" i="1" noProof="0" dirty="0">
                <a:solidFill>
                  <a:schemeClr val="bg1"/>
                </a:solidFill>
              </a:rPr>
              <a:t>Do not use </a:t>
            </a:r>
            <a:endParaRPr lang="en-US" sz="2400" b="1" i="1"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Also notice: Layouts after this might contain potential confidential information.</a:t>
            </a:r>
            <a:br>
              <a:rPr lang="en-US" sz="1800" b="0" noProof="0" dirty="0">
                <a:solidFill>
                  <a:schemeClr val="bg1"/>
                </a:solidFill>
              </a:rPr>
            </a:br>
            <a:endParaRPr lang="en-US" sz="1800" b="0" noProof="0" dirty="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a:xfrm>
            <a:off x="875270" y="6432550"/>
            <a:ext cx="2743200" cy="2160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C16F-1C62-447A-91D5-C3D75F6D2ED0}" type="datetime3">
              <a:rPr lang="en-US" smtClean="0"/>
              <a:pPr/>
              <a:t>21 June 2023</a:t>
            </a:fld>
            <a:endParaRPr lang="en-US" dirty="0"/>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a:xfrm>
            <a:off x="0" y="6912000"/>
            <a:ext cx="0" cy="0"/>
          </a:xfrm>
          <a:prstGeom prst="rect">
            <a:avLst/>
          </a:prstGeom>
        </p:spPr>
        <p:txBody>
          <a:bodyPr/>
          <a:lstStyle>
            <a:lvl1pPr>
              <a:defRPr>
                <a:noFill/>
              </a:defRPr>
            </a:lvl1pPr>
          </a:lstStyle>
          <a:p>
            <a:endParaRPr lang="en-US" dirty="0"/>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a:xfrm flipV="1">
            <a:off x="0" y="6912000"/>
            <a:ext cx="0" cy="0"/>
          </a:xfrm>
          <a:prstGeom prst="rect">
            <a:avLst/>
          </a:prstGeom>
        </p:spPr>
        <p:txBody>
          <a:bodyPr/>
          <a:lstStyle>
            <a:lvl1pPr>
              <a:defRPr>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9957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amco_Systems_Title_Slide_Gray">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529335"/>
            <a:ext cx="8067822" cy="899665"/>
          </a:xfrm>
          <a:prstGeom prst="rect">
            <a:avLst/>
          </a:prstGeom>
        </p:spPr>
        <p:txBody>
          <a:bodyPr anchor="t" anchorCtr="0"/>
          <a:lstStyle>
            <a:lvl1pPr>
              <a:defRPr lang="en-US" sz="4705" b="0" i="0" kern="1200" cap="none" spc="-98" baseline="0" dirty="0">
                <a:ln w="3175">
                  <a:noFill/>
                </a:ln>
                <a:solidFill>
                  <a:srgbClr val="00B0F0"/>
                </a:soli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endParaRPr lang="en-US" dirty="0"/>
          </a:p>
        </p:txBody>
      </p:sp>
    </p:spTree>
    <p:extLst>
      <p:ext uri="{BB962C8B-B14F-4D97-AF65-F5344CB8AC3E}">
        <p14:creationId xmlns:p14="http://schemas.microsoft.com/office/powerpoint/2010/main" val="1512570343"/>
      </p:ext>
    </p:extLst>
  </p:cSld>
  <p:clrMapOvr>
    <a:overrideClrMapping bg1="lt1" tx1="dk1" bg2="lt2" tx2="dk2" accent1="accent1" accent2="accent2" accent3="accent3" accent4="accent4" accent5="accent5" accent6="accent6" hlink="hlink" folHlink="folHlink"/>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amco_Systems_P.Title_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b="0" i="0" spc="-98" baseline="0">
                <a:solidFill>
                  <a:schemeClr val="accent1"/>
                </a:solidFill>
                <a:latin typeface="Calibri Light" panose="020F0302020204030204" pitchFamily="34" charset="0"/>
                <a:cs typeface="Calibri Light" panose="020F0302020204030204" pitchFamily="34" charset="0"/>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rgbClr val="171717"/>
                </a:solidFill>
                <a:latin typeface="Calibri Light" panose="020F0302020204030204" pitchFamily="34" charset="0"/>
                <a:cs typeface="Calibri Light" panose="020F0302020204030204" pitchFamily="34" charset="0"/>
              </a:defRPr>
            </a:lvl1pPr>
          </a:lstStyle>
          <a:p>
            <a:pPr lvl="0"/>
            <a:r>
              <a:rPr lang="en-US" dirty="0"/>
              <a:t>Speaker Name</a:t>
            </a:r>
          </a:p>
        </p:txBody>
      </p:sp>
      <p:grpSp>
        <p:nvGrpSpPr>
          <p:cNvPr id="4" name="Group 3">
            <a:extLst>
              <a:ext uri="{FF2B5EF4-FFF2-40B4-BE49-F238E27FC236}">
                <a16:creationId xmlns:a16="http://schemas.microsoft.com/office/drawing/2014/main" id="{07086E06-BBE4-4CDC-B9DA-01C378633BD7}"/>
              </a:ext>
            </a:extLst>
          </p:cNvPr>
          <p:cNvGrpSpPr/>
          <p:nvPr userDrawn="1"/>
        </p:nvGrpSpPr>
        <p:grpSpPr>
          <a:xfrm>
            <a:off x="269301" y="3833731"/>
            <a:ext cx="8964185" cy="45719"/>
            <a:chOff x="-3" y="794367"/>
            <a:chExt cx="12192003" cy="88389"/>
          </a:xfrm>
        </p:grpSpPr>
        <p:sp>
          <p:nvSpPr>
            <p:cNvPr id="6" name="正方形/長方形 11">
              <a:extLst>
                <a:ext uri="{FF2B5EF4-FFF2-40B4-BE49-F238E27FC236}">
                  <a16:creationId xmlns:a16="http://schemas.microsoft.com/office/drawing/2014/main" id="{AAA8E08E-1368-4CF8-9CF0-2C5C6DF483A8}"/>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7" name="グループ化 62">
              <a:extLst>
                <a:ext uri="{FF2B5EF4-FFF2-40B4-BE49-F238E27FC236}">
                  <a16:creationId xmlns:a16="http://schemas.microsoft.com/office/drawing/2014/main" id="{9A2A0C63-62C3-47E7-AFEE-78B6192B1035}"/>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D5690517-BC33-467E-A712-AB6AD76CCD59}"/>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0" name="正方形/長方形 70">
                <a:extLst>
                  <a:ext uri="{FF2B5EF4-FFF2-40B4-BE49-F238E27FC236}">
                    <a16:creationId xmlns:a16="http://schemas.microsoft.com/office/drawing/2014/main" id="{1DFA0450-FB78-493D-B1D0-55DC078E4A0D}"/>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5963744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04DA-BB47-4750-8A44-88B15E82698A}"/>
              </a:ext>
            </a:extLst>
          </p:cNvPr>
          <p:cNvSpPr>
            <a:spLocks noGrp="1"/>
          </p:cNvSpPr>
          <p:nvPr>
            <p:ph type="ctrTitle" hasCustomPrompt="1"/>
          </p:nvPr>
        </p:nvSpPr>
        <p:spPr>
          <a:xfrm>
            <a:off x="1598907" y="809849"/>
            <a:ext cx="8815185" cy="494203"/>
          </a:xfrm>
          <a:prstGeom prst="rect">
            <a:avLst/>
          </a:prstGeom>
        </p:spPr>
        <p:txBody>
          <a:bodyPr anchor="ctr"/>
          <a:lstStyle>
            <a:lvl1pPr algn="l">
              <a:defRPr sz="4800">
                <a:solidFill>
                  <a:srgbClr val="00B0F0"/>
                </a:solidFill>
              </a:defRPr>
            </a:lvl1pPr>
          </a:lstStyle>
          <a:p>
            <a:r>
              <a:rPr lang="en-US" dirty="0"/>
              <a:t>Agenda</a:t>
            </a:r>
          </a:p>
        </p:txBody>
      </p:sp>
      <p:sp>
        <p:nvSpPr>
          <p:cNvPr id="3" name="Subtitle 2">
            <a:extLst>
              <a:ext uri="{FF2B5EF4-FFF2-40B4-BE49-F238E27FC236}">
                <a16:creationId xmlns:a16="http://schemas.microsoft.com/office/drawing/2014/main" id="{177D401E-C526-460A-93D8-F3AC71E51603}"/>
              </a:ext>
            </a:extLst>
          </p:cNvPr>
          <p:cNvSpPr>
            <a:spLocks noGrp="1"/>
          </p:cNvSpPr>
          <p:nvPr>
            <p:ph type="subTitle" idx="1" hasCustomPrompt="1"/>
          </p:nvPr>
        </p:nvSpPr>
        <p:spPr>
          <a:xfrm>
            <a:off x="1598907" y="2057400"/>
            <a:ext cx="8815185" cy="3106738"/>
          </a:xfrm>
          <a:prstGeom prst="rect">
            <a:avLst/>
          </a:prstGeom>
        </p:spPr>
        <p:txBody>
          <a:bodyPr lIns="72000" tIns="0" rIns="72000" bIns="0"/>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b="0">
                <a:solidFill>
                  <a:schemeClr val="tx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Sample text</a:t>
            </a:r>
          </a:p>
          <a:p>
            <a:r>
              <a:rPr lang="en-US" dirty="0"/>
              <a:t>Sample text</a:t>
            </a:r>
          </a:p>
          <a:p>
            <a:r>
              <a:rPr lang="en-US" dirty="0"/>
              <a:t>Sample text</a:t>
            </a:r>
          </a:p>
          <a:p>
            <a:endParaRPr lang="en-US" dirty="0"/>
          </a:p>
        </p:txBody>
      </p:sp>
      <p:grpSp>
        <p:nvGrpSpPr>
          <p:cNvPr id="8" name="グループ化 39">
            <a:extLst>
              <a:ext uri="{FF2B5EF4-FFF2-40B4-BE49-F238E27FC236}">
                <a16:creationId xmlns:a16="http://schemas.microsoft.com/office/drawing/2014/main" id="{B3FFABD1-269F-4846-BFA7-64B93DCEC6FF}"/>
              </a:ext>
            </a:extLst>
          </p:cNvPr>
          <p:cNvGrpSpPr/>
          <p:nvPr userDrawn="1"/>
        </p:nvGrpSpPr>
        <p:grpSpPr bwMode="gray">
          <a:xfrm>
            <a:off x="263526" y="1527210"/>
            <a:ext cx="11664950" cy="129984"/>
            <a:chOff x="324487" y="2057426"/>
            <a:chExt cx="8495663" cy="97488"/>
          </a:xfrm>
        </p:grpSpPr>
        <p:sp>
          <p:nvSpPr>
            <p:cNvPr id="9" name="正方形/長方形 11">
              <a:extLst>
                <a:ext uri="{FF2B5EF4-FFF2-40B4-BE49-F238E27FC236}">
                  <a16:creationId xmlns:a16="http://schemas.microsoft.com/office/drawing/2014/main" id="{4E3F898B-5217-45A3-AF93-4EDA063B5749}"/>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0" name="グループ化 16">
              <a:extLst>
                <a:ext uri="{FF2B5EF4-FFF2-40B4-BE49-F238E27FC236}">
                  <a16:creationId xmlns:a16="http://schemas.microsoft.com/office/drawing/2014/main" id="{CEAA1F3A-29E0-4030-B5D2-D5DBBF92BB2E}"/>
                </a:ext>
              </a:extLst>
            </p:cNvPr>
            <p:cNvGrpSpPr/>
            <p:nvPr/>
          </p:nvGrpSpPr>
          <p:grpSpPr bwMode="gray">
            <a:xfrm>
              <a:off x="324487" y="2057426"/>
              <a:ext cx="1938812" cy="97488"/>
              <a:chOff x="312738" y="2747963"/>
              <a:chExt cx="1970087" cy="109537"/>
            </a:xfrm>
          </p:grpSpPr>
          <p:sp>
            <p:nvSpPr>
              <p:cNvPr id="11" name="正方形/長方形 42">
                <a:extLst>
                  <a:ext uri="{FF2B5EF4-FFF2-40B4-BE49-F238E27FC236}">
                    <a16:creationId xmlns:a16="http://schemas.microsoft.com/office/drawing/2014/main" id="{6DDE0990-A36E-471E-933F-CBBD7D5F100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43">
                <a:extLst>
                  <a:ext uri="{FF2B5EF4-FFF2-40B4-BE49-F238E27FC236}">
                    <a16:creationId xmlns:a16="http://schemas.microsoft.com/office/drawing/2014/main" id="{CCC91D33-C000-46EE-8043-68A33CD8C5CB}"/>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317372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1_Cover Slide1">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2705093"/>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7" name="Confidential" hidden="1">
            <a:extLst>
              <a:ext uri="{FF2B5EF4-FFF2-40B4-BE49-F238E27FC236}">
                <a16:creationId xmlns:a16="http://schemas.microsoft.com/office/drawing/2014/main" id="{5400EBF5-6B37-4F09-9C6C-F10AF0EBA46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5" name="Public" hidden="1">
            <a:extLst>
              <a:ext uri="{FF2B5EF4-FFF2-40B4-BE49-F238E27FC236}">
                <a16:creationId xmlns:a16="http://schemas.microsoft.com/office/drawing/2014/main" id="{AB30B44C-1FAC-42B1-91D5-52C0DDB28E02}"/>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28" name="Strictly" hidden="1">
            <a:extLst>
              <a:ext uri="{FF2B5EF4-FFF2-40B4-BE49-F238E27FC236}">
                <a16:creationId xmlns:a16="http://schemas.microsoft.com/office/drawing/2014/main" id="{9AC1ADDA-FB08-4CB7-975F-8B02766198B4}"/>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3" name="Title 2">
            <a:extLst>
              <a:ext uri="{FF2B5EF4-FFF2-40B4-BE49-F238E27FC236}">
                <a16:creationId xmlns:a16="http://schemas.microsoft.com/office/drawing/2014/main" id="{E0EB51C1-5165-4F3F-91C3-8B1849553AFA}"/>
              </a:ext>
            </a:extLst>
          </p:cNvPr>
          <p:cNvSpPr>
            <a:spLocks noGrp="1"/>
          </p:cNvSpPr>
          <p:nvPr>
            <p:ph type="title"/>
          </p:nvPr>
        </p:nvSpPr>
        <p:spPr>
          <a:xfrm>
            <a:off x="696150" y="1509514"/>
            <a:ext cx="10515600" cy="1325563"/>
          </a:xfrm>
          <a:prstGeom prst="rect">
            <a:avLst/>
          </a:prstGeom>
        </p:spPr>
        <p:txBody>
          <a:bodyPr anchor="ctr"/>
          <a:lstStyle>
            <a:lvl1pPr algn="ctr">
              <a:defRPr sz="4800"/>
            </a:lvl1pPr>
          </a:lstStyle>
          <a:p>
            <a:r>
              <a:rPr lang="en-US"/>
              <a:t>Click to edit Master title style</a:t>
            </a:r>
            <a:endParaRPr lang="en-IN"/>
          </a:p>
        </p:txBody>
      </p:sp>
      <p:sp>
        <p:nvSpPr>
          <p:cNvPr id="11" name="Content Placeholder 25">
            <a:extLst>
              <a:ext uri="{FF2B5EF4-FFF2-40B4-BE49-F238E27FC236}">
                <a16:creationId xmlns:a16="http://schemas.microsoft.com/office/drawing/2014/main" id="{FAE0A97D-3C1E-4D13-B8A9-CAA177963C4C}"/>
              </a:ext>
            </a:extLst>
          </p:cNvPr>
          <p:cNvSpPr>
            <a:spLocks noGrp="1"/>
          </p:cNvSpPr>
          <p:nvPr>
            <p:ph sz="quarter" idx="29"/>
          </p:nvPr>
        </p:nvSpPr>
        <p:spPr>
          <a:xfrm>
            <a:off x="1674879" y="2835077"/>
            <a:ext cx="8801532" cy="3160774"/>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17763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3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1843143" y="1469901"/>
            <a:ext cx="9010538"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60727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696150" y="909926"/>
            <a:ext cx="3277496" cy="3269275"/>
          </a:xfrm>
          <a:prstGeom prst="rect">
            <a:avLst/>
          </a:prstGeom>
        </p:spPr>
        <p:txBody>
          <a:bodyPr/>
          <a:lstStyle/>
          <a:p>
            <a:pPr lvl="0"/>
            <a:r>
              <a:rPr lang="en-US"/>
              <a:t>Click to edit Master text styles</a:t>
            </a:r>
          </a:p>
        </p:txBody>
      </p:sp>
      <p:sp>
        <p:nvSpPr>
          <p:cNvPr id="15" name="Content Placeholder 25">
            <a:extLst>
              <a:ext uri="{FF2B5EF4-FFF2-40B4-BE49-F238E27FC236}">
                <a16:creationId xmlns:a16="http://schemas.microsoft.com/office/drawing/2014/main" id="{8E88EB96-2CA7-4EE6-A2CF-1CE3E546419B}"/>
              </a:ext>
            </a:extLst>
          </p:cNvPr>
          <p:cNvSpPr>
            <a:spLocks noGrp="1"/>
          </p:cNvSpPr>
          <p:nvPr>
            <p:ph sz="quarter" idx="30"/>
          </p:nvPr>
        </p:nvSpPr>
        <p:spPr>
          <a:xfrm>
            <a:off x="4576088" y="909926"/>
            <a:ext cx="3277496" cy="3269275"/>
          </a:xfrm>
          <a:prstGeom prst="rect">
            <a:avLst/>
          </a:prstGeom>
        </p:spPr>
        <p:txBody>
          <a:bodyPr/>
          <a:lstStyle/>
          <a:p>
            <a:pPr lvl="0"/>
            <a:r>
              <a:rPr lang="en-US"/>
              <a:t>Click to edit Master text styles</a:t>
            </a:r>
          </a:p>
        </p:txBody>
      </p:sp>
      <p:sp>
        <p:nvSpPr>
          <p:cNvPr id="21" name="Content Placeholder 25">
            <a:extLst>
              <a:ext uri="{FF2B5EF4-FFF2-40B4-BE49-F238E27FC236}">
                <a16:creationId xmlns:a16="http://schemas.microsoft.com/office/drawing/2014/main" id="{85DBD630-4A1A-4BF7-ADF7-4CDFCAEF98E0}"/>
              </a:ext>
            </a:extLst>
          </p:cNvPr>
          <p:cNvSpPr>
            <a:spLocks noGrp="1"/>
          </p:cNvSpPr>
          <p:nvPr>
            <p:ph sz="quarter" idx="31"/>
          </p:nvPr>
        </p:nvSpPr>
        <p:spPr>
          <a:xfrm>
            <a:off x="8456025" y="909926"/>
            <a:ext cx="3277496"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3893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1FA1A7-D61D-44A9-B526-41A454892FA4}"/>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dirty="0">
                <a:solidFill>
                  <a:schemeClr val="tx1"/>
                </a:solidFill>
                <a:latin typeface="Calibri Light" panose="020F0302020204030204" pitchFamily="34" charset="0"/>
                <a:cs typeface="Calibri Light" panose="020F0302020204030204" pitchFamily="34" charset="0"/>
              </a:rPr>
              <a:t>Copyright 2023, Ramco Systems Limited. Information subject to change. All rights acknowledged.</a:t>
            </a:r>
          </a:p>
        </p:txBody>
      </p:sp>
      <p:pic>
        <p:nvPicPr>
          <p:cNvPr id="6" name="Picture 5">
            <a:extLst>
              <a:ext uri="{FF2B5EF4-FFF2-40B4-BE49-F238E27FC236}">
                <a16:creationId xmlns:a16="http://schemas.microsoft.com/office/drawing/2014/main" id="{8B417537-8D0E-4B65-81E3-71B0835FF262}"/>
              </a:ext>
            </a:extLst>
          </p:cNvPr>
          <p:cNvPicPr>
            <a:picLocks noChangeAspect="1"/>
          </p:cNvPicPr>
          <p:nvPr userDrawn="1"/>
        </p:nvPicPr>
        <p:blipFill>
          <a:blip r:embed="rId39" cstate="screen">
            <a:extLst>
              <a:ext uri="{28A0092B-C50C-407E-A947-70E740481C1C}">
                <a14:useLocalDpi xmlns:a14="http://schemas.microsoft.com/office/drawing/2010/main"/>
              </a:ext>
            </a:extLst>
          </a:blip>
          <a:stretch>
            <a:fillRect/>
          </a:stretch>
        </p:blipFill>
        <p:spPr>
          <a:xfrm>
            <a:off x="10448952" y="6267089"/>
            <a:ext cx="1419339" cy="303674"/>
          </a:xfrm>
          <a:prstGeom prst="rect">
            <a:avLst/>
          </a:prstGeom>
        </p:spPr>
      </p:pic>
    </p:spTree>
    <p:extLst>
      <p:ext uri="{BB962C8B-B14F-4D97-AF65-F5344CB8AC3E}">
        <p14:creationId xmlns:p14="http://schemas.microsoft.com/office/powerpoint/2010/main" val="4280062295"/>
      </p:ext>
    </p:extLst>
  </p:cSld>
  <p:clrMap bg1="lt1" tx1="dk1" bg2="lt2" tx2="dk2" accent1="accent1" accent2="accent2" accent3="accent3" accent4="accent4" accent5="accent5" accent6="accent6" hlink="hlink" folHlink="folHlink"/>
  <p:sldLayoutIdLst>
    <p:sldLayoutId id="2147483763" r:id="rId1"/>
    <p:sldLayoutId id="2147483756" r:id="rId2"/>
    <p:sldLayoutId id="2147483754" r:id="rId3"/>
    <p:sldLayoutId id="2147483755" r:id="rId4"/>
    <p:sldLayoutId id="2147483757" r:id="rId5"/>
    <p:sldLayoutId id="2147483663" r:id="rId6"/>
    <p:sldLayoutId id="2147483661" r:id="rId7"/>
    <p:sldLayoutId id="2147483662" r:id="rId8"/>
    <p:sldLayoutId id="2147483775" r:id="rId9"/>
    <p:sldLayoutId id="2147483768" r:id="rId10"/>
    <p:sldLayoutId id="2147483769" r:id="rId11"/>
    <p:sldLayoutId id="2147483759" r:id="rId12"/>
    <p:sldLayoutId id="2147483760" r:id="rId13"/>
    <p:sldLayoutId id="2147483668" r:id="rId14"/>
    <p:sldLayoutId id="2147483741" r:id="rId15"/>
    <p:sldLayoutId id="2147483770" r:id="rId16"/>
    <p:sldLayoutId id="2147483771" r:id="rId17"/>
    <p:sldLayoutId id="2147483740" r:id="rId18"/>
    <p:sldLayoutId id="2147483679" r:id="rId19"/>
    <p:sldLayoutId id="2147483742" r:id="rId20"/>
    <p:sldLayoutId id="2147483743" r:id="rId21"/>
    <p:sldLayoutId id="2147483744" r:id="rId22"/>
    <p:sldLayoutId id="2147483745" r:id="rId23"/>
    <p:sldLayoutId id="2147483746" r:id="rId24"/>
    <p:sldLayoutId id="2147483747" r:id="rId25"/>
    <p:sldLayoutId id="2147483748" r:id="rId26"/>
    <p:sldLayoutId id="2147483749" r:id="rId27"/>
    <p:sldLayoutId id="2147483750" r:id="rId28"/>
    <p:sldLayoutId id="2147483751" r:id="rId29"/>
    <p:sldLayoutId id="2147483752" r:id="rId30"/>
    <p:sldLayoutId id="2147483773" r:id="rId31"/>
    <p:sldLayoutId id="2147483774" r:id="rId32"/>
    <p:sldLayoutId id="2147483728" r:id="rId33"/>
    <p:sldLayoutId id="2147483729" r:id="rId34"/>
    <p:sldLayoutId id="2147483765" r:id="rId35"/>
    <p:sldLayoutId id="2147483766" r:id="rId36"/>
    <p:sldLayoutId id="2147483700" r:id="rId37"/>
  </p:sldLayoutIdLst>
  <p:hf hdr="0" dt="0"/>
  <p:txStyles>
    <p:titleStyle>
      <a:lvl1pPr algn="l" defTabSz="914454" rtl="0" eaLnBrk="1" latinLnBrk="0" hangingPunct="1">
        <a:lnSpc>
          <a:spcPct val="90000"/>
        </a:lnSpc>
        <a:spcBef>
          <a:spcPct val="0"/>
        </a:spcBef>
        <a:buNone/>
        <a:defRPr lang="en-US" sz="2800" b="0" i="0" kern="1200" cap="none" spc="-100" baseline="0" dirty="0" smtClean="0">
          <a:ln w="3175">
            <a:noFill/>
          </a:ln>
          <a:solidFill>
            <a:srgbClr val="00B0F0"/>
          </a:solidFill>
          <a:effectLst/>
          <a:latin typeface="Calibri Light" panose="020F0302020204030204" pitchFamily="34" charset="0"/>
          <a:ea typeface="+mn-ea"/>
          <a:cs typeface="Calibri Light" panose="020F0302020204030204" pitchFamily="34" charset="0"/>
        </a:defRPr>
      </a:lvl1pPr>
    </p:titleStyle>
    <p:bodyStyle>
      <a:lvl1pPr marL="0" marR="0" indent="0" algn="l" defTabSz="914454" rtl="0" eaLnBrk="1" fontAlgn="auto" latinLnBrk="0" hangingPunct="1">
        <a:lnSpc>
          <a:spcPct val="90000"/>
        </a:lnSpc>
        <a:spcBef>
          <a:spcPct val="20000"/>
        </a:spcBef>
        <a:spcAft>
          <a:spcPts val="0"/>
        </a:spcAft>
        <a:buClrTx/>
        <a:buSzPct val="90000"/>
        <a:buFont typeface="Arial" pitchFamily="34" charset="0"/>
        <a:buNone/>
        <a:tabLst/>
        <a:defRPr sz="28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1pPr>
      <a:lvl2pPr marL="572746" marR="0" indent="-236569" algn="l" defTabSz="914454" rtl="0" eaLnBrk="1" fontAlgn="auto" latinLnBrk="0" hangingPunct="1">
        <a:lnSpc>
          <a:spcPct val="90000"/>
        </a:lnSpc>
        <a:spcBef>
          <a:spcPct val="20000"/>
        </a:spcBef>
        <a:spcAft>
          <a:spcPts val="0"/>
        </a:spcAft>
        <a:buClrTx/>
        <a:buSzPct val="90000"/>
        <a:buFont typeface="Arial" pitchFamily="34" charset="0"/>
        <a:buChar char="•"/>
        <a:tabLst/>
        <a:defRPr sz="16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2pPr>
      <a:lvl3pPr marL="784413"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4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3pPr>
      <a:lvl4pPr marL="1008531"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4pPr>
      <a:lvl5pPr marL="1232650"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5pPr>
      <a:lvl6pPr marL="2514750"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78"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205"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434"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454" rtl="0" eaLnBrk="1" latinLnBrk="0" hangingPunct="1">
        <a:defRPr sz="1765" kern="1200">
          <a:solidFill>
            <a:schemeClr val="tx1"/>
          </a:solidFill>
          <a:latin typeface="+mn-lt"/>
          <a:ea typeface="+mn-ea"/>
          <a:cs typeface="+mn-cs"/>
        </a:defRPr>
      </a:lvl1pPr>
      <a:lvl2pPr marL="457227" algn="l" defTabSz="914454" rtl="0" eaLnBrk="1" latinLnBrk="0" hangingPunct="1">
        <a:defRPr sz="1765" kern="1200">
          <a:solidFill>
            <a:schemeClr val="tx1"/>
          </a:solidFill>
          <a:latin typeface="+mn-lt"/>
          <a:ea typeface="+mn-ea"/>
          <a:cs typeface="+mn-cs"/>
        </a:defRPr>
      </a:lvl2pPr>
      <a:lvl3pPr marL="914454" algn="l" defTabSz="914454" rtl="0" eaLnBrk="1" latinLnBrk="0" hangingPunct="1">
        <a:defRPr sz="1765" kern="1200">
          <a:solidFill>
            <a:schemeClr val="tx1"/>
          </a:solidFill>
          <a:latin typeface="+mn-lt"/>
          <a:ea typeface="+mn-ea"/>
          <a:cs typeface="+mn-cs"/>
        </a:defRPr>
      </a:lvl3pPr>
      <a:lvl4pPr marL="1371682" algn="l" defTabSz="914454" rtl="0" eaLnBrk="1" latinLnBrk="0" hangingPunct="1">
        <a:defRPr sz="1765" kern="1200">
          <a:solidFill>
            <a:schemeClr val="tx1"/>
          </a:solidFill>
          <a:latin typeface="+mn-lt"/>
          <a:ea typeface="+mn-ea"/>
          <a:cs typeface="+mn-cs"/>
        </a:defRPr>
      </a:lvl4pPr>
      <a:lvl5pPr marL="1828910" algn="l" defTabSz="914454" rtl="0" eaLnBrk="1" latinLnBrk="0" hangingPunct="1">
        <a:defRPr sz="1765" kern="1200">
          <a:solidFill>
            <a:schemeClr val="tx1"/>
          </a:solidFill>
          <a:latin typeface="+mn-lt"/>
          <a:ea typeface="+mn-ea"/>
          <a:cs typeface="+mn-cs"/>
        </a:defRPr>
      </a:lvl5pPr>
      <a:lvl6pPr marL="2286138" algn="l" defTabSz="914454" rtl="0" eaLnBrk="1" latinLnBrk="0" hangingPunct="1">
        <a:defRPr sz="1765" kern="1200">
          <a:solidFill>
            <a:schemeClr val="tx1"/>
          </a:solidFill>
          <a:latin typeface="+mn-lt"/>
          <a:ea typeface="+mn-ea"/>
          <a:cs typeface="+mn-cs"/>
        </a:defRPr>
      </a:lvl6pPr>
      <a:lvl7pPr marL="2743364" algn="l" defTabSz="914454" rtl="0" eaLnBrk="1" latinLnBrk="0" hangingPunct="1">
        <a:defRPr sz="1765" kern="1200">
          <a:solidFill>
            <a:schemeClr val="tx1"/>
          </a:solidFill>
          <a:latin typeface="+mn-lt"/>
          <a:ea typeface="+mn-ea"/>
          <a:cs typeface="+mn-cs"/>
        </a:defRPr>
      </a:lvl7pPr>
      <a:lvl8pPr marL="3200592" algn="l" defTabSz="914454" rtl="0" eaLnBrk="1" latinLnBrk="0" hangingPunct="1">
        <a:defRPr sz="1765" kern="1200">
          <a:solidFill>
            <a:schemeClr val="tx1"/>
          </a:solidFill>
          <a:latin typeface="+mn-lt"/>
          <a:ea typeface="+mn-ea"/>
          <a:cs typeface="+mn-cs"/>
        </a:defRPr>
      </a:lvl8pPr>
      <a:lvl9pPr marL="3657820" algn="l" defTabSz="914454"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8">
          <p15:clr>
            <a:srgbClr val="5ACBF0"/>
          </p15:clr>
        </p15:guide>
        <p15:guide id="7" pos="3054">
          <p15:clr>
            <a:srgbClr val="5ACBF0"/>
          </p15:clr>
        </p15:guide>
        <p15:guide id="8" pos="3630">
          <p15:clr>
            <a:srgbClr val="5ACBF0"/>
          </p15:clr>
        </p15:guide>
        <p15:guide id="9" pos="4206">
          <p15:clr>
            <a:srgbClr val="5ACBF0"/>
          </p15:clr>
        </p15:guide>
        <p15:guide id="10" pos="4782">
          <p15:clr>
            <a:srgbClr val="5ACBF0"/>
          </p15:clr>
        </p15:guide>
        <p15:guide id="11" pos="5358">
          <p15:clr>
            <a:srgbClr val="5ACBF0"/>
          </p15:clr>
        </p15:guide>
        <p15:guide id="12" pos="5935">
          <p15:clr>
            <a:srgbClr val="5ACBF0"/>
          </p15:clr>
        </p15:guide>
        <p15:guide id="13" pos="6511">
          <p15:clr>
            <a:srgbClr val="5ACBF0"/>
          </p15:clr>
        </p15:guide>
        <p15:guide id="14" pos="7087">
          <p15:clr>
            <a:srgbClr val="5ACBF0"/>
          </p15:clr>
        </p15:guide>
        <p15:guide id="15" pos="7663">
          <p15:clr>
            <a:srgbClr val="5ACBF0"/>
          </p15:clr>
        </p15:guide>
        <p15:guide id="16" pos="288">
          <p15:clr>
            <a:srgbClr val="C35EA4"/>
          </p15:clr>
        </p15:guide>
        <p15:guide id="17" pos="7548">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3674-7547-4BD5-885E-08C5F4D3F460}"/>
              </a:ext>
            </a:extLst>
          </p:cNvPr>
          <p:cNvSpPr>
            <a:spLocks noGrp="1"/>
          </p:cNvSpPr>
          <p:nvPr>
            <p:ph type="title"/>
          </p:nvPr>
        </p:nvSpPr>
        <p:spPr>
          <a:xfrm>
            <a:off x="340423" y="2475347"/>
            <a:ext cx="11414697" cy="953653"/>
          </a:xfrm>
        </p:spPr>
        <p:txBody>
          <a:bodyPr/>
          <a:lstStyle/>
          <a:p>
            <a:r>
              <a:rPr lang="en-IN" dirty="0"/>
              <a:t>Platform – Dependency Viewer</a:t>
            </a:r>
            <a:endParaRPr lang="en-IN" sz="1200" dirty="0"/>
          </a:p>
        </p:txBody>
      </p:sp>
    </p:spTree>
    <p:extLst>
      <p:ext uri="{BB962C8B-B14F-4D97-AF65-F5344CB8AC3E}">
        <p14:creationId xmlns:p14="http://schemas.microsoft.com/office/powerpoint/2010/main" val="2142519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a:xfrm>
            <a:off x="269241" y="155276"/>
            <a:ext cx="11737574" cy="639092"/>
          </a:xfrm>
        </p:spPr>
        <p:txBody>
          <a:bodyPr vert="horz" wrap="square" lIns="91440" tIns="0" rIns="0" bIns="36000" rtlCol="0" anchor="ctr">
            <a:normAutofit/>
          </a:bodyPr>
          <a:lstStyle/>
          <a:p>
            <a:r>
              <a:rPr lang="en-US" b="0" i="0" kern="1200" cap="none" spc="-100" baseline="0" dirty="0">
                <a:ln w="3175">
                  <a:noFill/>
                </a:ln>
                <a:effectLst/>
                <a:latin typeface="Calibri Light" panose="020F0302020204030204" pitchFamily="34" charset="0"/>
                <a:ea typeface="+mn-ea"/>
                <a:cs typeface="Calibri Light" panose="020F0302020204030204" pitchFamily="34" charset="0"/>
              </a:rPr>
              <a:t>Platform – Dependency Viewer</a:t>
            </a:r>
          </a:p>
        </p:txBody>
      </p:sp>
      <p:sp>
        <p:nvSpPr>
          <p:cNvPr id="5" name="TextBox 4">
            <a:extLst>
              <a:ext uri="{FF2B5EF4-FFF2-40B4-BE49-F238E27FC236}">
                <a16:creationId xmlns:a16="http://schemas.microsoft.com/office/drawing/2014/main" id="{8D73F20B-8C05-1EE4-0BAD-62D4C9EFE834}"/>
              </a:ext>
            </a:extLst>
          </p:cNvPr>
          <p:cNvSpPr txBox="1"/>
          <p:nvPr/>
        </p:nvSpPr>
        <p:spPr bwMode="gray">
          <a:xfrm>
            <a:off x="263525" y="1257300"/>
            <a:ext cx="5872090" cy="4764088"/>
          </a:xfrm>
          <a:prstGeom prst="rect">
            <a:avLst/>
          </a:prstGeom>
        </p:spPr>
        <p:txBody>
          <a:bodyPr lIns="91440" tIns="0" rIns="0">
            <a:normAutofit fontScale="92500" lnSpcReduction="10000"/>
          </a:bodyPr>
          <a:lstStyle/>
          <a:p>
            <a:pPr marL="342900" indent="-342900" algn="just" defTabSz="914454">
              <a:spcBef>
                <a:spcPts val="600"/>
              </a:spcBef>
              <a:buSzPct val="90000"/>
              <a:buFont typeface="Arial" pitchFamily="34" charset="0"/>
              <a:buChar char="•"/>
            </a:pPr>
            <a:r>
              <a:rPr lang="en-US" sz="2000" dirty="0">
                <a:latin typeface="Calibri Light" panose="020F0302020204030204" pitchFamily="34" charset="0"/>
                <a:cs typeface="Calibri Light" panose="020F0302020204030204" pitchFamily="34" charset="0"/>
              </a:rPr>
              <a:t>A comprehensive graphical representation provided to visualize dependency object tree between modeled stored procedures and the associated application backend objects.</a:t>
            </a:r>
          </a:p>
          <a:p>
            <a:pPr marL="342900" indent="-342900" defTabSz="914454">
              <a:spcBef>
                <a:spcPts val="600"/>
              </a:spcBef>
              <a:buSzPct val="90000"/>
              <a:buFont typeface="Arial" pitchFamily="34" charset="0"/>
              <a:buChar char="•"/>
            </a:pPr>
            <a:endParaRPr lang="en-US" sz="2000" dirty="0">
              <a:latin typeface="Calibri Light" panose="020F0302020204030204" pitchFamily="34" charset="0"/>
              <a:cs typeface="Calibri Light" panose="020F0302020204030204" pitchFamily="34" charset="0"/>
            </a:endParaRPr>
          </a:p>
          <a:p>
            <a:pPr marL="342900" indent="-342900" defTabSz="914454">
              <a:spcBef>
                <a:spcPts val="600"/>
              </a:spcBef>
              <a:buSzPct val="90000"/>
              <a:buFont typeface="Arial" pitchFamily="34" charset="0"/>
              <a:buChar char="•"/>
            </a:pPr>
            <a:r>
              <a:rPr lang="en-US" sz="2000" dirty="0">
                <a:latin typeface="Calibri Light" panose="020F0302020204030204" pitchFamily="34" charset="0"/>
                <a:cs typeface="Calibri Light" panose="020F0302020204030204" pitchFamily="34" charset="0"/>
              </a:rPr>
              <a:t>Dependent entity types are</a:t>
            </a:r>
          </a:p>
          <a:p>
            <a:pPr marL="800100" lvl="1" indent="-342900" defTabSz="914454">
              <a:spcBef>
                <a:spcPts val="600"/>
              </a:spcBef>
              <a:buSzPct val="90000"/>
              <a:buFont typeface="Arial" pitchFamily="34" charset="0"/>
              <a:buAutoNum type="arabicPeriod"/>
            </a:pPr>
            <a:r>
              <a:rPr lang="en-US" sz="2000" dirty="0">
                <a:latin typeface="Calibri Light" panose="020F0302020204030204" pitchFamily="34" charset="0"/>
                <a:cs typeface="Calibri Light" panose="020F0302020204030204" pitchFamily="34" charset="0"/>
              </a:rPr>
              <a:t>Stored Procedures</a:t>
            </a:r>
          </a:p>
          <a:p>
            <a:pPr marL="800100" lvl="1" indent="-342900" defTabSz="914454">
              <a:spcBef>
                <a:spcPts val="600"/>
              </a:spcBef>
              <a:buSzPct val="90000"/>
              <a:buFont typeface="Arial" pitchFamily="34" charset="0"/>
              <a:buAutoNum type="arabicPeriod"/>
            </a:pPr>
            <a:r>
              <a:rPr lang="en-US" sz="2000" dirty="0">
                <a:latin typeface="Calibri Light" panose="020F0302020204030204" pitchFamily="34" charset="0"/>
                <a:cs typeface="Calibri Light" panose="020F0302020204030204" pitchFamily="34" charset="0"/>
              </a:rPr>
              <a:t>Functions</a:t>
            </a:r>
          </a:p>
          <a:p>
            <a:pPr marL="800100" lvl="1" indent="-342900" defTabSz="914454">
              <a:spcBef>
                <a:spcPts val="600"/>
              </a:spcBef>
              <a:buSzPct val="90000"/>
              <a:buFont typeface="Arial" pitchFamily="34" charset="0"/>
              <a:buAutoNum type="arabicPeriod"/>
            </a:pPr>
            <a:r>
              <a:rPr lang="en-US" sz="2000" dirty="0">
                <a:latin typeface="Calibri Light" panose="020F0302020204030204" pitchFamily="34" charset="0"/>
                <a:cs typeface="Calibri Light" panose="020F0302020204030204" pitchFamily="34" charset="0"/>
              </a:rPr>
              <a:t>Tables</a:t>
            </a:r>
          </a:p>
          <a:p>
            <a:pPr marL="800100" lvl="1" indent="-342900" defTabSz="914454">
              <a:spcBef>
                <a:spcPts val="600"/>
              </a:spcBef>
              <a:buSzPct val="90000"/>
              <a:buFont typeface="Arial" pitchFamily="34" charset="0"/>
              <a:buAutoNum type="arabicPeriod"/>
            </a:pPr>
            <a:r>
              <a:rPr lang="en-US" sz="2000" dirty="0">
                <a:latin typeface="Calibri Light" panose="020F0302020204030204" pitchFamily="34" charset="0"/>
                <a:cs typeface="Calibri Light" panose="020F0302020204030204" pitchFamily="34" charset="0"/>
              </a:rPr>
              <a:t>View</a:t>
            </a:r>
          </a:p>
          <a:p>
            <a:pPr marL="800100" lvl="1" indent="-342900" defTabSz="914454">
              <a:spcBef>
                <a:spcPts val="600"/>
              </a:spcBef>
              <a:buSzPct val="90000"/>
              <a:buFont typeface="Arial" pitchFamily="34" charset="0"/>
              <a:buAutoNum type="arabicPeriod"/>
            </a:pPr>
            <a:r>
              <a:rPr lang="en-US" sz="2000" dirty="0">
                <a:latin typeface="Calibri Light" panose="020F0302020204030204" pitchFamily="34" charset="0"/>
                <a:cs typeface="Calibri Light" panose="020F0302020204030204" pitchFamily="34" charset="0"/>
              </a:rPr>
              <a:t>Synonym</a:t>
            </a:r>
            <a:endParaRPr lang="en-US" sz="2000" dirty="0">
              <a:effectLst/>
              <a:latin typeface="Calibri Light" panose="020F0302020204030204" pitchFamily="34" charset="0"/>
              <a:cs typeface="Calibri Light" panose="020F0302020204030204" pitchFamily="34" charset="0"/>
            </a:endParaRPr>
          </a:p>
          <a:p>
            <a:pPr marL="0" defTabSz="914454">
              <a:spcBef>
                <a:spcPts val="600"/>
              </a:spcBef>
              <a:buSzPct val="90000"/>
              <a:buFont typeface="Arial" pitchFamily="34" charset="0"/>
            </a:pPr>
            <a:endParaRPr lang="en-US" sz="2000" dirty="0">
              <a:latin typeface="Calibri Light" panose="020F0302020204030204" pitchFamily="34" charset="0"/>
              <a:cs typeface="Calibri Light" panose="020F0302020204030204" pitchFamily="34" charset="0"/>
            </a:endParaRPr>
          </a:p>
          <a:p>
            <a:pPr marL="342900" indent="-342900" algn="just" defTabSz="914454">
              <a:spcBef>
                <a:spcPts val="600"/>
              </a:spcBef>
              <a:buSzPct val="90000"/>
              <a:buFont typeface="Arial" pitchFamily="34" charset="0"/>
              <a:buChar char="•"/>
            </a:pPr>
            <a:r>
              <a:rPr lang="en-US" sz="2000" dirty="0">
                <a:latin typeface="Calibri Light" panose="020F0302020204030204" pitchFamily="34" charset="0"/>
                <a:cs typeface="Calibri Light" panose="020F0302020204030204" pitchFamily="34" charset="0"/>
              </a:rPr>
              <a:t>The current scope is limited to the primary database exclusively. Entities spanning across multiple databases and servers are not addressed in this release.</a:t>
            </a:r>
          </a:p>
        </p:txBody>
      </p:sp>
      <p:pic>
        <p:nvPicPr>
          <p:cNvPr id="7" name="Content Placeholder 6">
            <a:extLst>
              <a:ext uri="{FF2B5EF4-FFF2-40B4-BE49-F238E27FC236}">
                <a16:creationId xmlns:a16="http://schemas.microsoft.com/office/drawing/2014/main" id="{1DD1A40D-7E62-CF39-6268-05E696CA58D5}"/>
              </a:ext>
            </a:extLst>
          </p:cNvPr>
          <p:cNvPicPr>
            <a:picLocks noGrp="1" noChangeAspect="1"/>
          </p:cNvPicPr>
          <p:nvPr>
            <p:ph sz="quarter" idx="31"/>
          </p:nvPr>
        </p:nvPicPr>
        <p:blipFill>
          <a:blip r:embed="rId2"/>
          <a:stretch>
            <a:fillRect/>
          </a:stretch>
        </p:blipFill>
        <p:spPr>
          <a:xfrm>
            <a:off x="6463862" y="1783080"/>
            <a:ext cx="5464613" cy="3291840"/>
          </a:xfrm>
        </p:spPr>
      </p:pic>
    </p:spTree>
    <p:extLst>
      <p:ext uri="{BB962C8B-B14F-4D97-AF65-F5344CB8AC3E}">
        <p14:creationId xmlns:p14="http://schemas.microsoft.com/office/powerpoint/2010/main" val="703250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8B7F5C81-D270-03A8-83AB-70403BB0A32A}"/>
              </a:ext>
            </a:extLst>
          </p:cNvPr>
          <p:cNvSpPr>
            <a:spLocks noGrp="1"/>
          </p:cNvSpPr>
          <p:nvPr>
            <p:ph type="body" sz="quarter" idx="29"/>
          </p:nvPr>
        </p:nvSpPr>
        <p:spPr>
          <a:xfrm>
            <a:off x="0" y="5586189"/>
            <a:ext cx="12192000" cy="539974"/>
          </a:xfrm>
        </p:spPr>
        <p:txBody>
          <a:bodyPr/>
          <a:lstStyle/>
          <a:p>
            <a:r>
              <a:rPr lang="en-US" dirty="0"/>
              <a:t>Dependency Viewer</a:t>
            </a:r>
          </a:p>
        </p:txBody>
      </p:sp>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a:xfrm>
            <a:off x="269241" y="155276"/>
            <a:ext cx="10108336" cy="639092"/>
          </a:xfrm>
        </p:spPr>
        <p:txBody>
          <a:bodyPr vert="horz" wrap="square" lIns="91440" tIns="0" rIns="0" bIns="36000" rtlCol="0" anchor="ctr">
            <a:normAutofit/>
          </a:bodyPr>
          <a:lstStyle/>
          <a:p>
            <a:r>
              <a:rPr lang="en-US" b="0" i="0" kern="1200" cap="none" spc="-100" baseline="0" dirty="0">
                <a:ln w="3175">
                  <a:noFill/>
                </a:ln>
                <a:effectLst/>
              </a:rPr>
              <a:t>Platform – Dependency Viewer</a:t>
            </a:r>
          </a:p>
        </p:txBody>
      </p:sp>
      <p:graphicFrame>
        <p:nvGraphicFramePr>
          <p:cNvPr id="10" name="TextBox 4">
            <a:extLst>
              <a:ext uri="{FF2B5EF4-FFF2-40B4-BE49-F238E27FC236}">
                <a16:creationId xmlns:a16="http://schemas.microsoft.com/office/drawing/2014/main" id="{0F577C71-69C7-B991-BF95-DC95E7FAB05A}"/>
              </a:ext>
            </a:extLst>
          </p:cNvPr>
          <p:cNvGraphicFramePr/>
          <p:nvPr>
            <p:extLst>
              <p:ext uri="{D42A27DB-BD31-4B8C-83A1-F6EECF244321}">
                <p14:modId xmlns:p14="http://schemas.microsoft.com/office/powerpoint/2010/main" val="614995730"/>
              </p:ext>
            </p:extLst>
          </p:nvPr>
        </p:nvGraphicFramePr>
        <p:xfrm>
          <a:off x="263525" y="1159328"/>
          <a:ext cx="11664950" cy="4280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381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a:xfrm>
            <a:off x="269241" y="430681"/>
            <a:ext cx="11419522" cy="639092"/>
          </a:xfrm>
        </p:spPr>
        <p:txBody>
          <a:bodyPr/>
          <a:lstStyle/>
          <a:p>
            <a:r>
              <a:rPr lang="en-US" dirty="0">
                <a:solidFill>
                  <a:schemeClr val="tx2">
                    <a:lumMod val="75000"/>
                  </a:schemeClr>
                </a:solidFill>
              </a:rPr>
              <a:t>Graph Viewer Capabilities</a:t>
            </a:r>
            <a:endParaRPr lang="en-US" dirty="0"/>
          </a:p>
        </p:txBody>
      </p:sp>
      <p:sp>
        <p:nvSpPr>
          <p:cNvPr id="5" name="TextBox 4">
            <a:extLst>
              <a:ext uri="{FF2B5EF4-FFF2-40B4-BE49-F238E27FC236}">
                <a16:creationId xmlns:a16="http://schemas.microsoft.com/office/drawing/2014/main" id="{8D73F20B-8C05-1EE4-0BAD-62D4C9EFE834}"/>
              </a:ext>
            </a:extLst>
          </p:cNvPr>
          <p:cNvSpPr txBox="1"/>
          <p:nvPr/>
        </p:nvSpPr>
        <p:spPr>
          <a:xfrm>
            <a:off x="269240" y="1463654"/>
            <a:ext cx="11567160" cy="830997"/>
          </a:xfrm>
          <a:prstGeom prst="rect">
            <a:avLst/>
          </a:prstGeom>
          <a:noFill/>
        </p:spPr>
        <p:txBody>
          <a:bodyPr wrap="square">
            <a:spAutoFit/>
          </a:bodyPr>
          <a:lstStyle/>
          <a:p>
            <a:pPr marL="0" marR="0">
              <a:spcBef>
                <a:spcPts val="0"/>
              </a:spcBef>
              <a:spcAft>
                <a:spcPts val="0"/>
              </a:spcAft>
            </a:pPr>
            <a:endParaRPr lang="en-IN" sz="2400" b="1" u="sng" dirty="0">
              <a:effectLst/>
              <a:ea typeface="Times New Roman" panose="02020603050405020304" pitchFamily="18" charset="0"/>
              <a:cs typeface="Times New Roman" panose="02020603050405020304" pitchFamily="18" charset="0"/>
            </a:endParaRPr>
          </a:p>
          <a:p>
            <a:pPr marL="0" marR="0">
              <a:spcBef>
                <a:spcPts val="0"/>
              </a:spcBef>
              <a:spcAft>
                <a:spcPts val="0"/>
              </a:spcAft>
            </a:pPr>
            <a:endParaRPr lang="en-IN" sz="2400" dirty="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7318A88-6D30-F6EA-139A-0EF222F6D29C}"/>
              </a:ext>
            </a:extLst>
          </p:cNvPr>
          <p:cNvSpPr txBox="1"/>
          <p:nvPr/>
        </p:nvSpPr>
        <p:spPr>
          <a:xfrm>
            <a:off x="355600" y="1463654"/>
            <a:ext cx="11480800" cy="4524315"/>
          </a:xfrm>
          <a:prstGeom prst="rect">
            <a:avLst/>
          </a:prstGeom>
          <a:noFill/>
        </p:spPr>
        <p:txBody>
          <a:bodyPr wrap="square">
            <a:spAutoFit/>
          </a:bodyPr>
          <a:lstStyle/>
          <a:p>
            <a:pPr marL="285750" marR="0" indent="-285750">
              <a:spcBef>
                <a:spcPts val="0"/>
              </a:spcBef>
              <a:spcAft>
                <a:spcPts val="0"/>
              </a:spcAft>
              <a:buFont typeface="Arial" panose="020B0604020202020204" pitchFamily="34" charset="0"/>
              <a:buChar char="•"/>
            </a:pPr>
            <a:r>
              <a:rPr lang="en-IN" sz="2400" dirty="0">
                <a:latin typeface="+mj-lt"/>
                <a:ea typeface="Times New Roman" panose="02020603050405020304" pitchFamily="18" charset="0"/>
                <a:cs typeface="Times New Roman" panose="02020603050405020304" pitchFamily="18" charset="0"/>
              </a:rPr>
              <a:t>Zoom Out &amp; Zoom In</a:t>
            </a:r>
          </a:p>
          <a:p>
            <a:pPr marL="285750" marR="0" indent="-285750">
              <a:spcBef>
                <a:spcPts val="0"/>
              </a:spcBef>
              <a:spcAft>
                <a:spcPts val="0"/>
              </a:spcAft>
              <a:buFont typeface="Arial" panose="020B0604020202020204" pitchFamily="34" charset="0"/>
              <a:buChar char="•"/>
            </a:pPr>
            <a:endParaRPr lang="en-IN" sz="2400" dirty="0">
              <a:latin typeface="+mj-lt"/>
              <a:ea typeface="Times New Roman" panose="02020603050405020304" pitchFamily="18"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IN" sz="2400" dirty="0">
                <a:latin typeface="+mj-lt"/>
                <a:ea typeface="Times New Roman" panose="02020603050405020304" pitchFamily="18" charset="0"/>
                <a:cs typeface="Times New Roman" panose="02020603050405020304" pitchFamily="18" charset="0"/>
              </a:rPr>
              <a:t>Search text in graph nodes</a:t>
            </a:r>
          </a:p>
          <a:p>
            <a:pPr marL="285750" marR="0" indent="-285750">
              <a:spcBef>
                <a:spcPts val="0"/>
              </a:spcBef>
              <a:spcAft>
                <a:spcPts val="0"/>
              </a:spcAft>
              <a:buFont typeface="Arial" panose="020B0604020202020204" pitchFamily="34" charset="0"/>
              <a:buChar char="•"/>
            </a:pPr>
            <a:endParaRPr lang="en-IN" sz="2400" dirty="0">
              <a:latin typeface="+mj-lt"/>
              <a:ea typeface="Times New Roman" panose="02020603050405020304" pitchFamily="18"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IN" sz="2400" dirty="0">
                <a:latin typeface="+mj-lt"/>
                <a:ea typeface="Times New Roman" panose="02020603050405020304" pitchFamily="18" charset="0"/>
                <a:cs typeface="Times New Roman" panose="02020603050405020304" pitchFamily="18" charset="0"/>
              </a:rPr>
              <a:t>Fullscreen mode</a:t>
            </a:r>
          </a:p>
          <a:p>
            <a:pPr marL="285750" marR="0" indent="-285750">
              <a:spcBef>
                <a:spcPts val="0"/>
              </a:spcBef>
              <a:spcAft>
                <a:spcPts val="0"/>
              </a:spcAft>
              <a:buFont typeface="Arial" panose="020B0604020202020204" pitchFamily="34" charset="0"/>
              <a:buChar char="•"/>
            </a:pPr>
            <a:endParaRPr lang="en-IN" sz="2400" dirty="0">
              <a:latin typeface="+mj-lt"/>
              <a:ea typeface="Times New Roman" panose="02020603050405020304" pitchFamily="18"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IN" sz="2400" dirty="0">
                <a:latin typeface="+mj-lt"/>
                <a:ea typeface="Times New Roman" panose="02020603050405020304" pitchFamily="18" charset="0"/>
                <a:cs typeface="Times New Roman" panose="02020603050405020304" pitchFamily="18" charset="0"/>
              </a:rPr>
              <a:t>Rotate Layout – default orientation is horizontal</a:t>
            </a:r>
          </a:p>
          <a:p>
            <a:pPr marL="285750" marR="0" indent="-285750">
              <a:spcBef>
                <a:spcPts val="0"/>
              </a:spcBef>
              <a:spcAft>
                <a:spcPts val="0"/>
              </a:spcAft>
              <a:buFont typeface="Arial" panose="020B0604020202020204" pitchFamily="34" charset="0"/>
              <a:buChar char="•"/>
            </a:pPr>
            <a:endParaRPr lang="en-IN" sz="2400" dirty="0">
              <a:latin typeface="+mj-lt"/>
              <a:ea typeface="Times New Roman" panose="02020603050405020304" pitchFamily="18"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IN" sz="2400" dirty="0">
                <a:latin typeface="+mj-lt"/>
                <a:ea typeface="Times New Roman" panose="02020603050405020304" pitchFamily="18" charset="0"/>
                <a:cs typeface="Times New Roman" panose="02020603050405020304" pitchFamily="18" charset="0"/>
              </a:rPr>
              <a:t>Expand / collapse nodes</a:t>
            </a:r>
          </a:p>
          <a:p>
            <a:pPr marL="285750" marR="0" indent="-285750">
              <a:spcBef>
                <a:spcPts val="0"/>
              </a:spcBef>
              <a:spcAft>
                <a:spcPts val="0"/>
              </a:spcAft>
              <a:buFont typeface="Arial" panose="020B0604020202020204" pitchFamily="34" charset="0"/>
              <a:buChar char="•"/>
            </a:pPr>
            <a:endParaRPr lang="en-IN" sz="2400" dirty="0">
              <a:latin typeface="+mj-lt"/>
              <a:ea typeface="Times New Roman" panose="02020603050405020304" pitchFamily="18"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IN" sz="2400" dirty="0">
                <a:latin typeface="+mj-lt"/>
                <a:ea typeface="Times New Roman" panose="02020603050405020304" pitchFamily="18" charset="0"/>
                <a:cs typeface="Times New Roman" panose="02020603050405020304" pitchFamily="18" charset="0"/>
              </a:rPr>
              <a:t>Export data in JSON format</a:t>
            </a:r>
          </a:p>
          <a:p>
            <a:pPr marL="285750" marR="0" indent="-285750">
              <a:spcBef>
                <a:spcPts val="0"/>
              </a:spcBef>
              <a:spcAft>
                <a:spcPts val="0"/>
              </a:spcAft>
              <a:buFont typeface="Arial" panose="020B0604020202020204" pitchFamily="34" charset="0"/>
              <a:buChar char="•"/>
            </a:pPr>
            <a:endParaRPr lang="en-IN" sz="24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2062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a:xfrm>
            <a:off x="269241" y="430681"/>
            <a:ext cx="11419522" cy="639092"/>
          </a:xfrm>
        </p:spPr>
        <p:txBody>
          <a:bodyPr/>
          <a:lstStyle/>
          <a:p>
            <a:r>
              <a:rPr lang="en-US">
                <a:solidFill>
                  <a:schemeClr val="tx2">
                    <a:lumMod val="75000"/>
                  </a:schemeClr>
                </a:solidFill>
              </a:rPr>
              <a:t>Platform – Dependency Viewer</a:t>
            </a:r>
            <a:endParaRPr lang="en-US" dirty="0"/>
          </a:p>
        </p:txBody>
      </p:sp>
      <p:sp>
        <p:nvSpPr>
          <p:cNvPr id="5" name="TextBox 4">
            <a:extLst>
              <a:ext uri="{FF2B5EF4-FFF2-40B4-BE49-F238E27FC236}">
                <a16:creationId xmlns:a16="http://schemas.microsoft.com/office/drawing/2014/main" id="{8D73F20B-8C05-1EE4-0BAD-62D4C9EFE834}"/>
              </a:ext>
            </a:extLst>
          </p:cNvPr>
          <p:cNvSpPr txBox="1"/>
          <p:nvPr/>
        </p:nvSpPr>
        <p:spPr>
          <a:xfrm>
            <a:off x="269240" y="1463654"/>
            <a:ext cx="11567160" cy="4154984"/>
          </a:xfrm>
          <a:prstGeom prst="rect">
            <a:avLst/>
          </a:prstGeom>
          <a:noFill/>
        </p:spPr>
        <p:txBody>
          <a:bodyPr wrap="square">
            <a:spAutoFit/>
          </a:bodyPr>
          <a:lstStyle/>
          <a:p>
            <a:pPr marL="0" marR="0">
              <a:spcBef>
                <a:spcPts val="0"/>
              </a:spcBef>
              <a:spcAft>
                <a:spcPts val="0"/>
              </a:spcAft>
            </a:pPr>
            <a:r>
              <a:rPr lang="en-IN" sz="2400" b="1" u="sng" dirty="0">
                <a:effectLst/>
                <a:latin typeface="+mj-lt"/>
                <a:ea typeface="Times New Roman" panose="02020603050405020304" pitchFamily="18" charset="0"/>
                <a:cs typeface="Times New Roman" panose="02020603050405020304" pitchFamily="18" charset="0"/>
              </a:rPr>
              <a:t>Planned Features (In-progress)</a:t>
            </a:r>
            <a:endParaRPr lang="en-IN" sz="2400" dirty="0">
              <a:latin typeface="+mj-lt"/>
              <a:ea typeface="Times New Roman" panose="02020603050405020304" pitchFamily="18"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IN" sz="2400" dirty="0">
                <a:latin typeface="+mj-lt"/>
                <a:ea typeface="Times New Roman" panose="02020603050405020304" pitchFamily="18" charset="0"/>
                <a:cs typeface="Times New Roman" panose="02020603050405020304" pitchFamily="18" charset="0"/>
              </a:rPr>
              <a:t>Dependency tree for Integration service </a:t>
            </a:r>
          </a:p>
          <a:p>
            <a:pPr marL="285750" marR="0" indent="-285750">
              <a:spcBef>
                <a:spcPts val="0"/>
              </a:spcBef>
              <a:spcAft>
                <a:spcPts val="0"/>
              </a:spcAft>
              <a:buFont typeface="Arial" panose="020B0604020202020204" pitchFamily="34" charset="0"/>
              <a:buChar char="•"/>
            </a:pPr>
            <a:endParaRPr lang="en-IN" sz="2400" dirty="0">
              <a:latin typeface="+mj-lt"/>
              <a:ea typeface="Times New Roman" panose="02020603050405020304" pitchFamily="18"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2400" dirty="0">
                <a:latin typeface="+mj-lt"/>
                <a:ea typeface="Times New Roman" panose="02020603050405020304" pitchFamily="18" charset="0"/>
                <a:cs typeface="Times New Roman" panose="02020603050405020304" pitchFamily="18" charset="0"/>
              </a:rPr>
              <a:t>Reverse impact analysis (Referencing entities) involves retrieving all the referencing entities and impacted services for a specified application backend object</a:t>
            </a:r>
          </a:p>
          <a:p>
            <a:pPr marL="285750" marR="0" indent="-285750">
              <a:spcBef>
                <a:spcPts val="0"/>
              </a:spcBef>
              <a:spcAft>
                <a:spcPts val="0"/>
              </a:spcAft>
              <a:buFont typeface="Arial" panose="020B0604020202020204" pitchFamily="34" charset="0"/>
              <a:buChar char="•"/>
            </a:pPr>
            <a:endParaRPr lang="en-IN" sz="2400" dirty="0">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en-IN" sz="2400" b="1" u="sng" dirty="0">
                <a:effectLst/>
                <a:latin typeface="+mj-lt"/>
                <a:ea typeface="Times New Roman" panose="02020603050405020304" pitchFamily="18" charset="0"/>
                <a:cs typeface="Times New Roman" panose="02020603050405020304" pitchFamily="18" charset="0"/>
              </a:rPr>
              <a:t>Deployment Prerequisite</a:t>
            </a:r>
            <a:endParaRPr lang="en-IN" sz="2400" b="1" u="sng" dirty="0">
              <a:latin typeface="+mj-lt"/>
              <a:ea typeface="Times New Roman" panose="02020603050405020304" pitchFamily="18" charset="0"/>
              <a:cs typeface="Times New Roman" panose="02020603050405020304" pitchFamily="18" charset="0"/>
            </a:endParaRPr>
          </a:p>
          <a:p>
            <a:pPr marL="342900" marR="0" indent="-342900">
              <a:lnSpc>
                <a:spcPct val="150000"/>
              </a:lnSpc>
              <a:spcBef>
                <a:spcPts val="0"/>
              </a:spcBef>
              <a:spcAft>
                <a:spcPts val="0"/>
              </a:spcAft>
              <a:buFont typeface="Arial" panose="020B0604020202020204" pitchFamily="34" charset="0"/>
              <a:buChar char="•"/>
            </a:pPr>
            <a:r>
              <a:rPr lang="en-US" sz="2400" dirty="0">
                <a:effectLst/>
                <a:latin typeface="+mj-lt"/>
                <a:ea typeface="Times New Roman" panose="02020603050405020304" pitchFamily="18" charset="0"/>
                <a:cs typeface="Times New Roman" panose="02020603050405020304" pitchFamily="18" charset="0"/>
              </a:rPr>
              <a:t>VirtualWorks RT Release 2.10.0.0</a:t>
            </a:r>
          </a:p>
          <a:p>
            <a:pPr marL="342900" marR="0" indent="-342900">
              <a:lnSpc>
                <a:spcPct val="150000"/>
              </a:lnSpc>
              <a:spcBef>
                <a:spcPts val="0"/>
              </a:spcBef>
              <a:spcAft>
                <a:spcPts val="0"/>
              </a:spcAft>
              <a:buFont typeface="Arial" panose="020B0604020202020204" pitchFamily="34" charset="0"/>
              <a:buChar char="•"/>
            </a:pPr>
            <a:r>
              <a:rPr lang="en-US" sz="2400" dirty="0">
                <a:effectLst/>
                <a:latin typeface="+mj-lt"/>
                <a:ea typeface="Times New Roman" panose="02020603050405020304" pitchFamily="18" charset="0"/>
                <a:cs typeface="Times New Roman" panose="02020603050405020304" pitchFamily="18" charset="0"/>
              </a:rPr>
              <a:t>VwApie RT Release 3.1.26</a:t>
            </a:r>
          </a:p>
          <a:p>
            <a:pPr marL="285750" marR="0" indent="-285750">
              <a:spcBef>
                <a:spcPts val="0"/>
              </a:spcBef>
              <a:spcAft>
                <a:spcPts val="0"/>
              </a:spcAft>
              <a:buFont typeface="Arial" panose="020B0604020202020204" pitchFamily="34" charset="0"/>
              <a:buChar char="•"/>
            </a:pPr>
            <a:endParaRPr lang="en-IN" sz="24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558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a:xfrm>
            <a:off x="269240" y="155276"/>
            <a:ext cx="11681021" cy="639092"/>
          </a:xfrm>
        </p:spPr>
        <p:txBody>
          <a:bodyPr wrap="square" anchor="ctr">
            <a:normAutofit/>
          </a:bodyPr>
          <a:lstStyle/>
          <a:p>
            <a:r>
              <a:rPr lang="en-US" dirty="0"/>
              <a:t>Platform – Dependency Viewer – Fullscreen </a:t>
            </a:r>
          </a:p>
        </p:txBody>
      </p:sp>
      <p:pic>
        <p:nvPicPr>
          <p:cNvPr id="4" name="Picture 3">
            <a:extLst>
              <a:ext uri="{FF2B5EF4-FFF2-40B4-BE49-F238E27FC236}">
                <a16:creationId xmlns:a16="http://schemas.microsoft.com/office/drawing/2014/main" id="{C01561B0-F19D-33A2-E9CB-5B81334A3EBF}"/>
              </a:ext>
            </a:extLst>
          </p:cNvPr>
          <p:cNvPicPr>
            <a:picLocks noChangeAspect="1"/>
          </p:cNvPicPr>
          <p:nvPr/>
        </p:nvPicPr>
        <p:blipFill>
          <a:blip r:embed="rId2"/>
          <a:stretch>
            <a:fillRect/>
          </a:stretch>
        </p:blipFill>
        <p:spPr>
          <a:xfrm>
            <a:off x="784578" y="882650"/>
            <a:ext cx="10622845" cy="5975350"/>
          </a:xfrm>
          <a:prstGeom prst="rect">
            <a:avLst/>
          </a:prstGeom>
          <a:noFill/>
        </p:spPr>
      </p:pic>
    </p:spTree>
    <p:extLst>
      <p:ext uri="{BB962C8B-B14F-4D97-AF65-F5344CB8AC3E}">
        <p14:creationId xmlns:p14="http://schemas.microsoft.com/office/powerpoint/2010/main" val="3807629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748851"/>
      </p:ext>
    </p:extLst>
  </p:cSld>
  <p:clrMapOvr>
    <a:masterClrMapping/>
  </p:clrMapOvr>
</p:sld>
</file>

<file path=ppt/theme/theme1.xml><?xml version="1.0" encoding="utf-8"?>
<a:theme xmlns:a="http://schemas.openxmlformats.org/drawingml/2006/main" name="Ramco">
  <a:themeElements>
    <a:clrScheme name="Ramco_Systems">
      <a:dk1>
        <a:srgbClr val="000000"/>
      </a:dk1>
      <a:lt1>
        <a:srgbClr val="FFFFFF"/>
      </a:lt1>
      <a:dk2>
        <a:srgbClr val="0096FF"/>
      </a:dk2>
      <a:lt2>
        <a:srgbClr val="DFE3E5"/>
      </a:lt2>
      <a:accent1>
        <a:srgbClr val="1CADE4"/>
      </a:accent1>
      <a:accent2>
        <a:srgbClr val="2683C6"/>
      </a:accent2>
      <a:accent3>
        <a:srgbClr val="27CED7"/>
      </a:accent3>
      <a:accent4>
        <a:srgbClr val="42BA97"/>
      </a:accent4>
      <a:accent5>
        <a:srgbClr val="3E8853"/>
      </a:accent5>
      <a:accent6>
        <a:srgbClr val="62A39F"/>
      </a:accent6>
      <a:hlink>
        <a:srgbClr val="0432F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owerpoint.pptx" id="{F56B6CD7-119B-4D98-AF61-B294CB65FF86}" vid="{F8F19B48-B907-49C9-A475-849EFEA187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FFD1B2E82F039E4C826028C0D9E9BADE" ma:contentTypeVersion="9" ma:contentTypeDescription="Create a new document." ma:contentTypeScope="" ma:versionID="a7f493cdb9d8d91e0fa9595d2c5451f3">
  <xsd:schema xmlns:xsd="http://www.w3.org/2001/XMLSchema" xmlns:xs="http://www.w3.org/2001/XMLSchema" xmlns:p="http://schemas.microsoft.com/office/2006/metadata/properties" xmlns:ns2="c766549d-c5b5-4ac3-8015-83756edfda84" xmlns:ns3="b707f67e-2b23-4d4b-a40f-1c324588a714" targetNamespace="http://schemas.microsoft.com/office/2006/metadata/properties" ma:root="true" ma:fieldsID="31e214091db95540f67f6d07a777982a" ns2:_="" ns3:_="">
    <xsd:import namespace="c766549d-c5b5-4ac3-8015-83756edfda84"/>
    <xsd:import namespace="b707f67e-2b23-4d4b-a40f-1c324588a714"/>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66549d-c5b5-4ac3-8015-83756edfda8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b707f67e-2b23-4d4b-a40f-1c324588a71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c766549d-c5b5-4ac3-8015-83756edfda84">7225ECS7WZSF-481120019-23</_dlc_DocId>
    <_dlc_DocIdUrl xmlns="c766549d-c5b5-4ac3-8015-83756edfda84">
      <Url>https://ramcosystems.sharepoint.com/Technology/Common/publishedDocs/_layouts/15/DocIdRedir.aspx?ID=7225ECS7WZSF-481120019-23</Url>
      <Description>7225ECS7WZSF-481120019-23</Description>
    </_dlc_DocIdUrl>
  </documentManagement>
</p:properties>
</file>

<file path=customXml/itemProps1.xml><?xml version="1.0" encoding="utf-8"?>
<ds:datastoreItem xmlns:ds="http://schemas.openxmlformats.org/officeDocument/2006/customXml" ds:itemID="{68C12E25-765C-46C7-9134-A33B3D08CC2E}">
  <ds:schemaRefs>
    <ds:schemaRef ds:uri="http://schemas.microsoft.com/sharepoint/v3/contenttype/forms"/>
  </ds:schemaRefs>
</ds:datastoreItem>
</file>

<file path=customXml/itemProps2.xml><?xml version="1.0" encoding="utf-8"?>
<ds:datastoreItem xmlns:ds="http://schemas.openxmlformats.org/officeDocument/2006/customXml" ds:itemID="{22F617C4-9474-4010-A69E-E0D625C6A78D}">
  <ds:schemaRefs>
    <ds:schemaRef ds:uri="http://schemas.microsoft.com/sharepoint/events"/>
  </ds:schemaRefs>
</ds:datastoreItem>
</file>

<file path=customXml/itemProps3.xml><?xml version="1.0" encoding="utf-8"?>
<ds:datastoreItem xmlns:ds="http://schemas.openxmlformats.org/officeDocument/2006/customXml" ds:itemID="{2E94488A-2517-4B6C-88A2-95A52DB687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66549d-c5b5-4ac3-8015-83756edfda84"/>
    <ds:schemaRef ds:uri="b707f67e-2b23-4d4b-a40f-1c324588a7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C268E14-EEDB-44D1-918F-9D2AD7121048}">
  <ds:schemaRefs>
    <ds:schemaRef ds:uri="http://schemas.microsoft.com/office/2006/documentManagement/types"/>
    <ds:schemaRef ds:uri="http://schemas.microsoft.com/office/infopath/2007/PartnerControls"/>
    <ds:schemaRef ds:uri="http://purl.org/dc/dcmitype/"/>
    <ds:schemaRef ds:uri="http://purl.org/dc/terms/"/>
    <ds:schemaRef ds:uri="http://schemas.microsoft.com/office/2006/metadata/properties"/>
    <ds:schemaRef ds:uri="http://purl.org/dc/elements/1.1/"/>
    <ds:schemaRef ds:uri="30ca57bf-72ca-487a-9db7-48d41e85ffde"/>
    <ds:schemaRef ds:uri="http://schemas.openxmlformats.org/package/2006/metadata/core-properties"/>
    <ds:schemaRef ds:uri="1251a8b3-9924-46a6-9705-6da50fb5dcce"/>
    <ds:schemaRef ds:uri="http://www.w3.org/XML/1998/namespace"/>
    <ds:schemaRef ds:uri="c766549d-c5b5-4ac3-8015-83756edfda84"/>
  </ds:schemaRefs>
</ds:datastoreItem>
</file>

<file path=docProps/app.xml><?xml version="1.0" encoding="utf-8"?>
<Properties xmlns="http://schemas.openxmlformats.org/officeDocument/2006/extended-properties" xmlns:vt="http://schemas.openxmlformats.org/officeDocument/2006/docPropsVTypes">
  <Template/>
  <TotalTime>18332</TotalTime>
  <Words>191</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Ramco</vt:lpstr>
      <vt:lpstr>Platform – Dependency Viewer</vt:lpstr>
      <vt:lpstr>Platform – Dependency Viewer</vt:lpstr>
      <vt:lpstr>Platform – Dependency Viewer</vt:lpstr>
      <vt:lpstr>Graph Viewer Capabilities</vt:lpstr>
      <vt:lpstr>Platform – Dependency Viewer</vt:lpstr>
      <vt:lpstr>Platform – Dependency Viewer – Fullscreen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Jacob</dc:creator>
  <cp:lastModifiedBy>Ramachandran T</cp:lastModifiedBy>
  <cp:revision>567</cp:revision>
  <dcterms:created xsi:type="dcterms:W3CDTF">2021-05-05T09:23:31Z</dcterms:created>
  <dcterms:modified xsi:type="dcterms:W3CDTF">2023-06-21T04:32:33Z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0x010100FFD1B2E82F039E4C826028C0D9E9BADE</vt:lpwstr>
  </property>
  <property fmtid="{D5CDD505-2E9C-101B-9397-08002B2CF9AE}" pid="3" name="_dlc_DocIdItemGuid">
    <vt:lpwstr>467007bc-b1e8-4420-b9b9-2bbe5ec856ad</vt:lpwstr>
  </property>
</Properties>
</file>