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302" r:id="rId6"/>
    <p:sldId id="286" r:id="rId7"/>
    <p:sldId id="292" r:id="rId8"/>
    <p:sldId id="279" r:id="rId9"/>
    <p:sldId id="301" r:id="rId10"/>
    <p:sldId id="294" r:id="rId11"/>
    <p:sldId id="295" r:id="rId12"/>
    <p:sldId id="296" r:id="rId13"/>
    <p:sldId id="307" r:id="rId14"/>
    <p:sldId id="313" r:id="rId15"/>
    <p:sldId id="309" r:id="rId16"/>
    <p:sldId id="303" r:id="rId17"/>
    <p:sldId id="308" r:id="rId18"/>
    <p:sldId id="310" r:id="rId19"/>
    <p:sldId id="312" r:id="rId20"/>
    <p:sldId id="282" r:id="rId21"/>
    <p:sldId id="291" r:id="rId22"/>
    <p:sldId id="297" r:id="rId23"/>
    <p:sldId id="298" r:id="rId24"/>
    <p:sldId id="299" r:id="rId25"/>
    <p:sldId id="300" r:id="rId26"/>
    <p:sldId id="272" r:id="rId27"/>
    <p:sldId id="285" r:id="rId28"/>
    <p:sldId id="260" r:id="rId29"/>
    <p:sldId id="305" r:id="rId30"/>
    <p:sldId id="306" r:id="rId31"/>
    <p:sldId id="280" r:id="rId32"/>
    <p:sldId id="281" r:id="rId33"/>
    <p:sldId id="283"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8B2"/>
    <a:srgbClr val="0091DE"/>
    <a:srgbClr val="0093DD"/>
    <a:srgbClr val="81DEFF"/>
    <a:srgbClr val="00B0F0"/>
    <a:srgbClr val="DAF4FD"/>
    <a:srgbClr val="65D7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4B6353-2E9C-477E-9040-848B9F99B815}" v="7" dt="2020-06-01T10:17:07.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230" autoAdjust="0"/>
  </p:normalViewPr>
  <p:slideViewPr>
    <p:cSldViewPr>
      <p:cViewPr varScale="1">
        <p:scale>
          <a:sx n="84" d="100"/>
          <a:sy n="84" d="100"/>
        </p:scale>
        <p:origin x="1020" y="90"/>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282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70651-DA8D-4247-AFFA-B04D530C5F10}"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767C4F3B-4683-4C93-96EF-C1ADA5E3C570}">
      <dgm:prSet phldrT="[Text]"/>
      <dgm:spPr/>
      <dgm:t>
        <a:bodyPr/>
        <a:lstStyle/>
        <a:p>
          <a:r>
            <a:rPr lang="en-IN" dirty="0"/>
            <a:t>16 processes</a:t>
          </a:r>
        </a:p>
      </dgm:t>
    </dgm:pt>
    <dgm:pt modelId="{3DECDF4E-11C5-4671-9A65-E61BD4482BB0}" type="parTrans" cxnId="{5C51F585-C276-49DC-94C7-399940DD72C2}">
      <dgm:prSet/>
      <dgm:spPr/>
      <dgm:t>
        <a:bodyPr/>
        <a:lstStyle/>
        <a:p>
          <a:endParaRPr lang="en-IN"/>
        </a:p>
      </dgm:t>
    </dgm:pt>
    <dgm:pt modelId="{65588143-CDC7-40E3-BC8E-B2E5F685A32C}" type="sibTrans" cxnId="{5C51F585-C276-49DC-94C7-399940DD72C2}">
      <dgm:prSet/>
      <dgm:spPr/>
      <dgm:t>
        <a:bodyPr/>
        <a:lstStyle/>
        <a:p>
          <a:endParaRPr lang="en-IN"/>
        </a:p>
      </dgm:t>
    </dgm:pt>
    <dgm:pt modelId="{27856949-2681-4FA7-9FB3-94858C474DD2}">
      <dgm:prSet phldrT="[Text]"/>
      <dgm:spPr/>
      <dgm:t>
        <a:bodyPr/>
        <a:lstStyle/>
        <a:p>
          <a:r>
            <a:rPr lang="en-IN" dirty="0"/>
            <a:t>15 Tools</a:t>
          </a:r>
        </a:p>
      </dgm:t>
    </dgm:pt>
    <dgm:pt modelId="{48A595DF-40D5-496E-903C-CAF655295ED6}" type="parTrans" cxnId="{01402406-BC50-42E6-945C-740FFA8EE6DC}">
      <dgm:prSet/>
      <dgm:spPr/>
      <dgm:t>
        <a:bodyPr/>
        <a:lstStyle/>
        <a:p>
          <a:endParaRPr lang="en-IN"/>
        </a:p>
      </dgm:t>
    </dgm:pt>
    <dgm:pt modelId="{959180B1-DD04-46E0-A507-F54C18EFDEDD}" type="sibTrans" cxnId="{01402406-BC50-42E6-945C-740FFA8EE6DC}">
      <dgm:prSet/>
      <dgm:spPr/>
      <dgm:t>
        <a:bodyPr/>
        <a:lstStyle/>
        <a:p>
          <a:endParaRPr lang="en-IN"/>
        </a:p>
      </dgm:t>
    </dgm:pt>
    <dgm:pt modelId="{10049380-B3D9-4C14-87B6-57160E3715B0}">
      <dgm:prSet phldrT="[Text]"/>
      <dgm:spPr/>
      <dgm:t>
        <a:bodyPr/>
        <a:lstStyle/>
        <a:p>
          <a:r>
            <a:rPr lang="en-IN" dirty="0"/>
            <a:t>Built Around</a:t>
          </a:r>
        </a:p>
      </dgm:t>
    </dgm:pt>
    <dgm:pt modelId="{E0C693F4-490D-446E-A4DF-8BDA35DE6E2A}" type="parTrans" cxnId="{09EC4F97-C8AA-4A03-8221-C73B17EE8070}">
      <dgm:prSet/>
      <dgm:spPr/>
      <dgm:t>
        <a:bodyPr/>
        <a:lstStyle/>
        <a:p>
          <a:endParaRPr lang="en-IN"/>
        </a:p>
      </dgm:t>
    </dgm:pt>
    <dgm:pt modelId="{6DB427CC-BE8B-400A-BB1D-95ED8E798B45}" type="sibTrans" cxnId="{09EC4F97-C8AA-4A03-8221-C73B17EE8070}">
      <dgm:prSet/>
      <dgm:spPr/>
      <dgm:t>
        <a:bodyPr/>
        <a:lstStyle/>
        <a:p>
          <a:endParaRPr lang="en-IN"/>
        </a:p>
      </dgm:t>
    </dgm:pt>
    <dgm:pt modelId="{F326CD6E-A115-4CBB-9069-0C0E049495CE}">
      <dgm:prSet phldrT="[Text]" custT="1"/>
      <dgm:spPr>
        <a:solidFill>
          <a:srgbClr val="FFC000"/>
        </a:solidFill>
      </dgm:spPr>
      <dgm:t>
        <a:bodyPr/>
        <a:lstStyle/>
        <a:p>
          <a:r>
            <a:rPr lang="en-IN" sz="1200" dirty="0"/>
            <a:t>VSS</a:t>
          </a:r>
        </a:p>
      </dgm:t>
    </dgm:pt>
    <dgm:pt modelId="{2E17DA91-5ECF-429D-93E5-0D73F079C096}" type="parTrans" cxnId="{1E092E01-DB27-42E1-8012-45A15BC4F12E}">
      <dgm:prSet/>
      <dgm:spPr/>
      <dgm:t>
        <a:bodyPr/>
        <a:lstStyle/>
        <a:p>
          <a:endParaRPr lang="en-IN"/>
        </a:p>
      </dgm:t>
    </dgm:pt>
    <dgm:pt modelId="{90CA0887-6E98-4A93-8FC9-1D96E5E13C5B}" type="sibTrans" cxnId="{1E092E01-DB27-42E1-8012-45A15BC4F12E}">
      <dgm:prSet/>
      <dgm:spPr/>
      <dgm:t>
        <a:bodyPr/>
        <a:lstStyle/>
        <a:p>
          <a:endParaRPr lang="en-IN"/>
        </a:p>
      </dgm:t>
    </dgm:pt>
    <dgm:pt modelId="{0E59802E-90CC-44F7-BE00-06E549A12D72}">
      <dgm:prSet phldrT="[Text]"/>
      <dgm:spPr/>
      <dgm:t>
        <a:bodyPr/>
        <a:lstStyle/>
        <a:p>
          <a:r>
            <a:rPr lang="en-IN" dirty="0"/>
            <a:t>Transition to</a:t>
          </a:r>
        </a:p>
      </dgm:t>
    </dgm:pt>
    <dgm:pt modelId="{400E4245-0353-4F12-B42D-ABACFF626AA5}" type="parTrans" cxnId="{E62F4CF0-66EC-4762-96D9-9BA711DA4DC3}">
      <dgm:prSet/>
      <dgm:spPr/>
      <dgm:t>
        <a:bodyPr/>
        <a:lstStyle/>
        <a:p>
          <a:endParaRPr lang="en-IN"/>
        </a:p>
      </dgm:t>
    </dgm:pt>
    <dgm:pt modelId="{BCE6B8E4-65D4-4E1A-A649-1443A5922605}" type="sibTrans" cxnId="{E62F4CF0-66EC-4762-96D9-9BA711DA4DC3}">
      <dgm:prSet/>
      <dgm:spPr/>
      <dgm:t>
        <a:bodyPr/>
        <a:lstStyle/>
        <a:p>
          <a:endParaRPr lang="en-IN"/>
        </a:p>
      </dgm:t>
    </dgm:pt>
    <dgm:pt modelId="{431CB491-D3EA-41B0-B89E-C7BD4A622AB7}">
      <dgm:prSet phldrT="[Text]"/>
      <dgm:spPr>
        <a:solidFill>
          <a:srgbClr val="00B050"/>
        </a:solidFill>
      </dgm:spPr>
      <dgm:t>
        <a:bodyPr/>
        <a:lstStyle/>
        <a:p>
          <a:pPr>
            <a:buFont typeface="Wingdings" panose="05000000000000000000" pitchFamily="2" charset="2"/>
            <a:buChar char="ü"/>
          </a:pPr>
          <a:r>
            <a:rPr lang="en-IN" dirty="0">
              <a:solidFill>
                <a:schemeClr val="bg1">
                  <a:lumMod val="95000"/>
                </a:schemeClr>
              </a:solidFill>
            </a:rPr>
            <a:t>GITLAB</a:t>
          </a:r>
        </a:p>
        <a:p>
          <a:pPr>
            <a:buFont typeface="Wingdings" panose="05000000000000000000" pitchFamily="2" charset="2"/>
            <a:buChar char="ü"/>
          </a:pPr>
          <a:r>
            <a:rPr lang="en-IN" dirty="0">
              <a:solidFill>
                <a:schemeClr val="bg1">
                  <a:lumMod val="95000"/>
                </a:schemeClr>
              </a:solidFill>
            </a:rPr>
            <a:t>JENKINS</a:t>
          </a:r>
        </a:p>
        <a:p>
          <a:pPr>
            <a:buFont typeface="Wingdings" panose="05000000000000000000" pitchFamily="2" charset="2"/>
            <a:buChar char="ü"/>
          </a:pPr>
          <a:r>
            <a:rPr lang="en-IN" dirty="0">
              <a:solidFill>
                <a:schemeClr val="bg1">
                  <a:lumMod val="95000"/>
                </a:schemeClr>
              </a:solidFill>
            </a:rPr>
            <a:t>Release Packager</a:t>
          </a:r>
        </a:p>
        <a:p>
          <a:pPr>
            <a:buFont typeface="Wingdings" panose="05000000000000000000" pitchFamily="2" charset="2"/>
            <a:buChar char="ü"/>
          </a:pPr>
          <a:r>
            <a:rPr lang="en-IN" dirty="0">
              <a:solidFill>
                <a:schemeClr val="bg1">
                  <a:lumMod val="95000"/>
                </a:schemeClr>
              </a:solidFill>
            </a:rPr>
            <a:t>Single Installer</a:t>
          </a:r>
        </a:p>
      </dgm:t>
    </dgm:pt>
    <dgm:pt modelId="{B72F8636-7AD8-473D-AA6C-A2430CEBEFF4}" type="parTrans" cxnId="{BF683E01-8807-4E76-8D20-43A6C29FC6D1}">
      <dgm:prSet/>
      <dgm:spPr/>
      <dgm:t>
        <a:bodyPr/>
        <a:lstStyle/>
        <a:p>
          <a:endParaRPr lang="en-IN"/>
        </a:p>
      </dgm:t>
    </dgm:pt>
    <dgm:pt modelId="{556BB201-A587-4CE6-B65E-D42698F1751F}" type="sibTrans" cxnId="{BF683E01-8807-4E76-8D20-43A6C29FC6D1}">
      <dgm:prSet/>
      <dgm:spPr/>
      <dgm:t>
        <a:bodyPr/>
        <a:lstStyle/>
        <a:p>
          <a:endParaRPr lang="en-IN"/>
        </a:p>
      </dgm:t>
    </dgm:pt>
    <dgm:pt modelId="{D3D26500-8048-4602-B2D0-46C03C65C5CB}" type="pres">
      <dgm:prSet presAssocID="{F1370651-DA8D-4247-AFFA-B04D530C5F10}" presName="Name0" presStyleCnt="0">
        <dgm:presLayoutVars>
          <dgm:dir/>
          <dgm:animOne val="branch"/>
          <dgm:animLvl val="lvl"/>
        </dgm:presLayoutVars>
      </dgm:prSet>
      <dgm:spPr/>
      <dgm:t>
        <a:bodyPr/>
        <a:lstStyle/>
        <a:p>
          <a:endParaRPr lang="en-US"/>
        </a:p>
      </dgm:t>
    </dgm:pt>
    <dgm:pt modelId="{A2055D7E-F1B0-490A-A2ED-A43B10F91F09}" type="pres">
      <dgm:prSet presAssocID="{767C4F3B-4683-4C93-96EF-C1ADA5E3C570}" presName="chaos" presStyleCnt="0"/>
      <dgm:spPr/>
    </dgm:pt>
    <dgm:pt modelId="{4FC87B36-625C-4834-A0E9-4F777CAAF18B}" type="pres">
      <dgm:prSet presAssocID="{767C4F3B-4683-4C93-96EF-C1ADA5E3C570}" presName="parTx1" presStyleLbl="revTx" presStyleIdx="0" presStyleCnt="5"/>
      <dgm:spPr/>
      <dgm:t>
        <a:bodyPr/>
        <a:lstStyle/>
        <a:p>
          <a:endParaRPr lang="en-US"/>
        </a:p>
      </dgm:t>
    </dgm:pt>
    <dgm:pt modelId="{6505D168-4B2B-4B3F-BF15-A2BFC6095163}" type="pres">
      <dgm:prSet presAssocID="{767C4F3B-4683-4C93-96EF-C1ADA5E3C570}" presName="c1" presStyleLbl="node1" presStyleIdx="0" presStyleCnt="19"/>
      <dgm:spPr/>
    </dgm:pt>
    <dgm:pt modelId="{EC2F9EFB-1201-45E2-AF74-335A3EE0F9A1}" type="pres">
      <dgm:prSet presAssocID="{767C4F3B-4683-4C93-96EF-C1ADA5E3C570}" presName="c2" presStyleLbl="node1" presStyleIdx="1" presStyleCnt="19"/>
      <dgm:spPr/>
    </dgm:pt>
    <dgm:pt modelId="{C2F46545-D131-4C0F-A133-B873BD2026A7}" type="pres">
      <dgm:prSet presAssocID="{767C4F3B-4683-4C93-96EF-C1ADA5E3C570}" presName="c3" presStyleLbl="node1" presStyleIdx="2" presStyleCnt="19"/>
      <dgm:spPr/>
    </dgm:pt>
    <dgm:pt modelId="{B8F431FC-7F6F-430C-AF42-4DD12179D6FA}" type="pres">
      <dgm:prSet presAssocID="{767C4F3B-4683-4C93-96EF-C1ADA5E3C570}" presName="c4" presStyleLbl="node1" presStyleIdx="3" presStyleCnt="19"/>
      <dgm:spPr/>
    </dgm:pt>
    <dgm:pt modelId="{0444A9B1-D171-4057-863F-875CF21C004F}" type="pres">
      <dgm:prSet presAssocID="{767C4F3B-4683-4C93-96EF-C1ADA5E3C570}" presName="c5" presStyleLbl="node1" presStyleIdx="4" presStyleCnt="19"/>
      <dgm:spPr/>
    </dgm:pt>
    <dgm:pt modelId="{BD1A2DE3-0BEC-4EE4-9B2F-986C9241FB34}" type="pres">
      <dgm:prSet presAssocID="{767C4F3B-4683-4C93-96EF-C1ADA5E3C570}" presName="c6" presStyleLbl="node1" presStyleIdx="5" presStyleCnt="19"/>
      <dgm:spPr/>
    </dgm:pt>
    <dgm:pt modelId="{645B7258-9F77-4A06-9507-414D6A1940BC}" type="pres">
      <dgm:prSet presAssocID="{767C4F3B-4683-4C93-96EF-C1ADA5E3C570}" presName="c7" presStyleLbl="node1" presStyleIdx="6" presStyleCnt="19"/>
      <dgm:spPr/>
    </dgm:pt>
    <dgm:pt modelId="{FB932DA5-C111-48D3-8D33-D7F4C369B3B9}" type="pres">
      <dgm:prSet presAssocID="{767C4F3B-4683-4C93-96EF-C1ADA5E3C570}" presName="c8" presStyleLbl="node1" presStyleIdx="7" presStyleCnt="19"/>
      <dgm:spPr/>
    </dgm:pt>
    <dgm:pt modelId="{73E7308F-420A-4371-89EB-AC95C43DC758}" type="pres">
      <dgm:prSet presAssocID="{767C4F3B-4683-4C93-96EF-C1ADA5E3C570}" presName="c9" presStyleLbl="node1" presStyleIdx="8" presStyleCnt="19"/>
      <dgm:spPr/>
    </dgm:pt>
    <dgm:pt modelId="{C2456FC7-E2CD-4209-9D0F-FEAAD7184363}" type="pres">
      <dgm:prSet presAssocID="{767C4F3B-4683-4C93-96EF-C1ADA5E3C570}" presName="c10" presStyleLbl="node1" presStyleIdx="9" presStyleCnt="19"/>
      <dgm:spPr/>
    </dgm:pt>
    <dgm:pt modelId="{90C832D8-BF82-4E38-A1E2-62704E295A88}" type="pres">
      <dgm:prSet presAssocID="{767C4F3B-4683-4C93-96EF-C1ADA5E3C570}" presName="c11" presStyleLbl="node1" presStyleIdx="10" presStyleCnt="19"/>
      <dgm:spPr/>
    </dgm:pt>
    <dgm:pt modelId="{CF545E5D-9B1D-4A1A-9ECF-3BE67C5D0CC9}" type="pres">
      <dgm:prSet presAssocID="{767C4F3B-4683-4C93-96EF-C1ADA5E3C570}" presName="c12" presStyleLbl="node1" presStyleIdx="11" presStyleCnt="19"/>
      <dgm:spPr/>
    </dgm:pt>
    <dgm:pt modelId="{B4E06DEA-B33C-4A96-9B4C-A177F6063ED2}" type="pres">
      <dgm:prSet presAssocID="{767C4F3B-4683-4C93-96EF-C1ADA5E3C570}" presName="c13" presStyleLbl="node1" presStyleIdx="12" presStyleCnt="19"/>
      <dgm:spPr/>
    </dgm:pt>
    <dgm:pt modelId="{756394D6-4D77-4542-A481-33D4871EB55D}" type="pres">
      <dgm:prSet presAssocID="{767C4F3B-4683-4C93-96EF-C1ADA5E3C570}" presName="c14" presStyleLbl="node1" presStyleIdx="13" presStyleCnt="19"/>
      <dgm:spPr/>
    </dgm:pt>
    <dgm:pt modelId="{373FA089-FC58-49A8-B472-CACFEB89450D}" type="pres">
      <dgm:prSet presAssocID="{767C4F3B-4683-4C93-96EF-C1ADA5E3C570}" presName="c15" presStyleLbl="node1" presStyleIdx="14" presStyleCnt="19"/>
      <dgm:spPr/>
    </dgm:pt>
    <dgm:pt modelId="{3C359F40-3293-40D0-BA0E-0C0C88B5592C}" type="pres">
      <dgm:prSet presAssocID="{767C4F3B-4683-4C93-96EF-C1ADA5E3C570}" presName="c16" presStyleLbl="node1" presStyleIdx="15" presStyleCnt="19"/>
      <dgm:spPr/>
    </dgm:pt>
    <dgm:pt modelId="{7C75DF67-0F93-4F57-B748-A4CB961E3187}" type="pres">
      <dgm:prSet presAssocID="{767C4F3B-4683-4C93-96EF-C1ADA5E3C570}" presName="c17" presStyleLbl="node1" presStyleIdx="16" presStyleCnt="19"/>
      <dgm:spPr/>
    </dgm:pt>
    <dgm:pt modelId="{EF926C16-45E5-4072-83C1-A5801CE64341}" type="pres">
      <dgm:prSet presAssocID="{767C4F3B-4683-4C93-96EF-C1ADA5E3C570}" presName="c18" presStyleLbl="node1" presStyleIdx="17" presStyleCnt="19"/>
      <dgm:spPr/>
    </dgm:pt>
    <dgm:pt modelId="{A0AE0088-00E0-455C-8B6B-8C1EFC83B305}" type="pres">
      <dgm:prSet presAssocID="{65588143-CDC7-40E3-BC8E-B2E5F685A32C}" presName="chevronComposite1" presStyleCnt="0"/>
      <dgm:spPr/>
    </dgm:pt>
    <dgm:pt modelId="{CDC0C2AE-D565-4EAA-91D5-F977BED4C018}" type="pres">
      <dgm:prSet presAssocID="{65588143-CDC7-40E3-BC8E-B2E5F685A32C}" presName="chevron1" presStyleLbl="sibTrans2D1" presStyleIdx="0" presStyleCnt="3"/>
      <dgm:spPr/>
    </dgm:pt>
    <dgm:pt modelId="{1FA8F856-A9BE-42AB-A984-A20096E3805B}" type="pres">
      <dgm:prSet presAssocID="{65588143-CDC7-40E3-BC8E-B2E5F685A32C}" presName="spChevron1" presStyleCnt="0"/>
      <dgm:spPr/>
    </dgm:pt>
    <dgm:pt modelId="{B8703A79-2CFE-4910-8D31-1832EFE9CD3C}" type="pres">
      <dgm:prSet presAssocID="{27856949-2681-4FA7-9FB3-94858C474DD2}" presName="middle" presStyleCnt="0"/>
      <dgm:spPr/>
    </dgm:pt>
    <dgm:pt modelId="{747B3101-CF15-4F4D-AB08-6E1B08ED834B}" type="pres">
      <dgm:prSet presAssocID="{27856949-2681-4FA7-9FB3-94858C474DD2}" presName="parTxMid" presStyleLbl="revTx" presStyleIdx="1" presStyleCnt="5"/>
      <dgm:spPr/>
      <dgm:t>
        <a:bodyPr/>
        <a:lstStyle/>
        <a:p>
          <a:endParaRPr lang="en-US"/>
        </a:p>
      </dgm:t>
    </dgm:pt>
    <dgm:pt modelId="{43EC0880-C567-49FB-A28B-FC88A02FF408}" type="pres">
      <dgm:prSet presAssocID="{27856949-2681-4FA7-9FB3-94858C474DD2}" presName="spMid" presStyleCnt="0"/>
      <dgm:spPr/>
    </dgm:pt>
    <dgm:pt modelId="{4D34677E-5F67-415C-862A-4B0C047CD039}" type="pres">
      <dgm:prSet presAssocID="{959180B1-DD04-46E0-A507-F54C18EFDEDD}" presName="chevronComposite1" presStyleCnt="0"/>
      <dgm:spPr/>
    </dgm:pt>
    <dgm:pt modelId="{0BAD603F-317C-4E50-A8AF-F4DED18A85A5}" type="pres">
      <dgm:prSet presAssocID="{959180B1-DD04-46E0-A507-F54C18EFDEDD}" presName="chevron1" presStyleLbl="sibTrans2D1" presStyleIdx="1" presStyleCnt="3"/>
      <dgm:spPr/>
    </dgm:pt>
    <dgm:pt modelId="{F01BFE63-D75C-4AA2-8386-05C0D5E0DA2A}" type="pres">
      <dgm:prSet presAssocID="{959180B1-DD04-46E0-A507-F54C18EFDEDD}" presName="spChevron1" presStyleCnt="0"/>
      <dgm:spPr/>
    </dgm:pt>
    <dgm:pt modelId="{CAA1EE01-2D0C-4DB9-B90C-843250F856E3}" type="pres">
      <dgm:prSet presAssocID="{10049380-B3D9-4C14-87B6-57160E3715B0}" presName="middle" presStyleCnt="0"/>
      <dgm:spPr/>
    </dgm:pt>
    <dgm:pt modelId="{59BCD1F3-6B89-480D-8EAF-1D03E3E819FF}" type="pres">
      <dgm:prSet presAssocID="{10049380-B3D9-4C14-87B6-57160E3715B0}" presName="parTxMid" presStyleLbl="revTx" presStyleIdx="2" presStyleCnt="5"/>
      <dgm:spPr/>
      <dgm:t>
        <a:bodyPr/>
        <a:lstStyle/>
        <a:p>
          <a:endParaRPr lang="en-US"/>
        </a:p>
      </dgm:t>
    </dgm:pt>
    <dgm:pt modelId="{621B16DD-9128-416A-99A9-8B60D943F355}" type="pres">
      <dgm:prSet presAssocID="{10049380-B3D9-4C14-87B6-57160E3715B0}" presName="desTxMid" presStyleLbl="revTx" presStyleIdx="3" presStyleCnt="5">
        <dgm:presLayoutVars>
          <dgm:bulletEnabled val="1"/>
        </dgm:presLayoutVars>
      </dgm:prSet>
      <dgm:spPr/>
      <dgm:t>
        <a:bodyPr/>
        <a:lstStyle/>
        <a:p>
          <a:endParaRPr lang="en-US"/>
        </a:p>
      </dgm:t>
    </dgm:pt>
    <dgm:pt modelId="{551D77B7-789F-4051-B7D2-EF66C32FFE40}" type="pres">
      <dgm:prSet presAssocID="{10049380-B3D9-4C14-87B6-57160E3715B0}" presName="spMid" presStyleCnt="0"/>
      <dgm:spPr/>
    </dgm:pt>
    <dgm:pt modelId="{092BCD00-A614-4DED-A7F0-192FD3BBF968}" type="pres">
      <dgm:prSet presAssocID="{6DB427CC-BE8B-400A-BB1D-95ED8E798B45}" presName="chevronComposite1" presStyleCnt="0"/>
      <dgm:spPr/>
    </dgm:pt>
    <dgm:pt modelId="{570F7A0F-2C2B-4073-8E4C-CF2EB0653244}" type="pres">
      <dgm:prSet presAssocID="{6DB427CC-BE8B-400A-BB1D-95ED8E798B45}" presName="chevron1" presStyleLbl="sibTrans2D1" presStyleIdx="2" presStyleCnt="3"/>
      <dgm:spPr/>
    </dgm:pt>
    <dgm:pt modelId="{05483E58-2671-4FCB-9761-AA424284D65C}" type="pres">
      <dgm:prSet presAssocID="{6DB427CC-BE8B-400A-BB1D-95ED8E798B45}" presName="spChevron1" presStyleCnt="0"/>
      <dgm:spPr/>
    </dgm:pt>
    <dgm:pt modelId="{558CFC6B-C0C0-4218-8664-ED68392F766D}" type="pres">
      <dgm:prSet presAssocID="{0E59802E-90CC-44F7-BE00-06E549A12D72}" presName="last" presStyleCnt="0"/>
      <dgm:spPr/>
    </dgm:pt>
    <dgm:pt modelId="{E946A894-6344-4D7B-BB63-5D0AD0551D88}" type="pres">
      <dgm:prSet presAssocID="{0E59802E-90CC-44F7-BE00-06E549A12D72}" presName="circleTx" presStyleLbl="node1" presStyleIdx="18" presStyleCnt="19"/>
      <dgm:spPr/>
      <dgm:t>
        <a:bodyPr/>
        <a:lstStyle/>
        <a:p>
          <a:endParaRPr lang="en-US"/>
        </a:p>
      </dgm:t>
    </dgm:pt>
    <dgm:pt modelId="{C28EFD5F-1E32-4ED7-A30C-F5FF45D7F8D3}" type="pres">
      <dgm:prSet presAssocID="{0E59802E-90CC-44F7-BE00-06E549A12D72}" presName="desTxN" presStyleLbl="revTx" presStyleIdx="4" presStyleCnt="5">
        <dgm:presLayoutVars>
          <dgm:bulletEnabled val="1"/>
        </dgm:presLayoutVars>
      </dgm:prSet>
      <dgm:spPr/>
      <dgm:t>
        <a:bodyPr/>
        <a:lstStyle/>
        <a:p>
          <a:endParaRPr lang="en-US"/>
        </a:p>
      </dgm:t>
    </dgm:pt>
    <dgm:pt modelId="{ABF0D57C-2A2D-43A4-8371-5FF238F37C9B}" type="pres">
      <dgm:prSet presAssocID="{0E59802E-90CC-44F7-BE00-06E549A12D72}" presName="spN" presStyleCnt="0"/>
      <dgm:spPr/>
    </dgm:pt>
  </dgm:ptLst>
  <dgm:cxnLst>
    <dgm:cxn modelId="{50B5E63A-6C74-40C8-960F-27EF2BDD1BDC}" type="presOf" srcId="{27856949-2681-4FA7-9FB3-94858C474DD2}" destId="{747B3101-CF15-4F4D-AB08-6E1B08ED834B}" srcOrd="0" destOrd="0" presId="urn:microsoft.com/office/officeart/2009/3/layout/RandomtoResultProcess"/>
    <dgm:cxn modelId="{3B9F4335-EA0C-4204-9E2D-5DA230449E7B}" type="presOf" srcId="{F1370651-DA8D-4247-AFFA-B04D530C5F10}" destId="{D3D26500-8048-4602-B2D0-46C03C65C5CB}" srcOrd="0" destOrd="0" presId="urn:microsoft.com/office/officeart/2009/3/layout/RandomtoResultProcess"/>
    <dgm:cxn modelId="{E62F4CF0-66EC-4762-96D9-9BA711DA4DC3}" srcId="{F1370651-DA8D-4247-AFFA-B04D530C5F10}" destId="{0E59802E-90CC-44F7-BE00-06E549A12D72}" srcOrd="3" destOrd="0" parTransId="{400E4245-0353-4F12-B42D-ABACFF626AA5}" sibTransId="{BCE6B8E4-65D4-4E1A-A649-1443A5922605}"/>
    <dgm:cxn modelId="{C7217569-F6B2-4D6C-AE6A-0B2E73FD9D9A}" type="presOf" srcId="{10049380-B3D9-4C14-87B6-57160E3715B0}" destId="{59BCD1F3-6B89-480D-8EAF-1D03E3E819FF}" srcOrd="0" destOrd="0" presId="urn:microsoft.com/office/officeart/2009/3/layout/RandomtoResultProcess"/>
    <dgm:cxn modelId="{09EC4F97-C8AA-4A03-8221-C73B17EE8070}" srcId="{F1370651-DA8D-4247-AFFA-B04D530C5F10}" destId="{10049380-B3D9-4C14-87B6-57160E3715B0}" srcOrd="2" destOrd="0" parTransId="{E0C693F4-490D-446E-A4DF-8BDA35DE6E2A}" sibTransId="{6DB427CC-BE8B-400A-BB1D-95ED8E798B45}"/>
    <dgm:cxn modelId="{C5700AB8-21AB-4084-A06E-D06C2E3600FA}" type="presOf" srcId="{767C4F3B-4683-4C93-96EF-C1ADA5E3C570}" destId="{4FC87B36-625C-4834-A0E9-4F777CAAF18B}" srcOrd="0" destOrd="0" presId="urn:microsoft.com/office/officeart/2009/3/layout/RandomtoResultProcess"/>
    <dgm:cxn modelId="{49F82771-43D5-4A3A-BBE2-0EDA0408C6A8}" type="presOf" srcId="{F326CD6E-A115-4CBB-9069-0C0E049495CE}" destId="{621B16DD-9128-416A-99A9-8B60D943F355}" srcOrd="0" destOrd="0" presId="urn:microsoft.com/office/officeart/2009/3/layout/RandomtoResultProcess"/>
    <dgm:cxn modelId="{01402406-BC50-42E6-945C-740FFA8EE6DC}" srcId="{F1370651-DA8D-4247-AFFA-B04D530C5F10}" destId="{27856949-2681-4FA7-9FB3-94858C474DD2}" srcOrd="1" destOrd="0" parTransId="{48A595DF-40D5-496E-903C-CAF655295ED6}" sibTransId="{959180B1-DD04-46E0-A507-F54C18EFDEDD}"/>
    <dgm:cxn modelId="{1E092E01-DB27-42E1-8012-45A15BC4F12E}" srcId="{10049380-B3D9-4C14-87B6-57160E3715B0}" destId="{F326CD6E-A115-4CBB-9069-0C0E049495CE}" srcOrd="0" destOrd="0" parTransId="{2E17DA91-5ECF-429D-93E5-0D73F079C096}" sibTransId="{90CA0887-6E98-4A93-8FC9-1D96E5E13C5B}"/>
    <dgm:cxn modelId="{5C51F585-C276-49DC-94C7-399940DD72C2}" srcId="{F1370651-DA8D-4247-AFFA-B04D530C5F10}" destId="{767C4F3B-4683-4C93-96EF-C1ADA5E3C570}" srcOrd="0" destOrd="0" parTransId="{3DECDF4E-11C5-4671-9A65-E61BD4482BB0}" sibTransId="{65588143-CDC7-40E3-BC8E-B2E5F685A32C}"/>
    <dgm:cxn modelId="{2F08D6B1-83CC-456C-A4B4-BC68E36F532C}" type="presOf" srcId="{0E59802E-90CC-44F7-BE00-06E549A12D72}" destId="{E946A894-6344-4D7B-BB63-5D0AD0551D88}" srcOrd="0" destOrd="0" presId="urn:microsoft.com/office/officeart/2009/3/layout/RandomtoResultProcess"/>
    <dgm:cxn modelId="{74A3E40A-A195-4FCF-9A44-0A6120496029}" type="presOf" srcId="{431CB491-D3EA-41B0-B89E-C7BD4A622AB7}" destId="{C28EFD5F-1E32-4ED7-A30C-F5FF45D7F8D3}" srcOrd="0" destOrd="0" presId="urn:microsoft.com/office/officeart/2009/3/layout/RandomtoResultProcess"/>
    <dgm:cxn modelId="{BF683E01-8807-4E76-8D20-43A6C29FC6D1}" srcId="{0E59802E-90CC-44F7-BE00-06E549A12D72}" destId="{431CB491-D3EA-41B0-B89E-C7BD4A622AB7}" srcOrd="0" destOrd="0" parTransId="{B72F8636-7AD8-473D-AA6C-A2430CEBEFF4}" sibTransId="{556BB201-A587-4CE6-B65E-D42698F1751F}"/>
    <dgm:cxn modelId="{8B63859A-8833-475F-A876-A653674718A7}" type="presParOf" srcId="{D3D26500-8048-4602-B2D0-46C03C65C5CB}" destId="{A2055D7E-F1B0-490A-A2ED-A43B10F91F09}" srcOrd="0" destOrd="0" presId="urn:microsoft.com/office/officeart/2009/3/layout/RandomtoResultProcess"/>
    <dgm:cxn modelId="{9AA93C7E-DFDB-4A25-A8EF-C24E744E2849}" type="presParOf" srcId="{A2055D7E-F1B0-490A-A2ED-A43B10F91F09}" destId="{4FC87B36-625C-4834-A0E9-4F777CAAF18B}" srcOrd="0" destOrd="0" presId="urn:microsoft.com/office/officeart/2009/3/layout/RandomtoResultProcess"/>
    <dgm:cxn modelId="{D4B1B27C-C4A5-4C50-BE85-F46382C8DAB9}" type="presParOf" srcId="{A2055D7E-F1B0-490A-A2ED-A43B10F91F09}" destId="{6505D168-4B2B-4B3F-BF15-A2BFC6095163}" srcOrd="1" destOrd="0" presId="urn:microsoft.com/office/officeart/2009/3/layout/RandomtoResultProcess"/>
    <dgm:cxn modelId="{426E0632-0A28-407C-8E23-D138899565A5}" type="presParOf" srcId="{A2055D7E-F1B0-490A-A2ED-A43B10F91F09}" destId="{EC2F9EFB-1201-45E2-AF74-335A3EE0F9A1}" srcOrd="2" destOrd="0" presId="urn:microsoft.com/office/officeart/2009/3/layout/RandomtoResultProcess"/>
    <dgm:cxn modelId="{BD81D7BC-6489-45D6-9AAD-5E63DC2C9629}" type="presParOf" srcId="{A2055D7E-F1B0-490A-A2ED-A43B10F91F09}" destId="{C2F46545-D131-4C0F-A133-B873BD2026A7}" srcOrd="3" destOrd="0" presId="urn:microsoft.com/office/officeart/2009/3/layout/RandomtoResultProcess"/>
    <dgm:cxn modelId="{19FDAB20-CA9E-4EFE-B751-0ECBC1E7675D}" type="presParOf" srcId="{A2055D7E-F1B0-490A-A2ED-A43B10F91F09}" destId="{B8F431FC-7F6F-430C-AF42-4DD12179D6FA}" srcOrd="4" destOrd="0" presId="urn:microsoft.com/office/officeart/2009/3/layout/RandomtoResultProcess"/>
    <dgm:cxn modelId="{2FF7365B-2F05-45C5-99D7-13DF43E25D8B}" type="presParOf" srcId="{A2055D7E-F1B0-490A-A2ED-A43B10F91F09}" destId="{0444A9B1-D171-4057-863F-875CF21C004F}" srcOrd="5" destOrd="0" presId="urn:microsoft.com/office/officeart/2009/3/layout/RandomtoResultProcess"/>
    <dgm:cxn modelId="{09CEBE2E-3424-4727-8DCB-478830FB55D6}" type="presParOf" srcId="{A2055D7E-F1B0-490A-A2ED-A43B10F91F09}" destId="{BD1A2DE3-0BEC-4EE4-9B2F-986C9241FB34}" srcOrd="6" destOrd="0" presId="urn:microsoft.com/office/officeart/2009/3/layout/RandomtoResultProcess"/>
    <dgm:cxn modelId="{F275AC1B-5E49-4EFE-A9AC-5E8713526990}" type="presParOf" srcId="{A2055D7E-F1B0-490A-A2ED-A43B10F91F09}" destId="{645B7258-9F77-4A06-9507-414D6A1940BC}" srcOrd="7" destOrd="0" presId="urn:microsoft.com/office/officeart/2009/3/layout/RandomtoResultProcess"/>
    <dgm:cxn modelId="{156A20B6-6C83-439F-A404-7F98C3699CF2}" type="presParOf" srcId="{A2055D7E-F1B0-490A-A2ED-A43B10F91F09}" destId="{FB932DA5-C111-48D3-8D33-D7F4C369B3B9}" srcOrd="8" destOrd="0" presId="urn:microsoft.com/office/officeart/2009/3/layout/RandomtoResultProcess"/>
    <dgm:cxn modelId="{5770E3EE-E3B2-4EBB-91F4-691C30D26FF7}" type="presParOf" srcId="{A2055D7E-F1B0-490A-A2ED-A43B10F91F09}" destId="{73E7308F-420A-4371-89EB-AC95C43DC758}" srcOrd="9" destOrd="0" presId="urn:microsoft.com/office/officeart/2009/3/layout/RandomtoResultProcess"/>
    <dgm:cxn modelId="{A067B20A-6DD1-451E-9D8F-D4538F882B4A}" type="presParOf" srcId="{A2055D7E-F1B0-490A-A2ED-A43B10F91F09}" destId="{C2456FC7-E2CD-4209-9D0F-FEAAD7184363}" srcOrd="10" destOrd="0" presId="urn:microsoft.com/office/officeart/2009/3/layout/RandomtoResultProcess"/>
    <dgm:cxn modelId="{088C29DE-1C1D-4A40-AF2D-2054826B1A72}" type="presParOf" srcId="{A2055D7E-F1B0-490A-A2ED-A43B10F91F09}" destId="{90C832D8-BF82-4E38-A1E2-62704E295A88}" srcOrd="11" destOrd="0" presId="urn:microsoft.com/office/officeart/2009/3/layout/RandomtoResultProcess"/>
    <dgm:cxn modelId="{7B7DFF27-6DE0-4267-94DB-98748EC428D8}" type="presParOf" srcId="{A2055D7E-F1B0-490A-A2ED-A43B10F91F09}" destId="{CF545E5D-9B1D-4A1A-9ECF-3BE67C5D0CC9}" srcOrd="12" destOrd="0" presId="urn:microsoft.com/office/officeart/2009/3/layout/RandomtoResultProcess"/>
    <dgm:cxn modelId="{112FD135-B4F8-444A-87EB-CF1566B7B2BC}" type="presParOf" srcId="{A2055D7E-F1B0-490A-A2ED-A43B10F91F09}" destId="{B4E06DEA-B33C-4A96-9B4C-A177F6063ED2}" srcOrd="13" destOrd="0" presId="urn:microsoft.com/office/officeart/2009/3/layout/RandomtoResultProcess"/>
    <dgm:cxn modelId="{A0937EC5-667D-4DBB-B071-2057E338436D}" type="presParOf" srcId="{A2055D7E-F1B0-490A-A2ED-A43B10F91F09}" destId="{756394D6-4D77-4542-A481-33D4871EB55D}" srcOrd="14" destOrd="0" presId="urn:microsoft.com/office/officeart/2009/3/layout/RandomtoResultProcess"/>
    <dgm:cxn modelId="{E463CEC0-DE60-4A8F-89B0-FD58D932BE87}" type="presParOf" srcId="{A2055D7E-F1B0-490A-A2ED-A43B10F91F09}" destId="{373FA089-FC58-49A8-B472-CACFEB89450D}" srcOrd="15" destOrd="0" presId="urn:microsoft.com/office/officeart/2009/3/layout/RandomtoResultProcess"/>
    <dgm:cxn modelId="{A829B2B6-AFD0-48B5-AF7A-B3A6F85E4C00}" type="presParOf" srcId="{A2055D7E-F1B0-490A-A2ED-A43B10F91F09}" destId="{3C359F40-3293-40D0-BA0E-0C0C88B5592C}" srcOrd="16" destOrd="0" presId="urn:microsoft.com/office/officeart/2009/3/layout/RandomtoResultProcess"/>
    <dgm:cxn modelId="{E1A12455-CAEF-4BE0-950C-D494D526B3F0}" type="presParOf" srcId="{A2055D7E-F1B0-490A-A2ED-A43B10F91F09}" destId="{7C75DF67-0F93-4F57-B748-A4CB961E3187}" srcOrd="17" destOrd="0" presId="urn:microsoft.com/office/officeart/2009/3/layout/RandomtoResultProcess"/>
    <dgm:cxn modelId="{3D90B82F-7C2C-41FE-94BB-CE7B29933DA9}" type="presParOf" srcId="{A2055D7E-F1B0-490A-A2ED-A43B10F91F09}" destId="{EF926C16-45E5-4072-83C1-A5801CE64341}" srcOrd="18" destOrd="0" presId="urn:microsoft.com/office/officeart/2009/3/layout/RandomtoResultProcess"/>
    <dgm:cxn modelId="{596014E9-A16C-4458-948C-427ACA23623F}" type="presParOf" srcId="{D3D26500-8048-4602-B2D0-46C03C65C5CB}" destId="{A0AE0088-00E0-455C-8B6B-8C1EFC83B305}" srcOrd="1" destOrd="0" presId="urn:microsoft.com/office/officeart/2009/3/layout/RandomtoResultProcess"/>
    <dgm:cxn modelId="{BD05D00D-94B4-4BD1-86EB-BD5742A51FBB}" type="presParOf" srcId="{A0AE0088-00E0-455C-8B6B-8C1EFC83B305}" destId="{CDC0C2AE-D565-4EAA-91D5-F977BED4C018}" srcOrd="0" destOrd="0" presId="urn:microsoft.com/office/officeart/2009/3/layout/RandomtoResultProcess"/>
    <dgm:cxn modelId="{A1850354-1D78-4584-8336-69FFD2F46FF7}" type="presParOf" srcId="{A0AE0088-00E0-455C-8B6B-8C1EFC83B305}" destId="{1FA8F856-A9BE-42AB-A984-A20096E3805B}" srcOrd="1" destOrd="0" presId="urn:microsoft.com/office/officeart/2009/3/layout/RandomtoResultProcess"/>
    <dgm:cxn modelId="{63E458F9-809E-4DC5-A576-8CFF5665C9A3}" type="presParOf" srcId="{D3D26500-8048-4602-B2D0-46C03C65C5CB}" destId="{B8703A79-2CFE-4910-8D31-1832EFE9CD3C}" srcOrd="2" destOrd="0" presId="urn:microsoft.com/office/officeart/2009/3/layout/RandomtoResultProcess"/>
    <dgm:cxn modelId="{019A1BB9-C883-4117-87A4-9DFF37EC409D}" type="presParOf" srcId="{B8703A79-2CFE-4910-8D31-1832EFE9CD3C}" destId="{747B3101-CF15-4F4D-AB08-6E1B08ED834B}" srcOrd="0" destOrd="0" presId="urn:microsoft.com/office/officeart/2009/3/layout/RandomtoResultProcess"/>
    <dgm:cxn modelId="{D8615C48-1A87-40AA-A2AB-CF4A3AA33D23}" type="presParOf" srcId="{B8703A79-2CFE-4910-8D31-1832EFE9CD3C}" destId="{43EC0880-C567-49FB-A28B-FC88A02FF408}" srcOrd="1" destOrd="0" presId="urn:microsoft.com/office/officeart/2009/3/layout/RandomtoResultProcess"/>
    <dgm:cxn modelId="{AA4FEF40-5E8E-4BB2-89B4-94032641DB32}" type="presParOf" srcId="{D3D26500-8048-4602-B2D0-46C03C65C5CB}" destId="{4D34677E-5F67-415C-862A-4B0C047CD039}" srcOrd="3" destOrd="0" presId="urn:microsoft.com/office/officeart/2009/3/layout/RandomtoResultProcess"/>
    <dgm:cxn modelId="{BF78F84E-4B1A-41DE-BE92-D2D405A6F97B}" type="presParOf" srcId="{4D34677E-5F67-415C-862A-4B0C047CD039}" destId="{0BAD603F-317C-4E50-A8AF-F4DED18A85A5}" srcOrd="0" destOrd="0" presId="urn:microsoft.com/office/officeart/2009/3/layout/RandomtoResultProcess"/>
    <dgm:cxn modelId="{266A2E41-333C-4767-A367-866940894362}" type="presParOf" srcId="{4D34677E-5F67-415C-862A-4B0C047CD039}" destId="{F01BFE63-D75C-4AA2-8386-05C0D5E0DA2A}" srcOrd="1" destOrd="0" presId="urn:microsoft.com/office/officeart/2009/3/layout/RandomtoResultProcess"/>
    <dgm:cxn modelId="{6543E707-2765-4AD0-904C-382A55CF8590}" type="presParOf" srcId="{D3D26500-8048-4602-B2D0-46C03C65C5CB}" destId="{CAA1EE01-2D0C-4DB9-B90C-843250F856E3}" srcOrd="4" destOrd="0" presId="urn:microsoft.com/office/officeart/2009/3/layout/RandomtoResultProcess"/>
    <dgm:cxn modelId="{6411915B-7AC5-4C94-8C95-33AB1CCBBCBC}" type="presParOf" srcId="{CAA1EE01-2D0C-4DB9-B90C-843250F856E3}" destId="{59BCD1F3-6B89-480D-8EAF-1D03E3E819FF}" srcOrd="0" destOrd="0" presId="urn:microsoft.com/office/officeart/2009/3/layout/RandomtoResultProcess"/>
    <dgm:cxn modelId="{EA9278DF-CEDB-4CFA-AD82-07E5D0991703}" type="presParOf" srcId="{CAA1EE01-2D0C-4DB9-B90C-843250F856E3}" destId="{621B16DD-9128-416A-99A9-8B60D943F355}" srcOrd="1" destOrd="0" presId="urn:microsoft.com/office/officeart/2009/3/layout/RandomtoResultProcess"/>
    <dgm:cxn modelId="{BA7D6772-D5D8-4F90-8146-9B440A3CC728}" type="presParOf" srcId="{CAA1EE01-2D0C-4DB9-B90C-843250F856E3}" destId="{551D77B7-789F-4051-B7D2-EF66C32FFE40}" srcOrd="2" destOrd="0" presId="urn:microsoft.com/office/officeart/2009/3/layout/RandomtoResultProcess"/>
    <dgm:cxn modelId="{E1F38FA0-A1CD-4B30-B989-00E8AD211EF8}" type="presParOf" srcId="{D3D26500-8048-4602-B2D0-46C03C65C5CB}" destId="{092BCD00-A614-4DED-A7F0-192FD3BBF968}" srcOrd="5" destOrd="0" presId="urn:microsoft.com/office/officeart/2009/3/layout/RandomtoResultProcess"/>
    <dgm:cxn modelId="{43F96136-B7F0-4AEC-B884-C04A4DED2D88}" type="presParOf" srcId="{092BCD00-A614-4DED-A7F0-192FD3BBF968}" destId="{570F7A0F-2C2B-4073-8E4C-CF2EB0653244}" srcOrd="0" destOrd="0" presId="urn:microsoft.com/office/officeart/2009/3/layout/RandomtoResultProcess"/>
    <dgm:cxn modelId="{1462E688-932D-4B75-A745-1A7999893C3D}" type="presParOf" srcId="{092BCD00-A614-4DED-A7F0-192FD3BBF968}" destId="{05483E58-2671-4FCB-9761-AA424284D65C}" srcOrd="1" destOrd="0" presId="urn:microsoft.com/office/officeart/2009/3/layout/RandomtoResultProcess"/>
    <dgm:cxn modelId="{C87E8356-40E8-4228-825D-D4B4C2225D3C}" type="presParOf" srcId="{D3D26500-8048-4602-B2D0-46C03C65C5CB}" destId="{558CFC6B-C0C0-4218-8664-ED68392F766D}" srcOrd="6" destOrd="0" presId="urn:microsoft.com/office/officeart/2009/3/layout/RandomtoResultProcess"/>
    <dgm:cxn modelId="{B8BB9E48-A524-41E9-A12D-4B4DA1C1684A}" type="presParOf" srcId="{558CFC6B-C0C0-4218-8664-ED68392F766D}" destId="{E946A894-6344-4D7B-BB63-5D0AD0551D88}" srcOrd="0" destOrd="0" presId="urn:microsoft.com/office/officeart/2009/3/layout/RandomtoResultProcess"/>
    <dgm:cxn modelId="{789C6638-A802-41C5-834D-1BA92B95BBB1}" type="presParOf" srcId="{558CFC6B-C0C0-4218-8664-ED68392F766D}" destId="{C28EFD5F-1E32-4ED7-A30C-F5FF45D7F8D3}" srcOrd="1" destOrd="0" presId="urn:microsoft.com/office/officeart/2009/3/layout/RandomtoResultProcess"/>
    <dgm:cxn modelId="{BA8A75D7-0AF9-45B9-A6F0-2115783265A8}" type="presParOf" srcId="{558CFC6B-C0C0-4218-8664-ED68392F766D}" destId="{ABF0D57C-2A2D-43A4-8371-5FF238F37C9B}"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13CD10-CFDF-45E2-923E-B1ADF742FC20}" type="doc">
      <dgm:prSet loTypeId="urn:microsoft.com/office/officeart/2005/8/layout/process1" loCatId="process" qsTypeId="urn:microsoft.com/office/officeart/2005/8/quickstyle/simple1" qsCatId="simple" csTypeId="urn:microsoft.com/office/officeart/2005/8/colors/accent1_1" csCatId="accent1" phldr="1"/>
      <dgm:spPr/>
    </dgm:pt>
    <dgm:pt modelId="{750B1EFB-BE77-4F88-946C-32E0E768B664}">
      <dgm:prSet phldrT="[Text]"/>
      <dgm:spPr>
        <a:ln>
          <a:solidFill>
            <a:srgbClr val="FFC000"/>
          </a:solidFill>
        </a:ln>
      </dgm:spPr>
      <dgm:t>
        <a:bodyPr/>
        <a:lstStyle/>
        <a:p>
          <a:r>
            <a:rPr lang="en-IN" dirty="0"/>
            <a:t>Prepare Test Cases in X-ray , Map to Features</a:t>
          </a:r>
        </a:p>
      </dgm:t>
    </dgm:pt>
    <dgm:pt modelId="{3C0D1A93-D69D-462A-9C28-57E21A7C6694}" type="parTrans" cxnId="{CD2BE6A8-9FF4-4D9C-A857-F07C0A673011}">
      <dgm:prSet/>
      <dgm:spPr/>
      <dgm:t>
        <a:bodyPr/>
        <a:lstStyle/>
        <a:p>
          <a:endParaRPr lang="en-IN"/>
        </a:p>
      </dgm:t>
    </dgm:pt>
    <dgm:pt modelId="{91153B78-0AD9-4D1A-B16A-749F8E6A8F7A}" type="sibTrans" cxnId="{CD2BE6A8-9FF4-4D9C-A857-F07C0A673011}">
      <dgm:prSet/>
      <dgm:spPr/>
      <dgm:t>
        <a:bodyPr/>
        <a:lstStyle/>
        <a:p>
          <a:endParaRPr lang="en-IN"/>
        </a:p>
      </dgm:t>
    </dgm:pt>
    <dgm:pt modelId="{05D39C7A-7CC3-46CE-8AAF-2844E7757703}">
      <dgm:prSet phldrT="[Text]"/>
      <dgm:spPr>
        <a:solidFill>
          <a:schemeClr val="accent2"/>
        </a:solidFill>
      </dgm:spPr>
      <dgm:t>
        <a:bodyPr/>
        <a:lstStyle/>
        <a:p>
          <a:r>
            <a:rPr lang="en-IN" b="1" dirty="0">
              <a:solidFill>
                <a:schemeClr val="bg1"/>
              </a:solidFill>
            </a:rPr>
            <a:t>Feature Preview Completed</a:t>
          </a:r>
        </a:p>
      </dgm:t>
    </dgm:pt>
    <dgm:pt modelId="{3868A1AA-40C8-4BCB-B412-61269BC48B46}" type="parTrans" cxnId="{5976BFD2-FC7A-4BBF-8F3B-A480BBFC9FAA}">
      <dgm:prSet/>
      <dgm:spPr/>
      <dgm:t>
        <a:bodyPr/>
        <a:lstStyle/>
        <a:p>
          <a:endParaRPr lang="en-IN"/>
        </a:p>
      </dgm:t>
    </dgm:pt>
    <dgm:pt modelId="{7878F799-0522-4D97-BB75-5CFDB86FB733}" type="sibTrans" cxnId="{5976BFD2-FC7A-4BBF-8F3B-A480BBFC9FAA}">
      <dgm:prSet/>
      <dgm:spPr/>
      <dgm:t>
        <a:bodyPr/>
        <a:lstStyle/>
        <a:p>
          <a:endParaRPr lang="en-IN"/>
        </a:p>
      </dgm:t>
    </dgm:pt>
    <dgm:pt modelId="{F165D728-7B73-4301-B1CE-A07F835C85E0}">
      <dgm:prSet phldrT="[Text]"/>
      <dgm:spPr/>
      <dgm:t>
        <a:bodyPr/>
        <a:lstStyle/>
        <a:p>
          <a:r>
            <a:rPr lang="en-IN" dirty="0"/>
            <a:t>Execute Test Cases &amp; Record Defects,	</a:t>
          </a:r>
        </a:p>
      </dgm:t>
    </dgm:pt>
    <dgm:pt modelId="{D89F6F08-4D64-410C-B8C5-ED2968313D1F}" type="parTrans" cxnId="{3FCDC8E5-068A-49E6-BAF5-D378D0C1F670}">
      <dgm:prSet/>
      <dgm:spPr/>
      <dgm:t>
        <a:bodyPr/>
        <a:lstStyle/>
        <a:p>
          <a:endParaRPr lang="en-IN"/>
        </a:p>
      </dgm:t>
    </dgm:pt>
    <dgm:pt modelId="{B9230C8C-9A3B-4706-8C34-F25E4C216E50}" type="sibTrans" cxnId="{3FCDC8E5-068A-49E6-BAF5-D378D0C1F670}">
      <dgm:prSet/>
      <dgm:spPr/>
      <dgm:t>
        <a:bodyPr/>
        <a:lstStyle/>
        <a:p>
          <a:endParaRPr lang="en-IN"/>
        </a:p>
      </dgm:t>
    </dgm:pt>
    <dgm:pt modelId="{7AFE6E11-9904-47D9-ADB5-E232B37F200B}">
      <dgm:prSet phldrT="[Text]"/>
      <dgm:spPr/>
      <dgm:t>
        <a:bodyPr/>
        <a:lstStyle/>
        <a:p>
          <a:r>
            <a:rPr lang="en-IN" dirty="0"/>
            <a:t>Resolution of Defects by Development Team</a:t>
          </a:r>
        </a:p>
      </dgm:t>
    </dgm:pt>
    <dgm:pt modelId="{D5F7F130-EFFC-4D69-AD6E-CAF866D6155B}" type="parTrans" cxnId="{A84F3A5F-817B-44B7-876C-1EACA4AE9971}">
      <dgm:prSet/>
      <dgm:spPr/>
      <dgm:t>
        <a:bodyPr/>
        <a:lstStyle/>
        <a:p>
          <a:endParaRPr lang="en-IN"/>
        </a:p>
      </dgm:t>
    </dgm:pt>
    <dgm:pt modelId="{06D3A45C-4E19-4F35-A4A6-08543996A8B8}" type="sibTrans" cxnId="{A84F3A5F-817B-44B7-876C-1EACA4AE9971}">
      <dgm:prSet/>
      <dgm:spPr/>
      <dgm:t>
        <a:bodyPr/>
        <a:lstStyle/>
        <a:p>
          <a:endParaRPr lang="en-IN"/>
        </a:p>
      </dgm:t>
    </dgm:pt>
    <dgm:pt modelId="{4D64E547-DA3D-4F90-AC5F-F071C83A228E}">
      <dgm:prSet phldrT="[Text]"/>
      <dgm:spPr/>
      <dgm:t>
        <a:bodyPr/>
        <a:lstStyle/>
        <a:p>
          <a:r>
            <a:rPr lang="en-IN" dirty="0"/>
            <a:t>Re-testing of defects till all test cases passed</a:t>
          </a:r>
        </a:p>
      </dgm:t>
    </dgm:pt>
    <dgm:pt modelId="{7123D16F-10E6-4A6C-B788-F12521FEA9B1}" type="parTrans" cxnId="{3845875B-6B13-4E7E-8494-0784868737A8}">
      <dgm:prSet/>
      <dgm:spPr/>
      <dgm:t>
        <a:bodyPr/>
        <a:lstStyle/>
        <a:p>
          <a:endParaRPr lang="en-IN"/>
        </a:p>
      </dgm:t>
    </dgm:pt>
    <dgm:pt modelId="{8CD7B5C9-7BD6-47A9-AF19-7CC9ACAB1063}" type="sibTrans" cxnId="{3845875B-6B13-4E7E-8494-0784868737A8}">
      <dgm:prSet/>
      <dgm:spPr/>
      <dgm:t>
        <a:bodyPr/>
        <a:lstStyle/>
        <a:p>
          <a:endParaRPr lang="en-IN"/>
        </a:p>
      </dgm:t>
    </dgm:pt>
    <dgm:pt modelId="{158D4E3A-64BF-4A3D-8592-AD41DEA6039B}">
      <dgm:prSet phldrT="[Text]"/>
      <dgm:spPr>
        <a:solidFill>
          <a:schemeClr val="accent2"/>
        </a:solidFill>
      </dgm:spPr>
      <dgm:t>
        <a:bodyPr/>
        <a:lstStyle/>
        <a:p>
          <a:r>
            <a:rPr lang="en-IN" b="1" dirty="0">
              <a:solidFill>
                <a:schemeClr val="bg1"/>
              </a:solidFill>
            </a:rPr>
            <a:t>Feature Marked as Certified</a:t>
          </a:r>
        </a:p>
      </dgm:t>
    </dgm:pt>
    <dgm:pt modelId="{AD1F7971-3E23-4927-9E6D-6DC31035DD68}" type="parTrans" cxnId="{A58E6003-A74C-4EA7-83FA-B6DB18213D05}">
      <dgm:prSet/>
      <dgm:spPr/>
      <dgm:t>
        <a:bodyPr/>
        <a:lstStyle/>
        <a:p>
          <a:endParaRPr lang="en-IN"/>
        </a:p>
      </dgm:t>
    </dgm:pt>
    <dgm:pt modelId="{4EBE0FC1-1172-489A-B458-61E7EAA7AE28}" type="sibTrans" cxnId="{A58E6003-A74C-4EA7-83FA-B6DB18213D05}">
      <dgm:prSet/>
      <dgm:spPr/>
      <dgm:t>
        <a:bodyPr/>
        <a:lstStyle/>
        <a:p>
          <a:endParaRPr lang="en-IN"/>
        </a:p>
      </dgm:t>
    </dgm:pt>
    <dgm:pt modelId="{62E7F8FF-3700-4AAD-BDFD-25A1F26687A5}">
      <dgm:prSet phldrT="[Text]"/>
      <dgm:spPr>
        <a:ln>
          <a:solidFill>
            <a:srgbClr val="FFC000"/>
          </a:solidFill>
        </a:ln>
      </dgm:spPr>
      <dgm:t>
        <a:bodyPr/>
        <a:lstStyle/>
        <a:p>
          <a:r>
            <a:rPr lang="en-IN" dirty="0"/>
            <a:t>Prepare Test Plan As Per </a:t>
          </a:r>
          <a:r>
            <a:rPr lang="en-IN" dirty="0" err="1"/>
            <a:t>Engg</a:t>
          </a:r>
          <a:r>
            <a:rPr lang="en-IN" dirty="0"/>
            <a:t>. Sprint Plan</a:t>
          </a:r>
        </a:p>
      </dgm:t>
    </dgm:pt>
    <dgm:pt modelId="{401D1BBB-CC98-421E-9FAE-6717F8B88B3B}" type="parTrans" cxnId="{D76270BB-0BDA-447E-B52B-F5D1952492B3}">
      <dgm:prSet/>
      <dgm:spPr/>
      <dgm:t>
        <a:bodyPr/>
        <a:lstStyle/>
        <a:p>
          <a:endParaRPr lang="en-IN"/>
        </a:p>
      </dgm:t>
    </dgm:pt>
    <dgm:pt modelId="{7C991A2B-92D2-4E1F-9806-83522A620E25}" type="sibTrans" cxnId="{D76270BB-0BDA-447E-B52B-F5D1952492B3}">
      <dgm:prSet/>
      <dgm:spPr/>
      <dgm:t>
        <a:bodyPr/>
        <a:lstStyle/>
        <a:p>
          <a:endParaRPr lang="en-IN"/>
        </a:p>
      </dgm:t>
    </dgm:pt>
    <dgm:pt modelId="{2DD9D045-5EB7-4555-B038-DE9FA6DB76C4}">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Review Test Plan and Test Cases</a:t>
          </a:r>
        </a:p>
      </dgm:t>
    </dgm:pt>
    <dgm:pt modelId="{C48F1BE7-C114-40A2-BA64-4724136EF219}" type="parTrans" cxnId="{FF284B2B-A5EE-48C7-A39D-EF589E0E4975}">
      <dgm:prSet/>
      <dgm:spPr/>
      <dgm:t>
        <a:bodyPr/>
        <a:lstStyle/>
        <a:p>
          <a:endParaRPr lang="en-IN"/>
        </a:p>
      </dgm:t>
    </dgm:pt>
    <dgm:pt modelId="{3A189795-4C08-4799-A728-494A249446E7}" type="sibTrans" cxnId="{FF284B2B-A5EE-48C7-A39D-EF589E0E4975}">
      <dgm:prSet/>
      <dgm:spPr/>
      <dgm:t>
        <a:bodyPr/>
        <a:lstStyle/>
        <a:p>
          <a:endParaRPr lang="en-IN"/>
        </a:p>
      </dgm:t>
    </dgm:pt>
    <dgm:pt modelId="{5D67196A-95C4-486A-89B1-F30B983E41F3}" type="pres">
      <dgm:prSet presAssocID="{9013CD10-CFDF-45E2-923E-B1ADF742FC20}" presName="Name0" presStyleCnt="0">
        <dgm:presLayoutVars>
          <dgm:dir/>
          <dgm:resizeHandles val="exact"/>
        </dgm:presLayoutVars>
      </dgm:prSet>
      <dgm:spPr/>
    </dgm:pt>
    <dgm:pt modelId="{F84A3802-3A2F-4D82-903E-BDBFBB71C658}" type="pres">
      <dgm:prSet presAssocID="{05D39C7A-7CC3-46CE-8AAF-2844E7757703}" presName="node" presStyleLbl="node1" presStyleIdx="0" presStyleCnt="8" custScaleX="107218">
        <dgm:presLayoutVars>
          <dgm:bulletEnabled val="1"/>
        </dgm:presLayoutVars>
      </dgm:prSet>
      <dgm:spPr/>
      <dgm:t>
        <a:bodyPr/>
        <a:lstStyle/>
        <a:p>
          <a:endParaRPr lang="en-US"/>
        </a:p>
      </dgm:t>
    </dgm:pt>
    <dgm:pt modelId="{50B137BC-E116-43BA-BA40-E96AE3D85AD5}" type="pres">
      <dgm:prSet presAssocID="{7878F799-0522-4D97-BB75-5CFDB86FB733}" presName="sibTrans" presStyleLbl="sibTrans2D1" presStyleIdx="0" presStyleCnt="7"/>
      <dgm:spPr/>
      <dgm:t>
        <a:bodyPr/>
        <a:lstStyle/>
        <a:p>
          <a:endParaRPr lang="en-US"/>
        </a:p>
      </dgm:t>
    </dgm:pt>
    <dgm:pt modelId="{A8F07021-9249-4C84-8194-158D97DE9C39}" type="pres">
      <dgm:prSet presAssocID="{7878F799-0522-4D97-BB75-5CFDB86FB733}" presName="connectorText" presStyleLbl="sibTrans2D1" presStyleIdx="0" presStyleCnt="7"/>
      <dgm:spPr/>
      <dgm:t>
        <a:bodyPr/>
        <a:lstStyle/>
        <a:p>
          <a:endParaRPr lang="en-US"/>
        </a:p>
      </dgm:t>
    </dgm:pt>
    <dgm:pt modelId="{43617D15-85DA-408D-801D-CC8FCB63F1A1}" type="pres">
      <dgm:prSet presAssocID="{62E7F8FF-3700-4AAD-BDFD-25A1F26687A5}" presName="node" presStyleLbl="node1" presStyleIdx="1" presStyleCnt="8">
        <dgm:presLayoutVars>
          <dgm:bulletEnabled val="1"/>
        </dgm:presLayoutVars>
      </dgm:prSet>
      <dgm:spPr/>
      <dgm:t>
        <a:bodyPr/>
        <a:lstStyle/>
        <a:p>
          <a:endParaRPr lang="en-US"/>
        </a:p>
      </dgm:t>
    </dgm:pt>
    <dgm:pt modelId="{AB9799FA-7D61-4F6A-B3A0-4A6A48EF7806}" type="pres">
      <dgm:prSet presAssocID="{7C991A2B-92D2-4E1F-9806-83522A620E25}" presName="sibTrans" presStyleLbl="sibTrans2D1" presStyleIdx="1" presStyleCnt="7"/>
      <dgm:spPr/>
      <dgm:t>
        <a:bodyPr/>
        <a:lstStyle/>
        <a:p>
          <a:endParaRPr lang="en-US"/>
        </a:p>
      </dgm:t>
    </dgm:pt>
    <dgm:pt modelId="{F51D099C-32CC-4B6D-973E-E9F71ED1A8B9}" type="pres">
      <dgm:prSet presAssocID="{7C991A2B-92D2-4E1F-9806-83522A620E25}" presName="connectorText" presStyleLbl="sibTrans2D1" presStyleIdx="1" presStyleCnt="7"/>
      <dgm:spPr/>
      <dgm:t>
        <a:bodyPr/>
        <a:lstStyle/>
        <a:p>
          <a:endParaRPr lang="en-US"/>
        </a:p>
      </dgm:t>
    </dgm:pt>
    <dgm:pt modelId="{DCBFF030-5FA1-4FAA-918D-4F78C7EE4C95}" type="pres">
      <dgm:prSet presAssocID="{750B1EFB-BE77-4F88-946C-32E0E768B664}" presName="node" presStyleLbl="node1" presStyleIdx="2" presStyleCnt="8">
        <dgm:presLayoutVars>
          <dgm:bulletEnabled val="1"/>
        </dgm:presLayoutVars>
      </dgm:prSet>
      <dgm:spPr/>
      <dgm:t>
        <a:bodyPr/>
        <a:lstStyle/>
        <a:p>
          <a:endParaRPr lang="en-US"/>
        </a:p>
      </dgm:t>
    </dgm:pt>
    <dgm:pt modelId="{2303B218-CB4D-48D5-9F09-332E3DA02E51}" type="pres">
      <dgm:prSet presAssocID="{91153B78-0AD9-4D1A-B16A-749F8E6A8F7A}" presName="sibTrans" presStyleLbl="sibTrans2D1" presStyleIdx="2" presStyleCnt="7"/>
      <dgm:spPr/>
      <dgm:t>
        <a:bodyPr/>
        <a:lstStyle/>
        <a:p>
          <a:endParaRPr lang="en-US"/>
        </a:p>
      </dgm:t>
    </dgm:pt>
    <dgm:pt modelId="{50F9E214-B88D-4EF9-A112-17D5541B30E3}" type="pres">
      <dgm:prSet presAssocID="{91153B78-0AD9-4D1A-B16A-749F8E6A8F7A}" presName="connectorText" presStyleLbl="sibTrans2D1" presStyleIdx="2" presStyleCnt="7"/>
      <dgm:spPr/>
      <dgm:t>
        <a:bodyPr/>
        <a:lstStyle/>
        <a:p>
          <a:endParaRPr lang="en-US"/>
        </a:p>
      </dgm:t>
    </dgm:pt>
    <dgm:pt modelId="{7106C8DD-8BDD-439C-9232-B4BF27125057}" type="pres">
      <dgm:prSet presAssocID="{2DD9D045-5EB7-4555-B038-DE9FA6DB76C4}" presName="node" presStyleLbl="node1" presStyleIdx="3" presStyleCnt="8">
        <dgm:presLayoutVars>
          <dgm:bulletEnabled val="1"/>
        </dgm:presLayoutVars>
      </dgm:prSet>
      <dgm:spPr>
        <a:xfrm>
          <a:off x="3125208" y="4199"/>
          <a:ext cx="730868" cy="479632"/>
        </a:xfrm>
        <a:prstGeom prst="roundRect">
          <a:avLst>
            <a:gd name="adj" fmla="val 10000"/>
          </a:avLst>
        </a:prstGeom>
      </dgm:spPr>
      <dgm:t>
        <a:bodyPr/>
        <a:lstStyle/>
        <a:p>
          <a:endParaRPr lang="en-US"/>
        </a:p>
      </dgm:t>
    </dgm:pt>
    <dgm:pt modelId="{4D8C3B97-C16F-48BF-BC7F-009F7538251F}" type="pres">
      <dgm:prSet presAssocID="{3A189795-4C08-4799-A728-494A249446E7}" presName="sibTrans" presStyleLbl="sibTrans2D1" presStyleIdx="3" presStyleCnt="7"/>
      <dgm:spPr/>
      <dgm:t>
        <a:bodyPr/>
        <a:lstStyle/>
        <a:p>
          <a:endParaRPr lang="en-US"/>
        </a:p>
      </dgm:t>
    </dgm:pt>
    <dgm:pt modelId="{A0A51230-5628-449C-92DA-827B4CFEE6A6}" type="pres">
      <dgm:prSet presAssocID="{3A189795-4C08-4799-A728-494A249446E7}" presName="connectorText" presStyleLbl="sibTrans2D1" presStyleIdx="3" presStyleCnt="7"/>
      <dgm:spPr/>
      <dgm:t>
        <a:bodyPr/>
        <a:lstStyle/>
        <a:p>
          <a:endParaRPr lang="en-US"/>
        </a:p>
      </dgm:t>
    </dgm:pt>
    <dgm:pt modelId="{6D60FCB8-6050-4A32-A433-06AFBCE97BA3}" type="pres">
      <dgm:prSet presAssocID="{F165D728-7B73-4301-B1CE-A07F835C85E0}" presName="node" presStyleLbl="node1" presStyleIdx="4" presStyleCnt="8">
        <dgm:presLayoutVars>
          <dgm:bulletEnabled val="1"/>
        </dgm:presLayoutVars>
      </dgm:prSet>
      <dgm:spPr/>
      <dgm:t>
        <a:bodyPr/>
        <a:lstStyle/>
        <a:p>
          <a:endParaRPr lang="en-US"/>
        </a:p>
      </dgm:t>
    </dgm:pt>
    <dgm:pt modelId="{D1C33DBE-89EF-429E-8B7F-6BE100F51CF3}" type="pres">
      <dgm:prSet presAssocID="{B9230C8C-9A3B-4706-8C34-F25E4C216E50}" presName="sibTrans" presStyleLbl="sibTrans2D1" presStyleIdx="4" presStyleCnt="7"/>
      <dgm:spPr/>
      <dgm:t>
        <a:bodyPr/>
        <a:lstStyle/>
        <a:p>
          <a:endParaRPr lang="en-US"/>
        </a:p>
      </dgm:t>
    </dgm:pt>
    <dgm:pt modelId="{0CDD5078-941B-4209-8DFC-B41D38A012E4}" type="pres">
      <dgm:prSet presAssocID="{B9230C8C-9A3B-4706-8C34-F25E4C216E50}" presName="connectorText" presStyleLbl="sibTrans2D1" presStyleIdx="4" presStyleCnt="7"/>
      <dgm:spPr/>
      <dgm:t>
        <a:bodyPr/>
        <a:lstStyle/>
        <a:p>
          <a:endParaRPr lang="en-US"/>
        </a:p>
      </dgm:t>
    </dgm:pt>
    <dgm:pt modelId="{A922B44F-4386-4690-8312-7F97632DCF55}" type="pres">
      <dgm:prSet presAssocID="{7AFE6E11-9904-47D9-ADB5-E232B37F200B}" presName="node" presStyleLbl="node1" presStyleIdx="5" presStyleCnt="8">
        <dgm:presLayoutVars>
          <dgm:bulletEnabled val="1"/>
        </dgm:presLayoutVars>
      </dgm:prSet>
      <dgm:spPr/>
      <dgm:t>
        <a:bodyPr/>
        <a:lstStyle/>
        <a:p>
          <a:endParaRPr lang="en-US"/>
        </a:p>
      </dgm:t>
    </dgm:pt>
    <dgm:pt modelId="{EB1EF4EA-E274-4827-AED7-3A0E9A083930}" type="pres">
      <dgm:prSet presAssocID="{06D3A45C-4E19-4F35-A4A6-08543996A8B8}" presName="sibTrans" presStyleLbl="sibTrans2D1" presStyleIdx="5" presStyleCnt="7"/>
      <dgm:spPr/>
      <dgm:t>
        <a:bodyPr/>
        <a:lstStyle/>
        <a:p>
          <a:endParaRPr lang="en-US"/>
        </a:p>
      </dgm:t>
    </dgm:pt>
    <dgm:pt modelId="{2AA2FFE0-5FA8-4D55-862B-FA31515834FD}" type="pres">
      <dgm:prSet presAssocID="{06D3A45C-4E19-4F35-A4A6-08543996A8B8}" presName="connectorText" presStyleLbl="sibTrans2D1" presStyleIdx="5" presStyleCnt="7"/>
      <dgm:spPr/>
      <dgm:t>
        <a:bodyPr/>
        <a:lstStyle/>
        <a:p>
          <a:endParaRPr lang="en-US"/>
        </a:p>
      </dgm:t>
    </dgm:pt>
    <dgm:pt modelId="{193F8438-26E0-4580-B0AA-7905B88C7312}" type="pres">
      <dgm:prSet presAssocID="{4D64E547-DA3D-4F90-AC5F-F071C83A228E}" presName="node" presStyleLbl="node1" presStyleIdx="6" presStyleCnt="8">
        <dgm:presLayoutVars>
          <dgm:bulletEnabled val="1"/>
        </dgm:presLayoutVars>
      </dgm:prSet>
      <dgm:spPr/>
      <dgm:t>
        <a:bodyPr/>
        <a:lstStyle/>
        <a:p>
          <a:endParaRPr lang="en-US"/>
        </a:p>
      </dgm:t>
    </dgm:pt>
    <dgm:pt modelId="{A9141698-B98F-4730-99A5-DD61F86818C7}" type="pres">
      <dgm:prSet presAssocID="{8CD7B5C9-7BD6-47A9-AF19-7CC9ACAB1063}" presName="sibTrans" presStyleLbl="sibTrans2D1" presStyleIdx="6" presStyleCnt="7"/>
      <dgm:spPr/>
      <dgm:t>
        <a:bodyPr/>
        <a:lstStyle/>
        <a:p>
          <a:endParaRPr lang="en-US"/>
        </a:p>
      </dgm:t>
    </dgm:pt>
    <dgm:pt modelId="{F08B8E74-F0E2-432F-A0F2-45E8C5E1E287}" type="pres">
      <dgm:prSet presAssocID="{8CD7B5C9-7BD6-47A9-AF19-7CC9ACAB1063}" presName="connectorText" presStyleLbl="sibTrans2D1" presStyleIdx="6" presStyleCnt="7"/>
      <dgm:spPr/>
      <dgm:t>
        <a:bodyPr/>
        <a:lstStyle/>
        <a:p>
          <a:endParaRPr lang="en-US"/>
        </a:p>
      </dgm:t>
    </dgm:pt>
    <dgm:pt modelId="{BB4EE91B-CABB-47FE-A3CA-6C3E63EA5485}" type="pres">
      <dgm:prSet presAssocID="{158D4E3A-64BF-4A3D-8592-AD41DEA6039B}" presName="node" presStyleLbl="node1" presStyleIdx="7" presStyleCnt="8" custScaleX="89909">
        <dgm:presLayoutVars>
          <dgm:bulletEnabled val="1"/>
        </dgm:presLayoutVars>
      </dgm:prSet>
      <dgm:spPr/>
      <dgm:t>
        <a:bodyPr/>
        <a:lstStyle/>
        <a:p>
          <a:endParaRPr lang="en-US"/>
        </a:p>
      </dgm:t>
    </dgm:pt>
  </dgm:ptLst>
  <dgm:cxnLst>
    <dgm:cxn modelId="{FF284B2B-A5EE-48C7-A39D-EF589E0E4975}" srcId="{9013CD10-CFDF-45E2-923E-B1ADF742FC20}" destId="{2DD9D045-5EB7-4555-B038-DE9FA6DB76C4}" srcOrd="3" destOrd="0" parTransId="{C48F1BE7-C114-40A2-BA64-4724136EF219}" sibTransId="{3A189795-4C08-4799-A728-494A249446E7}"/>
    <dgm:cxn modelId="{DA45759B-44A9-430B-88F5-BDA015888697}" type="presOf" srcId="{9013CD10-CFDF-45E2-923E-B1ADF742FC20}" destId="{5D67196A-95C4-486A-89B1-F30B983E41F3}" srcOrd="0" destOrd="0" presId="urn:microsoft.com/office/officeart/2005/8/layout/process1"/>
    <dgm:cxn modelId="{A84F3A5F-817B-44B7-876C-1EACA4AE9971}" srcId="{9013CD10-CFDF-45E2-923E-B1ADF742FC20}" destId="{7AFE6E11-9904-47D9-ADB5-E232B37F200B}" srcOrd="5" destOrd="0" parTransId="{D5F7F130-EFFC-4D69-AD6E-CAF866D6155B}" sibTransId="{06D3A45C-4E19-4F35-A4A6-08543996A8B8}"/>
    <dgm:cxn modelId="{D66F2935-F9DB-4F12-AF76-5A8ADD094668}" type="presOf" srcId="{62E7F8FF-3700-4AAD-BDFD-25A1F26687A5}" destId="{43617D15-85DA-408D-801D-CC8FCB63F1A1}" srcOrd="0" destOrd="0" presId="urn:microsoft.com/office/officeart/2005/8/layout/process1"/>
    <dgm:cxn modelId="{E0C7CB7C-0786-4920-B86E-CE05397371DD}" type="presOf" srcId="{7AFE6E11-9904-47D9-ADB5-E232B37F200B}" destId="{A922B44F-4386-4690-8312-7F97632DCF55}" srcOrd="0" destOrd="0" presId="urn:microsoft.com/office/officeart/2005/8/layout/process1"/>
    <dgm:cxn modelId="{A1DE009C-930D-4102-802F-DD421E93345D}" type="presOf" srcId="{3A189795-4C08-4799-A728-494A249446E7}" destId="{A0A51230-5628-449C-92DA-827B4CFEE6A6}" srcOrd="1" destOrd="0" presId="urn:microsoft.com/office/officeart/2005/8/layout/process1"/>
    <dgm:cxn modelId="{314CBC8F-06E9-4119-8F8B-F021E087573D}" type="presOf" srcId="{7C991A2B-92D2-4E1F-9806-83522A620E25}" destId="{AB9799FA-7D61-4F6A-B3A0-4A6A48EF7806}" srcOrd="0" destOrd="0" presId="urn:microsoft.com/office/officeart/2005/8/layout/process1"/>
    <dgm:cxn modelId="{D76270BB-0BDA-447E-B52B-F5D1952492B3}" srcId="{9013CD10-CFDF-45E2-923E-B1ADF742FC20}" destId="{62E7F8FF-3700-4AAD-BDFD-25A1F26687A5}" srcOrd="1" destOrd="0" parTransId="{401D1BBB-CC98-421E-9FAE-6717F8B88B3B}" sibTransId="{7C991A2B-92D2-4E1F-9806-83522A620E25}"/>
    <dgm:cxn modelId="{2B94CE09-89C1-4473-B2DA-60BD892AB946}" type="presOf" srcId="{8CD7B5C9-7BD6-47A9-AF19-7CC9ACAB1063}" destId="{F08B8E74-F0E2-432F-A0F2-45E8C5E1E287}" srcOrd="1" destOrd="0" presId="urn:microsoft.com/office/officeart/2005/8/layout/process1"/>
    <dgm:cxn modelId="{5976BFD2-FC7A-4BBF-8F3B-A480BBFC9FAA}" srcId="{9013CD10-CFDF-45E2-923E-B1ADF742FC20}" destId="{05D39C7A-7CC3-46CE-8AAF-2844E7757703}" srcOrd="0" destOrd="0" parTransId="{3868A1AA-40C8-4BCB-B412-61269BC48B46}" sibTransId="{7878F799-0522-4D97-BB75-5CFDB86FB733}"/>
    <dgm:cxn modelId="{7CD4E900-A058-48AD-B470-7334B17705CA}" type="presOf" srcId="{06D3A45C-4E19-4F35-A4A6-08543996A8B8}" destId="{2AA2FFE0-5FA8-4D55-862B-FA31515834FD}" srcOrd="1" destOrd="0" presId="urn:microsoft.com/office/officeart/2005/8/layout/process1"/>
    <dgm:cxn modelId="{A160E932-66D2-4FF3-8A9E-BC85AA841018}" type="presOf" srcId="{7878F799-0522-4D97-BB75-5CFDB86FB733}" destId="{A8F07021-9249-4C84-8194-158D97DE9C39}" srcOrd="1" destOrd="0" presId="urn:microsoft.com/office/officeart/2005/8/layout/process1"/>
    <dgm:cxn modelId="{03EDD1EE-ABF8-4811-9A44-9F037D5F19C0}" type="presOf" srcId="{06D3A45C-4E19-4F35-A4A6-08543996A8B8}" destId="{EB1EF4EA-E274-4827-AED7-3A0E9A083930}" srcOrd="0" destOrd="0" presId="urn:microsoft.com/office/officeart/2005/8/layout/process1"/>
    <dgm:cxn modelId="{C3E5AE06-82A2-4749-A052-BFBD74289FC2}" type="presOf" srcId="{91153B78-0AD9-4D1A-B16A-749F8E6A8F7A}" destId="{2303B218-CB4D-48D5-9F09-332E3DA02E51}" srcOrd="0" destOrd="0" presId="urn:microsoft.com/office/officeart/2005/8/layout/process1"/>
    <dgm:cxn modelId="{3FCDC8E5-068A-49E6-BAF5-D378D0C1F670}" srcId="{9013CD10-CFDF-45E2-923E-B1ADF742FC20}" destId="{F165D728-7B73-4301-B1CE-A07F835C85E0}" srcOrd="4" destOrd="0" parTransId="{D89F6F08-4D64-410C-B8C5-ED2968313D1F}" sibTransId="{B9230C8C-9A3B-4706-8C34-F25E4C216E50}"/>
    <dgm:cxn modelId="{E6AC08B2-7E1E-4E6D-A398-D45FE5D8CB11}" type="presOf" srcId="{7878F799-0522-4D97-BB75-5CFDB86FB733}" destId="{50B137BC-E116-43BA-BA40-E96AE3D85AD5}" srcOrd="0" destOrd="0" presId="urn:microsoft.com/office/officeart/2005/8/layout/process1"/>
    <dgm:cxn modelId="{741D7D3B-2405-4E3E-B9D0-3A874206EBE9}" type="presOf" srcId="{05D39C7A-7CC3-46CE-8AAF-2844E7757703}" destId="{F84A3802-3A2F-4D82-903E-BDBFBB71C658}" srcOrd="0" destOrd="0" presId="urn:microsoft.com/office/officeart/2005/8/layout/process1"/>
    <dgm:cxn modelId="{AB6570C4-CF19-4C62-99A7-0176E9A388A6}" type="presOf" srcId="{91153B78-0AD9-4D1A-B16A-749F8E6A8F7A}" destId="{50F9E214-B88D-4EF9-A112-17D5541B30E3}" srcOrd="1" destOrd="0" presId="urn:microsoft.com/office/officeart/2005/8/layout/process1"/>
    <dgm:cxn modelId="{2FB0D846-21FC-4275-B514-AF4C7589A183}" type="presOf" srcId="{3A189795-4C08-4799-A728-494A249446E7}" destId="{4D8C3B97-C16F-48BF-BC7F-009F7538251F}" srcOrd="0" destOrd="0" presId="urn:microsoft.com/office/officeart/2005/8/layout/process1"/>
    <dgm:cxn modelId="{D5A9A835-6DE4-4285-9344-767ED6D58668}" type="presOf" srcId="{158D4E3A-64BF-4A3D-8592-AD41DEA6039B}" destId="{BB4EE91B-CABB-47FE-A3CA-6C3E63EA5485}" srcOrd="0" destOrd="0" presId="urn:microsoft.com/office/officeart/2005/8/layout/process1"/>
    <dgm:cxn modelId="{0C5DD46C-5C44-4FC0-955C-DA60D4A55128}" type="presOf" srcId="{2DD9D045-5EB7-4555-B038-DE9FA6DB76C4}" destId="{7106C8DD-8BDD-439C-9232-B4BF27125057}" srcOrd="0" destOrd="0" presId="urn:microsoft.com/office/officeart/2005/8/layout/process1"/>
    <dgm:cxn modelId="{EB3EA50A-5B4E-4065-92FC-4554E91482C3}" type="presOf" srcId="{7C991A2B-92D2-4E1F-9806-83522A620E25}" destId="{F51D099C-32CC-4B6D-973E-E9F71ED1A8B9}" srcOrd="1" destOrd="0" presId="urn:microsoft.com/office/officeart/2005/8/layout/process1"/>
    <dgm:cxn modelId="{2A30EC65-439E-4382-B822-E2E313CA8E3B}" type="presOf" srcId="{4D64E547-DA3D-4F90-AC5F-F071C83A228E}" destId="{193F8438-26E0-4580-B0AA-7905B88C7312}" srcOrd="0" destOrd="0" presId="urn:microsoft.com/office/officeart/2005/8/layout/process1"/>
    <dgm:cxn modelId="{3845875B-6B13-4E7E-8494-0784868737A8}" srcId="{9013CD10-CFDF-45E2-923E-B1ADF742FC20}" destId="{4D64E547-DA3D-4F90-AC5F-F071C83A228E}" srcOrd="6" destOrd="0" parTransId="{7123D16F-10E6-4A6C-B788-F12521FEA9B1}" sibTransId="{8CD7B5C9-7BD6-47A9-AF19-7CC9ACAB1063}"/>
    <dgm:cxn modelId="{0F54AE6E-C360-4464-81D4-3C5DFB42DE1F}" type="presOf" srcId="{8CD7B5C9-7BD6-47A9-AF19-7CC9ACAB1063}" destId="{A9141698-B98F-4730-99A5-DD61F86818C7}" srcOrd="0" destOrd="0" presId="urn:microsoft.com/office/officeart/2005/8/layout/process1"/>
    <dgm:cxn modelId="{B280DEB2-5BC4-4E22-9703-A9561AB2DE9C}" type="presOf" srcId="{F165D728-7B73-4301-B1CE-A07F835C85E0}" destId="{6D60FCB8-6050-4A32-A433-06AFBCE97BA3}" srcOrd="0" destOrd="0" presId="urn:microsoft.com/office/officeart/2005/8/layout/process1"/>
    <dgm:cxn modelId="{1E36BB35-8CEA-48A5-80EF-B63174F23383}" type="presOf" srcId="{B9230C8C-9A3B-4706-8C34-F25E4C216E50}" destId="{0CDD5078-941B-4209-8DFC-B41D38A012E4}" srcOrd="1" destOrd="0" presId="urn:microsoft.com/office/officeart/2005/8/layout/process1"/>
    <dgm:cxn modelId="{E7BE627E-AB02-4468-B8CC-C74B04F46B8B}" type="presOf" srcId="{750B1EFB-BE77-4F88-946C-32E0E768B664}" destId="{DCBFF030-5FA1-4FAA-918D-4F78C7EE4C95}" srcOrd="0" destOrd="0" presId="urn:microsoft.com/office/officeart/2005/8/layout/process1"/>
    <dgm:cxn modelId="{CD2BE6A8-9FF4-4D9C-A857-F07C0A673011}" srcId="{9013CD10-CFDF-45E2-923E-B1ADF742FC20}" destId="{750B1EFB-BE77-4F88-946C-32E0E768B664}" srcOrd="2" destOrd="0" parTransId="{3C0D1A93-D69D-462A-9C28-57E21A7C6694}" sibTransId="{91153B78-0AD9-4D1A-B16A-749F8E6A8F7A}"/>
    <dgm:cxn modelId="{A58E6003-A74C-4EA7-83FA-B6DB18213D05}" srcId="{9013CD10-CFDF-45E2-923E-B1ADF742FC20}" destId="{158D4E3A-64BF-4A3D-8592-AD41DEA6039B}" srcOrd="7" destOrd="0" parTransId="{AD1F7971-3E23-4927-9E6D-6DC31035DD68}" sibTransId="{4EBE0FC1-1172-489A-B458-61E7EAA7AE28}"/>
    <dgm:cxn modelId="{251C4D43-B69E-4E8B-A4E1-8FF2F2CC7009}" type="presOf" srcId="{B9230C8C-9A3B-4706-8C34-F25E4C216E50}" destId="{D1C33DBE-89EF-429E-8B7F-6BE100F51CF3}" srcOrd="0" destOrd="0" presId="urn:microsoft.com/office/officeart/2005/8/layout/process1"/>
    <dgm:cxn modelId="{F5C964E0-7B4D-4737-9BE8-71B6F988047F}" type="presParOf" srcId="{5D67196A-95C4-486A-89B1-F30B983E41F3}" destId="{F84A3802-3A2F-4D82-903E-BDBFBB71C658}" srcOrd="0" destOrd="0" presId="urn:microsoft.com/office/officeart/2005/8/layout/process1"/>
    <dgm:cxn modelId="{C5552FE9-4FBF-49F1-9DBC-AAC89A405272}" type="presParOf" srcId="{5D67196A-95C4-486A-89B1-F30B983E41F3}" destId="{50B137BC-E116-43BA-BA40-E96AE3D85AD5}" srcOrd="1" destOrd="0" presId="urn:microsoft.com/office/officeart/2005/8/layout/process1"/>
    <dgm:cxn modelId="{5D237962-163E-48BE-88F9-3AFA3C241AB7}" type="presParOf" srcId="{50B137BC-E116-43BA-BA40-E96AE3D85AD5}" destId="{A8F07021-9249-4C84-8194-158D97DE9C39}" srcOrd="0" destOrd="0" presId="urn:microsoft.com/office/officeart/2005/8/layout/process1"/>
    <dgm:cxn modelId="{FFD43E85-8FC6-4084-8D7D-47EF11CC8B50}" type="presParOf" srcId="{5D67196A-95C4-486A-89B1-F30B983E41F3}" destId="{43617D15-85DA-408D-801D-CC8FCB63F1A1}" srcOrd="2" destOrd="0" presId="urn:microsoft.com/office/officeart/2005/8/layout/process1"/>
    <dgm:cxn modelId="{6DBE01D6-3C6F-437C-A319-CF238F701586}" type="presParOf" srcId="{5D67196A-95C4-486A-89B1-F30B983E41F3}" destId="{AB9799FA-7D61-4F6A-B3A0-4A6A48EF7806}" srcOrd="3" destOrd="0" presId="urn:microsoft.com/office/officeart/2005/8/layout/process1"/>
    <dgm:cxn modelId="{C4BB781C-7FED-433E-A8A4-101FD308C668}" type="presParOf" srcId="{AB9799FA-7D61-4F6A-B3A0-4A6A48EF7806}" destId="{F51D099C-32CC-4B6D-973E-E9F71ED1A8B9}" srcOrd="0" destOrd="0" presId="urn:microsoft.com/office/officeart/2005/8/layout/process1"/>
    <dgm:cxn modelId="{65799727-7419-44B0-A530-8E8A462ECBEB}" type="presParOf" srcId="{5D67196A-95C4-486A-89B1-F30B983E41F3}" destId="{DCBFF030-5FA1-4FAA-918D-4F78C7EE4C95}" srcOrd="4" destOrd="0" presId="urn:microsoft.com/office/officeart/2005/8/layout/process1"/>
    <dgm:cxn modelId="{D7DB9637-B68C-410B-B758-EEA739C214F0}" type="presParOf" srcId="{5D67196A-95C4-486A-89B1-F30B983E41F3}" destId="{2303B218-CB4D-48D5-9F09-332E3DA02E51}" srcOrd="5" destOrd="0" presId="urn:microsoft.com/office/officeart/2005/8/layout/process1"/>
    <dgm:cxn modelId="{CD64E451-2448-414B-952C-B9FD76F8A19D}" type="presParOf" srcId="{2303B218-CB4D-48D5-9F09-332E3DA02E51}" destId="{50F9E214-B88D-4EF9-A112-17D5541B30E3}" srcOrd="0" destOrd="0" presId="urn:microsoft.com/office/officeart/2005/8/layout/process1"/>
    <dgm:cxn modelId="{E5C3C412-3223-4EB8-A1FB-06E177B24EC8}" type="presParOf" srcId="{5D67196A-95C4-486A-89B1-F30B983E41F3}" destId="{7106C8DD-8BDD-439C-9232-B4BF27125057}" srcOrd="6" destOrd="0" presId="urn:microsoft.com/office/officeart/2005/8/layout/process1"/>
    <dgm:cxn modelId="{EFC4198F-AA4B-4BB0-9A74-459497FBD190}" type="presParOf" srcId="{5D67196A-95C4-486A-89B1-F30B983E41F3}" destId="{4D8C3B97-C16F-48BF-BC7F-009F7538251F}" srcOrd="7" destOrd="0" presId="urn:microsoft.com/office/officeart/2005/8/layout/process1"/>
    <dgm:cxn modelId="{41B70C2A-3FAD-44C1-B9AA-5BBD17C8F492}" type="presParOf" srcId="{4D8C3B97-C16F-48BF-BC7F-009F7538251F}" destId="{A0A51230-5628-449C-92DA-827B4CFEE6A6}" srcOrd="0" destOrd="0" presId="urn:microsoft.com/office/officeart/2005/8/layout/process1"/>
    <dgm:cxn modelId="{933F3230-1F21-4387-84C7-80F259D9F49B}" type="presParOf" srcId="{5D67196A-95C4-486A-89B1-F30B983E41F3}" destId="{6D60FCB8-6050-4A32-A433-06AFBCE97BA3}" srcOrd="8" destOrd="0" presId="urn:microsoft.com/office/officeart/2005/8/layout/process1"/>
    <dgm:cxn modelId="{C3EC9410-3401-4EBE-8EA5-532EF2428B59}" type="presParOf" srcId="{5D67196A-95C4-486A-89B1-F30B983E41F3}" destId="{D1C33DBE-89EF-429E-8B7F-6BE100F51CF3}" srcOrd="9" destOrd="0" presId="urn:microsoft.com/office/officeart/2005/8/layout/process1"/>
    <dgm:cxn modelId="{11BCBE80-920E-4355-98E1-F791F90D646E}" type="presParOf" srcId="{D1C33DBE-89EF-429E-8B7F-6BE100F51CF3}" destId="{0CDD5078-941B-4209-8DFC-B41D38A012E4}" srcOrd="0" destOrd="0" presId="urn:microsoft.com/office/officeart/2005/8/layout/process1"/>
    <dgm:cxn modelId="{6CDB7354-B9DA-41B9-9D41-7B93798FF0C7}" type="presParOf" srcId="{5D67196A-95C4-486A-89B1-F30B983E41F3}" destId="{A922B44F-4386-4690-8312-7F97632DCF55}" srcOrd="10" destOrd="0" presId="urn:microsoft.com/office/officeart/2005/8/layout/process1"/>
    <dgm:cxn modelId="{A435203E-1471-4DDC-B2F3-8D8A2E5EB330}" type="presParOf" srcId="{5D67196A-95C4-486A-89B1-F30B983E41F3}" destId="{EB1EF4EA-E274-4827-AED7-3A0E9A083930}" srcOrd="11" destOrd="0" presId="urn:microsoft.com/office/officeart/2005/8/layout/process1"/>
    <dgm:cxn modelId="{FD7AA172-7709-40C5-9945-F22B34AC95D6}" type="presParOf" srcId="{EB1EF4EA-E274-4827-AED7-3A0E9A083930}" destId="{2AA2FFE0-5FA8-4D55-862B-FA31515834FD}" srcOrd="0" destOrd="0" presId="urn:microsoft.com/office/officeart/2005/8/layout/process1"/>
    <dgm:cxn modelId="{FB46B8FC-37C3-4062-8829-3711EAAB211A}" type="presParOf" srcId="{5D67196A-95C4-486A-89B1-F30B983E41F3}" destId="{193F8438-26E0-4580-B0AA-7905B88C7312}" srcOrd="12" destOrd="0" presId="urn:microsoft.com/office/officeart/2005/8/layout/process1"/>
    <dgm:cxn modelId="{A61106A0-65F8-4BD7-8B8C-5532AE6E9145}" type="presParOf" srcId="{5D67196A-95C4-486A-89B1-F30B983E41F3}" destId="{A9141698-B98F-4730-99A5-DD61F86818C7}" srcOrd="13" destOrd="0" presId="urn:microsoft.com/office/officeart/2005/8/layout/process1"/>
    <dgm:cxn modelId="{312104AB-39F4-475E-88C3-010C2B339E5B}" type="presParOf" srcId="{A9141698-B98F-4730-99A5-DD61F86818C7}" destId="{F08B8E74-F0E2-432F-A0F2-45E8C5E1E287}" srcOrd="0" destOrd="0" presId="urn:microsoft.com/office/officeart/2005/8/layout/process1"/>
    <dgm:cxn modelId="{E384AF91-54C9-4657-B5C8-31F9E7D685E9}" type="presParOf" srcId="{5D67196A-95C4-486A-89B1-F30B983E41F3}" destId="{BB4EE91B-CABB-47FE-A3CA-6C3E63EA5485}" srcOrd="1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13CD10-CFDF-45E2-923E-B1ADF742FC20}" type="doc">
      <dgm:prSet loTypeId="urn:microsoft.com/office/officeart/2005/8/layout/process1" loCatId="process" qsTypeId="urn:microsoft.com/office/officeart/2005/8/quickstyle/simple1" qsCatId="simple" csTypeId="urn:microsoft.com/office/officeart/2005/8/colors/accent1_1" csCatId="accent1" phldr="1"/>
      <dgm:spPr/>
    </dgm:pt>
    <dgm:pt modelId="{750B1EFB-BE77-4F88-946C-32E0E768B664}">
      <dgm:prSet phldrT="[Text]"/>
      <dgm:spPr>
        <a:ln>
          <a:solidFill>
            <a:srgbClr val="FFC000"/>
          </a:solidFill>
        </a:ln>
      </dgm:spPr>
      <dgm:t>
        <a:bodyPr/>
        <a:lstStyle/>
        <a:p>
          <a:r>
            <a:rPr lang="en-IN" dirty="0"/>
            <a:t>Script Regression Test Using Test Complete</a:t>
          </a:r>
        </a:p>
      </dgm:t>
    </dgm:pt>
    <dgm:pt modelId="{3C0D1A93-D69D-462A-9C28-57E21A7C6694}" type="parTrans" cxnId="{CD2BE6A8-9FF4-4D9C-A857-F07C0A673011}">
      <dgm:prSet/>
      <dgm:spPr/>
      <dgm:t>
        <a:bodyPr/>
        <a:lstStyle/>
        <a:p>
          <a:endParaRPr lang="en-IN"/>
        </a:p>
      </dgm:t>
    </dgm:pt>
    <dgm:pt modelId="{91153B78-0AD9-4D1A-B16A-749F8E6A8F7A}" type="sibTrans" cxnId="{CD2BE6A8-9FF4-4D9C-A857-F07C0A673011}">
      <dgm:prSet/>
      <dgm:spPr/>
      <dgm:t>
        <a:bodyPr/>
        <a:lstStyle/>
        <a:p>
          <a:endParaRPr lang="en-IN"/>
        </a:p>
      </dgm:t>
    </dgm:pt>
    <dgm:pt modelId="{05D39C7A-7CC3-46CE-8AAF-2844E7757703}">
      <dgm:prSet phldrT="[Text]"/>
      <dgm:spPr>
        <a:solidFill>
          <a:schemeClr val="accent2"/>
        </a:solidFill>
      </dgm:spPr>
      <dgm:t>
        <a:bodyPr/>
        <a:lstStyle/>
        <a:p>
          <a:r>
            <a:rPr lang="en-IN" b="1" dirty="0">
              <a:solidFill>
                <a:schemeClr val="bg1"/>
              </a:solidFill>
            </a:rPr>
            <a:t>Feature Certified</a:t>
          </a:r>
        </a:p>
      </dgm:t>
    </dgm:pt>
    <dgm:pt modelId="{3868A1AA-40C8-4BCB-B412-61269BC48B46}" type="parTrans" cxnId="{5976BFD2-FC7A-4BBF-8F3B-A480BBFC9FAA}">
      <dgm:prSet/>
      <dgm:spPr/>
      <dgm:t>
        <a:bodyPr/>
        <a:lstStyle/>
        <a:p>
          <a:endParaRPr lang="en-IN"/>
        </a:p>
      </dgm:t>
    </dgm:pt>
    <dgm:pt modelId="{7878F799-0522-4D97-BB75-5CFDB86FB733}" type="sibTrans" cxnId="{5976BFD2-FC7A-4BBF-8F3B-A480BBFC9FAA}">
      <dgm:prSet/>
      <dgm:spPr/>
      <dgm:t>
        <a:bodyPr/>
        <a:lstStyle/>
        <a:p>
          <a:endParaRPr lang="en-IN"/>
        </a:p>
      </dgm:t>
    </dgm:pt>
    <dgm:pt modelId="{F165D728-7B73-4301-B1CE-A07F835C85E0}">
      <dgm:prSet phldrT="[Text]"/>
      <dgm:spPr/>
      <dgm:t>
        <a:bodyPr/>
        <a:lstStyle/>
        <a:p>
          <a:r>
            <a:rPr lang="en-IN" dirty="0"/>
            <a:t>Execute Regression Test </a:t>
          </a:r>
        </a:p>
      </dgm:t>
    </dgm:pt>
    <dgm:pt modelId="{D89F6F08-4D64-410C-B8C5-ED2968313D1F}" type="parTrans" cxnId="{3FCDC8E5-068A-49E6-BAF5-D378D0C1F670}">
      <dgm:prSet/>
      <dgm:spPr/>
      <dgm:t>
        <a:bodyPr/>
        <a:lstStyle/>
        <a:p>
          <a:endParaRPr lang="en-IN"/>
        </a:p>
      </dgm:t>
    </dgm:pt>
    <dgm:pt modelId="{B9230C8C-9A3B-4706-8C34-F25E4C216E50}" type="sibTrans" cxnId="{3FCDC8E5-068A-49E6-BAF5-D378D0C1F670}">
      <dgm:prSet/>
      <dgm:spPr/>
      <dgm:t>
        <a:bodyPr/>
        <a:lstStyle/>
        <a:p>
          <a:endParaRPr lang="en-IN"/>
        </a:p>
      </dgm:t>
    </dgm:pt>
    <dgm:pt modelId="{7AFE6E11-9904-47D9-ADB5-E232B37F200B}">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Review Regression Test Run, Correct Script for any errors in Scripts</a:t>
          </a:r>
        </a:p>
      </dgm:t>
    </dgm:pt>
    <dgm:pt modelId="{D5F7F130-EFFC-4D69-AD6E-CAF866D6155B}" type="parTrans" cxnId="{A84F3A5F-817B-44B7-876C-1EACA4AE9971}">
      <dgm:prSet/>
      <dgm:spPr/>
      <dgm:t>
        <a:bodyPr/>
        <a:lstStyle/>
        <a:p>
          <a:endParaRPr lang="en-IN"/>
        </a:p>
      </dgm:t>
    </dgm:pt>
    <dgm:pt modelId="{06D3A45C-4E19-4F35-A4A6-08543996A8B8}" type="sibTrans" cxnId="{A84F3A5F-817B-44B7-876C-1EACA4AE9971}">
      <dgm:prSet/>
      <dgm:spPr/>
      <dgm:t>
        <a:bodyPr/>
        <a:lstStyle/>
        <a:p>
          <a:endParaRPr lang="en-IN"/>
        </a:p>
      </dgm:t>
    </dgm:pt>
    <dgm:pt modelId="{4D64E547-DA3D-4F90-AC5F-F071C83A228E}">
      <dgm:prSet phldrT="[Text]"/>
      <dgm:spPr/>
      <dgm:t>
        <a:bodyPr/>
        <a:lstStyle/>
        <a:p>
          <a:r>
            <a:rPr lang="en-IN" dirty="0"/>
            <a:t>Record Defects for Regression Failures</a:t>
          </a:r>
        </a:p>
      </dgm:t>
    </dgm:pt>
    <dgm:pt modelId="{7123D16F-10E6-4A6C-B788-F12521FEA9B1}" type="parTrans" cxnId="{3845875B-6B13-4E7E-8494-0784868737A8}">
      <dgm:prSet/>
      <dgm:spPr/>
      <dgm:t>
        <a:bodyPr/>
        <a:lstStyle/>
        <a:p>
          <a:endParaRPr lang="en-IN"/>
        </a:p>
      </dgm:t>
    </dgm:pt>
    <dgm:pt modelId="{8CD7B5C9-7BD6-47A9-AF19-7CC9ACAB1063}" type="sibTrans" cxnId="{3845875B-6B13-4E7E-8494-0784868737A8}">
      <dgm:prSet/>
      <dgm:spPr/>
      <dgm:t>
        <a:bodyPr/>
        <a:lstStyle/>
        <a:p>
          <a:endParaRPr lang="en-IN"/>
        </a:p>
      </dgm:t>
    </dgm:pt>
    <dgm:pt modelId="{158D4E3A-64BF-4A3D-8592-AD41DEA6039B}">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26670" tIns="26670" rIns="26670" bIns="26670" numCol="1" spcCol="1270" anchor="ctr" anchorCtr="0"/>
        <a:lstStyle/>
        <a:p>
          <a:pPr marL="0" lvl="0" indent="0" algn="ctr" defTabSz="311150">
            <a:lnSpc>
              <a:spcPct val="90000"/>
            </a:lnSpc>
            <a:spcBef>
              <a:spcPct val="0"/>
            </a:spcBef>
            <a:spcAft>
              <a:spcPct val="35000"/>
            </a:spcAft>
            <a:buNone/>
          </a:pPr>
          <a:r>
            <a:rPr lang="en-IN" sz="700" kern="1200" dirty="0">
              <a:solidFill>
                <a:prstClr val="black">
                  <a:hueOff val="0"/>
                  <a:satOff val="0"/>
                  <a:lumOff val="0"/>
                  <a:alphaOff val="0"/>
                </a:prstClr>
              </a:solidFill>
              <a:latin typeface="Calibri"/>
              <a:ea typeface="+mn-ea"/>
              <a:cs typeface="+mn-cs"/>
            </a:rPr>
            <a:t>Defect Resolution &amp; Re-run</a:t>
          </a:r>
        </a:p>
      </dgm:t>
    </dgm:pt>
    <dgm:pt modelId="{AD1F7971-3E23-4927-9E6D-6DC31035DD68}" type="parTrans" cxnId="{A58E6003-A74C-4EA7-83FA-B6DB18213D05}">
      <dgm:prSet/>
      <dgm:spPr/>
      <dgm:t>
        <a:bodyPr/>
        <a:lstStyle/>
        <a:p>
          <a:endParaRPr lang="en-IN"/>
        </a:p>
      </dgm:t>
    </dgm:pt>
    <dgm:pt modelId="{4EBE0FC1-1172-489A-B458-61E7EAA7AE28}" type="sibTrans" cxnId="{A58E6003-A74C-4EA7-83FA-B6DB18213D05}">
      <dgm:prSet/>
      <dgm:spPr/>
      <dgm:t>
        <a:bodyPr/>
        <a:lstStyle/>
        <a:p>
          <a:endParaRPr lang="en-IN"/>
        </a:p>
      </dgm:t>
    </dgm:pt>
    <dgm:pt modelId="{9519DE34-8F6E-499C-93BC-81FC1A39BEE3}">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26670" tIns="26670" rIns="26670" bIns="26670" numCol="1" spcCol="1270" anchor="ctr" anchorCtr="0"/>
        <a:lstStyle/>
        <a:p>
          <a:pPr marL="0" lvl="0" indent="0" algn="ctr" defTabSz="311150">
            <a:lnSpc>
              <a:spcPct val="90000"/>
            </a:lnSpc>
            <a:spcBef>
              <a:spcPct val="0"/>
            </a:spcBef>
            <a:spcAft>
              <a:spcPct val="35000"/>
            </a:spcAft>
            <a:buNone/>
          </a:pPr>
          <a:r>
            <a:rPr lang="en-IN" sz="700" kern="1200" dirty="0">
              <a:solidFill>
                <a:prstClr val="black">
                  <a:hueOff val="0"/>
                  <a:satOff val="0"/>
                  <a:lumOff val="0"/>
                  <a:alphaOff val="0"/>
                </a:prstClr>
              </a:solidFill>
              <a:latin typeface="Calibri"/>
              <a:ea typeface="+mn-ea"/>
              <a:cs typeface="+mn-cs"/>
            </a:rPr>
            <a:t>Regression Certification</a:t>
          </a:r>
        </a:p>
      </dgm:t>
    </dgm:pt>
    <dgm:pt modelId="{7F6F7A2D-FBEF-4179-8970-9D7600836151}" type="parTrans" cxnId="{D46FEDBC-0B85-4F4B-A900-7990D45F5840}">
      <dgm:prSet/>
      <dgm:spPr/>
      <dgm:t>
        <a:bodyPr/>
        <a:lstStyle/>
        <a:p>
          <a:endParaRPr lang="en-IN"/>
        </a:p>
      </dgm:t>
    </dgm:pt>
    <dgm:pt modelId="{BF9529DF-110D-4EDE-94A9-E03D86471173}" type="sibTrans" cxnId="{D46FEDBC-0B85-4F4B-A900-7990D45F5840}">
      <dgm:prSet/>
      <dgm:spPr/>
      <dgm:t>
        <a:bodyPr/>
        <a:lstStyle/>
        <a:p>
          <a:endParaRPr lang="en-IN"/>
        </a:p>
      </dgm:t>
    </dgm:pt>
    <dgm:pt modelId="{9C0F1021-914B-48FD-B322-7F5A1D1FCA56}">
      <dgm:prSet phldrT="[Text]"/>
      <dgm:spPr>
        <a:solidFill>
          <a:schemeClr val="accent2"/>
        </a:solidFill>
      </dgm:spPr>
      <dgm:t>
        <a:bodyPr/>
        <a:lstStyle/>
        <a:p>
          <a:r>
            <a:rPr lang="en-IN" b="0" dirty="0">
              <a:solidFill>
                <a:schemeClr val="bg1"/>
              </a:solidFill>
            </a:rPr>
            <a:t>Version Ready for Release</a:t>
          </a:r>
        </a:p>
      </dgm:t>
    </dgm:pt>
    <dgm:pt modelId="{42887300-9A52-412B-921E-10413A0A740B}" type="parTrans" cxnId="{AA56AFE3-99E0-4A4D-9EB7-F0DE747B5F7C}">
      <dgm:prSet/>
      <dgm:spPr/>
      <dgm:t>
        <a:bodyPr/>
        <a:lstStyle/>
        <a:p>
          <a:endParaRPr lang="en-IN"/>
        </a:p>
      </dgm:t>
    </dgm:pt>
    <dgm:pt modelId="{42F93A9B-8F03-492E-B9FC-059BA0E48A6F}" type="sibTrans" cxnId="{AA56AFE3-99E0-4A4D-9EB7-F0DE747B5F7C}">
      <dgm:prSet/>
      <dgm:spPr/>
      <dgm:t>
        <a:bodyPr/>
        <a:lstStyle/>
        <a:p>
          <a:endParaRPr lang="en-IN"/>
        </a:p>
      </dgm:t>
    </dgm:pt>
    <dgm:pt modelId="{5D67196A-95C4-486A-89B1-F30B983E41F3}" type="pres">
      <dgm:prSet presAssocID="{9013CD10-CFDF-45E2-923E-B1ADF742FC20}" presName="Name0" presStyleCnt="0">
        <dgm:presLayoutVars>
          <dgm:dir/>
          <dgm:resizeHandles val="exact"/>
        </dgm:presLayoutVars>
      </dgm:prSet>
      <dgm:spPr/>
    </dgm:pt>
    <dgm:pt modelId="{F84A3802-3A2F-4D82-903E-BDBFBB71C658}" type="pres">
      <dgm:prSet presAssocID="{05D39C7A-7CC3-46CE-8AAF-2844E7757703}" presName="node" presStyleLbl="node1" presStyleIdx="0" presStyleCnt="8" custScaleX="105735">
        <dgm:presLayoutVars>
          <dgm:bulletEnabled val="1"/>
        </dgm:presLayoutVars>
      </dgm:prSet>
      <dgm:spPr/>
      <dgm:t>
        <a:bodyPr/>
        <a:lstStyle/>
        <a:p>
          <a:endParaRPr lang="en-US"/>
        </a:p>
      </dgm:t>
    </dgm:pt>
    <dgm:pt modelId="{50B137BC-E116-43BA-BA40-E96AE3D85AD5}" type="pres">
      <dgm:prSet presAssocID="{7878F799-0522-4D97-BB75-5CFDB86FB733}" presName="sibTrans" presStyleLbl="sibTrans2D1" presStyleIdx="0" presStyleCnt="7"/>
      <dgm:spPr/>
      <dgm:t>
        <a:bodyPr/>
        <a:lstStyle/>
        <a:p>
          <a:endParaRPr lang="en-US"/>
        </a:p>
      </dgm:t>
    </dgm:pt>
    <dgm:pt modelId="{A8F07021-9249-4C84-8194-158D97DE9C39}" type="pres">
      <dgm:prSet presAssocID="{7878F799-0522-4D97-BB75-5CFDB86FB733}" presName="connectorText" presStyleLbl="sibTrans2D1" presStyleIdx="0" presStyleCnt="7"/>
      <dgm:spPr/>
      <dgm:t>
        <a:bodyPr/>
        <a:lstStyle/>
        <a:p>
          <a:endParaRPr lang="en-US"/>
        </a:p>
      </dgm:t>
    </dgm:pt>
    <dgm:pt modelId="{DCBFF030-5FA1-4FAA-918D-4F78C7EE4C95}" type="pres">
      <dgm:prSet presAssocID="{750B1EFB-BE77-4F88-946C-32E0E768B664}" presName="node" presStyleLbl="node1" presStyleIdx="1" presStyleCnt="8">
        <dgm:presLayoutVars>
          <dgm:bulletEnabled val="1"/>
        </dgm:presLayoutVars>
      </dgm:prSet>
      <dgm:spPr/>
      <dgm:t>
        <a:bodyPr/>
        <a:lstStyle/>
        <a:p>
          <a:endParaRPr lang="en-US"/>
        </a:p>
      </dgm:t>
    </dgm:pt>
    <dgm:pt modelId="{2303B218-CB4D-48D5-9F09-332E3DA02E51}" type="pres">
      <dgm:prSet presAssocID="{91153B78-0AD9-4D1A-B16A-749F8E6A8F7A}" presName="sibTrans" presStyleLbl="sibTrans2D1" presStyleIdx="1" presStyleCnt="7"/>
      <dgm:spPr/>
      <dgm:t>
        <a:bodyPr/>
        <a:lstStyle/>
        <a:p>
          <a:endParaRPr lang="en-US"/>
        </a:p>
      </dgm:t>
    </dgm:pt>
    <dgm:pt modelId="{50F9E214-B88D-4EF9-A112-17D5541B30E3}" type="pres">
      <dgm:prSet presAssocID="{91153B78-0AD9-4D1A-B16A-749F8E6A8F7A}" presName="connectorText" presStyleLbl="sibTrans2D1" presStyleIdx="1" presStyleCnt="7"/>
      <dgm:spPr/>
      <dgm:t>
        <a:bodyPr/>
        <a:lstStyle/>
        <a:p>
          <a:endParaRPr lang="en-US"/>
        </a:p>
      </dgm:t>
    </dgm:pt>
    <dgm:pt modelId="{6D60FCB8-6050-4A32-A433-06AFBCE97BA3}" type="pres">
      <dgm:prSet presAssocID="{F165D728-7B73-4301-B1CE-A07F835C85E0}" presName="node" presStyleLbl="node1" presStyleIdx="2" presStyleCnt="8">
        <dgm:presLayoutVars>
          <dgm:bulletEnabled val="1"/>
        </dgm:presLayoutVars>
      </dgm:prSet>
      <dgm:spPr/>
      <dgm:t>
        <a:bodyPr/>
        <a:lstStyle/>
        <a:p>
          <a:endParaRPr lang="en-US"/>
        </a:p>
      </dgm:t>
    </dgm:pt>
    <dgm:pt modelId="{D1C33DBE-89EF-429E-8B7F-6BE100F51CF3}" type="pres">
      <dgm:prSet presAssocID="{B9230C8C-9A3B-4706-8C34-F25E4C216E50}" presName="sibTrans" presStyleLbl="sibTrans2D1" presStyleIdx="2" presStyleCnt="7"/>
      <dgm:spPr/>
      <dgm:t>
        <a:bodyPr/>
        <a:lstStyle/>
        <a:p>
          <a:endParaRPr lang="en-US"/>
        </a:p>
      </dgm:t>
    </dgm:pt>
    <dgm:pt modelId="{0CDD5078-941B-4209-8DFC-B41D38A012E4}" type="pres">
      <dgm:prSet presAssocID="{B9230C8C-9A3B-4706-8C34-F25E4C216E50}" presName="connectorText" presStyleLbl="sibTrans2D1" presStyleIdx="2" presStyleCnt="7"/>
      <dgm:spPr/>
      <dgm:t>
        <a:bodyPr/>
        <a:lstStyle/>
        <a:p>
          <a:endParaRPr lang="en-US"/>
        </a:p>
      </dgm:t>
    </dgm:pt>
    <dgm:pt modelId="{A922B44F-4386-4690-8312-7F97632DCF55}" type="pres">
      <dgm:prSet presAssocID="{7AFE6E11-9904-47D9-ADB5-E232B37F200B}" presName="node" presStyleLbl="node1" presStyleIdx="3" presStyleCnt="8" custScaleX="119798">
        <dgm:presLayoutVars>
          <dgm:bulletEnabled val="1"/>
        </dgm:presLayoutVars>
      </dgm:prSet>
      <dgm:spPr>
        <a:xfrm>
          <a:off x="3247121" y="24178"/>
          <a:ext cx="732792" cy="439675"/>
        </a:xfrm>
        <a:prstGeom prst="roundRect">
          <a:avLst>
            <a:gd name="adj" fmla="val 10000"/>
          </a:avLst>
        </a:prstGeom>
      </dgm:spPr>
      <dgm:t>
        <a:bodyPr/>
        <a:lstStyle/>
        <a:p>
          <a:endParaRPr lang="en-US"/>
        </a:p>
      </dgm:t>
    </dgm:pt>
    <dgm:pt modelId="{EB1EF4EA-E274-4827-AED7-3A0E9A083930}" type="pres">
      <dgm:prSet presAssocID="{06D3A45C-4E19-4F35-A4A6-08543996A8B8}" presName="sibTrans" presStyleLbl="sibTrans2D1" presStyleIdx="3" presStyleCnt="7"/>
      <dgm:spPr/>
      <dgm:t>
        <a:bodyPr/>
        <a:lstStyle/>
        <a:p>
          <a:endParaRPr lang="en-US"/>
        </a:p>
      </dgm:t>
    </dgm:pt>
    <dgm:pt modelId="{2AA2FFE0-5FA8-4D55-862B-FA31515834FD}" type="pres">
      <dgm:prSet presAssocID="{06D3A45C-4E19-4F35-A4A6-08543996A8B8}" presName="connectorText" presStyleLbl="sibTrans2D1" presStyleIdx="3" presStyleCnt="7"/>
      <dgm:spPr/>
      <dgm:t>
        <a:bodyPr/>
        <a:lstStyle/>
        <a:p>
          <a:endParaRPr lang="en-US"/>
        </a:p>
      </dgm:t>
    </dgm:pt>
    <dgm:pt modelId="{193F8438-26E0-4580-B0AA-7905B88C7312}" type="pres">
      <dgm:prSet presAssocID="{4D64E547-DA3D-4F90-AC5F-F071C83A228E}" presName="node" presStyleLbl="node1" presStyleIdx="4" presStyleCnt="8">
        <dgm:presLayoutVars>
          <dgm:bulletEnabled val="1"/>
        </dgm:presLayoutVars>
      </dgm:prSet>
      <dgm:spPr/>
      <dgm:t>
        <a:bodyPr/>
        <a:lstStyle/>
        <a:p>
          <a:endParaRPr lang="en-US"/>
        </a:p>
      </dgm:t>
    </dgm:pt>
    <dgm:pt modelId="{A9141698-B98F-4730-99A5-DD61F86818C7}" type="pres">
      <dgm:prSet presAssocID="{8CD7B5C9-7BD6-47A9-AF19-7CC9ACAB1063}" presName="sibTrans" presStyleLbl="sibTrans2D1" presStyleIdx="4" presStyleCnt="7"/>
      <dgm:spPr/>
      <dgm:t>
        <a:bodyPr/>
        <a:lstStyle/>
        <a:p>
          <a:endParaRPr lang="en-US"/>
        </a:p>
      </dgm:t>
    </dgm:pt>
    <dgm:pt modelId="{F08B8E74-F0E2-432F-A0F2-45E8C5E1E287}" type="pres">
      <dgm:prSet presAssocID="{8CD7B5C9-7BD6-47A9-AF19-7CC9ACAB1063}" presName="connectorText" presStyleLbl="sibTrans2D1" presStyleIdx="4" presStyleCnt="7"/>
      <dgm:spPr/>
      <dgm:t>
        <a:bodyPr/>
        <a:lstStyle/>
        <a:p>
          <a:endParaRPr lang="en-US"/>
        </a:p>
      </dgm:t>
    </dgm:pt>
    <dgm:pt modelId="{BB4EE91B-CABB-47FE-A3CA-6C3E63EA5485}" type="pres">
      <dgm:prSet presAssocID="{158D4E3A-64BF-4A3D-8592-AD41DEA6039B}" presName="node" presStyleLbl="node1" presStyleIdx="5" presStyleCnt="8" custScaleX="71657">
        <dgm:presLayoutVars>
          <dgm:bulletEnabled val="1"/>
        </dgm:presLayoutVars>
      </dgm:prSet>
      <dgm:spPr>
        <a:xfrm>
          <a:off x="5185051" y="3906"/>
          <a:ext cx="547837" cy="480218"/>
        </a:xfrm>
        <a:prstGeom prst="roundRect">
          <a:avLst>
            <a:gd name="adj" fmla="val 10000"/>
          </a:avLst>
        </a:prstGeom>
      </dgm:spPr>
      <dgm:t>
        <a:bodyPr/>
        <a:lstStyle/>
        <a:p>
          <a:endParaRPr lang="en-US"/>
        </a:p>
      </dgm:t>
    </dgm:pt>
    <dgm:pt modelId="{1D0E7535-B788-4F76-AA17-A018C43DB2EE}" type="pres">
      <dgm:prSet presAssocID="{4EBE0FC1-1172-489A-B458-61E7EAA7AE28}" presName="sibTrans" presStyleLbl="sibTrans2D1" presStyleIdx="5" presStyleCnt="7"/>
      <dgm:spPr/>
      <dgm:t>
        <a:bodyPr/>
        <a:lstStyle/>
        <a:p>
          <a:endParaRPr lang="en-US"/>
        </a:p>
      </dgm:t>
    </dgm:pt>
    <dgm:pt modelId="{7424A306-D502-44F9-B3A9-8C8ADB44DB63}" type="pres">
      <dgm:prSet presAssocID="{4EBE0FC1-1172-489A-B458-61E7EAA7AE28}" presName="connectorText" presStyleLbl="sibTrans2D1" presStyleIdx="5" presStyleCnt="7"/>
      <dgm:spPr/>
      <dgm:t>
        <a:bodyPr/>
        <a:lstStyle/>
        <a:p>
          <a:endParaRPr lang="en-US"/>
        </a:p>
      </dgm:t>
    </dgm:pt>
    <dgm:pt modelId="{560B4B88-649E-4A6D-BEC1-81E736C3BBBB}" type="pres">
      <dgm:prSet presAssocID="{9519DE34-8F6E-499C-93BC-81FC1A39BEE3}" presName="node" presStyleLbl="node1" presStyleIdx="6" presStyleCnt="8">
        <dgm:presLayoutVars>
          <dgm:bulletEnabled val="1"/>
        </dgm:presLayoutVars>
      </dgm:prSet>
      <dgm:spPr>
        <a:xfrm>
          <a:off x="6038700" y="3906"/>
          <a:ext cx="764527" cy="480218"/>
        </a:xfrm>
        <a:prstGeom prst="roundRect">
          <a:avLst>
            <a:gd name="adj" fmla="val 10000"/>
          </a:avLst>
        </a:prstGeom>
      </dgm:spPr>
      <dgm:t>
        <a:bodyPr/>
        <a:lstStyle/>
        <a:p>
          <a:endParaRPr lang="en-US"/>
        </a:p>
      </dgm:t>
    </dgm:pt>
    <dgm:pt modelId="{973210ED-FFC5-40EE-BBA5-DE5038C5B72A}" type="pres">
      <dgm:prSet presAssocID="{BF9529DF-110D-4EDE-94A9-E03D86471173}" presName="sibTrans" presStyleLbl="sibTrans2D1" presStyleIdx="6" presStyleCnt="7"/>
      <dgm:spPr/>
      <dgm:t>
        <a:bodyPr/>
        <a:lstStyle/>
        <a:p>
          <a:endParaRPr lang="en-US"/>
        </a:p>
      </dgm:t>
    </dgm:pt>
    <dgm:pt modelId="{23A97D60-D5BD-40A7-AED3-E9F18E8F3DA5}" type="pres">
      <dgm:prSet presAssocID="{BF9529DF-110D-4EDE-94A9-E03D86471173}" presName="connectorText" presStyleLbl="sibTrans2D1" presStyleIdx="6" presStyleCnt="7"/>
      <dgm:spPr/>
      <dgm:t>
        <a:bodyPr/>
        <a:lstStyle/>
        <a:p>
          <a:endParaRPr lang="en-US"/>
        </a:p>
      </dgm:t>
    </dgm:pt>
    <dgm:pt modelId="{998822BC-B8AD-4ECD-9A38-9FC194EF42E8}" type="pres">
      <dgm:prSet presAssocID="{9C0F1021-914B-48FD-B322-7F5A1D1FCA56}" presName="node" presStyleLbl="node1" presStyleIdx="7" presStyleCnt="8" custScaleX="82238">
        <dgm:presLayoutVars>
          <dgm:bulletEnabled val="1"/>
        </dgm:presLayoutVars>
      </dgm:prSet>
      <dgm:spPr/>
      <dgm:t>
        <a:bodyPr/>
        <a:lstStyle/>
        <a:p>
          <a:endParaRPr lang="en-US"/>
        </a:p>
      </dgm:t>
    </dgm:pt>
  </dgm:ptLst>
  <dgm:cxnLst>
    <dgm:cxn modelId="{DA45759B-44A9-430B-88F5-BDA015888697}" type="presOf" srcId="{9013CD10-CFDF-45E2-923E-B1ADF742FC20}" destId="{5D67196A-95C4-486A-89B1-F30B983E41F3}" srcOrd="0" destOrd="0" presId="urn:microsoft.com/office/officeart/2005/8/layout/process1"/>
    <dgm:cxn modelId="{A84F3A5F-817B-44B7-876C-1EACA4AE9971}" srcId="{9013CD10-CFDF-45E2-923E-B1ADF742FC20}" destId="{7AFE6E11-9904-47D9-ADB5-E232B37F200B}" srcOrd="3" destOrd="0" parTransId="{D5F7F130-EFFC-4D69-AD6E-CAF866D6155B}" sibTransId="{06D3A45C-4E19-4F35-A4A6-08543996A8B8}"/>
    <dgm:cxn modelId="{D46FEDBC-0B85-4F4B-A900-7990D45F5840}" srcId="{9013CD10-CFDF-45E2-923E-B1ADF742FC20}" destId="{9519DE34-8F6E-499C-93BC-81FC1A39BEE3}" srcOrd="6" destOrd="0" parTransId="{7F6F7A2D-FBEF-4179-8970-9D7600836151}" sibTransId="{BF9529DF-110D-4EDE-94A9-E03D86471173}"/>
    <dgm:cxn modelId="{E0C7CB7C-0786-4920-B86E-CE05397371DD}" type="presOf" srcId="{7AFE6E11-9904-47D9-ADB5-E232B37F200B}" destId="{A922B44F-4386-4690-8312-7F97632DCF55}" srcOrd="0" destOrd="0" presId="urn:microsoft.com/office/officeart/2005/8/layout/process1"/>
    <dgm:cxn modelId="{C280E3C4-4A38-4131-AE73-155DECC632E9}" type="presOf" srcId="{BF9529DF-110D-4EDE-94A9-E03D86471173}" destId="{973210ED-FFC5-40EE-BBA5-DE5038C5B72A}" srcOrd="0" destOrd="0" presId="urn:microsoft.com/office/officeart/2005/8/layout/process1"/>
    <dgm:cxn modelId="{74C2F0CA-290D-43EE-B72D-23D57E9DB8D0}" type="presOf" srcId="{9519DE34-8F6E-499C-93BC-81FC1A39BEE3}" destId="{560B4B88-649E-4A6D-BEC1-81E736C3BBBB}" srcOrd="0" destOrd="0" presId="urn:microsoft.com/office/officeart/2005/8/layout/process1"/>
    <dgm:cxn modelId="{AC37B081-11C3-441F-9CDC-6F7C98828390}" type="presOf" srcId="{9C0F1021-914B-48FD-B322-7F5A1D1FCA56}" destId="{998822BC-B8AD-4ECD-9A38-9FC194EF42E8}" srcOrd="0" destOrd="0" presId="urn:microsoft.com/office/officeart/2005/8/layout/process1"/>
    <dgm:cxn modelId="{2B94CE09-89C1-4473-B2DA-60BD892AB946}" type="presOf" srcId="{8CD7B5C9-7BD6-47A9-AF19-7CC9ACAB1063}" destId="{F08B8E74-F0E2-432F-A0F2-45E8C5E1E287}" srcOrd="1" destOrd="0" presId="urn:microsoft.com/office/officeart/2005/8/layout/process1"/>
    <dgm:cxn modelId="{0559F814-0714-4848-86EF-B37CC255ECA4}" type="presOf" srcId="{BF9529DF-110D-4EDE-94A9-E03D86471173}" destId="{23A97D60-D5BD-40A7-AED3-E9F18E8F3DA5}" srcOrd="1" destOrd="0" presId="urn:microsoft.com/office/officeart/2005/8/layout/process1"/>
    <dgm:cxn modelId="{5976BFD2-FC7A-4BBF-8F3B-A480BBFC9FAA}" srcId="{9013CD10-CFDF-45E2-923E-B1ADF742FC20}" destId="{05D39C7A-7CC3-46CE-8AAF-2844E7757703}" srcOrd="0" destOrd="0" parTransId="{3868A1AA-40C8-4BCB-B412-61269BC48B46}" sibTransId="{7878F799-0522-4D97-BB75-5CFDB86FB733}"/>
    <dgm:cxn modelId="{9E123B7E-2414-4A7A-A3B4-119C0792BB72}" type="presOf" srcId="{4EBE0FC1-1172-489A-B458-61E7EAA7AE28}" destId="{7424A306-D502-44F9-B3A9-8C8ADB44DB63}" srcOrd="1" destOrd="0" presId="urn:microsoft.com/office/officeart/2005/8/layout/process1"/>
    <dgm:cxn modelId="{7CD4E900-A058-48AD-B470-7334B17705CA}" type="presOf" srcId="{06D3A45C-4E19-4F35-A4A6-08543996A8B8}" destId="{2AA2FFE0-5FA8-4D55-862B-FA31515834FD}" srcOrd="1" destOrd="0" presId="urn:microsoft.com/office/officeart/2005/8/layout/process1"/>
    <dgm:cxn modelId="{A160E932-66D2-4FF3-8A9E-BC85AA841018}" type="presOf" srcId="{7878F799-0522-4D97-BB75-5CFDB86FB733}" destId="{A8F07021-9249-4C84-8194-158D97DE9C39}" srcOrd="1" destOrd="0" presId="urn:microsoft.com/office/officeart/2005/8/layout/process1"/>
    <dgm:cxn modelId="{03EDD1EE-ABF8-4811-9A44-9F037D5F19C0}" type="presOf" srcId="{06D3A45C-4E19-4F35-A4A6-08543996A8B8}" destId="{EB1EF4EA-E274-4827-AED7-3A0E9A083930}" srcOrd="0" destOrd="0" presId="urn:microsoft.com/office/officeart/2005/8/layout/process1"/>
    <dgm:cxn modelId="{C3E5AE06-82A2-4749-A052-BFBD74289FC2}" type="presOf" srcId="{91153B78-0AD9-4D1A-B16A-749F8E6A8F7A}" destId="{2303B218-CB4D-48D5-9F09-332E3DA02E51}" srcOrd="0" destOrd="0" presId="urn:microsoft.com/office/officeart/2005/8/layout/process1"/>
    <dgm:cxn modelId="{0F4680C1-1B6F-429A-9B87-97636E7F50F6}" type="presOf" srcId="{4EBE0FC1-1172-489A-B458-61E7EAA7AE28}" destId="{1D0E7535-B788-4F76-AA17-A018C43DB2EE}" srcOrd="0" destOrd="0" presId="urn:microsoft.com/office/officeart/2005/8/layout/process1"/>
    <dgm:cxn modelId="{3FCDC8E5-068A-49E6-BAF5-D378D0C1F670}" srcId="{9013CD10-CFDF-45E2-923E-B1ADF742FC20}" destId="{F165D728-7B73-4301-B1CE-A07F835C85E0}" srcOrd="2" destOrd="0" parTransId="{D89F6F08-4D64-410C-B8C5-ED2968313D1F}" sibTransId="{B9230C8C-9A3B-4706-8C34-F25E4C216E50}"/>
    <dgm:cxn modelId="{E6AC08B2-7E1E-4E6D-A398-D45FE5D8CB11}" type="presOf" srcId="{7878F799-0522-4D97-BB75-5CFDB86FB733}" destId="{50B137BC-E116-43BA-BA40-E96AE3D85AD5}" srcOrd="0" destOrd="0" presId="urn:microsoft.com/office/officeart/2005/8/layout/process1"/>
    <dgm:cxn modelId="{741D7D3B-2405-4E3E-B9D0-3A874206EBE9}" type="presOf" srcId="{05D39C7A-7CC3-46CE-8AAF-2844E7757703}" destId="{F84A3802-3A2F-4D82-903E-BDBFBB71C658}" srcOrd="0" destOrd="0" presId="urn:microsoft.com/office/officeart/2005/8/layout/process1"/>
    <dgm:cxn modelId="{AB6570C4-CF19-4C62-99A7-0176E9A388A6}" type="presOf" srcId="{91153B78-0AD9-4D1A-B16A-749F8E6A8F7A}" destId="{50F9E214-B88D-4EF9-A112-17D5541B30E3}" srcOrd="1" destOrd="0" presId="urn:microsoft.com/office/officeart/2005/8/layout/process1"/>
    <dgm:cxn modelId="{D5A9A835-6DE4-4285-9344-767ED6D58668}" type="presOf" srcId="{158D4E3A-64BF-4A3D-8592-AD41DEA6039B}" destId="{BB4EE91B-CABB-47FE-A3CA-6C3E63EA5485}" srcOrd="0" destOrd="0" presId="urn:microsoft.com/office/officeart/2005/8/layout/process1"/>
    <dgm:cxn modelId="{2A30EC65-439E-4382-B822-E2E313CA8E3B}" type="presOf" srcId="{4D64E547-DA3D-4F90-AC5F-F071C83A228E}" destId="{193F8438-26E0-4580-B0AA-7905B88C7312}" srcOrd="0" destOrd="0" presId="urn:microsoft.com/office/officeart/2005/8/layout/process1"/>
    <dgm:cxn modelId="{AA56AFE3-99E0-4A4D-9EB7-F0DE747B5F7C}" srcId="{9013CD10-CFDF-45E2-923E-B1ADF742FC20}" destId="{9C0F1021-914B-48FD-B322-7F5A1D1FCA56}" srcOrd="7" destOrd="0" parTransId="{42887300-9A52-412B-921E-10413A0A740B}" sibTransId="{42F93A9B-8F03-492E-B9FC-059BA0E48A6F}"/>
    <dgm:cxn modelId="{3845875B-6B13-4E7E-8494-0784868737A8}" srcId="{9013CD10-CFDF-45E2-923E-B1ADF742FC20}" destId="{4D64E547-DA3D-4F90-AC5F-F071C83A228E}" srcOrd="4" destOrd="0" parTransId="{7123D16F-10E6-4A6C-B788-F12521FEA9B1}" sibTransId="{8CD7B5C9-7BD6-47A9-AF19-7CC9ACAB1063}"/>
    <dgm:cxn modelId="{0F54AE6E-C360-4464-81D4-3C5DFB42DE1F}" type="presOf" srcId="{8CD7B5C9-7BD6-47A9-AF19-7CC9ACAB1063}" destId="{A9141698-B98F-4730-99A5-DD61F86818C7}" srcOrd="0" destOrd="0" presId="urn:microsoft.com/office/officeart/2005/8/layout/process1"/>
    <dgm:cxn modelId="{B280DEB2-5BC4-4E22-9703-A9561AB2DE9C}" type="presOf" srcId="{F165D728-7B73-4301-B1CE-A07F835C85E0}" destId="{6D60FCB8-6050-4A32-A433-06AFBCE97BA3}" srcOrd="0" destOrd="0" presId="urn:microsoft.com/office/officeart/2005/8/layout/process1"/>
    <dgm:cxn modelId="{1E36BB35-8CEA-48A5-80EF-B63174F23383}" type="presOf" srcId="{B9230C8C-9A3B-4706-8C34-F25E4C216E50}" destId="{0CDD5078-941B-4209-8DFC-B41D38A012E4}" srcOrd="1" destOrd="0" presId="urn:microsoft.com/office/officeart/2005/8/layout/process1"/>
    <dgm:cxn modelId="{E7BE627E-AB02-4468-B8CC-C74B04F46B8B}" type="presOf" srcId="{750B1EFB-BE77-4F88-946C-32E0E768B664}" destId="{DCBFF030-5FA1-4FAA-918D-4F78C7EE4C95}" srcOrd="0" destOrd="0" presId="urn:microsoft.com/office/officeart/2005/8/layout/process1"/>
    <dgm:cxn modelId="{CD2BE6A8-9FF4-4D9C-A857-F07C0A673011}" srcId="{9013CD10-CFDF-45E2-923E-B1ADF742FC20}" destId="{750B1EFB-BE77-4F88-946C-32E0E768B664}" srcOrd="1" destOrd="0" parTransId="{3C0D1A93-D69D-462A-9C28-57E21A7C6694}" sibTransId="{91153B78-0AD9-4D1A-B16A-749F8E6A8F7A}"/>
    <dgm:cxn modelId="{A58E6003-A74C-4EA7-83FA-B6DB18213D05}" srcId="{9013CD10-CFDF-45E2-923E-B1ADF742FC20}" destId="{158D4E3A-64BF-4A3D-8592-AD41DEA6039B}" srcOrd="5" destOrd="0" parTransId="{AD1F7971-3E23-4927-9E6D-6DC31035DD68}" sibTransId="{4EBE0FC1-1172-489A-B458-61E7EAA7AE28}"/>
    <dgm:cxn modelId="{251C4D43-B69E-4E8B-A4E1-8FF2F2CC7009}" type="presOf" srcId="{B9230C8C-9A3B-4706-8C34-F25E4C216E50}" destId="{D1C33DBE-89EF-429E-8B7F-6BE100F51CF3}" srcOrd="0" destOrd="0" presId="urn:microsoft.com/office/officeart/2005/8/layout/process1"/>
    <dgm:cxn modelId="{F5C964E0-7B4D-4737-9BE8-71B6F988047F}" type="presParOf" srcId="{5D67196A-95C4-486A-89B1-F30B983E41F3}" destId="{F84A3802-3A2F-4D82-903E-BDBFBB71C658}" srcOrd="0" destOrd="0" presId="urn:microsoft.com/office/officeart/2005/8/layout/process1"/>
    <dgm:cxn modelId="{C5552FE9-4FBF-49F1-9DBC-AAC89A405272}" type="presParOf" srcId="{5D67196A-95C4-486A-89B1-F30B983E41F3}" destId="{50B137BC-E116-43BA-BA40-E96AE3D85AD5}" srcOrd="1" destOrd="0" presId="urn:microsoft.com/office/officeart/2005/8/layout/process1"/>
    <dgm:cxn modelId="{5D237962-163E-48BE-88F9-3AFA3C241AB7}" type="presParOf" srcId="{50B137BC-E116-43BA-BA40-E96AE3D85AD5}" destId="{A8F07021-9249-4C84-8194-158D97DE9C39}" srcOrd="0" destOrd="0" presId="urn:microsoft.com/office/officeart/2005/8/layout/process1"/>
    <dgm:cxn modelId="{65799727-7419-44B0-A530-8E8A462ECBEB}" type="presParOf" srcId="{5D67196A-95C4-486A-89B1-F30B983E41F3}" destId="{DCBFF030-5FA1-4FAA-918D-4F78C7EE4C95}" srcOrd="2" destOrd="0" presId="urn:microsoft.com/office/officeart/2005/8/layout/process1"/>
    <dgm:cxn modelId="{D7DB9637-B68C-410B-B758-EEA739C214F0}" type="presParOf" srcId="{5D67196A-95C4-486A-89B1-F30B983E41F3}" destId="{2303B218-CB4D-48D5-9F09-332E3DA02E51}" srcOrd="3" destOrd="0" presId="urn:microsoft.com/office/officeart/2005/8/layout/process1"/>
    <dgm:cxn modelId="{CD64E451-2448-414B-952C-B9FD76F8A19D}" type="presParOf" srcId="{2303B218-CB4D-48D5-9F09-332E3DA02E51}" destId="{50F9E214-B88D-4EF9-A112-17D5541B30E3}" srcOrd="0" destOrd="0" presId="urn:microsoft.com/office/officeart/2005/8/layout/process1"/>
    <dgm:cxn modelId="{933F3230-1F21-4387-84C7-80F259D9F49B}" type="presParOf" srcId="{5D67196A-95C4-486A-89B1-F30B983E41F3}" destId="{6D60FCB8-6050-4A32-A433-06AFBCE97BA3}" srcOrd="4" destOrd="0" presId="urn:microsoft.com/office/officeart/2005/8/layout/process1"/>
    <dgm:cxn modelId="{C3EC9410-3401-4EBE-8EA5-532EF2428B59}" type="presParOf" srcId="{5D67196A-95C4-486A-89B1-F30B983E41F3}" destId="{D1C33DBE-89EF-429E-8B7F-6BE100F51CF3}" srcOrd="5" destOrd="0" presId="urn:microsoft.com/office/officeart/2005/8/layout/process1"/>
    <dgm:cxn modelId="{11BCBE80-920E-4355-98E1-F791F90D646E}" type="presParOf" srcId="{D1C33DBE-89EF-429E-8B7F-6BE100F51CF3}" destId="{0CDD5078-941B-4209-8DFC-B41D38A012E4}" srcOrd="0" destOrd="0" presId="urn:microsoft.com/office/officeart/2005/8/layout/process1"/>
    <dgm:cxn modelId="{6CDB7354-B9DA-41B9-9D41-7B93798FF0C7}" type="presParOf" srcId="{5D67196A-95C4-486A-89B1-F30B983E41F3}" destId="{A922B44F-4386-4690-8312-7F97632DCF55}" srcOrd="6" destOrd="0" presId="urn:microsoft.com/office/officeart/2005/8/layout/process1"/>
    <dgm:cxn modelId="{A435203E-1471-4DDC-B2F3-8D8A2E5EB330}" type="presParOf" srcId="{5D67196A-95C4-486A-89B1-F30B983E41F3}" destId="{EB1EF4EA-E274-4827-AED7-3A0E9A083930}" srcOrd="7" destOrd="0" presId="urn:microsoft.com/office/officeart/2005/8/layout/process1"/>
    <dgm:cxn modelId="{FD7AA172-7709-40C5-9945-F22B34AC95D6}" type="presParOf" srcId="{EB1EF4EA-E274-4827-AED7-3A0E9A083930}" destId="{2AA2FFE0-5FA8-4D55-862B-FA31515834FD}" srcOrd="0" destOrd="0" presId="urn:microsoft.com/office/officeart/2005/8/layout/process1"/>
    <dgm:cxn modelId="{FB46B8FC-37C3-4062-8829-3711EAAB211A}" type="presParOf" srcId="{5D67196A-95C4-486A-89B1-F30B983E41F3}" destId="{193F8438-26E0-4580-B0AA-7905B88C7312}" srcOrd="8" destOrd="0" presId="urn:microsoft.com/office/officeart/2005/8/layout/process1"/>
    <dgm:cxn modelId="{A61106A0-65F8-4BD7-8B8C-5532AE6E9145}" type="presParOf" srcId="{5D67196A-95C4-486A-89B1-F30B983E41F3}" destId="{A9141698-B98F-4730-99A5-DD61F86818C7}" srcOrd="9" destOrd="0" presId="urn:microsoft.com/office/officeart/2005/8/layout/process1"/>
    <dgm:cxn modelId="{312104AB-39F4-475E-88C3-010C2B339E5B}" type="presParOf" srcId="{A9141698-B98F-4730-99A5-DD61F86818C7}" destId="{F08B8E74-F0E2-432F-A0F2-45E8C5E1E287}" srcOrd="0" destOrd="0" presId="urn:microsoft.com/office/officeart/2005/8/layout/process1"/>
    <dgm:cxn modelId="{E384AF91-54C9-4657-B5C8-31F9E7D685E9}" type="presParOf" srcId="{5D67196A-95C4-486A-89B1-F30B983E41F3}" destId="{BB4EE91B-CABB-47FE-A3CA-6C3E63EA5485}" srcOrd="10" destOrd="0" presId="urn:microsoft.com/office/officeart/2005/8/layout/process1"/>
    <dgm:cxn modelId="{06D57BA2-4D7A-4DD3-8D4A-BC09DCD0A469}" type="presParOf" srcId="{5D67196A-95C4-486A-89B1-F30B983E41F3}" destId="{1D0E7535-B788-4F76-AA17-A018C43DB2EE}" srcOrd="11" destOrd="0" presId="urn:microsoft.com/office/officeart/2005/8/layout/process1"/>
    <dgm:cxn modelId="{AF730C4F-0FAC-4A86-81D6-D991B0D6CCA7}" type="presParOf" srcId="{1D0E7535-B788-4F76-AA17-A018C43DB2EE}" destId="{7424A306-D502-44F9-B3A9-8C8ADB44DB63}" srcOrd="0" destOrd="0" presId="urn:microsoft.com/office/officeart/2005/8/layout/process1"/>
    <dgm:cxn modelId="{DAB996C4-F981-4AC7-BF1C-86CA1E20EE4C}" type="presParOf" srcId="{5D67196A-95C4-486A-89B1-F30B983E41F3}" destId="{560B4B88-649E-4A6D-BEC1-81E736C3BBBB}" srcOrd="12" destOrd="0" presId="urn:microsoft.com/office/officeart/2005/8/layout/process1"/>
    <dgm:cxn modelId="{2C762165-82D9-42A6-8509-9E008E43259A}" type="presParOf" srcId="{5D67196A-95C4-486A-89B1-F30B983E41F3}" destId="{973210ED-FFC5-40EE-BBA5-DE5038C5B72A}" srcOrd="13" destOrd="0" presId="urn:microsoft.com/office/officeart/2005/8/layout/process1"/>
    <dgm:cxn modelId="{8B325E1C-A7CD-44AF-9DC2-D0A4432ADB2D}" type="presParOf" srcId="{973210ED-FFC5-40EE-BBA5-DE5038C5B72A}" destId="{23A97D60-D5BD-40A7-AED3-E9F18E8F3DA5}" srcOrd="0" destOrd="0" presId="urn:microsoft.com/office/officeart/2005/8/layout/process1"/>
    <dgm:cxn modelId="{3395B6DA-8D88-4C7B-9D6A-252544B72FAC}" type="presParOf" srcId="{5D67196A-95C4-486A-89B1-F30B983E41F3}" destId="{998822BC-B8AD-4ECD-9A38-9FC194EF42E8}" srcOrd="14" destOrd="0" presId="urn:microsoft.com/office/officeart/2005/8/layout/process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841846-7578-4D72-A451-CE56F756C4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A73F524-0B6E-450C-BEF5-07FEAD111DF4}">
      <dgm:prSet/>
      <dgm:spPr/>
      <dgm:t>
        <a:bodyPr/>
        <a:lstStyle/>
        <a:p>
          <a:r>
            <a:rPr lang="en-IN" baseline="0" dirty="0"/>
            <a:t>Review of the Pros and Cons Each Release To have Independent Model DB Identified</a:t>
          </a:r>
          <a:endParaRPr lang="en-IN" dirty="0"/>
        </a:p>
      </dgm:t>
    </dgm:pt>
    <dgm:pt modelId="{8B84AE53-C49C-498B-88BF-E77F85DB0D0A}" type="parTrans" cxnId="{3821CD98-82D2-4126-8A10-9A308179214D}">
      <dgm:prSet/>
      <dgm:spPr/>
      <dgm:t>
        <a:bodyPr/>
        <a:lstStyle/>
        <a:p>
          <a:endParaRPr lang="en-IN"/>
        </a:p>
      </dgm:t>
    </dgm:pt>
    <dgm:pt modelId="{EE2AF3D6-0360-4306-8408-45DE48298451}" type="sibTrans" cxnId="{3821CD98-82D2-4126-8A10-9A308179214D}">
      <dgm:prSet/>
      <dgm:spPr/>
      <dgm:t>
        <a:bodyPr/>
        <a:lstStyle/>
        <a:p>
          <a:endParaRPr lang="en-IN"/>
        </a:p>
      </dgm:t>
    </dgm:pt>
    <dgm:pt modelId="{B3BB785B-6753-4F62-920B-6321AA3A6B74}">
      <dgm:prSet/>
      <dgm:spPr/>
      <dgm:t>
        <a:bodyPr/>
        <a:lstStyle/>
        <a:p>
          <a:r>
            <a:rPr lang="en-IN" baseline="0" dirty="0"/>
            <a:t>Max of two versions (n-2) would be managed</a:t>
          </a:r>
          <a:endParaRPr lang="en-IN" dirty="0"/>
        </a:p>
      </dgm:t>
    </dgm:pt>
    <dgm:pt modelId="{888A1EFD-DEBB-493C-894D-DAB101928DEC}" type="parTrans" cxnId="{46A71796-7E7B-400F-B3F7-CA3C294F9DBF}">
      <dgm:prSet/>
      <dgm:spPr/>
      <dgm:t>
        <a:bodyPr/>
        <a:lstStyle/>
        <a:p>
          <a:endParaRPr lang="en-IN"/>
        </a:p>
      </dgm:t>
    </dgm:pt>
    <dgm:pt modelId="{D74EE0A1-F6B7-4DD7-B83F-0647A3199EE6}" type="sibTrans" cxnId="{46A71796-7E7B-400F-B3F7-CA3C294F9DBF}">
      <dgm:prSet/>
      <dgm:spPr/>
      <dgm:t>
        <a:bodyPr/>
        <a:lstStyle/>
        <a:p>
          <a:endParaRPr lang="en-IN"/>
        </a:p>
      </dgm:t>
    </dgm:pt>
    <dgm:pt modelId="{AA568E9F-FE53-4900-9399-A2DC72D00A21}">
      <dgm:prSet/>
      <dgm:spPr/>
      <dgm:t>
        <a:bodyPr/>
        <a:lstStyle/>
        <a:p>
          <a:r>
            <a:rPr lang="en-IN" baseline="0" dirty="0"/>
            <a:t>Show Stopper Fixes to be Undertaken for Front End changes</a:t>
          </a:r>
          <a:endParaRPr lang="en-IN" dirty="0"/>
        </a:p>
      </dgm:t>
    </dgm:pt>
    <dgm:pt modelId="{736E7D07-6EAC-4774-BC5D-BCAFC2BA5478}" type="parTrans" cxnId="{80F5CB33-E064-469D-A8A5-DF764EA50063}">
      <dgm:prSet/>
      <dgm:spPr/>
      <dgm:t>
        <a:bodyPr/>
        <a:lstStyle/>
        <a:p>
          <a:endParaRPr lang="en-IN"/>
        </a:p>
      </dgm:t>
    </dgm:pt>
    <dgm:pt modelId="{5F53FD5A-8DEA-4201-AC5F-46F577E79D9F}" type="sibTrans" cxnId="{80F5CB33-E064-469D-A8A5-DF764EA50063}">
      <dgm:prSet/>
      <dgm:spPr/>
      <dgm:t>
        <a:bodyPr/>
        <a:lstStyle/>
        <a:p>
          <a:endParaRPr lang="en-IN"/>
        </a:p>
      </dgm:t>
    </dgm:pt>
    <dgm:pt modelId="{1575B654-5FED-4B64-8EBF-BA0756BAEA48}">
      <dgm:prSet/>
      <dgm:spPr/>
      <dgm:t>
        <a:bodyPr/>
        <a:lstStyle/>
        <a:p>
          <a:r>
            <a:rPr lang="en-IN" baseline="0" dirty="0"/>
            <a:t>Enhancement would be undertaken in previous versions based on PMC approval</a:t>
          </a:r>
          <a:endParaRPr lang="en-IN" dirty="0"/>
        </a:p>
      </dgm:t>
    </dgm:pt>
    <dgm:pt modelId="{6C718AD1-2F57-46FB-8484-340D6E694590}" type="parTrans" cxnId="{7EC220A5-4117-4E2E-97F1-2D552AECBC63}">
      <dgm:prSet/>
      <dgm:spPr/>
      <dgm:t>
        <a:bodyPr/>
        <a:lstStyle/>
        <a:p>
          <a:endParaRPr lang="en-IN"/>
        </a:p>
      </dgm:t>
    </dgm:pt>
    <dgm:pt modelId="{739397A4-607E-4638-A794-2A68594B6880}" type="sibTrans" cxnId="{7EC220A5-4117-4E2E-97F1-2D552AECBC63}">
      <dgm:prSet/>
      <dgm:spPr/>
      <dgm:t>
        <a:bodyPr/>
        <a:lstStyle/>
        <a:p>
          <a:endParaRPr lang="en-IN"/>
        </a:p>
      </dgm:t>
    </dgm:pt>
    <dgm:pt modelId="{B36E4D33-1516-454B-860B-0DDA82C5FA4D}">
      <dgm:prSet/>
      <dgm:spPr/>
      <dgm:t>
        <a:bodyPr/>
        <a:lstStyle/>
        <a:p>
          <a:r>
            <a:rPr lang="en-IN" baseline="0" dirty="0"/>
            <a:t>Merge of changes from one model version to another to be planned</a:t>
          </a:r>
          <a:endParaRPr lang="en-IN" dirty="0"/>
        </a:p>
      </dgm:t>
    </dgm:pt>
    <dgm:pt modelId="{04059164-B281-4A9E-9C49-2CB26A1BAAC1}" type="parTrans" cxnId="{D49D239E-749C-4A69-8150-077F54243306}">
      <dgm:prSet/>
      <dgm:spPr/>
      <dgm:t>
        <a:bodyPr/>
        <a:lstStyle/>
        <a:p>
          <a:endParaRPr lang="en-IN"/>
        </a:p>
      </dgm:t>
    </dgm:pt>
    <dgm:pt modelId="{CE5DE6AC-95F6-4574-A1AD-2E39449BEC0C}" type="sibTrans" cxnId="{D49D239E-749C-4A69-8150-077F54243306}">
      <dgm:prSet/>
      <dgm:spPr/>
      <dgm:t>
        <a:bodyPr/>
        <a:lstStyle/>
        <a:p>
          <a:endParaRPr lang="en-IN"/>
        </a:p>
      </dgm:t>
    </dgm:pt>
    <dgm:pt modelId="{95BF1500-BF05-4FCB-8E4C-F5117589C26A}">
      <dgm:prSet/>
      <dgm:spPr/>
      <dgm:t>
        <a:bodyPr/>
        <a:lstStyle/>
        <a:p>
          <a:r>
            <a:rPr lang="en-IN" dirty="0"/>
            <a:t>Two options considered Handler Changes Or Model DB Changes</a:t>
          </a:r>
        </a:p>
      </dgm:t>
    </dgm:pt>
    <dgm:pt modelId="{45F28988-86D5-4A65-AC71-0CB290830E76}" type="parTrans" cxnId="{D33A0BD3-CD0A-4D8F-B3F3-EFF2E797ABC9}">
      <dgm:prSet/>
      <dgm:spPr/>
      <dgm:t>
        <a:bodyPr/>
        <a:lstStyle/>
        <a:p>
          <a:endParaRPr lang="en-IN"/>
        </a:p>
      </dgm:t>
    </dgm:pt>
    <dgm:pt modelId="{FA8615CB-17A7-48CB-853B-29B612C9F925}" type="sibTrans" cxnId="{D33A0BD3-CD0A-4D8F-B3F3-EFF2E797ABC9}">
      <dgm:prSet/>
      <dgm:spPr/>
      <dgm:t>
        <a:bodyPr/>
        <a:lstStyle/>
        <a:p>
          <a:endParaRPr lang="en-IN"/>
        </a:p>
      </dgm:t>
    </dgm:pt>
    <dgm:pt modelId="{572C21E7-C8A8-49E2-A9E1-57DD07130AD5}" type="pres">
      <dgm:prSet presAssocID="{D5841846-7578-4D72-A451-CE56F756C409}" presName="linear" presStyleCnt="0">
        <dgm:presLayoutVars>
          <dgm:animLvl val="lvl"/>
          <dgm:resizeHandles val="exact"/>
        </dgm:presLayoutVars>
      </dgm:prSet>
      <dgm:spPr/>
      <dgm:t>
        <a:bodyPr/>
        <a:lstStyle/>
        <a:p>
          <a:endParaRPr lang="en-US"/>
        </a:p>
      </dgm:t>
    </dgm:pt>
    <dgm:pt modelId="{C9C73524-70C6-4C99-9D7A-DE0F5AA9080E}" type="pres">
      <dgm:prSet presAssocID="{95BF1500-BF05-4FCB-8E4C-F5117589C26A}" presName="parentText" presStyleLbl="node1" presStyleIdx="0" presStyleCnt="6">
        <dgm:presLayoutVars>
          <dgm:chMax val="0"/>
          <dgm:bulletEnabled val="1"/>
        </dgm:presLayoutVars>
      </dgm:prSet>
      <dgm:spPr/>
      <dgm:t>
        <a:bodyPr/>
        <a:lstStyle/>
        <a:p>
          <a:endParaRPr lang="en-US"/>
        </a:p>
      </dgm:t>
    </dgm:pt>
    <dgm:pt modelId="{50F5765F-5D36-4529-A6F0-F707DD28529A}" type="pres">
      <dgm:prSet presAssocID="{FA8615CB-17A7-48CB-853B-29B612C9F925}" presName="spacer" presStyleCnt="0"/>
      <dgm:spPr/>
    </dgm:pt>
    <dgm:pt modelId="{F236D14D-FBCA-4763-B5E5-6261F25B65E3}" type="pres">
      <dgm:prSet presAssocID="{1A73F524-0B6E-450C-BEF5-07FEAD111DF4}" presName="parentText" presStyleLbl="node1" presStyleIdx="1" presStyleCnt="6">
        <dgm:presLayoutVars>
          <dgm:chMax val="0"/>
          <dgm:bulletEnabled val="1"/>
        </dgm:presLayoutVars>
      </dgm:prSet>
      <dgm:spPr/>
      <dgm:t>
        <a:bodyPr/>
        <a:lstStyle/>
        <a:p>
          <a:endParaRPr lang="en-US"/>
        </a:p>
      </dgm:t>
    </dgm:pt>
    <dgm:pt modelId="{DC808069-1657-43D0-9346-73B0E849BF83}" type="pres">
      <dgm:prSet presAssocID="{EE2AF3D6-0360-4306-8408-45DE48298451}" presName="spacer" presStyleCnt="0"/>
      <dgm:spPr/>
    </dgm:pt>
    <dgm:pt modelId="{746FAB66-3800-44D7-9526-561C9B936676}" type="pres">
      <dgm:prSet presAssocID="{B3BB785B-6753-4F62-920B-6321AA3A6B74}" presName="parentText" presStyleLbl="node1" presStyleIdx="2" presStyleCnt="6">
        <dgm:presLayoutVars>
          <dgm:chMax val="0"/>
          <dgm:bulletEnabled val="1"/>
        </dgm:presLayoutVars>
      </dgm:prSet>
      <dgm:spPr/>
      <dgm:t>
        <a:bodyPr/>
        <a:lstStyle/>
        <a:p>
          <a:endParaRPr lang="en-US"/>
        </a:p>
      </dgm:t>
    </dgm:pt>
    <dgm:pt modelId="{3846421E-4865-4386-BFB8-C5EC475EB9C4}" type="pres">
      <dgm:prSet presAssocID="{D74EE0A1-F6B7-4DD7-B83F-0647A3199EE6}" presName="spacer" presStyleCnt="0"/>
      <dgm:spPr/>
    </dgm:pt>
    <dgm:pt modelId="{81F23AD5-A249-4681-AFC1-3E758E33C308}" type="pres">
      <dgm:prSet presAssocID="{AA568E9F-FE53-4900-9399-A2DC72D00A21}" presName="parentText" presStyleLbl="node1" presStyleIdx="3" presStyleCnt="6">
        <dgm:presLayoutVars>
          <dgm:chMax val="0"/>
          <dgm:bulletEnabled val="1"/>
        </dgm:presLayoutVars>
      </dgm:prSet>
      <dgm:spPr/>
      <dgm:t>
        <a:bodyPr/>
        <a:lstStyle/>
        <a:p>
          <a:endParaRPr lang="en-US"/>
        </a:p>
      </dgm:t>
    </dgm:pt>
    <dgm:pt modelId="{B10FF088-4E7F-4BF4-B414-416A44E899ED}" type="pres">
      <dgm:prSet presAssocID="{5F53FD5A-8DEA-4201-AC5F-46F577E79D9F}" presName="spacer" presStyleCnt="0"/>
      <dgm:spPr/>
    </dgm:pt>
    <dgm:pt modelId="{C6F78430-5DC0-4E72-889F-C5213CCF33C7}" type="pres">
      <dgm:prSet presAssocID="{1575B654-5FED-4B64-8EBF-BA0756BAEA48}" presName="parentText" presStyleLbl="node1" presStyleIdx="4" presStyleCnt="6">
        <dgm:presLayoutVars>
          <dgm:chMax val="0"/>
          <dgm:bulletEnabled val="1"/>
        </dgm:presLayoutVars>
      </dgm:prSet>
      <dgm:spPr/>
      <dgm:t>
        <a:bodyPr/>
        <a:lstStyle/>
        <a:p>
          <a:endParaRPr lang="en-US"/>
        </a:p>
      </dgm:t>
    </dgm:pt>
    <dgm:pt modelId="{78BA17C0-6BDD-40CA-A944-EB5288388468}" type="pres">
      <dgm:prSet presAssocID="{739397A4-607E-4638-A794-2A68594B6880}" presName="spacer" presStyleCnt="0"/>
      <dgm:spPr/>
    </dgm:pt>
    <dgm:pt modelId="{761380E6-422B-4849-9336-F38FA010D109}" type="pres">
      <dgm:prSet presAssocID="{B36E4D33-1516-454B-860B-0DDA82C5FA4D}" presName="parentText" presStyleLbl="node1" presStyleIdx="5" presStyleCnt="6">
        <dgm:presLayoutVars>
          <dgm:chMax val="0"/>
          <dgm:bulletEnabled val="1"/>
        </dgm:presLayoutVars>
      </dgm:prSet>
      <dgm:spPr/>
      <dgm:t>
        <a:bodyPr/>
        <a:lstStyle/>
        <a:p>
          <a:endParaRPr lang="en-US"/>
        </a:p>
      </dgm:t>
    </dgm:pt>
  </dgm:ptLst>
  <dgm:cxnLst>
    <dgm:cxn modelId="{9CCB6C97-C10B-4B6E-B273-B20EDE78563B}" type="presOf" srcId="{B36E4D33-1516-454B-860B-0DDA82C5FA4D}" destId="{761380E6-422B-4849-9336-F38FA010D109}" srcOrd="0" destOrd="0" presId="urn:microsoft.com/office/officeart/2005/8/layout/vList2"/>
    <dgm:cxn modelId="{7EC220A5-4117-4E2E-97F1-2D552AECBC63}" srcId="{D5841846-7578-4D72-A451-CE56F756C409}" destId="{1575B654-5FED-4B64-8EBF-BA0756BAEA48}" srcOrd="4" destOrd="0" parTransId="{6C718AD1-2F57-46FB-8484-340D6E694590}" sibTransId="{739397A4-607E-4638-A794-2A68594B6880}"/>
    <dgm:cxn modelId="{69525E00-4BC0-4BC3-9934-2DD28C682B0A}" type="presOf" srcId="{95BF1500-BF05-4FCB-8E4C-F5117589C26A}" destId="{C9C73524-70C6-4C99-9D7A-DE0F5AA9080E}" srcOrd="0" destOrd="0" presId="urn:microsoft.com/office/officeart/2005/8/layout/vList2"/>
    <dgm:cxn modelId="{3821CD98-82D2-4126-8A10-9A308179214D}" srcId="{D5841846-7578-4D72-A451-CE56F756C409}" destId="{1A73F524-0B6E-450C-BEF5-07FEAD111DF4}" srcOrd="1" destOrd="0" parTransId="{8B84AE53-C49C-498B-88BF-E77F85DB0D0A}" sibTransId="{EE2AF3D6-0360-4306-8408-45DE48298451}"/>
    <dgm:cxn modelId="{80F5CB33-E064-469D-A8A5-DF764EA50063}" srcId="{D5841846-7578-4D72-A451-CE56F756C409}" destId="{AA568E9F-FE53-4900-9399-A2DC72D00A21}" srcOrd="3" destOrd="0" parTransId="{736E7D07-6EAC-4774-BC5D-BCAFC2BA5478}" sibTransId="{5F53FD5A-8DEA-4201-AC5F-46F577E79D9F}"/>
    <dgm:cxn modelId="{46A71796-7E7B-400F-B3F7-CA3C294F9DBF}" srcId="{D5841846-7578-4D72-A451-CE56F756C409}" destId="{B3BB785B-6753-4F62-920B-6321AA3A6B74}" srcOrd="2" destOrd="0" parTransId="{888A1EFD-DEBB-493C-894D-DAB101928DEC}" sibTransId="{D74EE0A1-F6B7-4DD7-B83F-0647A3199EE6}"/>
    <dgm:cxn modelId="{DD92A119-95D2-47BB-B773-E52833EA53DE}" type="presOf" srcId="{AA568E9F-FE53-4900-9399-A2DC72D00A21}" destId="{81F23AD5-A249-4681-AFC1-3E758E33C308}" srcOrd="0" destOrd="0" presId="urn:microsoft.com/office/officeart/2005/8/layout/vList2"/>
    <dgm:cxn modelId="{C8DBC012-A05E-4575-8053-0287C303A2AE}" type="presOf" srcId="{B3BB785B-6753-4F62-920B-6321AA3A6B74}" destId="{746FAB66-3800-44D7-9526-561C9B936676}" srcOrd="0" destOrd="0" presId="urn:microsoft.com/office/officeart/2005/8/layout/vList2"/>
    <dgm:cxn modelId="{D78A0B90-6DF9-4CD2-843A-C76790EAE39C}" type="presOf" srcId="{D5841846-7578-4D72-A451-CE56F756C409}" destId="{572C21E7-C8A8-49E2-A9E1-57DD07130AD5}" srcOrd="0" destOrd="0" presId="urn:microsoft.com/office/officeart/2005/8/layout/vList2"/>
    <dgm:cxn modelId="{D33A0BD3-CD0A-4D8F-B3F3-EFF2E797ABC9}" srcId="{D5841846-7578-4D72-A451-CE56F756C409}" destId="{95BF1500-BF05-4FCB-8E4C-F5117589C26A}" srcOrd="0" destOrd="0" parTransId="{45F28988-86D5-4A65-AC71-0CB290830E76}" sibTransId="{FA8615CB-17A7-48CB-853B-29B612C9F925}"/>
    <dgm:cxn modelId="{F2BB5F22-2587-4EAA-A47F-6D386E2EC547}" type="presOf" srcId="{1A73F524-0B6E-450C-BEF5-07FEAD111DF4}" destId="{F236D14D-FBCA-4763-B5E5-6261F25B65E3}" srcOrd="0" destOrd="0" presId="urn:microsoft.com/office/officeart/2005/8/layout/vList2"/>
    <dgm:cxn modelId="{B761E6FB-EE42-4B2D-A505-3B7E43D1A069}" type="presOf" srcId="{1575B654-5FED-4B64-8EBF-BA0756BAEA48}" destId="{C6F78430-5DC0-4E72-889F-C5213CCF33C7}" srcOrd="0" destOrd="0" presId="urn:microsoft.com/office/officeart/2005/8/layout/vList2"/>
    <dgm:cxn modelId="{D49D239E-749C-4A69-8150-077F54243306}" srcId="{D5841846-7578-4D72-A451-CE56F756C409}" destId="{B36E4D33-1516-454B-860B-0DDA82C5FA4D}" srcOrd="5" destOrd="0" parTransId="{04059164-B281-4A9E-9C49-2CB26A1BAAC1}" sibTransId="{CE5DE6AC-95F6-4574-A1AD-2E39449BEC0C}"/>
    <dgm:cxn modelId="{E298E75C-331C-4165-9A96-2B9610616C5C}" type="presParOf" srcId="{572C21E7-C8A8-49E2-A9E1-57DD07130AD5}" destId="{C9C73524-70C6-4C99-9D7A-DE0F5AA9080E}" srcOrd="0" destOrd="0" presId="urn:microsoft.com/office/officeart/2005/8/layout/vList2"/>
    <dgm:cxn modelId="{BFCF619C-462F-4D52-A152-5509CDEF935F}" type="presParOf" srcId="{572C21E7-C8A8-49E2-A9E1-57DD07130AD5}" destId="{50F5765F-5D36-4529-A6F0-F707DD28529A}" srcOrd="1" destOrd="0" presId="urn:microsoft.com/office/officeart/2005/8/layout/vList2"/>
    <dgm:cxn modelId="{3345C35E-BD5A-4D6E-BA00-27A6193B8B65}" type="presParOf" srcId="{572C21E7-C8A8-49E2-A9E1-57DD07130AD5}" destId="{F236D14D-FBCA-4763-B5E5-6261F25B65E3}" srcOrd="2" destOrd="0" presId="urn:microsoft.com/office/officeart/2005/8/layout/vList2"/>
    <dgm:cxn modelId="{2C12C94C-351F-492B-BD12-9DEA241D5683}" type="presParOf" srcId="{572C21E7-C8A8-49E2-A9E1-57DD07130AD5}" destId="{DC808069-1657-43D0-9346-73B0E849BF83}" srcOrd="3" destOrd="0" presId="urn:microsoft.com/office/officeart/2005/8/layout/vList2"/>
    <dgm:cxn modelId="{8C80290B-0959-4BF9-BFC3-A19B87FF671F}" type="presParOf" srcId="{572C21E7-C8A8-49E2-A9E1-57DD07130AD5}" destId="{746FAB66-3800-44D7-9526-561C9B936676}" srcOrd="4" destOrd="0" presId="urn:microsoft.com/office/officeart/2005/8/layout/vList2"/>
    <dgm:cxn modelId="{7AAE8C07-4219-4013-B726-2F55086658C4}" type="presParOf" srcId="{572C21E7-C8A8-49E2-A9E1-57DD07130AD5}" destId="{3846421E-4865-4386-BFB8-C5EC475EB9C4}" srcOrd="5" destOrd="0" presId="urn:microsoft.com/office/officeart/2005/8/layout/vList2"/>
    <dgm:cxn modelId="{421736FA-0AD6-4C7C-8891-6C6C836E7ECB}" type="presParOf" srcId="{572C21E7-C8A8-49E2-A9E1-57DD07130AD5}" destId="{81F23AD5-A249-4681-AFC1-3E758E33C308}" srcOrd="6" destOrd="0" presId="urn:microsoft.com/office/officeart/2005/8/layout/vList2"/>
    <dgm:cxn modelId="{1C36598C-7146-4C7A-8978-2C4104CA8EB9}" type="presParOf" srcId="{572C21E7-C8A8-49E2-A9E1-57DD07130AD5}" destId="{B10FF088-4E7F-4BF4-B414-416A44E899ED}" srcOrd="7" destOrd="0" presId="urn:microsoft.com/office/officeart/2005/8/layout/vList2"/>
    <dgm:cxn modelId="{64EAA89A-61CA-4192-99DE-EEACE754411B}" type="presParOf" srcId="{572C21E7-C8A8-49E2-A9E1-57DD07130AD5}" destId="{C6F78430-5DC0-4E72-889F-C5213CCF33C7}" srcOrd="8" destOrd="0" presId="urn:microsoft.com/office/officeart/2005/8/layout/vList2"/>
    <dgm:cxn modelId="{AD9C928B-C688-4148-80BE-379B1E921CE7}" type="presParOf" srcId="{572C21E7-C8A8-49E2-A9E1-57DD07130AD5}" destId="{78BA17C0-6BDD-40CA-A944-EB5288388468}" srcOrd="9" destOrd="0" presId="urn:microsoft.com/office/officeart/2005/8/layout/vList2"/>
    <dgm:cxn modelId="{BC2D6C77-810F-4381-A92D-63309A6FFAD6}" type="presParOf" srcId="{572C21E7-C8A8-49E2-A9E1-57DD07130AD5}" destId="{761380E6-422B-4849-9336-F38FA010D10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84F4A4-7440-491E-9B30-EEACFF3C108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D3BC7EAB-2CEA-408C-AB19-7B179DC00D86}">
      <dgm:prSet phldrT="[Text]"/>
      <dgm:spPr/>
      <dgm:t>
        <a:bodyPr/>
        <a:lstStyle/>
        <a:p>
          <a:r>
            <a:rPr lang="en-IN" dirty="0"/>
            <a:t>Select the Product Repository from which the package to be generated</a:t>
          </a:r>
        </a:p>
      </dgm:t>
    </dgm:pt>
    <dgm:pt modelId="{D2AB37D8-6DBB-40FE-A8F1-466606190BCF}" type="parTrans" cxnId="{DAE2ED02-C589-4D06-894E-442F7A12EE78}">
      <dgm:prSet/>
      <dgm:spPr/>
      <dgm:t>
        <a:bodyPr/>
        <a:lstStyle/>
        <a:p>
          <a:endParaRPr lang="en-IN"/>
        </a:p>
      </dgm:t>
    </dgm:pt>
    <dgm:pt modelId="{4948ACE7-0310-4364-A6AC-AE223DE291B4}" type="sibTrans" cxnId="{DAE2ED02-C589-4D06-894E-442F7A12EE78}">
      <dgm:prSet/>
      <dgm:spPr/>
      <dgm:t>
        <a:bodyPr/>
        <a:lstStyle/>
        <a:p>
          <a:endParaRPr lang="en-IN"/>
        </a:p>
      </dgm:t>
    </dgm:pt>
    <dgm:pt modelId="{B43D56B4-089D-49DF-BA6F-FA0431879982}">
      <dgm:prSet phldrT="[Text]"/>
      <dgm:spPr/>
      <dgm:t>
        <a:bodyPr/>
        <a:lstStyle/>
        <a:p>
          <a:r>
            <a:rPr lang="en-IN" dirty="0"/>
            <a:t>Select the Package Type</a:t>
          </a:r>
        </a:p>
      </dgm:t>
    </dgm:pt>
    <dgm:pt modelId="{1FF73343-2EA9-43FE-8BB9-E69B114F2955}" type="parTrans" cxnId="{B53EDCD9-CFA8-46F1-BCF0-82776B5D06FD}">
      <dgm:prSet/>
      <dgm:spPr/>
      <dgm:t>
        <a:bodyPr/>
        <a:lstStyle/>
        <a:p>
          <a:endParaRPr lang="en-IN"/>
        </a:p>
      </dgm:t>
    </dgm:pt>
    <dgm:pt modelId="{E72D8233-D20A-4F09-902F-F32DF600000B}" type="sibTrans" cxnId="{B53EDCD9-CFA8-46F1-BCF0-82776B5D06FD}">
      <dgm:prSet/>
      <dgm:spPr/>
      <dgm:t>
        <a:bodyPr/>
        <a:lstStyle/>
        <a:p>
          <a:endParaRPr lang="en-IN"/>
        </a:p>
      </dgm:t>
    </dgm:pt>
    <dgm:pt modelId="{CB61EFAC-44EA-4EEF-A5FA-BB6984B34019}">
      <dgm:prSet phldrT="[Text]"/>
      <dgm:spPr/>
      <dgm:t>
        <a:bodyPr/>
        <a:lstStyle/>
        <a:p>
          <a:r>
            <a:rPr lang="en-IN" dirty="0"/>
            <a:t>Select Package Format </a:t>
          </a:r>
        </a:p>
      </dgm:t>
    </dgm:pt>
    <dgm:pt modelId="{8A0AC6DA-05B5-4FE2-AFE1-AE82E9FDD6CE}" type="parTrans" cxnId="{5BBFB96E-E180-4DB5-8289-F6E2D52EA134}">
      <dgm:prSet/>
      <dgm:spPr/>
      <dgm:t>
        <a:bodyPr/>
        <a:lstStyle/>
        <a:p>
          <a:endParaRPr lang="en-IN"/>
        </a:p>
      </dgm:t>
    </dgm:pt>
    <dgm:pt modelId="{B9458B83-2843-4A03-B5AF-FBD0C55DA394}" type="sibTrans" cxnId="{5BBFB96E-E180-4DB5-8289-F6E2D52EA134}">
      <dgm:prSet/>
      <dgm:spPr/>
      <dgm:t>
        <a:bodyPr/>
        <a:lstStyle/>
        <a:p>
          <a:endParaRPr lang="en-IN"/>
        </a:p>
      </dgm:t>
    </dgm:pt>
    <dgm:pt modelId="{668D321B-EA27-4F1F-BAC0-69AEE512A292}">
      <dgm:prSet phldrT="[Text]"/>
      <dgm:spPr/>
      <dgm:t>
        <a:bodyPr/>
        <a:lstStyle/>
        <a:p>
          <a:r>
            <a:rPr lang="en-IN" dirty="0"/>
            <a:t>Generate package</a:t>
          </a:r>
        </a:p>
      </dgm:t>
    </dgm:pt>
    <dgm:pt modelId="{E47D345B-D034-4417-AA87-7354F39799D0}" type="parTrans" cxnId="{7A3E5B72-7E0E-488F-AF31-143CBFFA4F20}">
      <dgm:prSet/>
      <dgm:spPr/>
      <dgm:t>
        <a:bodyPr/>
        <a:lstStyle/>
        <a:p>
          <a:endParaRPr lang="en-IN"/>
        </a:p>
      </dgm:t>
    </dgm:pt>
    <dgm:pt modelId="{E9CA363F-ADE0-499D-9487-8A5478F8F4BB}" type="sibTrans" cxnId="{7A3E5B72-7E0E-488F-AF31-143CBFFA4F20}">
      <dgm:prSet/>
      <dgm:spPr/>
      <dgm:t>
        <a:bodyPr/>
        <a:lstStyle/>
        <a:p>
          <a:endParaRPr lang="en-IN"/>
        </a:p>
      </dgm:t>
    </dgm:pt>
    <dgm:pt modelId="{DBF957B4-3968-4EF9-AF6B-479C931520A3}">
      <dgm:prSet phldrT="[Text]"/>
      <dgm:spPr/>
      <dgm:t>
        <a:bodyPr/>
        <a:lstStyle/>
        <a:p>
          <a:r>
            <a:rPr lang="en-IN" dirty="0"/>
            <a:t>Tag the Git repository with version number</a:t>
          </a:r>
        </a:p>
      </dgm:t>
    </dgm:pt>
    <dgm:pt modelId="{1CE48A77-1898-43F6-84E5-C40E48C23758}" type="parTrans" cxnId="{EC8E9C0A-2C27-4BAC-922E-7D78497938FD}">
      <dgm:prSet/>
      <dgm:spPr/>
      <dgm:t>
        <a:bodyPr/>
        <a:lstStyle/>
        <a:p>
          <a:endParaRPr lang="en-IN"/>
        </a:p>
      </dgm:t>
    </dgm:pt>
    <dgm:pt modelId="{6E2BAA5B-CCF0-425F-B31F-4501AF6C14B8}" type="sibTrans" cxnId="{EC8E9C0A-2C27-4BAC-922E-7D78497938FD}">
      <dgm:prSet/>
      <dgm:spPr/>
      <dgm:t>
        <a:bodyPr/>
        <a:lstStyle/>
        <a:p>
          <a:endParaRPr lang="en-IN"/>
        </a:p>
      </dgm:t>
    </dgm:pt>
    <dgm:pt modelId="{7F412F03-6B23-4ED0-954B-1E3563252704}">
      <dgm:prSet phldrT="[Text]"/>
      <dgm:spPr/>
      <dgm:t>
        <a:bodyPr/>
        <a:lstStyle/>
        <a:p>
          <a:r>
            <a:rPr lang="en-IN" dirty="0"/>
            <a:t>Major  (Quarterly/Half Yearly)</a:t>
          </a:r>
        </a:p>
      </dgm:t>
    </dgm:pt>
    <dgm:pt modelId="{721C6AED-A1D5-4C74-9D4A-68BD6BA6782D}" type="parTrans" cxnId="{DE02260E-B6BD-46D9-BAD4-ED3F11B4178A}">
      <dgm:prSet/>
      <dgm:spPr/>
      <dgm:t>
        <a:bodyPr/>
        <a:lstStyle/>
        <a:p>
          <a:endParaRPr lang="en-IN"/>
        </a:p>
      </dgm:t>
    </dgm:pt>
    <dgm:pt modelId="{BD6CC1F8-3D61-4CB3-BA51-E8E3E1685A43}" type="sibTrans" cxnId="{DE02260E-B6BD-46D9-BAD4-ED3F11B4178A}">
      <dgm:prSet/>
      <dgm:spPr/>
      <dgm:t>
        <a:bodyPr/>
        <a:lstStyle/>
        <a:p>
          <a:endParaRPr lang="en-IN"/>
        </a:p>
      </dgm:t>
    </dgm:pt>
    <dgm:pt modelId="{CF86FCED-F08A-4C12-89CE-3E3EF0C039A2}">
      <dgm:prSet phldrT="[Text]"/>
      <dgm:spPr/>
      <dgm:t>
        <a:bodyPr/>
        <a:lstStyle/>
        <a:p>
          <a:r>
            <a:rPr lang="en-IN" dirty="0"/>
            <a:t>Service Pack (Monthly)</a:t>
          </a:r>
        </a:p>
      </dgm:t>
    </dgm:pt>
    <dgm:pt modelId="{C4B21B21-6A44-4823-BBF7-A8B28163BFD8}" type="parTrans" cxnId="{BAA07BF0-AEBA-4B1D-8D59-6D3AC650F29A}">
      <dgm:prSet/>
      <dgm:spPr/>
      <dgm:t>
        <a:bodyPr/>
        <a:lstStyle/>
        <a:p>
          <a:endParaRPr lang="en-IN"/>
        </a:p>
      </dgm:t>
    </dgm:pt>
    <dgm:pt modelId="{76D7728E-93C1-4269-9827-DAD3EEB69A46}" type="sibTrans" cxnId="{BAA07BF0-AEBA-4B1D-8D59-6D3AC650F29A}">
      <dgm:prSet/>
      <dgm:spPr/>
      <dgm:t>
        <a:bodyPr/>
        <a:lstStyle/>
        <a:p>
          <a:endParaRPr lang="en-IN"/>
        </a:p>
      </dgm:t>
    </dgm:pt>
    <dgm:pt modelId="{31A7B304-46E3-41CD-BA27-5619DDFB4EAE}">
      <dgm:prSet phldrT="[Text]"/>
      <dgm:spPr/>
      <dgm:t>
        <a:bodyPr/>
        <a:lstStyle/>
        <a:p>
          <a:r>
            <a:rPr lang="en-IN" dirty="0"/>
            <a:t>Minor (Weekly)</a:t>
          </a:r>
        </a:p>
      </dgm:t>
    </dgm:pt>
    <dgm:pt modelId="{56817D7E-E305-4101-96CC-E4E3700FA37F}" type="parTrans" cxnId="{FF55BB35-8E3E-4A07-A2E9-EB5826920912}">
      <dgm:prSet/>
      <dgm:spPr/>
      <dgm:t>
        <a:bodyPr/>
        <a:lstStyle/>
        <a:p>
          <a:endParaRPr lang="en-IN"/>
        </a:p>
      </dgm:t>
    </dgm:pt>
    <dgm:pt modelId="{ACA30786-F5DC-47BE-9799-01B63060E32C}" type="sibTrans" cxnId="{FF55BB35-8E3E-4A07-A2E9-EB5826920912}">
      <dgm:prSet/>
      <dgm:spPr/>
      <dgm:t>
        <a:bodyPr/>
        <a:lstStyle/>
        <a:p>
          <a:endParaRPr lang="en-IN"/>
        </a:p>
      </dgm:t>
    </dgm:pt>
    <dgm:pt modelId="{C6E113AA-AC14-443E-A4DF-93511687F517}">
      <dgm:prSet phldrT="[Text]"/>
      <dgm:spPr/>
      <dgm:t>
        <a:bodyPr/>
        <a:lstStyle/>
        <a:p>
          <a:r>
            <a:rPr lang="en-IN" dirty="0"/>
            <a:t>Hot Fix (On Demand)</a:t>
          </a:r>
        </a:p>
      </dgm:t>
    </dgm:pt>
    <dgm:pt modelId="{192A8C21-F24D-497C-BB3E-1C4E62E30CA8}" type="parTrans" cxnId="{17A64347-187F-4671-AA7C-99E10D671EA9}">
      <dgm:prSet/>
      <dgm:spPr/>
      <dgm:t>
        <a:bodyPr/>
        <a:lstStyle/>
        <a:p>
          <a:endParaRPr lang="en-IN"/>
        </a:p>
      </dgm:t>
    </dgm:pt>
    <dgm:pt modelId="{9D85F1BF-0E35-4D50-AF74-FFD68ADF3C3A}" type="sibTrans" cxnId="{17A64347-187F-4671-AA7C-99E10D671EA9}">
      <dgm:prSet/>
      <dgm:spPr/>
      <dgm:t>
        <a:bodyPr/>
        <a:lstStyle/>
        <a:p>
          <a:endParaRPr lang="en-IN"/>
        </a:p>
      </dgm:t>
    </dgm:pt>
    <dgm:pt modelId="{034D2876-B617-4CFC-A28A-31A39987B43A}">
      <dgm:prSet phldrT="[Text]"/>
      <dgm:spPr/>
      <dgm:t>
        <a:bodyPr/>
        <a:lstStyle/>
        <a:p>
          <a:r>
            <a:rPr lang="en-IN" dirty="0"/>
            <a:t>Single Installer </a:t>
          </a:r>
        </a:p>
      </dgm:t>
    </dgm:pt>
    <dgm:pt modelId="{2D833A45-7FBD-478F-9FB7-7A39258CF2B1}" type="parTrans" cxnId="{08F92DEA-02BB-47AB-AD8D-6E2FFCBC771F}">
      <dgm:prSet/>
      <dgm:spPr/>
      <dgm:t>
        <a:bodyPr/>
        <a:lstStyle/>
        <a:p>
          <a:endParaRPr lang="en-IN"/>
        </a:p>
      </dgm:t>
    </dgm:pt>
    <dgm:pt modelId="{4C276B90-33E1-479D-B9E0-73C4E0ACE144}" type="sibTrans" cxnId="{08F92DEA-02BB-47AB-AD8D-6E2FFCBC771F}">
      <dgm:prSet/>
      <dgm:spPr/>
      <dgm:t>
        <a:bodyPr/>
        <a:lstStyle/>
        <a:p>
          <a:endParaRPr lang="en-IN"/>
        </a:p>
      </dgm:t>
    </dgm:pt>
    <dgm:pt modelId="{69037124-581F-484A-9260-942695934963}">
      <dgm:prSet phldrT="[Text]"/>
      <dgm:spPr/>
      <dgm:t>
        <a:bodyPr/>
        <a:lstStyle/>
        <a:p>
          <a:r>
            <a:rPr lang="en-IN" dirty="0"/>
            <a:t>Generate the ICMS details and header with version number of the tag</a:t>
          </a:r>
        </a:p>
      </dgm:t>
    </dgm:pt>
    <dgm:pt modelId="{D96B90BE-945B-476B-82C7-2E364C9BF9CD}" type="parTrans" cxnId="{BAA6252F-9273-4FC1-BA8B-80D7F1F666F9}">
      <dgm:prSet/>
      <dgm:spPr/>
      <dgm:t>
        <a:bodyPr/>
        <a:lstStyle/>
        <a:p>
          <a:endParaRPr lang="en-IN"/>
        </a:p>
      </dgm:t>
    </dgm:pt>
    <dgm:pt modelId="{6D900719-DE2B-4521-92BC-0E6EA493ADD4}" type="sibTrans" cxnId="{BAA6252F-9273-4FC1-BA8B-80D7F1F666F9}">
      <dgm:prSet/>
      <dgm:spPr/>
      <dgm:t>
        <a:bodyPr/>
        <a:lstStyle/>
        <a:p>
          <a:endParaRPr lang="en-IN"/>
        </a:p>
      </dgm:t>
    </dgm:pt>
    <dgm:pt modelId="{CE36B030-82C7-4652-965B-29BD8DD30B36}" type="pres">
      <dgm:prSet presAssocID="{1D84F4A4-7440-491E-9B30-EEACFF3C1088}" presName="Name0" presStyleCnt="0">
        <dgm:presLayoutVars>
          <dgm:dir/>
          <dgm:resizeHandles val="exact"/>
        </dgm:presLayoutVars>
      </dgm:prSet>
      <dgm:spPr/>
      <dgm:t>
        <a:bodyPr/>
        <a:lstStyle/>
        <a:p>
          <a:endParaRPr lang="en-US"/>
        </a:p>
      </dgm:t>
    </dgm:pt>
    <dgm:pt modelId="{FEBC1B92-622D-4D0D-9507-429391212320}" type="pres">
      <dgm:prSet presAssocID="{D3BC7EAB-2CEA-408C-AB19-7B179DC00D86}" presName="node" presStyleLbl="node1" presStyleIdx="0" presStyleCnt="4">
        <dgm:presLayoutVars>
          <dgm:bulletEnabled val="1"/>
        </dgm:presLayoutVars>
      </dgm:prSet>
      <dgm:spPr/>
      <dgm:t>
        <a:bodyPr/>
        <a:lstStyle/>
        <a:p>
          <a:endParaRPr lang="en-US"/>
        </a:p>
      </dgm:t>
    </dgm:pt>
    <dgm:pt modelId="{038985AB-2FBB-4560-94AB-A6B604684076}" type="pres">
      <dgm:prSet presAssocID="{4948ACE7-0310-4364-A6AC-AE223DE291B4}" presName="sibTrans" presStyleLbl="sibTrans1D1" presStyleIdx="0" presStyleCnt="3"/>
      <dgm:spPr/>
      <dgm:t>
        <a:bodyPr/>
        <a:lstStyle/>
        <a:p>
          <a:endParaRPr lang="en-US"/>
        </a:p>
      </dgm:t>
    </dgm:pt>
    <dgm:pt modelId="{18704C80-55FB-49D8-AC3C-C5A397DA616B}" type="pres">
      <dgm:prSet presAssocID="{4948ACE7-0310-4364-A6AC-AE223DE291B4}" presName="connectorText" presStyleLbl="sibTrans1D1" presStyleIdx="0" presStyleCnt="3"/>
      <dgm:spPr/>
      <dgm:t>
        <a:bodyPr/>
        <a:lstStyle/>
        <a:p>
          <a:endParaRPr lang="en-US"/>
        </a:p>
      </dgm:t>
    </dgm:pt>
    <dgm:pt modelId="{6CD1F476-7A3F-4EEF-9C30-07F0F3BF92CB}" type="pres">
      <dgm:prSet presAssocID="{B43D56B4-089D-49DF-BA6F-FA0431879982}" presName="node" presStyleLbl="node1" presStyleIdx="1" presStyleCnt="4">
        <dgm:presLayoutVars>
          <dgm:bulletEnabled val="1"/>
        </dgm:presLayoutVars>
      </dgm:prSet>
      <dgm:spPr/>
      <dgm:t>
        <a:bodyPr/>
        <a:lstStyle/>
        <a:p>
          <a:endParaRPr lang="en-US"/>
        </a:p>
      </dgm:t>
    </dgm:pt>
    <dgm:pt modelId="{215494FB-110D-4B22-B1B9-6838A2895332}" type="pres">
      <dgm:prSet presAssocID="{E72D8233-D20A-4F09-902F-F32DF600000B}" presName="sibTrans" presStyleLbl="sibTrans1D1" presStyleIdx="1" presStyleCnt="3"/>
      <dgm:spPr/>
      <dgm:t>
        <a:bodyPr/>
        <a:lstStyle/>
        <a:p>
          <a:endParaRPr lang="en-US"/>
        </a:p>
      </dgm:t>
    </dgm:pt>
    <dgm:pt modelId="{BA15EE10-8E42-41E6-93E7-48A863DE8A4F}" type="pres">
      <dgm:prSet presAssocID="{E72D8233-D20A-4F09-902F-F32DF600000B}" presName="connectorText" presStyleLbl="sibTrans1D1" presStyleIdx="1" presStyleCnt="3"/>
      <dgm:spPr/>
      <dgm:t>
        <a:bodyPr/>
        <a:lstStyle/>
        <a:p>
          <a:endParaRPr lang="en-US"/>
        </a:p>
      </dgm:t>
    </dgm:pt>
    <dgm:pt modelId="{DF8CFE4C-41BA-45F9-A020-E303F3A030A2}" type="pres">
      <dgm:prSet presAssocID="{CB61EFAC-44EA-4EEF-A5FA-BB6984B34019}" presName="node" presStyleLbl="node1" presStyleIdx="2" presStyleCnt="4">
        <dgm:presLayoutVars>
          <dgm:bulletEnabled val="1"/>
        </dgm:presLayoutVars>
      </dgm:prSet>
      <dgm:spPr/>
      <dgm:t>
        <a:bodyPr/>
        <a:lstStyle/>
        <a:p>
          <a:endParaRPr lang="en-US"/>
        </a:p>
      </dgm:t>
    </dgm:pt>
    <dgm:pt modelId="{FFEEA115-57B1-4D91-888E-C60A29AD22DD}" type="pres">
      <dgm:prSet presAssocID="{B9458B83-2843-4A03-B5AF-FBD0C55DA394}" presName="sibTrans" presStyleLbl="sibTrans1D1" presStyleIdx="2" presStyleCnt="3"/>
      <dgm:spPr/>
      <dgm:t>
        <a:bodyPr/>
        <a:lstStyle/>
        <a:p>
          <a:endParaRPr lang="en-US"/>
        </a:p>
      </dgm:t>
    </dgm:pt>
    <dgm:pt modelId="{B9970ECA-735C-43C2-B330-CB4E3A6A89B2}" type="pres">
      <dgm:prSet presAssocID="{B9458B83-2843-4A03-B5AF-FBD0C55DA394}" presName="connectorText" presStyleLbl="sibTrans1D1" presStyleIdx="2" presStyleCnt="3"/>
      <dgm:spPr/>
      <dgm:t>
        <a:bodyPr/>
        <a:lstStyle/>
        <a:p>
          <a:endParaRPr lang="en-US"/>
        </a:p>
      </dgm:t>
    </dgm:pt>
    <dgm:pt modelId="{2FEE26A5-D3C1-4AD3-B596-15BD64AE59AA}" type="pres">
      <dgm:prSet presAssocID="{668D321B-EA27-4F1F-BAC0-69AEE512A292}" presName="node" presStyleLbl="node1" presStyleIdx="3" presStyleCnt="4">
        <dgm:presLayoutVars>
          <dgm:bulletEnabled val="1"/>
        </dgm:presLayoutVars>
      </dgm:prSet>
      <dgm:spPr/>
      <dgm:t>
        <a:bodyPr/>
        <a:lstStyle/>
        <a:p>
          <a:endParaRPr lang="en-US"/>
        </a:p>
      </dgm:t>
    </dgm:pt>
  </dgm:ptLst>
  <dgm:cxnLst>
    <dgm:cxn modelId="{FF55BB35-8E3E-4A07-A2E9-EB5826920912}" srcId="{B43D56B4-089D-49DF-BA6F-FA0431879982}" destId="{31A7B304-46E3-41CD-BA27-5619DDFB4EAE}" srcOrd="2" destOrd="0" parTransId="{56817D7E-E305-4101-96CC-E4E3700FA37F}" sibTransId="{ACA30786-F5DC-47BE-9799-01B63060E32C}"/>
    <dgm:cxn modelId="{2218629D-DC1D-4423-9F57-EF09AD1F4E59}" type="presOf" srcId="{E72D8233-D20A-4F09-902F-F32DF600000B}" destId="{215494FB-110D-4B22-B1B9-6838A2895332}" srcOrd="0" destOrd="0" presId="urn:microsoft.com/office/officeart/2005/8/layout/bProcess3"/>
    <dgm:cxn modelId="{08F92DEA-02BB-47AB-AD8D-6E2FFCBC771F}" srcId="{CB61EFAC-44EA-4EEF-A5FA-BB6984B34019}" destId="{034D2876-B617-4CFC-A28A-31A39987B43A}" srcOrd="0" destOrd="0" parTransId="{2D833A45-7FBD-478F-9FB7-7A39258CF2B1}" sibTransId="{4C276B90-33E1-479D-B9E0-73C4E0ACE144}"/>
    <dgm:cxn modelId="{041D8435-A76D-4350-B8B5-9F37291AE5F9}" type="presOf" srcId="{B9458B83-2843-4A03-B5AF-FBD0C55DA394}" destId="{B9970ECA-735C-43C2-B330-CB4E3A6A89B2}" srcOrd="1" destOrd="0" presId="urn:microsoft.com/office/officeart/2005/8/layout/bProcess3"/>
    <dgm:cxn modelId="{C0A17B43-6CDC-48B9-8E36-EEB691DBED02}" type="presOf" srcId="{668D321B-EA27-4F1F-BAC0-69AEE512A292}" destId="{2FEE26A5-D3C1-4AD3-B596-15BD64AE59AA}" srcOrd="0" destOrd="0" presId="urn:microsoft.com/office/officeart/2005/8/layout/bProcess3"/>
    <dgm:cxn modelId="{B01D3A7B-3AE6-4800-8CC8-BD6AB997610A}" type="presOf" srcId="{B9458B83-2843-4A03-B5AF-FBD0C55DA394}" destId="{FFEEA115-57B1-4D91-888E-C60A29AD22DD}" srcOrd="0" destOrd="0" presId="urn:microsoft.com/office/officeart/2005/8/layout/bProcess3"/>
    <dgm:cxn modelId="{BAA07BF0-AEBA-4B1D-8D59-6D3AC650F29A}" srcId="{B43D56B4-089D-49DF-BA6F-FA0431879982}" destId="{CF86FCED-F08A-4C12-89CE-3E3EF0C039A2}" srcOrd="1" destOrd="0" parTransId="{C4B21B21-6A44-4823-BBF7-A8B28163BFD8}" sibTransId="{76D7728E-93C1-4269-9827-DAD3EEB69A46}"/>
    <dgm:cxn modelId="{8D5F900C-BF77-4AD7-A002-5FFC60442476}" type="presOf" srcId="{B43D56B4-089D-49DF-BA6F-FA0431879982}" destId="{6CD1F476-7A3F-4EEF-9C30-07F0F3BF92CB}" srcOrd="0" destOrd="0" presId="urn:microsoft.com/office/officeart/2005/8/layout/bProcess3"/>
    <dgm:cxn modelId="{BAA6252F-9273-4FC1-BA8B-80D7F1F666F9}" srcId="{668D321B-EA27-4F1F-BAC0-69AEE512A292}" destId="{69037124-581F-484A-9260-942695934963}" srcOrd="1" destOrd="0" parTransId="{D96B90BE-945B-476B-82C7-2E364C9BF9CD}" sibTransId="{6D900719-DE2B-4521-92BC-0E6EA493ADD4}"/>
    <dgm:cxn modelId="{3C6C3F8C-C430-4748-B95F-DE624B739070}" type="presOf" srcId="{7F412F03-6B23-4ED0-954B-1E3563252704}" destId="{6CD1F476-7A3F-4EEF-9C30-07F0F3BF92CB}" srcOrd="0" destOrd="1" presId="urn:microsoft.com/office/officeart/2005/8/layout/bProcess3"/>
    <dgm:cxn modelId="{1D93FB1C-E6B2-4E8F-A4C7-5BBE9817B370}" type="presOf" srcId="{1D84F4A4-7440-491E-9B30-EEACFF3C1088}" destId="{CE36B030-82C7-4652-965B-29BD8DD30B36}" srcOrd="0" destOrd="0" presId="urn:microsoft.com/office/officeart/2005/8/layout/bProcess3"/>
    <dgm:cxn modelId="{F1E4F3DF-AD6E-4D0B-B779-010469D1AD3A}" type="presOf" srcId="{31A7B304-46E3-41CD-BA27-5619DDFB4EAE}" destId="{6CD1F476-7A3F-4EEF-9C30-07F0F3BF92CB}" srcOrd="0" destOrd="3" presId="urn:microsoft.com/office/officeart/2005/8/layout/bProcess3"/>
    <dgm:cxn modelId="{EC8E9C0A-2C27-4BAC-922E-7D78497938FD}" srcId="{668D321B-EA27-4F1F-BAC0-69AEE512A292}" destId="{DBF957B4-3968-4EF9-AF6B-479C931520A3}" srcOrd="0" destOrd="0" parTransId="{1CE48A77-1898-43F6-84E5-C40E48C23758}" sibTransId="{6E2BAA5B-CCF0-425F-B31F-4501AF6C14B8}"/>
    <dgm:cxn modelId="{C0731C46-CDD9-44C1-92F4-B2029F00A7F8}" type="presOf" srcId="{69037124-581F-484A-9260-942695934963}" destId="{2FEE26A5-D3C1-4AD3-B596-15BD64AE59AA}" srcOrd="0" destOrd="2" presId="urn:microsoft.com/office/officeart/2005/8/layout/bProcess3"/>
    <dgm:cxn modelId="{DE02260E-B6BD-46D9-BAD4-ED3F11B4178A}" srcId="{B43D56B4-089D-49DF-BA6F-FA0431879982}" destId="{7F412F03-6B23-4ED0-954B-1E3563252704}" srcOrd="0" destOrd="0" parTransId="{721C6AED-A1D5-4C74-9D4A-68BD6BA6782D}" sibTransId="{BD6CC1F8-3D61-4CB3-BA51-E8E3E1685A43}"/>
    <dgm:cxn modelId="{F1A3E853-F51D-4C5D-A7DC-D09C0C1E99B2}" type="presOf" srcId="{4948ACE7-0310-4364-A6AC-AE223DE291B4}" destId="{038985AB-2FBB-4560-94AB-A6B604684076}" srcOrd="0" destOrd="0" presId="urn:microsoft.com/office/officeart/2005/8/layout/bProcess3"/>
    <dgm:cxn modelId="{DAE2ED02-C589-4D06-894E-442F7A12EE78}" srcId="{1D84F4A4-7440-491E-9B30-EEACFF3C1088}" destId="{D3BC7EAB-2CEA-408C-AB19-7B179DC00D86}" srcOrd="0" destOrd="0" parTransId="{D2AB37D8-6DBB-40FE-A8F1-466606190BCF}" sibTransId="{4948ACE7-0310-4364-A6AC-AE223DE291B4}"/>
    <dgm:cxn modelId="{088A8AC4-C070-4236-8360-07756E2345F4}" type="presOf" srcId="{D3BC7EAB-2CEA-408C-AB19-7B179DC00D86}" destId="{FEBC1B92-622D-4D0D-9507-429391212320}" srcOrd="0" destOrd="0" presId="urn:microsoft.com/office/officeart/2005/8/layout/bProcess3"/>
    <dgm:cxn modelId="{7A3E5B72-7E0E-488F-AF31-143CBFFA4F20}" srcId="{1D84F4A4-7440-491E-9B30-EEACFF3C1088}" destId="{668D321B-EA27-4F1F-BAC0-69AEE512A292}" srcOrd="3" destOrd="0" parTransId="{E47D345B-D034-4417-AA87-7354F39799D0}" sibTransId="{E9CA363F-ADE0-499D-9487-8A5478F8F4BB}"/>
    <dgm:cxn modelId="{A891B61F-0B16-4546-A08E-69494440226B}" type="presOf" srcId="{DBF957B4-3968-4EF9-AF6B-479C931520A3}" destId="{2FEE26A5-D3C1-4AD3-B596-15BD64AE59AA}" srcOrd="0" destOrd="1" presId="urn:microsoft.com/office/officeart/2005/8/layout/bProcess3"/>
    <dgm:cxn modelId="{3A8171C4-5A01-4652-9083-57171752E00A}" type="presOf" srcId="{CF86FCED-F08A-4C12-89CE-3E3EF0C039A2}" destId="{6CD1F476-7A3F-4EEF-9C30-07F0F3BF92CB}" srcOrd="0" destOrd="2" presId="urn:microsoft.com/office/officeart/2005/8/layout/bProcess3"/>
    <dgm:cxn modelId="{17A64347-187F-4671-AA7C-99E10D671EA9}" srcId="{B43D56B4-089D-49DF-BA6F-FA0431879982}" destId="{C6E113AA-AC14-443E-A4DF-93511687F517}" srcOrd="3" destOrd="0" parTransId="{192A8C21-F24D-497C-BB3E-1C4E62E30CA8}" sibTransId="{9D85F1BF-0E35-4D50-AF74-FFD68ADF3C3A}"/>
    <dgm:cxn modelId="{4D01BDA2-384F-40B5-91CB-F72A072B9DF9}" type="presOf" srcId="{CB61EFAC-44EA-4EEF-A5FA-BB6984B34019}" destId="{DF8CFE4C-41BA-45F9-A020-E303F3A030A2}" srcOrd="0" destOrd="0" presId="urn:microsoft.com/office/officeart/2005/8/layout/bProcess3"/>
    <dgm:cxn modelId="{5BBFB96E-E180-4DB5-8289-F6E2D52EA134}" srcId="{1D84F4A4-7440-491E-9B30-EEACFF3C1088}" destId="{CB61EFAC-44EA-4EEF-A5FA-BB6984B34019}" srcOrd="2" destOrd="0" parTransId="{8A0AC6DA-05B5-4FE2-AFE1-AE82E9FDD6CE}" sibTransId="{B9458B83-2843-4A03-B5AF-FBD0C55DA394}"/>
    <dgm:cxn modelId="{DAA357E1-B6D1-48BD-A025-527DF8768320}" type="presOf" srcId="{E72D8233-D20A-4F09-902F-F32DF600000B}" destId="{BA15EE10-8E42-41E6-93E7-48A863DE8A4F}" srcOrd="1" destOrd="0" presId="urn:microsoft.com/office/officeart/2005/8/layout/bProcess3"/>
    <dgm:cxn modelId="{E3082683-C837-4365-8CCA-2C2C352F5773}" type="presOf" srcId="{C6E113AA-AC14-443E-A4DF-93511687F517}" destId="{6CD1F476-7A3F-4EEF-9C30-07F0F3BF92CB}" srcOrd="0" destOrd="4" presId="urn:microsoft.com/office/officeart/2005/8/layout/bProcess3"/>
    <dgm:cxn modelId="{09048CC7-2386-4D3A-ABBE-313F4CCF44F2}" type="presOf" srcId="{4948ACE7-0310-4364-A6AC-AE223DE291B4}" destId="{18704C80-55FB-49D8-AC3C-C5A397DA616B}" srcOrd="1" destOrd="0" presId="urn:microsoft.com/office/officeart/2005/8/layout/bProcess3"/>
    <dgm:cxn modelId="{E4B65D73-DEA3-4EBA-B76C-FE59D30761A8}" type="presOf" srcId="{034D2876-B617-4CFC-A28A-31A39987B43A}" destId="{DF8CFE4C-41BA-45F9-A020-E303F3A030A2}" srcOrd="0" destOrd="1" presId="urn:microsoft.com/office/officeart/2005/8/layout/bProcess3"/>
    <dgm:cxn modelId="{B53EDCD9-CFA8-46F1-BCF0-82776B5D06FD}" srcId="{1D84F4A4-7440-491E-9B30-EEACFF3C1088}" destId="{B43D56B4-089D-49DF-BA6F-FA0431879982}" srcOrd="1" destOrd="0" parTransId="{1FF73343-2EA9-43FE-8BB9-E69B114F2955}" sibTransId="{E72D8233-D20A-4F09-902F-F32DF600000B}"/>
    <dgm:cxn modelId="{4CD8AC12-83FE-4452-ADCA-9DB96A45E64C}" type="presParOf" srcId="{CE36B030-82C7-4652-965B-29BD8DD30B36}" destId="{FEBC1B92-622D-4D0D-9507-429391212320}" srcOrd="0" destOrd="0" presId="urn:microsoft.com/office/officeart/2005/8/layout/bProcess3"/>
    <dgm:cxn modelId="{C055DDE2-ABAA-427F-999F-67128CFAC116}" type="presParOf" srcId="{CE36B030-82C7-4652-965B-29BD8DD30B36}" destId="{038985AB-2FBB-4560-94AB-A6B604684076}" srcOrd="1" destOrd="0" presId="urn:microsoft.com/office/officeart/2005/8/layout/bProcess3"/>
    <dgm:cxn modelId="{AA15948C-5045-4C25-B025-2EF10A76D24D}" type="presParOf" srcId="{038985AB-2FBB-4560-94AB-A6B604684076}" destId="{18704C80-55FB-49D8-AC3C-C5A397DA616B}" srcOrd="0" destOrd="0" presId="urn:microsoft.com/office/officeart/2005/8/layout/bProcess3"/>
    <dgm:cxn modelId="{37DCF962-1583-4BDD-B3BC-36AEF0EE665F}" type="presParOf" srcId="{CE36B030-82C7-4652-965B-29BD8DD30B36}" destId="{6CD1F476-7A3F-4EEF-9C30-07F0F3BF92CB}" srcOrd="2" destOrd="0" presId="urn:microsoft.com/office/officeart/2005/8/layout/bProcess3"/>
    <dgm:cxn modelId="{4B8473C4-6F49-4A42-9782-4627D1223F77}" type="presParOf" srcId="{CE36B030-82C7-4652-965B-29BD8DD30B36}" destId="{215494FB-110D-4B22-B1B9-6838A2895332}" srcOrd="3" destOrd="0" presId="urn:microsoft.com/office/officeart/2005/8/layout/bProcess3"/>
    <dgm:cxn modelId="{0B787D82-BA9D-4712-8DE7-4D12CD3CE125}" type="presParOf" srcId="{215494FB-110D-4B22-B1B9-6838A2895332}" destId="{BA15EE10-8E42-41E6-93E7-48A863DE8A4F}" srcOrd="0" destOrd="0" presId="urn:microsoft.com/office/officeart/2005/8/layout/bProcess3"/>
    <dgm:cxn modelId="{A9C59B79-991D-413B-AC6A-5FC57B94FE9C}" type="presParOf" srcId="{CE36B030-82C7-4652-965B-29BD8DD30B36}" destId="{DF8CFE4C-41BA-45F9-A020-E303F3A030A2}" srcOrd="4" destOrd="0" presId="urn:microsoft.com/office/officeart/2005/8/layout/bProcess3"/>
    <dgm:cxn modelId="{E50CE08B-F73B-4647-8F06-C8FB066C0353}" type="presParOf" srcId="{CE36B030-82C7-4652-965B-29BD8DD30B36}" destId="{FFEEA115-57B1-4D91-888E-C60A29AD22DD}" srcOrd="5" destOrd="0" presId="urn:microsoft.com/office/officeart/2005/8/layout/bProcess3"/>
    <dgm:cxn modelId="{794C9707-AAEF-40BA-86C3-62B8B9D31396}" type="presParOf" srcId="{FFEEA115-57B1-4D91-888E-C60A29AD22DD}" destId="{B9970ECA-735C-43C2-B330-CB4E3A6A89B2}" srcOrd="0" destOrd="0" presId="urn:microsoft.com/office/officeart/2005/8/layout/bProcess3"/>
    <dgm:cxn modelId="{DCB17BD3-1E7B-49DB-8FD2-30994CFE8EF1}" type="presParOf" srcId="{CE36B030-82C7-4652-965B-29BD8DD30B36}" destId="{2FEE26A5-D3C1-4AD3-B596-15BD64AE59AA}"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84F4A4-7440-491E-9B30-EEACFF3C1088}" type="doc">
      <dgm:prSet loTypeId="urn:microsoft.com/office/officeart/2005/8/layout/bProcess3" loCatId="process" qsTypeId="urn:microsoft.com/office/officeart/2005/8/quickstyle/simple1" qsCatId="simple" csTypeId="urn:microsoft.com/office/officeart/2005/8/colors/colorful2" csCatId="colorful" phldr="1"/>
      <dgm:spPr/>
      <dgm:t>
        <a:bodyPr/>
        <a:lstStyle/>
        <a:p>
          <a:endParaRPr lang="en-IN"/>
        </a:p>
      </dgm:t>
    </dgm:pt>
    <dgm:pt modelId="{D3BC7EAB-2CEA-408C-AB19-7B179DC00D86}">
      <dgm:prSet phldrT="[Text]"/>
      <dgm:spPr/>
      <dgm:t>
        <a:bodyPr/>
        <a:lstStyle/>
        <a:p>
          <a:r>
            <a:rPr lang="en-IN" dirty="0"/>
            <a:t>Select the Project Repository from which the package to be generated</a:t>
          </a:r>
        </a:p>
      </dgm:t>
    </dgm:pt>
    <dgm:pt modelId="{D2AB37D8-6DBB-40FE-A8F1-466606190BCF}" type="parTrans" cxnId="{DAE2ED02-C589-4D06-894E-442F7A12EE78}">
      <dgm:prSet/>
      <dgm:spPr/>
      <dgm:t>
        <a:bodyPr/>
        <a:lstStyle/>
        <a:p>
          <a:endParaRPr lang="en-IN"/>
        </a:p>
      </dgm:t>
    </dgm:pt>
    <dgm:pt modelId="{4948ACE7-0310-4364-A6AC-AE223DE291B4}" type="sibTrans" cxnId="{DAE2ED02-C589-4D06-894E-442F7A12EE78}">
      <dgm:prSet/>
      <dgm:spPr/>
      <dgm:t>
        <a:bodyPr/>
        <a:lstStyle/>
        <a:p>
          <a:endParaRPr lang="en-IN"/>
        </a:p>
      </dgm:t>
    </dgm:pt>
    <dgm:pt modelId="{B43D56B4-089D-49DF-BA6F-FA0431879982}">
      <dgm:prSet phldrT="[Text]"/>
      <dgm:spPr/>
      <dgm:t>
        <a:bodyPr/>
        <a:lstStyle/>
        <a:p>
          <a:r>
            <a:rPr lang="en-IN" dirty="0"/>
            <a:t>Select the Package Type</a:t>
          </a:r>
        </a:p>
      </dgm:t>
    </dgm:pt>
    <dgm:pt modelId="{1FF73343-2EA9-43FE-8BB9-E69B114F2955}" type="parTrans" cxnId="{B53EDCD9-CFA8-46F1-BCF0-82776B5D06FD}">
      <dgm:prSet/>
      <dgm:spPr/>
      <dgm:t>
        <a:bodyPr/>
        <a:lstStyle/>
        <a:p>
          <a:endParaRPr lang="en-IN"/>
        </a:p>
      </dgm:t>
    </dgm:pt>
    <dgm:pt modelId="{E72D8233-D20A-4F09-902F-F32DF600000B}" type="sibTrans" cxnId="{B53EDCD9-CFA8-46F1-BCF0-82776B5D06FD}">
      <dgm:prSet/>
      <dgm:spPr/>
      <dgm:t>
        <a:bodyPr/>
        <a:lstStyle/>
        <a:p>
          <a:endParaRPr lang="en-IN"/>
        </a:p>
      </dgm:t>
    </dgm:pt>
    <dgm:pt modelId="{CB61EFAC-44EA-4EEF-A5FA-BB6984B34019}">
      <dgm:prSet phldrT="[Text]"/>
      <dgm:spPr/>
      <dgm:t>
        <a:bodyPr/>
        <a:lstStyle/>
        <a:p>
          <a:r>
            <a:rPr lang="en-IN" dirty="0"/>
            <a:t>Select Package Format </a:t>
          </a:r>
        </a:p>
      </dgm:t>
    </dgm:pt>
    <dgm:pt modelId="{8A0AC6DA-05B5-4FE2-AFE1-AE82E9FDD6CE}" type="parTrans" cxnId="{5BBFB96E-E180-4DB5-8289-F6E2D52EA134}">
      <dgm:prSet/>
      <dgm:spPr/>
      <dgm:t>
        <a:bodyPr/>
        <a:lstStyle/>
        <a:p>
          <a:endParaRPr lang="en-IN"/>
        </a:p>
      </dgm:t>
    </dgm:pt>
    <dgm:pt modelId="{B9458B83-2843-4A03-B5AF-FBD0C55DA394}" type="sibTrans" cxnId="{5BBFB96E-E180-4DB5-8289-F6E2D52EA134}">
      <dgm:prSet/>
      <dgm:spPr/>
      <dgm:t>
        <a:bodyPr/>
        <a:lstStyle/>
        <a:p>
          <a:endParaRPr lang="en-IN"/>
        </a:p>
      </dgm:t>
    </dgm:pt>
    <dgm:pt modelId="{668D321B-EA27-4F1F-BAC0-69AEE512A292}">
      <dgm:prSet phldrT="[Text]"/>
      <dgm:spPr/>
      <dgm:t>
        <a:bodyPr/>
        <a:lstStyle/>
        <a:p>
          <a:r>
            <a:rPr lang="en-IN" dirty="0"/>
            <a:t>Generate package</a:t>
          </a:r>
        </a:p>
      </dgm:t>
    </dgm:pt>
    <dgm:pt modelId="{E47D345B-D034-4417-AA87-7354F39799D0}" type="parTrans" cxnId="{7A3E5B72-7E0E-488F-AF31-143CBFFA4F20}">
      <dgm:prSet/>
      <dgm:spPr/>
      <dgm:t>
        <a:bodyPr/>
        <a:lstStyle/>
        <a:p>
          <a:endParaRPr lang="en-IN"/>
        </a:p>
      </dgm:t>
    </dgm:pt>
    <dgm:pt modelId="{E9CA363F-ADE0-499D-9487-8A5478F8F4BB}" type="sibTrans" cxnId="{7A3E5B72-7E0E-488F-AF31-143CBFFA4F20}">
      <dgm:prSet/>
      <dgm:spPr/>
      <dgm:t>
        <a:bodyPr/>
        <a:lstStyle/>
        <a:p>
          <a:endParaRPr lang="en-IN"/>
        </a:p>
      </dgm:t>
    </dgm:pt>
    <dgm:pt modelId="{DBF957B4-3968-4EF9-AF6B-479C931520A3}">
      <dgm:prSet phldrT="[Text]"/>
      <dgm:spPr/>
      <dgm:t>
        <a:bodyPr/>
        <a:lstStyle/>
        <a:p>
          <a:r>
            <a:rPr lang="en-IN" dirty="0"/>
            <a:t>Tag the Git repository with version number as Base Package version Suffixed with Project Released Two digit version</a:t>
          </a:r>
        </a:p>
      </dgm:t>
    </dgm:pt>
    <dgm:pt modelId="{1CE48A77-1898-43F6-84E5-C40E48C23758}" type="parTrans" cxnId="{EC8E9C0A-2C27-4BAC-922E-7D78497938FD}">
      <dgm:prSet/>
      <dgm:spPr/>
      <dgm:t>
        <a:bodyPr/>
        <a:lstStyle/>
        <a:p>
          <a:endParaRPr lang="en-IN"/>
        </a:p>
      </dgm:t>
    </dgm:pt>
    <dgm:pt modelId="{6E2BAA5B-CCF0-425F-B31F-4501AF6C14B8}" type="sibTrans" cxnId="{EC8E9C0A-2C27-4BAC-922E-7D78497938FD}">
      <dgm:prSet/>
      <dgm:spPr/>
      <dgm:t>
        <a:bodyPr/>
        <a:lstStyle/>
        <a:p>
          <a:endParaRPr lang="en-IN"/>
        </a:p>
      </dgm:t>
    </dgm:pt>
    <dgm:pt modelId="{7F412F03-6B23-4ED0-954B-1E3563252704}">
      <dgm:prSet phldrT="[Text]"/>
      <dgm:spPr/>
      <dgm:t>
        <a:bodyPr/>
        <a:lstStyle/>
        <a:p>
          <a:r>
            <a:rPr lang="en-IN" dirty="0"/>
            <a:t>Major  (Quarterly/Half Yearly)</a:t>
          </a:r>
        </a:p>
      </dgm:t>
    </dgm:pt>
    <dgm:pt modelId="{721C6AED-A1D5-4C74-9D4A-68BD6BA6782D}" type="parTrans" cxnId="{DE02260E-B6BD-46D9-BAD4-ED3F11B4178A}">
      <dgm:prSet/>
      <dgm:spPr/>
      <dgm:t>
        <a:bodyPr/>
        <a:lstStyle/>
        <a:p>
          <a:endParaRPr lang="en-IN"/>
        </a:p>
      </dgm:t>
    </dgm:pt>
    <dgm:pt modelId="{BD6CC1F8-3D61-4CB3-BA51-E8E3E1685A43}" type="sibTrans" cxnId="{DE02260E-B6BD-46D9-BAD4-ED3F11B4178A}">
      <dgm:prSet/>
      <dgm:spPr/>
      <dgm:t>
        <a:bodyPr/>
        <a:lstStyle/>
        <a:p>
          <a:endParaRPr lang="en-IN"/>
        </a:p>
      </dgm:t>
    </dgm:pt>
    <dgm:pt modelId="{CF86FCED-F08A-4C12-89CE-3E3EF0C039A2}">
      <dgm:prSet phldrT="[Text]"/>
      <dgm:spPr/>
      <dgm:t>
        <a:bodyPr/>
        <a:lstStyle/>
        <a:p>
          <a:r>
            <a:rPr lang="en-IN" dirty="0"/>
            <a:t>Service Pack (Monthly)</a:t>
          </a:r>
        </a:p>
      </dgm:t>
    </dgm:pt>
    <dgm:pt modelId="{C4B21B21-6A44-4823-BBF7-A8B28163BFD8}" type="parTrans" cxnId="{BAA07BF0-AEBA-4B1D-8D59-6D3AC650F29A}">
      <dgm:prSet/>
      <dgm:spPr/>
      <dgm:t>
        <a:bodyPr/>
        <a:lstStyle/>
        <a:p>
          <a:endParaRPr lang="en-IN"/>
        </a:p>
      </dgm:t>
    </dgm:pt>
    <dgm:pt modelId="{76D7728E-93C1-4269-9827-DAD3EEB69A46}" type="sibTrans" cxnId="{BAA07BF0-AEBA-4B1D-8D59-6D3AC650F29A}">
      <dgm:prSet/>
      <dgm:spPr/>
      <dgm:t>
        <a:bodyPr/>
        <a:lstStyle/>
        <a:p>
          <a:endParaRPr lang="en-IN"/>
        </a:p>
      </dgm:t>
    </dgm:pt>
    <dgm:pt modelId="{31A7B304-46E3-41CD-BA27-5619DDFB4EAE}">
      <dgm:prSet phldrT="[Text]"/>
      <dgm:spPr/>
      <dgm:t>
        <a:bodyPr/>
        <a:lstStyle/>
        <a:p>
          <a:r>
            <a:rPr lang="en-IN" dirty="0"/>
            <a:t>Minor (Weekly)</a:t>
          </a:r>
        </a:p>
      </dgm:t>
    </dgm:pt>
    <dgm:pt modelId="{56817D7E-E305-4101-96CC-E4E3700FA37F}" type="parTrans" cxnId="{FF55BB35-8E3E-4A07-A2E9-EB5826920912}">
      <dgm:prSet/>
      <dgm:spPr/>
      <dgm:t>
        <a:bodyPr/>
        <a:lstStyle/>
        <a:p>
          <a:endParaRPr lang="en-IN"/>
        </a:p>
      </dgm:t>
    </dgm:pt>
    <dgm:pt modelId="{ACA30786-F5DC-47BE-9799-01B63060E32C}" type="sibTrans" cxnId="{FF55BB35-8E3E-4A07-A2E9-EB5826920912}">
      <dgm:prSet/>
      <dgm:spPr/>
      <dgm:t>
        <a:bodyPr/>
        <a:lstStyle/>
        <a:p>
          <a:endParaRPr lang="en-IN"/>
        </a:p>
      </dgm:t>
    </dgm:pt>
    <dgm:pt modelId="{C6E113AA-AC14-443E-A4DF-93511687F517}">
      <dgm:prSet phldrT="[Text]"/>
      <dgm:spPr/>
      <dgm:t>
        <a:bodyPr/>
        <a:lstStyle/>
        <a:p>
          <a:r>
            <a:rPr lang="en-IN" dirty="0"/>
            <a:t>Hot Fix (On Demand)</a:t>
          </a:r>
        </a:p>
      </dgm:t>
    </dgm:pt>
    <dgm:pt modelId="{192A8C21-F24D-497C-BB3E-1C4E62E30CA8}" type="parTrans" cxnId="{17A64347-187F-4671-AA7C-99E10D671EA9}">
      <dgm:prSet/>
      <dgm:spPr/>
      <dgm:t>
        <a:bodyPr/>
        <a:lstStyle/>
        <a:p>
          <a:endParaRPr lang="en-IN"/>
        </a:p>
      </dgm:t>
    </dgm:pt>
    <dgm:pt modelId="{9D85F1BF-0E35-4D50-AF74-FFD68ADF3C3A}" type="sibTrans" cxnId="{17A64347-187F-4671-AA7C-99E10D671EA9}">
      <dgm:prSet/>
      <dgm:spPr/>
      <dgm:t>
        <a:bodyPr/>
        <a:lstStyle/>
        <a:p>
          <a:endParaRPr lang="en-IN"/>
        </a:p>
      </dgm:t>
    </dgm:pt>
    <dgm:pt modelId="{034D2876-B617-4CFC-A28A-31A39987B43A}">
      <dgm:prSet phldrT="[Text]"/>
      <dgm:spPr/>
      <dgm:t>
        <a:bodyPr/>
        <a:lstStyle/>
        <a:p>
          <a:r>
            <a:rPr lang="en-IN" dirty="0"/>
            <a:t>Single Installer </a:t>
          </a:r>
        </a:p>
      </dgm:t>
    </dgm:pt>
    <dgm:pt modelId="{2D833A45-7FBD-478F-9FB7-7A39258CF2B1}" type="parTrans" cxnId="{08F92DEA-02BB-47AB-AD8D-6E2FFCBC771F}">
      <dgm:prSet/>
      <dgm:spPr/>
      <dgm:t>
        <a:bodyPr/>
        <a:lstStyle/>
        <a:p>
          <a:endParaRPr lang="en-IN"/>
        </a:p>
      </dgm:t>
    </dgm:pt>
    <dgm:pt modelId="{4C276B90-33E1-479D-B9E0-73C4E0ACE144}" type="sibTrans" cxnId="{08F92DEA-02BB-47AB-AD8D-6E2FFCBC771F}">
      <dgm:prSet/>
      <dgm:spPr/>
      <dgm:t>
        <a:bodyPr/>
        <a:lstStyle/>
        <a:p>
          <a:endParaRPr lang="en-IN"/>
        </a:p>
      </dgm:t>
    </dgm:pt>
    <dgm:pt modelId="{69037124-581F-484A-9260-942695934963}">
      <dgm:prSet phldrT="[Text]"/>
      <dgm:spPr/>
      <dgm:t>
        <a:bodyPr/>
        <a:lstStyle/>
        <a:p>
          <a:r>
            <a:rPr lang="en-IN" dirty="0"/>
            <a:t>Generate the ICMS details and header with version number of the tag. For all customized base objects, the ICMS should have information on base and customization versions</a:t>
          </a:r>
        </a:p>
      </dgm:t>
    </dgm:pt>
    <dgm:pt modelId="{D96B90BE-945B-476B-82C7-2E364C9BF9CD}" type="parTrans" cxnId="{BAA6252F-9273-4FC1-BA8B-80D7F1F666F9}">
      <dgm:prSet/>
      <dgm:spPr/>
      <dgm:t>
        <a:bodyPr/>
        <a:lstStyle/>
        <a:p>
          <a:endParaRPr lang="en-IN"/>
        </a:p>
      </dgm:t>
    </dgm:pt>
    <dgm:pt modelId="{6D900719-DE2B-4521-92BC-0E6EA493ADD4}" type="sibTrans" cxnId="{BAA6252F-9273-4FC1-BA8B-80D7F1F666F9}">
      <dgm:prSet/>
      <dgm:spPr/>
      <dgm:t>
        <a:bodyPr/>
        <a:lstStyle/>
        <a:p>
          <a:endParaRPr lang="en-IN"/>
        </a:p>
      </dgm:t>
    </dgm:pt>
    <dgm:pt modelId="{CC428D40-A6D7-4E5D-A6A1-183ABEFA527D}">
      <dgm:prSet phldrT="[Text]"/>
      <dgm:spPr/>
      <dgm:t>
        <a:bodyPr/>
        <a:lstStyle/>
        <a:p>
          <a:r>
            <a:rPr lang="en-IN" dirty="0"/>
            <a:t>Select  Base Package  On which the Project Package required</a:t>
          </a:r>
        </a:p>
      </dgm:t>
    </dgm:pt>
    <dgm:pt modelId="{12B6D54C-521D-4D31-A48A-39A3C8F95A05}" type="parTrans" cxnId="{C739C760-E704-4DD0-8515-785F6CC14EA9}">
      <dgm:prSet/>
      <dgm:spPr/>
      <dgm:t>
        <a:bodyPr/>
        <a:lstStyle/>
        <a:p>
          <a:endParaRPr lang="en-IN"/>
        </a:p>
      </dgm:t>
    </dgm:pt>
    <dgm:pt modelId="{689AC04C-D8EF-4E2A-B681-1E862ED779ED}" type="sibTrans" cxnId="{C739C760-E704-4DD0-8515-785F6CC14EA9}">
      <dgm:prSet/>
      <dgm:spPr/>
      <dgm:t>
        <a:bodyPr/>
        <a:lstStyle/>
        <a:p>
          <a:endParaRPr lang="en-IN"/>
        </a:p>
      </dgm:t>
    </dgm:pt>
    <dgm:pt modelId="{CE36B030-82C7-4652-965B-29BD8DD30B36}" type="pres">
      <dgm:prSet presAssocID="{1D84F4A4-7440-491E-9B30-EEACFF3C1088}" presName="Name0" presStyleCnt="0">
        <dgm:presLayoutVars>
          <dgm:dir/>
          <dgm:resizeHandles val="exact"/>
        </dgm:presLayoutVars>
      </dgm:prSet>
      <dgm:spPr/>
      <dgm:t>
        <a:bodyPr/>
        <a:lstStyle/>
        <a:p>
          <a:endParaRPr lang="en-US"/>
        </a:p>
      </dgm:t>
    </dgm:pt>
    <dgm:pt modelId="{FEBC1B92-622D-4D0D-9507-429391212320}" type="pres">
      <dgm:prSet presAssocID="{D3BC7EAB-2CEA-408C-AB19-7B179DC00D86}" presName="node" presStyleLbl="node1" presStyleIdx="0" presStyleCnt="5">
        <dgm:presLayoutVars>
          <dgm:bulletEnabled val="1"/>
        </dgm:presLayoutVars>
      </dgm:prSet>
      <dgm:spPr/>
      <dgm:t>
        <a:bodyPr/>
        <a:lstStyle/>
        <a:p>
          <a:endParaRPr lang="en-US"/>
        </a:p>
      </dgm:t>
    </dgm:pt>
    <dgm:pt modelId="{038985AB-2FBB-4560-94AB-A6B604684076}" type="pres">
      <dgm:prSet presAssocID="{4948ACE7-0310-4364-A6AC-AE223DE291B4}" presName="sibTrans" presStyleLbl="sibTrans1D1" presStyleIdx="0" presStyleCnt="4"/>
      <dgm:spPr/>
      <dgm:t>
        <a:bodyPr/>
        <a:lstStyle/>
        <a:p>
          <a:endParaRPr lang="en-US"/>
        </a:p>
      </dgm:t>
    </dgm:pt>
    <dgm:pt modelId="{18704C80-55FB-49D8-AC3C-C5A397DA616B}" type="pres">
      <dgm:prSet presAssocID="{4948ACE7-0310-4364-A6AC-AE223DE291B4}" presName="connectorText" presStyleLbl="sibTrans1D1" presStyleIdx="0" presStyleCnt="4"/>
      <dgm:spPr/>
      <dgm:t>
        <a:bodyPr/>
        <a:lstStyle/>
        <a:p>
          <a:endParaRPr lang="en-US"/>
        </a:p>
      </dgm:t>
    </dgm:pt>
    <dgm:pt modelId="{6CD1F476-7A3F-4EEF-9C30-07F0F3BF92CB}" type="pres">
      <dgm:prSet presAssocID="{B43D56B4-089D-49DF-BA6F-FA0431879982}" presName="node" presStyleLbl="node1" presStyleIdx="1" presStyleCnt="5">
        <dgm:presLayoutVars>
          <dgm:bulletEnabled val="1"/>
        </dgm:presLayoutVars>
      </dgm:prSet>
      <dgm:spPr/>
      <dgm:t>
        <a:bodyPr/>
        <a:lstStyle/>
        <a:p>
          <a:endParaRPr lang="en-US"/>
        </a:p>
      </dgm:t>
    </dgm:pt>
    <dgm:pt modelId="{215494FB-110D-4B22-B1B9-6838A2895332}" type="pres">
      <dgm:prSet presAssocID="{E72D8233-D20A-4F09-902F-F32DF600000B}" presName="sibTrans" presStyleLbl="sibTrans1D1" presStyleIdx="1" presStyleCnt="4"/>
      <dgm:spPr/>
      <dgm:t>
        <a:bodyPr/>
        <a:lstStyle/>
        <a:p>
          <a:endParaRPr lang="en-US"/>
        </a:p>
      </dgm:t>
    </dgm:pt>
    <dgm:pt modelId="{BA15EE10-8E42-41E6-93E7-48A863DE8A4F}" type="pres">
      <dgm:prSet presAssocID="{E72D8233-D20A-4F09-902F-F32DF600000B}" presName="connectorText" presStyleLbl="sibTrans1D1" presStyleIdx="1" presStyleCnt="4"/>
      <dgm:spPr/>
      <dgm:t>
        <a:bodyPr/>
        <a:lstStyle/>
        <a:p>
          <a:endParaRPr lang="en-US"/>
        </a:p>
      </dgm:t>
    </dgm:pt>
    <dgm:pt modelId="{DF8CFE4C-41BA-45F9-A020-E303F3A030A2}" type="pres">
      <dgm:prSet presAssocID="{CB61EFAC-44EA-4EEF-A5FA-BB6984B34019}" presName="node" presStyleLbl="node1" presStyleIdx="2" presStyleCnt="5">
        <dgm:presLayoutVars>
          <dgm:bulletEnabled val="1"/>
        </dgm:presLayoutVars>
      </dgm:prSet>
      <dgm:spPr/>
      <dgm:t>
        <a:bodyPr/>
        <a:lstStyle/>
        <a:p>
          <a:endParaRPr lang="en-US"/>
        </a:p>
      </dgm:t>
    </dgm:pt>
    <dgm:pt modelId="{FFEEA115-57B1-4D91-888E-C60A29AD22DD}" type="pres">
      <dgm:prSet presAssocID="{B9458B83-2843-4A03-B5AF-FBD0C55DA394}" presName="sibTrans" presStyleLbl="sibTrans1D1" presStyleIdx="2" presStyleCnt="4"/>
      <dgm:spPr/>
      <dgm:t>
        <a:bodyPr/>
        <a:lstStyle/>
        <a:p>
          <a:endParaRPr lang="en-US"/>
        </a:p>
      </dgm:t>
    </dgm:pt>
    <dgm:pt modelId="{B9970ECA-735C-43C2-B330-CB4E3A6A89B2}" type="pres">
      <dgm:prSet presAssocID="{B9458B83-2843-4A03-B5AF-FBD0C55DA394}" presName="connectorText" presStyleLbl="sibTrans1D1" presStyleIdx="2" presStyleCnt="4"/>
      <dgm:spPr/>
      <dgm:t>
        <a:bodyPr/>
        <a:lstStyle/>
        <a:p>
          <a:endParaRPr lang="en-US"/>
        </a:p>
      </dgm:t>
    </dgm:pt>
    <dgm:pt modelId="{E757D441-945C-4A68-9B69-BE1919FF2B58}" type="pres">
      <dgm:prSet presAssocID="{CC428D40-A6D7-4E5D-A6A1-183ABEFA527D}" presName="node" presStyleLbl="node1" presStyleIdx="3" presStyleCnt="5">
        <dgm:presLayoutVars>
          <dgm:bulletEnabled val="1"/>
        </dgm:presLayoutVars>
      </dgm:prSet>
      <dgm:spPr/>
      <dgm:t>
        <a:bodyPr/>
        <a:lstStyle/>
        <a:p>
          <a:endParaRPr lang="en-US"/>
        </a:p>
      </dgm:t>
    </dgm:pt>
    <dgm:pt modelId="{F9838C37-3FAD-4D86-91E6-151A73A8D796}" type="pres">
      <dgm:prSet presAssocID="{689AC04C-D8EF-4E2A-B681-1E862ED779ED}" presName="sibTrans" presStyleLbl="sibTrans1D1" presStyleIdx="3" presStyleCnt="4"/>
      <dgm:spPr/>
      <dgm:t>
        <a:bodyPr/>
        <a:lstStyle/>
        <a:p>
          <a:endParaRPr lang="en-US"/>
        </a:p>
      </dgm:t>
    </dgm:pt>
    <dgm:pt modelId="{DAD5D7C6-910D-47F1-8C48-02EC962D7AF2}" type="pres">
      <dgm:prSet presAssocID="{689AC04C-D8EF-4E2A-B681-1E862ED779ED}" presName="connectorText" presStyleLbl="sibTrans1D1" presStyleIdx="3" presStyleCnt="4"/>
      <dgm:spPr/>
      <dgm:t>
        <a:bodyPr/>
        <a:lstStyle/>
        <a:p>
          <a:endParaRPr lang="en-US"/>
        </a:p>
      </dgm:t>
    </dgm:pt>
    <dgm:pt modelId="{2FEE26A5-D3C1-4AD3-B596-15BD64AE59AA}" type="pres">
      <dgm:prSet presAssocID="{668D321B-EA27-4F1F-BAC0-69AEE512A292}" presName="node" presStyleLbl="node1" presStyleIdx="4" presStyleCnt="5" custScaleX="202924">
        <dgm:presLayoutVars>
          <dgm:bulletEnabled val="1"/>
        </dgm:presLayoutVars>
      </dgm:prSet>
      <dgm:spPr/>
      <dgm:t>
        <a:bodyPr/>
        <a:lstStyle/>
        <a:p>
          <a:endParaRPr lang="en-US"/>
        </a:p>
      </dgm:t>
    </dgm:pt>
  </dgm:ptLst>
  <dgm:cxnLst>
    <dgm:cxn modelId="{7A3E5B72-7E0E-488F-AF31-143CBFFA4F20}" srcId="{1D84F4A4-7440-491E-9B30-EEACFF3C1088}" destId="{668D321B-EA27-4F1F-BAC0-69AEE512A292}" srcOrd="4" destOrd="0" parTransId="{E47D345B-D034-4417-AA87-7354F39799D0}" sibTransId="{E9CA363F-ADE0-499D-9487-8A5478F8F4BB}"/>
    <dgm:cxn modelId="{E4B65D73-DEA3-4EBA-B76C-FE59D30761A8}" type="presOf" srcId="{034D2876-B617-4CFC-A28A-31A39987B43A}" destId="{DF8CFE4C-41BA-45F9-A020-E303F3A030A2}" srcOrd="0" destOrd="1" presId="urn:microsoft.com/office/officeart/2005/8/layout/bProcess3"/>
    <dgm:cxn modelId="{BAA6252F-9273-4FC1-BA8B-80D7F1F666F9}" srcId="{668D321B-EA27-4F1F-BAC0-69AEE512A292}" destId="{69037124-581F-484A-9260-942695934963}" srcOrd="1" destOrd="0" parTransId="{D96B90BE-945B-476B-82C7-2E364C9BF9CD}" sibTransId="{6D900719-DE2B-4521-92BC-0E6EA493ADD4}"/>
    <dgm:cxn modelId="{C0731C46-CDD9-44C1-92F4-B2029F00A7F8}" type="presOf" srcId="{69037124-581F-484A-9260-942695934963}" destId="{2FEE26A5-D3C1-4AD3-B596-15BD64AE59AA}" srcOrd="0" destOrd="2" presId="urn:microsoft.com/office/officeart/2005/8/layout/bProcess3"/>
    <dgm:cxn modelId="{DE02260E-B6BD-46D9-BAD4-ED3F11B4178A}" srcId="{B43D56B4-089D-49DF-BA6F-FA0431879982}" destId="{7F412F03-6B23-4ED0-954B-1E3563252704}" srcOrd="0" destOrd="0" parTransId="{721C6AED-A1D5-4C74-9D4A-68BD6BA6782D}" sibTransId="{BD6CC1F8-3D61-4CB3-BA51-E8E3E1685A43}"/>
    <dgm:cxn modelId="{C0A17B43-6CDC-48B9-8E36-EEB691DBED02}" type="presOf" srcId="{668D321B-EA27-4F1F-BAC0-69AEE512A292}" destId="{2FEE26A5-D3C1-4AD3-B596-15BD64AE59AA}" srcOrd="0" destOrd="0" presId="urn:microsoft.com/office/officeart/2005/8/layout/bProcess3"/>
    <dgm:cxn modelId="{DAE2ED02-C589-4D06-894E-442F7A12EE78}" srcId="{1D84F4A4-7440-491E-9B30-EEACFF3C1088}" destId="{D3BC7EAB-2CEA-408C-AB19-7B179DC00D86}" srcOrd="0" destOrd="0" parTransId="{D2AB37D8-6DBB-40FE-A8F1-466606190BCF}" sibTransId="{4948ACE7-0310-4364-A6AC-AE223DE291B4}"/>
    <dgm:cxn modelId="{E3082683-C837-4365-8CCA-2C2C352F5773}" type="presOf" srcId="{C6E113AA-AC14-443E-A4DF-93511687F517}" destId="{6CD1F476-7A3F-4EEF-9C30-07F0F3BF92CB}" srcOrd="0" destOrd="4" presId="urn:microsoft.com/office/officeart/2005/8/layout/bProcess3"/>
    <dgm:cxn modelId="{08F92DEA-02BB-47AB-AD8D-6E2FFCBC771F}" srcId="{CB61EFAC-44EA-4EEF-A5FA-BB6984B34019}" destId="{034D2876-B617-4CFC-A28A-31A39987B43A}" srcOrd="0" destOrd="0" parTransId="{2D833A45-7FBD-478F-9FB7-7A39258CF2B1}" sibTransId="{4C276B90-33E1-479D-B9E0-73C4E0ACE144}"/>
    <dgm:cxn modelId="{2218629D-DC1D-4423-9F57-EF09AD1F4E59}" type="presOf" srcId="{E72D8233-D20A-4F09-902F-F32DF600000B}" destId="{215494FB-110D-4B22-B1B9-6838A2895332}" srcOrd="0" destOrd="0" presId="urn:microsoft.com/office/officeart/2005/8/layout/bProcess3"/>
    <dgm:cxn modelId="{041D8435-A76D-4350-B8B5-9F37291AE5F9}" type="presOf" srcId="{B9458B83-2843-4A03-B5AF-FBD0C55DA394}" destId="{B9970ECA-735C-43C2-B330-CB4E3A6A89B2}" srcOrd="1" destOrd="0" presId="urn:microsoft.com/office/officeart/2005/8/layout/bProcess3"/>
    <dgm:cxn modelId="{C739C760-E704-4DD0-8515-785F6CC14EA9}" srcId="{1D84F4A4-7440-491E-9B30-EEACFF3C1088}" destId="{CC428D40-A6D7-4E5D-A6A1-183ABEFA527D}" srcOrd="3" destOrd="0" parTransId="{12B6D54C-521D-4D31-A48A-39A3C8F95A05}" sibTransId="{689AC04C-D8EF-4E2A-B681-1E862ED779ED}"/>
    <dgm:cxn modelId="{1D93FB1C-E6B2-4E8F-A4C7-5BBE9817B370}" type="presOf" srcId="{1D84F4A4-7440-491E-9B30-EEACFF3C1088}" destId="{CE36B030-82C7-4652-965B-29BD8DD30B36}" srcOrd="0" destOrd="0" presId="urn:microsoft.com/office/officeart/2005/8/layout/bProcess3"/>
    <dgm:cxn modelId="{4D01BDA2-384F-40B5-91CB-F72A072B9DF9}" type="presOf" srcId="{CB61EFAC-44EA-4EEF-A5FA-BB6984B34019}" destId="{DF8CFE4C-41BA-45F9-A020-E303F3A030A2}" srcOrd="0" destOrd="0" presId="urn:microsoft.com/office/officeart/2005/8/layout/bProcess3"/>
    <dgm:cxn modelId="{F1E4F3DF-AD6E-4D0B-B779-010469D1AD3A}" type="presOf" srcId="{31A7B304-46E3-41CD-BA27-5619DDFB4EAE}" destId="{6CD1F476-7A3F-4EEF-9C30-07F0F3BF92CB}" srcOrd="0" destOrd="3" presId="urn:microsoft.com/office/officeart/2005/8/layout/bProcess3"/>
    <dgm:cxn modelId="{FD67331B-7063-44B1-B4CE-4A84FEC73C30}" type="presOf" srcId="{689AC04C-D8EF-4E2A-B681-1E862ED779ED}" destId="{DAD5D7C6-910D-47F1-8C48-02EC962D7AF2}" srcOrd="1" destOrd="0" presId="urn:microsoft.com/office/officeart/2005/8/layout/bProcess3"/>
    <dgm:cxn modelId="{17A64347-187F-4671-AA7C-99E10D671EA9}" srcId="{B43D56B4-089D-49DF-BA6F-FA0431879982}" destId="{C6E113AA-AC14-443E-A4DF-93511687F517}" srcOrd="3" destOrd="0" parTransId="{192A8C21-F24D-497C-BB3E-1C4E62E30CA8}" sibTransId="{9D85F1BF-0E35-4D50-AF74-FFD68ADF3C3A}"/>
    <dgm:cxn modelId="{7D497B76-9752-4D64-AFFF-426A421909A2}" type="presOf" srcId="{689AC04C-D8EF-4E2A-B681-1E862ED779ED}" destId="{F9838C37-3FAD-4D86-91E6-151A73A8D796}" srcOrd="0" destOrd="0" presId="urn:microsoft.com/office/officeart/2005/8/layout/bProcess3"/>
    <dgm:cxn modelId="{5BBFB96E-E180-4DB5-8289-F6E2D52EA134}" srcId="{1D84F4A4-7440-491E-9B30-EEACFF3C1088}" destId="{CB61EFAC-44EA-4EEF-A5FA-BB6984B34019}" srcOrd="2" destOrd="0" parTransId="{8A0AC6DA-05B5-4FE2-AFE1-AE82E9FDD6CE}" sibTransId="{B9458B83-2843-4A03-B5AF-FBD0C55DA394}"/>
    <dgm:cxn modelId="{EC8E9C0A-2C27-4BAC-922E-7D78497938FD}" srcId="{668D321B-EA27-4F1F-BAC0-69AEE512A292}" destId="{DBF957B4-3968-4EF9-AF6B-479C931520A3}" srcOrd="0" destOrd="0" parTransId="{1CE48A77-1898-43F6-84E5-C40E48C23758}" sibTransId="{6E2BAA5B-CCF0-425F-B31F-4501AF6C14B8}"/>
    <dgm:cxn modelId="{BAA07BF0-AEBA-4B1D-8D59-6D3AC650F29A}" srcId="{B43D56B4-089D-49DF-BA6F-FA0431879982}" destId="{CF86FCED-F08A-4C12-89CE-3E3EF0C039A2}" srcOrd="1" destOrd="0" parTransId="{C4B21B21-6A44-4823-BBF7-A8B28163BFD8}" sibTransId="{76D7728E-93C1-4269-9827-DAD3EEB69A46}"/>
    <dgm:cxn modelId="{3C6C3F8C-C430-4748-B95F-DE624B739070}" type="presOf" srcId="{7F412F03-6B23-4ED0-954B-1E3563252704}" destId="{6CD1F476-7A3F-4EEF-9C30-07F0F3BF92CB}" srcOrd="0" destOrd="1" presId="urn:microsoft.com/office/officeart/2005/8/layout/bProcess3"/>
    <dgm:cxn modelId="{B01D3A7B-3AE6-4800-8CC8-BD6AB997610A}" type="presOf" srcId="{B9458B83-2843-4A03-B5AF-FBD0C55DA394}" destId="{FFEEA115-57B1-4D91-888E-C60A29AD22DD}" srcOrd="0" destOrd="0" presId="urn:microsoft.com/office/officeart/2005/8/layout/bProcess3"/>
    <dgm:cxn modelId="{088A8AC4-C070-4236-8360-07756E2345F4}" type="presOf" srcId="{D3BC7EAB-2CEA-408C-AB19-7B179DC00D86}" destId="{FEBC1B92-622D-4D0D-9507-429391212320}" srcOrd="0" destOrd="0" presId="urn:microsoft.com/office/officeart/2005/8/layout/bProcess3"/>
    <dgm:cxn modelId="{3A8171C4-5A01-4652-9083-57171752E00A}" type="presOf" srcId="{CF86FCED-F08A-4C12-89CE-3E3EF0C039A2}" destId="{6CD1F476-7A3F-4EEF-9C30-07F0F3BF92CB}" srcOrd="0" destOrd="2" presId="urn:microsoft.com/office/officeart/2005/8/layout/bProcess3"/>
    <dgm:cxn modelId="{09048CC7-2386-4D3A-ABBE-313F4CCF44F2}" type="presOf" srcId="{4948ACE7-0310-4364-A6AC-AE223DE291B4}" destId="{18704C80-55FB-49D8-AC3C-C5A397DA616B}" srcOrd="1" destOrd="0" presId="urn:microsoft.com/office/officeart/2005/8/layout/bProcess3"/>
    <dgm:cxn modelId="{FF55BB35-8E3E-4A07-A2E9-EB5826920912}" srcId="{B43D56B4-089D-49DF-BA6F-FA0431879982}" destId="{31A7B304-46E3-41CD-BA27-5619DDFB4EAE}" srcOrd="2" destOrd="0" parTransId="{56817D7E-E305-4101-96CC-E4E3700FA37F}" sibTransId="{ACA30786-F5DC-47BE-9799-01B63060E32C}"/>
    <dgm:cxn modelId="{63398CB6-A217-42AE-B15F-32ECD5EF246C}" type="presOf" srcId="{CC428D40-A6D7-4E5D-A6A1-183ABEFA527D}" destId="{E757D441-945C-4A68-9B69-BE1919FF2B58}" srcOrd="0" destOrd="0" presId="urn:microsoft.com/office/officeart/2005/8/layout/bProcess3"/>
    <dgm:cxn modelId="{B53EDCD9-CFA8-46F1-BCF0-82776B5D06FD}" srcId="{1D84F4A4-7440-491E-9B30-EEACFF3C1088}" destId="{B43D56B4-089D-49DF-BA6F-FA0431879982}" srcOrd="1" destOrd="0" parTransId="{1FF73343-2EA9-43FE-8BB9-E69B114F2955}" sibTransId="{E72D8233-D20A-4F09-902F-F32DF600000B}"/>
    <dgm:cxn modelId="{8D5F900C-BF77-4AD7-A002-5FFC60442476}" type="presOf" srcId="{B43D56B4-089D-49DF-BA6F-FA0431879982}" destId="{6CD1F476-7A3F-4EEF-9C30-07F0F3BF92CB}" srcOrd="0" destOrd="0" presId="urn:microsoft.com/office/officeart/2005/8/layout/bProcess3"/>
    <dgm:cxn modelId="{DAA357E1-B6D1-48BD-A025-527DF8768320}" type="presOf" srcId="{E72D8233-D20A-4F09-902F-F32DF600000B}" destId="{BA15EE10-8E42-41E6-93E7-48A863DE8A4F}" srcOrd="1" destOrd="0" presId="urn:microsoft.com/office/officeart/2005/8/layout/bProcess3"/>
    <dgm:cxn modelId="{A891B61F-0B16-4546-A08E-69494440226B}" type="presOf" srcId="{DBF957B4-3968-4EF9-AF6B-479C931520A3}" destId="{2FEE26A5-D3C1-4AD3-B596-15BD64AE59AA}" srcOrd="0" destOrd="1" presId="urn:microsoft.com/office/officeart/2005/8/layout/bProcess3"/>
    <dgm:cxn modelId="{F1A3E853-F51D-4C5D-A7DC-D09C0C1E99B2}" type="presOf" srcId="{4948ACE7-0310-4364-A6AC-AE223DE291B4}" destId="{038985AB-2FBB-4560-94AB-A6B604684076}" srcOrd="0" destOrd="0" presId="urn:microsoft.com/office/officeart/2005/8/layout/bProcess3"/>
    <dgm:cxn modelId="{4CD8AC12-83FE-4452-ADCA-9DB96A45E64C}" type="presParOf" srcId="{CE36B030-82C7-4652-965B-29BD8DD30B36}" destId="{FEBC1B92-622D-4D0D-9507-429391212320}" srcOrd="0" destOrd="0" presId="urn:microsoft.com/office/officeart/2005/8/layout/bProcess3"/>
    <dgm:cxn modelId="{C055DDE2-ABAA-427F-999F-67128CFAC116}" type="presParOf" srcId="{CE36B030-82C7-4652-965B-29BD8DD30B36}" destId="{038985AB-2FBB-4560-94AB-A6B604684076}" srcOrd="1" destOrd="0" presId="urn:microsoft.com/office/officeart/2005/8/layout/bProcess3"/>
    <dgm:cxn modelId="{AA15948C-5045-4C25-B025-2EF10A76D24D}" type="presParOf" srcId="{038985AB-2FBB-4560-94AB-A6B604684076}" destId="{18704C80-55FB-49D8-AC3C-C5A397DA616B}" srcOrd="0" destOrd="0" presId="urn:microsoft.com/office/officeart/2005/8/layout/bProcess3"/>
    <dgm:cxn modelId="{37DCF962-1583-4BDD-B3BC-36AEF0EE665F}" type="presParOf" srcId="{CE36B030-82C7-4652-965B-29BD8DD30B36}" destId="{6CD1F476-7A3F-4EEF-9C30-07F0F3BF92CB}" srcOrd="2" destOrd="0" presId="urn:microsoft.com/office/officeart/2005/8/layout/bProcess3"/>
    <dgm:cxn modelId="{4B8473C4-6F49-4A42-9782-4627D1223F77}" type="presParOf" srcId="{CE36B030-82C7-4652-965B-29BD8DD30B36}" destId="{215494FB-110D-4B22-B1B9-6838A2895332}" srcOrd="3" destOrd="0" presId="urn:microsoft.com/office/officeart/2005/8/layout/bProcess3"/>
    <dgm:cxn modelId="{0B787D82-BA9D-4712-8DE7-4D12CD3CE125}" type="presParOf" srcId="{215494FB-110D-4B22-B1B9-6838A2895332}" destId="{BA15EE10-8E42-41E6-93E7-48A863DE8A4F}" srcOrd="0" destOrd="0" presId="urn:microsoft.com/office/officeart/2005/8/layout/bProcess3"/>
    <dgm:cxn modelId="{A9C59B79-991D-413B-AC6A-5FC57B94FE9C}" type="presParOf" srcId="{CE36B030-82C7-4652-965B-29BD8DD30B36}" destId="{DF8CFE4C-41BA-45F9-A020-E303F3A030A2}" srcOrd="4" destOrd="0" presId="urn:microsoft.com/office/officeart/2005/8/layout/bProcess3"/>
    <dgm:cxn modelId="{E50CE08B-F73B-4647-8F06-C8FB066C0353}" type="presParOf" srcId="{CE36B030-82C7-4652-965B-29BD8DD30B36}" destId="{FFEEA115-57B1-4D91-888E-C60A29AD22DD}" srcOrd="5" destOrd="0" presId="urn:microsoft.com/office/officeart/2005/8/layout/bProcess3"/>
    <dgm:cxn modelId="{794C9707-AAEF-40BA-86C3-62B8B9D31396}" type="presParOf" srcId="{FFEEA115-57B1-4D91-888E-C60A29AD22DD}" destId="{B9970ECA-735C-43C2-B330-CB4E3A6A89B2}" srcOrd="0" destOrd="0" presId="urn:microsoft.com/office/officeart/2005/8/layout/bProcess3"/>
    <dgm:cxn modelId="{5AE00C72-1CEB-4F78-A491-DC5E2BCBB20A}" type="presParOf" srcId="{CE36B030-82C7-4652-965B-29BD8DD30B36}" destId="{E757D441-945C-4A68-9B69-BE1919FF2B58}" srcOrd="6" destOrd="0" presId="urn:microsoft.com/office/officeart/2005/8/layout/bProcess3"/>
    <dgm:cxn modelId="{5A468524-AF3C-4E8B-A870-AE3A700946D0}" type="presParOf" srcId="{CE36B030-82C7-4652-965B-29BD8DD30B36}" destId="{F9838C37-3FAD-4D86-91E6-151A73A8D796}" srcOrd="7" destOrd="0" presId="urn:microsoft.com/office/officeart/2005/8/layout/bProcess3"/>
    <dgm:cxn modelId="{93CEAB1E-68C6-442D-9C3B-0D7C95F4EDD5}" type="presParOf" srcId="{F9838C37-3FAD-4D86-91E6-151A73A8D796}" destId="{DAD5D7C6-910D-47F1-8C48-02EC962D7AF2}" srcOrd="0" destOrd="0" presId="urn:microsoft.com/office/officeart/2005/8/layout/bProcess3"/>
    <dgm:cxn modelId="{DCB17BD3-1E7B-49DB-8FD2-30994CFE8EF1}" type="presParOf" srcId="{CE36B030-82C7-4652-965B-29BD8DD30B36}" destId="{2FEE26A5-D3C1-4AD3-B596-15BD64AE59A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BC364-C414-4440-908C-56BDB54BE5AB}"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en-IN"/>
        </a:p>
      </dgm:t>
    </dgm:pt>
    <dgm:pt modelId="{4D1993B1-C930-45AA-B3B4-64B0A72A2863}">
      <dgm:prSet phldrT="[Text]" custT="1"/>
      <dgm:spPr/>
      <dgm:t>
        <a:bodyPr/>
        <a:lstStyle/>
        <a:p>
          <a:r>
            <a:rPr lang="en-IN" sz="1700" dirty="0"/>
            <a:t>Project </a:t>
          </a:r>
          <a:r>
            <a:rPr lang="en-IN" sz="2000" dirty="0">
              <a:solidFill>
                <a:srgbClr val="FF0000"/>
              </a:solidFill>
            </a:rPr>
            <a:t>R</a:t>
          </a:r>
          <a:r>
            <a:rPr lang="en-IN" sz="1700" dirty="0"/>
            <a:t>eadiness</a:t>
          </a:r>
        </a:p>
      </dgm:t>
    </dgm:pt>
    <dgm:pt modelId="{6F090385-1FFA-4230-B05B-14DB2A1798CA}" type="parTrans" cxnId="{320D9EFA-3347-4126-9955-22D0472370C8}">
      <dgm:prSet/>
      <dgm:spPr/>
      <dgm:t>
        <a:bodyPr/>
        <a:lstStyle/>
        <a:p>
          <a:endParaRPr lang="en-IN"/>
        </a:p>
      </dgm:t>
    </dgm:pt>
    <dgm:pt modelId="{AB797687-057F-4256-80D7-33C814D66E97}" type="sibTrans" cxnId="{320D9EFA-3347-4126-9955-22D0472370C8}">
      <dgm:prSet/>
      <dgm:spPr/>
      <dgm:t>
        <a:bodyPr/>
        <a:lstStyle/>
        <a:p>
          <a:endParaRPr lang="en-IN"/>
        </a:p>
      </dgm:t>
    </dgm:pt>
    <dgm:pt modelId="{76DCA63F-207E-4A2A-BE1C-D0E0A0284395}">
      <dgm:prSet phldrT="[Text]" custT="1"/>
      <dgm:spPr/>
      <dgm:t>
        <a:bodyPr/>
        <a:lstStyle/>
        <a:p>
          <a:r>
            <a:rPr lang="en-IN" sz="1700" dirty="0"/>
            <a:t>D&amp;O </a:t>
          </a:r>
          <a:r>
            <a:rPr lang="en-IN" sz="2000" dirty="0">
              <a:solidFill>
                <a:srgbClr val="FF0000"/>
              </a:solidFill>
            </a:rPr>
            <a:t>A</a:t>
          </a:r>
          <a:r>
            <a:rPr lang="en-IN" sz="1700" dirty="0"/>
            <a:t>wareness</a:t>
          </a:r>
        </a:p>
      </dgm:t>
    </dgm:pt>
    <dgm:pt modelId="{2A789423-BF04-4B96-9D97-FD9F0417A5FB}" type="parTrans" cxnId="{347EE989-DAD0-48BA-BB35-08E9BEB37D3F}">
      <dgm:prSet/>
      <dgm:spPr/>
      <dgm:t>
        <a:bodyPr/>
        <a:lstStyle/>
        <a:p>
          <a:endParaRPr lang="en-IN"/>
        </a:p>
      </dgm:t>
    </dgm:pt>
    <dgm:pt modelId="{2E4AF2FC-317C-4794-83CC-598EDA77C363}" type="sibTrans" cxnId="{347EE989-DAD0-48BA-BB35-08E9BEB37D3F}">
      <dgm:prSet/>
      <dgm:spPr/>
      <dgm:t>
        <a:bodyPr/>
        <a:lstStyle/>
        <a:p>
          <a:endParaRPr lang="en-IN"/>
        </a:p>
      </dgm:t>
    </dgm:pt>
    <dgm:pt modelId="{400C79FE-D749-4FCA-A203-02F380AFA665}">
      <dgm:prSet phldrT="[Text]" custT="1"/>
      <dgm:spPr/>
      <dgm:t>
        <a:bodyPr/>
        <a:lstStyle/>
        <a:p>
          <a:r>
            <a:rPr lang="en-IN" sz="2000" dirty="0">
              <a:solidFill>
                <a:srgbClr val="FF0000"/>
              </a:solidFill>
            </a:rPr>
            <a:t>D</a:t>
          </a:r>
          <a:r>
            <a:rPr lang="en-IN" sz="1700" dirty="0"/>
            <a:t> &amp; O Design</a:t>
          </a:r>
        </a:p>
      </dgm:t>
    </dgm:pt>
    <dgm:pt modelId="{09C7F2A1-B226-44AD-9447-111816DD0FBD}" type="parTrans" cxnId="{F5D79FA6-5145-4AEF-9151-1B58E2FD9CB7}">
      <dgm:prSet/>
      <dgm:spPr/>
      <dgm:t>
        <a:bodyPr/>
        <a:lstStyle/>
        <a:p>
          <a:endParaRPr lang="en-IN"/>
        </a:p>
      </dgm:t>
    </dgm:pt>
    <dgm:pt modelId="{00727CD5-0E8B-406D-BC7F-4624F780F3FD}" type="sibTrans" cxnId="{F5D79FA6-5145-4AEF-9151-1B58E2FD9CB7}">
      <dgm:prSet/>
      <dgm:spPr/>
      <dgm:t>
        <a:bodyPr/>
        <a:lstStyle/>
        <a:p>
          <a:endParaRPr lang="en-IN"/>
        </a:p>
      </dgm:t>
    </dgm:pt>
    <dgm:pt modelId="{10106D9C-3803-465C-A312-56C0AAE9438E}">
      <dgm:prSet phldrT="[Text]" custT="1"/>
      <dgm:spPr/>
      <dgm:t>
        <a:bodyPr/>
        <a:lstStyle/>
        <a:p>
          <a:r>
            <a:rPr lang="en-IN" sz="1700" dirty="0"/>
            <a:t>Development </a:t>
          </a:r>
          <a:r>
            <a:rPr lang="en-IN" sz="2000" dirty="0">
              <a:solidFill>
                <a:srgbClr val="FF0000"/>
              </a:solidFill>
            </a:rPr>
            <a:t>A</a:t>
          </a:r>
          <a:r>
            <a:rPr lang="en-IN" sz="1700" dirty="0"/>
            <a:t>wareness</a:t>
          </a:r>
        </a:p>
      </dgm:t>
    </dgm:pt>
    <dgm:pt modelId="{001A349F-4278-437C-B30D-F799E5D61FE3}" type="parTrans" cxnId="{7CFC8A63-68B5-4BBF-B0DF-9453AAF75158}">
      <dgm:prSet/>
      <dgm:spPr/>
      <dgm:t>
        <a:bodyPr/>
        <a:lstStyle/>
        <a:p>
          <a:endParaRPr lang="en-IN"/>
        </a:p>
      </dgm:t>
    </dgm:pt>
    <dgm:pt modelId="{D35E7B06-5481-4FF3-A1AA-E549BA646D7E}" type="sibTrans" cxnId="{7CFC8A63-68B5-4BBF-B0DF-9453AAF75158}">
      <dgm:prSet/>
      <dgm:spPr/>
      <dgm:t>
        <a:bodyPr/>
        <a:lstStyle/>
        <a:p>
          <a:endParaRPr lang="en-IN"/>
        </a:p>
      </dgm:t>
    </dgm:pt>
    <dgm:pt modelId="{3D94493E-0BB2-48D1-91AF-AD0FDB296F79}">
      <dgm:prSet phldrT="[Text]" custT="1"/>
      <dgm:spPr/>
      <dgm:t>
        <a:bodyPr/>
        <a:lstStyle/>
        <a:p>
          <a:r>
            <a:rPr lang="en-IN" sz="1600" dirty="0"/>
            <a:t>D</a:t>
          </a:r>
          <a:r>
            <a:rPr lang="en-IN" sz="1700" dirty="0"/>
            <a:t>evelopment </a:t>
          </a:r>
          <a:r>
            <a:rPr lang="en-IN" sz="2000" dirty="0">
              <a:solidFill>
                <a:srgbClr val="FF0000"/>
              </a:solidFill>
            </a:rPr>
            <a:t>D</a:t>
          </a:r>
          <a:r>
            <a:rPr lang="en-IN" sz="1700" dirty="0"/>
            <a:t>elivery</a:t>
          </a:r>
        </a:p>
      </dgm:t>
    </dgm:pt>
    <dgm:pt modelId="{718846B8-4476-4916-B0F1-AA13B586D92F}" type="parTrans" cxnId="{3D2561CC-F28C-4624-AEB9-2419C64D47EA}">
      <dgm:prSet/>
      <dgm:spPr/>
      <dgm:t>
        <a:bodyPr/>
        <a:lstStyle/>
        <a:p>
          <a:endParaRPr lang="en-IN"/>
        </a:p>
      </dgm:t>
    </dgm:pt>
    <dgm:pt modelId="{B7F2F9E4-C240-4BA8-BF8B-F2E5AE0DE3E0}" type="sibTrans" cxnId="{3D2561CC-F28C-4624-AEB9-2419C64D47EA}">
      <dgm:prSet/>
      <dgm:spPr/>
      <dgm:t>
        <a:bodyPr/>
        <a:lstStyle/>
        <a:p>
          <a:endParaRPr lang="en-IN"/>
        </a:p>
      </dgm:t>
    </dgm:pt>
    <dgm:pt modelId="{B5021766-8DB9-4E84-85DB-F364D73021CB}">
      <dgm:prSet phldrT="[Text]" custT="1"/>
      <dgm:spPr/>
      <dgm:t>
        <a:bodyPr/>
        <a:lstStyle/>
        <a:p>
          <a:r>
            <a:rPr lang="en-IN" sz="1700" dirty="0"/>
            <a:t>Project </a:t>
          </a:r>
          <a:r>
            <a:rPr lang="en-IN" sz="2000" dirty="0">
              <a:solidFill>
                <a:srgbClr val="FF0000"/>
              </a:solidFill>
            </a:rPr>
            <a:t>R</a:t>
          </a:r>
          <a:r>
            <a:rPr lang="en-IN" sz="1700" dirty="0"/>
            <a:t>eview &amp; Acceptance</a:t>
          </a:r>
        </a:p>
      </dgm:t>
    </dgm:pt>
    <dgm:pt modelId="{61452C7F-A082-4A26-8011-A663C95E6D07}" type="parTrans" cxnId="{A82F4671-F176-4A35-98C1-4134A64A1A98}">
      <dgm:prSet/>
      <dgm:spPr/>
      <dgm:t>
        <a:bodyPr/>
        <a:lstStyle/>
        <a:p>
          <a:endParaRPr lang="en-IN"/>
        </a:p>
      </dgm:t>
    </dgm:pt>
    <dgm:pt modelId="{264D2269-817D-483A-8B9C-5A1BC4622CBC}" type="sibTrans" cxnId="{A82F4671-F176-4A35-98C1-4134A64A1A98}">
      <dgm:prSet/>
      <dgm:spPr/>
      <dgm:t>
        <a:bodyPr/>
        <a:lstStyle/>
        <a:p>
          <a:endParaRPr lang="en-IN"/>
        </a:p>
      </dgm:t>
    </dgm:pt>
    <dgm:pt modelId="{548ABFA3-ABA6-484E-BFC3-3E8A36A6E4C9}" type="pres">
      <dgm:prSet presAssocID="{B24BC364-C414-4440-908C-56BDB54BE5AB}" presName="Name0" presStyleCnt="0">
        <dgm:presLayoutVars>
          <dgm:dir/>
          <dgm:resizeHandles val="exact"/>
        </dgm:presLayoutVars>
      </dgm:prSet>
      <dgm:spPr/>
      <dgm:t>
        <a:bodyPr/>
        <a:lstStyle/>
        <a:p>
          <a:endParaRPr lang="en-US"/>
        </a:p>
      </dgm:t>
    </dgm:pt>
    <dgm:pt modelId="{9826BD83-2C11-4AB6-A604-D2C6B6A17226}" type="pres">
      <dgm:prSet presAssocID="{B24BC364-C414-4440-908C-56BDB54BE5AB}" presName="cycle" presStyleCnt="0"/>
      <dgm:spPr/>
    </dgm:pt>
    <dgm:pt modelId="{D320C76C-AD3D-4FB0-9DBE-EC1BB386FC8F}" type="pres">
      <dgm:prSet presAssocID="{4D1993B1-C930-45AA-B3B4-64B0A72A2863}" presName="nodeFirstNode" presStyleLbl="node1" presStyleIdx="0" presStyleCnt="6">
        <dgm:presLayoutVars>
          <dgm:bulletEnabled val="1"/>
        </dgm:presLayoutVars>
      </dgm:prSet>
      <dgm:spPr/>
      <dgm:t>
        <a:bodyPr/>
        <a:lstStyle/>
        <a:p>
          <a:endParaRPr lang="en-US"/>
        </a:p>
      </dgm:t>
    </dgm:pt>
    <dgm:pt modelId="{38FDAE63-02C5-4EF0-AEFC-445D5A6CAE8A}" type="pres">
      <dgm:prSet presAssocID="{AB797687-057F-4256-80D7-33C814D66E97}" presName="sibTransFirstNode" presStyleLbl="bgShp" presStyleIdx="0" presStyleCnt="1"/>
      <dgm:spPr/>
      <dgm:t>
        <a:bodyPr/>
        <a:lstStyle/>
        <a:p>
          <a:endParaRPr lang="en-US"/>
        </a:p>
      </dgm:t>
    </dgm:pt>
    <dgm:pt modelId="{36FB8E5F-4E13-4964-879E-E2C64F39C6C5}" type="pres">
      <dgm:prSet presAssocID="{76DCA63F-207E-4A2A-BE1C-D0E0A0284395}" presName="nodeFollowingNodes" presStyleLbl="node1" presStyleIdx="1" presStyleCnt="6">
        <dgm:presLayoutVars>
          <dgm:bulletEnabled val="1"/>
        </dgm:presLayoutVars>
      </dgm:prSet>
      <dgm:spPr/>
      <dgm:t>
        <a:bodyPr/>
        <a:lstStyle/>
        <a:p>
          <a:endParaRPr lang="en-US"/>
        </a:p>
      </dgm:t>
    </dgm:pt>
    <dgm:pt modelId="{A5ED4FA6-CAE8-4917-BF30-D34691A4CCA9}" type="pres">
      <dgm:prSet presAssocID="{400C79FE-D749-4FCA-A203-02F380AFA665}" presName="nodeFollowingNodes" presStyleLbl="node1" presStyleIdx="2" presStyleCnt="6">
        <dgm:presLayoutVars>
          <dgm:bulletEnabled val="1"/>
        </dgm:presLayoutVars>
      </dgm:prSet>
      <dgm:spPr/>
      <dgm:t>
        <a:bodyPr/>
        <a:lstStyle/>
        <a:p>
          <a:endParaRPr lang="en-US"/>
        </a:p>
      </dgm:t>
    </dgm:pt>
    <dgm:pt modelId="{D2162760-0CAC-433B-8A67-C85C5ECC4046}" type="pres">
      <dgm:prSet presAssocID="{10106D9C-3803-465C-A312-56C0AAE9438E}" presName="nodeFollowingNodes" presStyleLbl="node1" presStyleIdx="3" presStyleCnt="6">
        <dgm:presLayoutVars>
          <dgm:bulletEnabled val="1"/>
        </dgm:presLayoutVars>
      </dgm:prSet>
      <dgm:spPr/>
      <dgm:t>
        <a:bodyPr/>
        <a:lstStyle/>
        <a:p>
          <a:endParaRPr lang="en-US"/>
        </a:p>
      </dgm:t>
    </dgm:pt>
    <dgm:pt modelId="{23763790-7776-404B-A3F4-E719419B3E5B}" type="pres">
      <dgm:prSet presAssocID="{3D94493E-0BB2-48D1-91AF-AD0FDB296F79}" presName="nodeFollowingNodes" presStyleLbl="node1" presStyleIdx="4" presStyleCnt="6">
        <dgm:presLayoutVars>
          <dgm:bulletEnabled val="1"/>
        </dgm:presLayoutVars>
      </dgm:prSet>
      <dgm:spPr/>
      <dgm:t>
        <a:bodyPr/>
        <a:lstStyle/>
        <a:p>
          <a:endParaRPr lang="en-US"/>
        </a:p>
      </dgm:t>
    </dgm:pt>
    <dgm:pt modelId="{A366BC59-7D33-4399-A260-9314323645D7}" type="pres">
      <dgm:prSet presAssocID="{B5021766-8DB9-4E84-85DB-F364D73021CB}" presName="nodeFollowingNodes" presStyleLbl="node1" presStyleIdx="5" presStyleCnt="6">
        <dgm:presLayoutVars>
          <dgm:bulletEnabled val="1"/>
        </dgm:presLayoutVars>
      </dgm:prSet>
      <dgm:spPr/>
      <dgm:t>
        <a:bodyPr/>
        <a:lstStyle/>
        <a:p>
          <a:endParaRPr lang="en-US"/>
        </a:p>
      </dgm:t>
    </dgm:pt>
  </dgm:ptLst>
  <dgm:cxnLst>
    <dgm:cxn modelId="{4A09781C-B53E-4D6A-8469-14CC617DFF4B}" type="presOf" srcId="{B5021766-8DB9-4E84-85DB-F364D73021CB}" destId="{A366BC59-7D33-4399-A260-9314323645D7}" srcOrd="0" destOrd="0" presId="urn:microsoft.com/office/officeart/2005/8/layout/cycle3"/>
    <dgm:cxn modelId="{199650F0-B878-49F6-B46A-494CDA2E01C3}" type="presOf" srcId="{10106D9C-3803-465C-A312-56C0AAE9438E}" destId="{D2162760-0CAC-433B-8A67-C85C5ECC4046}" srcOrd="0" destOrd="0" presId="urn:microsoft.com/office/officeart/2005/8/layout/cycle3"/>
    <dgm:cxn modelId="{7CFC8A63-68B5-4BBF-B0DF-9453AAF75158}" srcId="{B24BC364-C414-4440-908C-56BDB54BE5AB}" destId="{10106D9C-3803-465C-A312-56C0AAE9438E}" srcOrd="3" destOrd="0" parTransId="{001A349F-4278-437C-B30D-F799E5D61FE3}" sibTransId="{D35E7B06-5481-4FF3-A1AA-E549BA646D7E}"/>
    <dgm:cxn modelId="{3D2561CC-F28C-4624-AEB9-2419C64D47EA}" srcId="{B24BC364-C414-4440-908C-56BDB54BE5AB}" destId="{3D94493E-0BB2-48D1-91AF-AD0FDB296F79}" srcOrd="4" destOrd="0" parTransId="{718846B8-4476-4916-B0F1-AA13B586D92F}" sibTransId="{B7F2F9E4-C240-4BA8-BF8B-F2E5AE0DE3E0}"/>
    <dgm:cxn modelId="{320D9EFA-3347-4126-9955-22D0472370C8}" srcId="{B24BC364-C414-4440-908C-56BDB54BE5AB}" destId="{4D1993B1-C930-45AA-B3B4-64B0A72A2863}" srcOrd="0" destOrd="0" parTransId="{6F090385-1FFA-4230-B05B-14DB2A1798CA}" sibTransId="{AB797687-057F-4256-80D7-33C814D66E97}"/>
    <dgm:cxn modelId="{347EE989-DAD0-48BA-BB35-08E9BEB37D3F}" srcId="{B24BC364-C414-4440-908C-56BDB54BE5AB}" destId="{76DCA63F-207E-4A2A-BE1C-D0E0A0284395}" srcOrd="1" destOrd="0" parTransId="{2A789423-BF04-4B96-9D97-FD9F0417A5FB}" sibTransId="{2E4AF2FC-317C-4794-83CC-598EDA77C363}"/>
    <dgm:cxn modelId="{A1DBCB14-977B-4C55-BBD1-9FB4DD691663}" type="presOf" srcId="{76DCA63F-207E-4A2A-BE1C-D0E0A0284395}" destId="{36FB8E5F-4E13-4964-879E-E2C64F39C6C5}" srcOrd="0" destOrd="0" presId="urn:microsoft.com/office/officeart/2005/8/layout/cycle3"/>
    <dgm:cxn modelId="{0DD5D452-A6C9-42FF-9CE5-8B50BCBB5509}" type="presOf" srcId="{3D94493E-0BB2-48D1-91AF-AD0FDB296F79}" destId="{23763790-7776-404B-A3F4-E719419B3E5B}" srcOrd="0" destOrd="0" presId="urn:microsoft.com/office/officeart/2005/8/layout/cycle3"/>
    <dgm:cxn modelId="{A82F4671-F176-4A35-98C1-4134A64A1A98}" srcId="{B24BC364-C414-4440-908C-56BDB54BE5AB}" destId="{B5021766-8DB9-4E84-85DB-F364D73021CB}" srcOrd="5" destOrd="0" parTransId="{61452C7F-A082-4A26-8011-A663C95E6D07}" sibTransId="{264D2269-817D-483A-8B9C-5A1BC4622CBC}"/>
    <dgm:cxn modelId="{69B5B2C0-CFC0-4AC9-A1AA-CD1E8C63E13A}" type="presOf" srcId="{400C79FE-D749-4FCA-A203-02F380AFA665}" destId="{A5ED4FA6-CAE8-4917-BF30-D34691A4CCA9}" srcOrd="0" destOrd="0" presId="urn:microsoft.com/office/officeart/2005/8/layout/cycle3"/>
    <dgm:cxn modelId="{1BC19AA2-4D87-43E4-ACAE-3681646CB47C}" type="presOf" srcId="{4D1993B1-C930-45AA-B3B4-64B0A72A2863}" destId="{D320C76C-AD3D-4FB0-9DBE-EC1BB386FC8F}" srcOrd="0" destOrd="0" presId="urn:microsoft.com/office/officeart/2005/8/layout/cycle3"/>
    <dgm:cxn modelId="{51AC6F24-976D-43F3-8F4D-B4926B910D08}" type="presOf" srcId="{B24BC364-C414-4440-908C-56BDB54BE5AB}" destId="{548ABFA3-ABA6-484E-BFC3-3E8A36A6E4C9}" srcOrd="0" destOrd="0" presId="urn:microsoft.com/office/officeart/2005/8/layout/cycle3"/>
    <dgm:cxn modelId="{15EFDE9B-9069-470A-AF8E-9C6EA5CA3BF9}" type="presOf" srcId="{AB797687-057F-4256-80D7-33C814D66E97}" destId="{38FDAE63-02C5-4EF0-AEFC-445D5A6CAE8A}" srcOrd="0" destOrd="0" presId="urn:microsoft.com/office/officeart/2005/8/layout/cycle3"/>
    <dgm:cxn modelId="{F5D79FA6-5145-4AEF-9151-1B58E2FD9CB7}" srcId="{B24BC364-C414-4440-908C-56BDB54BE5AB}" destId="{400C79FE-D749-4FCA-A203-02F380AFA665}" srcOrd="2" destOrd="0" parTransId="{09C7F2A1-B226-44AD-9447-111816DD0FBD}" sibTransId="{00727CD5-0E8B-406D-BC7F-4624F780F3FD}"/>
    <dgm:cxn modelId="{DAA2F617-B9E3-4C36-A829-27980D1B2890}" type="presParOf" srcId="{548ABFA3-ABA6-484E-BFC3-3E8A36A6E4C9}" destId="{9826BD83-2C11-4AB6-A604-D2C6B6A17226}" srcOrd="0" destOrd="0" presId="urn:microsoft.com/office/officeart/2005/8/layout/cycle3"/>
    <dgm:cxn modelId="{8C5BC7C4-88C7-42E3-BFAD-48523BC0D2B7}" type="presParOf" srcId="{9826BD83-2C11-4AB6-A604-D2C6B6A17226}" destId="{D320C76C-AD3D-4FB0-9DBE-EC1BB386FC8F}" srcOrd="0" destOrd="0" presId="urn:microsoft.com/office/officeart/2005/8/layout/cycle3"/>
    <dgm:cxn modelId="{60737141-4A2B-44BB-822A-1B63AA2BE90A}" type="presParOf" srcId="{9826BD83-2C11-4AB6-A604-D2C6B6A17226}" destId="{38FDAE63-02C5-4EF0-AEFC-445D5A6CAE8A}" srcOrd="1" destOrd="0" presId="urn:microsoft.com/office/officeart/2005/8/layout/cycle3"/>
    <dgm:cxn modelId="{769E13B9-300F-4CD7-9C5D-DB956AE10332}" type="presParOf" srcId="{9826BD83-2C11-4AB6-A604-D2C6B6A17226}" destId="{36FB8E5F-4E13-4964-879E-E2C64F39C6C5}" srcOrd="2" destOrd="0" presId="urn:microsoft.com/office/officeart/2005/8/layout/cycle3"/>
    <dgm:cxn modelId="{DC563DBE-FF81-4C9D-88BC-2078D10705FF}" type="presParOf" srcId="{9826BD83-2C11-4AB6-A604-D2C6B6A17226}" destId="{A5ED4FA6-CAE8-4917-BF30-D34691A4CCA9}" srcOrd="3" destOrd="0" presId="urn:microsoft.com/office/officeart/2005/8/layout/cycle3"/>
    <dgm:cxn modelId="{CF3D3A12-A0DD-48D3-B711-60D1D21FAE58}" type="presParOf" srcId="{9826BD83-2C11-4AB6-A604-D2C6B6A17226}" destId="{D2162760-0CAC-433B-8A67-C85C5ECC4046}" srcOrd="4" destOrd="0" presId="urn:microsoft.com/office/officeart/2005/8/layout/cycle3"/>
    <dgm:cxn modelId="{807356E0-383E-4F31-BD1E-FBE30D70F989}" type="presParOf" srcId="{9826BD83-2C11-4AB6-A604-D2C6B6A17226}" destId="{23763790-7776-404B-A3F4-E719419B3E5B}" srcOrd="5" destOrd="0" presId="urn:microsoft.com/office/officeart/2005/8/layout/cycle3"/>
    <dgm:cxn modelId="{E85DE78A-45D5-42C0-80B7-AD7174D266C6}" type="presParOf" srcId="{9826BD83-2C11-4AB6-A604-D2C6B6A17226}" destId="{A366BC59-7D33-4399-A260-9314323645D7}"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4BC364-C414-4440-908C-56BDB54BE5AB}"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en-IN"/>
        </a:p>
      </dgm:t>
    </dgm:pt>
    <dgm:pt modelId="{4D1993B1-C930-45AA-B3B4-64B0A72A2863}">
      <dgm:prSet phldrT="[Text]" custT="1"/>
      <dgm:spPr/>
      <dgm:t>
        <a:bodyPr/>
        <a:lstStyle/>
        <a:p>
          <a:r>
            <a:rPr lang="en-IN" sz="1700" dirty="0"/>
            <a:t>Project </a:t>
          </a:r>
          <a:r>
            <a:rPr lang="en-IN" sz="2000" dirty="0">
              <a:solidFill>
                <a:srgbClr val="FF0000"/>
              </a:solidFill>
            </a:rPr>
            <a:t>R</a:t>
          </a:r>
          <a:r>
            <a:rPr lang="en-IN" sz="1700" dirty="0"/>
            <a:t>eadiness</a:t>
          </a:r>
        </a:p>
      </dgm:t>
    </dgm:pt>
    <dgm:pt modelId="{6F090385-1FFA-4230-B05B-14DB2A1798CA}" type="parTrans" cxnId="{320D9EFA-3347-4126-9955-22D0472370C8}">
      <dgm:prSet/>
      <dgm:spPr/>
      <dgm:t>
        <a:bodyPr/>
        <a:lstStyle/>
        <a:p>
          <a:endParaRPr lang="en-IN"/>
        </a:p>
      </dgm:t>
    </dgm:pt>
    <dgm:pt modelId="{AB797687-057F-4256-80D7-33C814D66E97}" type="sibTrans" cxnId="{320D9EFA-3347-4126-9955-22D0472370C8}">
      <dgm:prSet/>
      <dgm:spPr/>
      <dgm:t>
        <a:bodyPr/>
        <a:lstStyle/>
        <a:p>
          <a:endParaRPr lang="en-IN"/>
        </a:p>
      </dgm:t>
    </dgm:pt>
    <dgm:pt modelId="{76DCA63F-207E-4A2A-BE1C-D0E0A0284395}">
      <dgm:prSet phldrT="[Text]" custT="1"/>
      <dgm:spPr/>
      <dgm:t>
        <a:bodyPr/>
        <a:lstStyle/>
        <a:p>
          <a:r>
            <a:rPr lang="en-IN" sz="1700" dirty="0"/>
            <a:t>D&amp;O </a:t>
          </a:r>
          <a:r>
            <a:rPr lang="en-IN" sz="2000" dirty="0">
              <a:solidFill>
                <a:srgbClr val="FF0000"/>
              </a:solidFill>
            </a:rPr>
            <a:t>A</a:t>
          </a:r>
          <a:r>
            <a:rPr lang="en-IN" sz="1700" dirty="0"/>
            <a:t>wareness</a:t>
          </a:r>
        </a:p>
      </dgm:t>
    </dgm:pt>
    <dgm:pt modelId="{2A789423-BF04-4B96-9D97-FD9F0417A5FB}" type="parTrans" cxnId="{347EE989-DAD0-48BA-BB35-08E9BEB37D3F}">
      <dgm:prSet/>
      <dgm:spPr/>
      <dgm:t>
        <a:bodyPr/>
        <a:lstStyle/>
        <a:p>
          <a:endParaRPr lang="en-IN"/>
        </a:p>
      </dgm:t>
    </dgm:pt>
    <dgm:pt modelId="{2E4AF2FC-317C-4794-83CC-598EDA77C363}" type="sibTrans" cxnId="{347EE989-DAD0-48BA-BB35-08E9BEB37D3F}">
      <dgm:prSet/>
      <dgm:spPr/>
      <dgm:t>
        <a:bodyPr/>
        <a:lstStyle/>
        <a:p>
          <a:endParaRPr lang="en-IN"/>
        </a:p>
      </dgm:t>
    </dgm:pt>
    <dgm:pt modelId="{400C79FE-D749-4FCA-A203-02F380AFA665}">
      <dgm:prSet phldrT="[Text]" custT="1"/>
      <dgm:spPr/>
      <dgm:t>
        <a:bodyPr/>
        <a:lstStyle/>
        <a:p>
          <a:r>
            <a:rPr lang="en-IN" sz="2000" dirty="0">
              <a:solidFill>
                <a:srgbClr val="FF0000"/>
              </a:solidFill>
            </a:rPr>
            <a:t>D</a:t>
          </a:r>
          <a:r>
            <a:rPr lang="en-IN" sz="1700" dirty="0"/>
            <a:t> &amp; O Design</a:t>
          </a:r>
        </a:p>
      </dgm:t>
    </dgm:pt>
    <dgm:pt modelId="{09C7F2A1-B226-44AD-9447-111816DD0FBD}" type="parTrans" cxnId="{F5D79FA6-5145-4AEF-9151-1B58E2FD9CB7}">
      <dgm:prSet/>
      <dgm:spPr/>
      <dgm:t>
        <a:bodyPr/>
        <a:lstStyle/>
        <a:p>
          <a:endParaRPr lang="en-IN"/>
        </a:p>
      </dgm:t>
    </dgm:pt>
    <dgm:pt modelId="{00727CD5-0E8B-406D-BC7F-4624F780F3FD}" type="sibTrans" cxnId="{F5D79FA6-5145-4AEF-9151-1B58E2FD9CB7}">
      <dgm:prSet/>
      <dgm:spPr/>
      <dgm:t>
        <a:bodyPr/>
        <a:lstStyle/>
        <a:p>
          <a:endParaRPr lang="en-IN"/>
        </a:p>
      </dgm:t>
    </dgm:pt>
    <dgm:pt modelId="{10106D9C-3803-465C-A312-56C0AAE9438E}">
      <dgm:prSet phldrT="[Text]" custT="1"/>
      <dgm:spPr/>
      <dgm:t>
        <a:bodyPr/>
        <a:lstStyle/>
        <a:p>
          <a:r>
            <a:rPr lang="en-IN" sz="1700" dirty="0"/>
            <a:t>Development </a:t>
          </a:r>
          <a:r>
            <a:rPr lang="en-IN" sz="2000" dirty="0">
              <a:solidFill>
                <a:srgbClr val="FF0000"/>
              </a:solidFill>
            </a:rPr>
            <a:t>A</a:t>
          </a:r>
          <a:r>
            <a:rPr lang="en-IN" sz="1700" dirty="0"/>
            <a:t>wareness</a:t>
          </a:r>
        </a:p>
      </dgm:t>
    </dgm:pt>
    <dgm:pt modelId="{001A349F-4278-437C-B30D-F799E5D61FE3}" type="parTrans" cxnId="{7CFC8A63-68B5-4BBF-B0DF-9453AAF75158}">
      <dgm:prSet/>
      <dgm:spPr/>
      <dgm:t>
        <a:bodyPr/>
        <a:lstStyle/>
        <a:p>
          <a:endParaRPr lang="en-IN"/>
        </a:p>
      </dgm:t>
    </dgm:pt>
    <dgm:pt modelId="{D35E7B06-5481-4FF3-A1AA-E549BA646D7E}" type="sibTrans" cxnId="{7CFC8A63-68B5-4BBF-B0DF-9453AAF75158}">
      <dgm:prSet/>
      <dgm:spPr/>
      <dgm:t>
        <a:bodyPr/>
        <a:lstStyle/>
        <a:p>
          <a:endParaRPr lang="en-IN"/>
        </a:p>
      </dgm:t>
    </dgm:pt>
    <dgm:pt modelId="{3D94493E-0BB2-48D1-91AF-AD0FDB296F79}">
      <dgm:prSet phldrT="[Text]" custT="1"/>
      <dgm:spPr/>
      <dgm:t>
        <a:bodyPr/>
        <a:lstStyle/>
        <a:p>
          <a:r>
            <a:rPr lang="en-IN" sz="1600" dirty="0"/>
            <a:t>D</a:t>
          </a:r>
          <a:r>
            <a:rPr lang="en-IN" sz="1700" dirty="0"/>
            <a:t>evelopment </a:t>
          </a:r>
          <a:r>
            <a:rPr lang="en-IN" sz="2000" dirty="0">
              <a:solidFill>
                <a:srgbClr val="FF0000"/>
              </a:solidFill>
            </a:rPr>
            <a:t>D</a:t>
          </a:r>
          <a:r>
            <a:rPr lang="en-IN" sz="1700" dirty="0"/>
            <a:t>elivery</a:t>
          </a:r>
        </a:p>
      </dgm:t>
    </dgm:pt>
    <dgm:pt modelId="{718846B8-4476-4916-B0F1-AA13B586D92F}" type="parTrans" cxnId="{3D2561CC-F28C-4624-AEB9-2419C64D47EA}">
      <dgm:prSet/>
      <dgm:spPr/>
      <dgm:t>
        <a:bodyPr/>
        <a:lstStyle/>
        <a:p>
          <a:endParaRPr lang="en-IN"/>
        </a:p>
      </dgm:t>
    </dgm:pt>
    <dgm:pt modelId="{B7F2F9E4-C240-4BA8-BF8B-F2E5AE0DE3E0}" type="sibTrans" cxnId="{3D2561CC-F28C-4624-AEB9-2419C64D47EA}">
      <dgm:prSet/>
      <dgm:spPr/>
      <dgm:t>
        <a:bodyPr/>
        <a:lstStyle/>
        <a:p>
          <a:endParaRPr lang="en-IN"/>
        </a:p>
      </dgm:t>
    </dgm:pt>
    <dgm:pt modelId="{B5021766-8DB9-4E84-85DB-F364D73021CB}">
      <dgm:prSet phldrT="[Text]" custT="1"/>
      <dgm:spPr/>
      <dgm:t>
        <a:bodyPr/>
        <a:lstStyle/>
        <a:p>
          <a:r>
            <a:rPr lang="en-IN" sz="1700" dirty="0"/>
            <a:t>Project </a:t>
          </a:r>
          <a:r>
            <a:rPr lang="en-IN" sz="2000" dirty="0">
              <a:solidFill>
                <a:srgbClr val="FF0000"/>
              </a:solidFill>
            </a:rPr>
            <a:t>R</a:t>
          </a:r>
          <a:r>
            <a:rPr lang="en-IN" sz="1700" dirty="0"/>
            <a:t>eview &amp; Acceptance</a:t>
          </a:r>
        </a:p>
      </dgm:t>
    </dgm:pt>
    <dgm:pt modelId="{61452C7F-A082-4A26-8011-A663C95E6D07}" type="parTrans" cxnId="{A82F4671-F176-4A35-98C1-4134A64A1A98}">
      <dgm:prSet/>
      <dgm:spPr/>
      <dgm:t>
        <a:bodyPr/>
        <a:lstStyle/>
        <a:p>
          <a:endParaRPr lang="en-IN"/>
        </a:p>
      </dgm:t>
    </dgm:pt>
    <dgm:pt modelId="{264D2269-817D-483A-8B9C-5A1BC4622CBC}" type="sibTrans" cxnId="{A82F4671-F176-4A35-98C1-4134A64A1A98}">
      <dgm:prSet/>
      <dgm:spPr/>
      <dgm:t>
        <a:bodyPr/>
        <a:lstStyle/>
        <a:p>
          <a:endParaRPr lang="en-IN"/>
        </a:p>
      </dgm:t>
    </dgm:pt>
    <dgm:pt modelId="{548ABFA3-ABA6-484E-BFC3-3E8A36A6E4C9}" type="pres">
      <dgm:prSet presAssocID="{B24BC364-C414-4440-908C-56BDB54BE5AB}" presName="Name0" presStyleCnt="0">
        <dgm:presLayoutVars>
          <dgm:dir/>
          <dgm:resizeHandles val="exact"/>
        </dgm:presLayoutVars>
      </dgm:prSet>
      <dgm:spPr/>
      <dgm:t>
        <a:bodyPr/>
        <a:lstStyle/>
        <a:p>
          <a:endParaRPr lang="en-US"/>
        </a:p>
      </dgm:t>
    </dgm:pt>
    <dgm:pt modelId="{9826BD83-2C11-4AB6-A604-D2C6B6A17226}" type="pres">
      <dgm:prSet presAssocID="{B24BC364-C414-4440-908C-56BDB54BE5AB}" presName="cycle" presStyleCnt="0"/>
      <dgm:spPr/>
    </dgm:pt>
    <dgm:pt modelId="{D320C76C-AD3D-4FB0-9DBE-EC1BB386FC8F}" type="pres">
      <dgm:prSet presAssocID="{4D1993B1-C930-45AA-B3B4-64B0A72A2863}" presName="nodeFirstNode" presStyleLbl="node1" presStyleIdx="0" presStyleCnt="6">
        <dgm:presLayoutVars>
          <dgm:bulletEnabled val="1"/>
        </dgm:presLayoutVars>
      </dgm:prSet>
      <dgm:spPr/>
      <dgm:t>
        <a:bodyPr/>
        <a:lstStyle/>
        <a:p>
          <a:endParaRPr lang="en-US"/>
        </a:p>
      </dgm:t>
    </dgm:pt>
    <dgm:pt modelId="{38FDAE63-02C5-4EF0-AEFC-445D5A6CAE8A}" type="pres">
      <dgm:prSet presAssocID="{AB797687-057F-4256-80D7-33C814D66E97}" presName="sibTransFirstNode" presStyleLbl="bgShp" presStyleIdx="0" presStyleCnt="1"/>
      <dgm:spPr/>
      <dgm:t>
        <a:bodyPr/>
        <a:lstStyle/>
        <a:p>
          <a:endParaRPr lang="en-US"/>
        </a:p>
      </dgm:t>
    </dgm:pt>
    <dgm:pt modelId="{36FB8E5F-4E13-4964-879E-E2C64F39C6C5}" type="pres">
      <dgm:prSet presAssocID="{76DCA63F-207E-4A2A-BE1C-D0E0A0284395}" presName="nodeFollowingNodes" presStyleLbl="node1" presStyleIdx="1" presStyleCnt="6">
        <dgm:presLayoutVars>
          <dgm:bulletEnabled val="1"/>
        </dgm:presLayoutVars>
      </dgm:prSet>
      <dgm:spPr/>
      <dgm:t>
        <a:bodyPr/>
        <a:lstStyle/>
        <a:p>
          <a:endParaRPr lang="en-US"/>
        </a:p>
      </dgm:t>
    </dgm:pt>
    <dgm:pt modelId="{A5ED4FA6-CAE8-4917-BF30-D34691A4CCA9}" type="pres">
      <dgm:prSet presAssocID="{400C79FE-D749-4FCA-A203-02F380AFA665}" presName="nodeFollowingNodes" presStyleLbl="node1" presStyleIdx="2" presStyleCnt="6">
        <dgm:presLayoutVars>
          <dgm:bulletEnabled val="1"/>
        </dgm:presLayoutVars>
      </dgm:prSet>
      <dgm:spPr/>
      <dgm:t>
        <a:bodyPr/>
        <a:lstStyle/>
        <a:p>
          <a:endParaRPr lang="en-US"/>
        </a:p>
      </dgm:t>
    </dgm:pt>
    <dgm:pt modelId="{D2162760-0CAC-433B-8A67-C85C5ECC4046}" type="pres">
      <dgm:prSet presAssocID="{10106D9C-3803-465C-A312-56C0AAE9438E}" presName="nodeFollowingNodes" presStyleLbl="node1" presStyleIdx="3" presStyleCnt="6">
        <dgm:presLayoutVars>
          <dgm:bulletEnabled val="1"/>
        </dgm:presLayoutVars>
      </dgm:prSet>
      <dgm:spPr/>
      <dgm:t>
        <a:bodyPr/>
        <a:lstStyle/>
        <a:p>
          <a:endParaRPr lang="en-US"/>
        </a:p>
      </dgm:t>
    </dgm:pt>
    <dgm:pt modelId="{23763790-7776-404B-A3F4-E719419B3E5B}" type="pres">
      <dgm:prSet presAssocID="{3D94493E-0BB2-48D1-91AF-AD0FDB296F79}" presName="nodeFollowingNodes" presStyleLbl="node1" presStyleIdx="4" presStyleCnt="6">
        <dgm:presLayoutVars>
          <dgm:bulletEnabled val="1"/>
        </dgm:presLayoutVars>
      </dgm:prSet>
      <dgm:spPr/>
      <dgm:t>
        <a:bodyPr/>
        <a:lstStyle/>
        <a:p>
          <a:endParaRPr lang="en-US"/>
        </a:p>
      </dgm:t>
    </dgm:pt>
    <dgm:pt modelId="{A366BC59-7D33-4399-A260-9314323645D7}" type="pres">
      <dgm:prSet presAssocID="{B5021766-8DB9-4E84-85DB-F364D73021CB}" presName="nodeFollowingNodes" presStyleLbl="node1" presStyleIdx="5" presStyleCnt="6">
        <dgm:presLayoutVars>
          <dgm:bulletEnabled val="1"/>
        </dgm:presLayoutVars>
      </dgm:prSet>
      <dgm:spPr/>
      <dgm:t>
        <a:bodyPr/>
        <a:lstStyle/>
        <a:p>
          <a:endParaRPr lang="en-US"/>
        </a:p>
      </dgm:t>
    </dgm:pt>
  </dgm:ptLst>
  <dgm:cxnLst>
    <dgm:cxn modelId="{4A09781C-B53E-4D6A-8469-14CC617DFF4B}" type="presOf" srcId="{B5021766-8DB9-4E84-85DB-F364D73021CB}" destId="{A366BC59-7D33-4399-A260-9314323645D7}" srcOrd="0" destOrd="0" presId="urn:microsoft.com/office/officeart/2005/8/layout/cycle3"/>
    <dgm:cxn modelId="{199650F0-B878-49F6-B46A-494CDA2E01C3}" type="presOf" srcId="{10106D9C-3803-465C-A312-56C0AAE9438E}" destId="{D2162760-0CAC-433B-8A67-C85C5ECC4046}" srcOrd="0" destOrd="0" presId="urn:microsoft.com/office/officeart/2005/8/layout/cycle3"/>
    <dgm:cxn modelId="{7CFC8A63-68B5-4BBF-B0DF-9453AAF75158}" srcId="{B24BC364-C414-4440-908C-56BDB54BE5AB}" destId="{10106D9C-3803-465C-A312-56C0AAE9438E}" srcOrd="3" destOrd="0" parTransId="{001A349F-4278-437C-B30D-F799E5D61FE3}" sibTransId="{D35E7B06-5481-4FF3-A1AA-E549BA646D7E}"/>
    <dgm:cxn modelId="{3D2561CC-F28C-4624-AEB9-2419C64D47EA}" srcId="{B24BC364-C414-4440-908C-56BDB54BE5AB}" destId="{3D94493E-0BB2-48D1-91AF-AD0FDB296F79}" srcOrd="4" destOrd="0" parTransId="{718846B8-4476-4916-B0F1-AA13B586D92F}" sibTransId="{B7F2F9E4-C240-4BA8-BF8B-F2E5AE0DE3E0}"/>
    <dgm:cxn modelId="{320D9EFA-3347-4126-9955-22D0472370C8}" srcId="{B24BC364-C414-4440-908C-56BDB54BE5AB}" destId="{4D1993B1-C930-45AA-B3B4-64B0A72A2863}" srcOrd="0" destOrd="0" parTransId="{6F090385-1FFA-4230-B05B-14DB2A1798CA}" sibTransId="{AB797687-057F-4256-80D7-33C814D66E97}"/>
    <dgm:cxn modelId="{347EE989-DAD0-48BA-BB35-08E9BEB37D3F}" srcId="{B24BC364-C414-4440-908C-56BDB54BE5AB}" destId="{76DCA63F-207E-4A2A-BE1C-D0E0A0284395}" srcOrd="1" destOrd="0" parTransId="{2A789423-BF04-4B96-9D97-FD9F0417A5FB}" sibTransId="{2E4AF2FC-317C-4794-83CC-598EDA77C363}"/>
    <dgm:cxn modelId="{A1DBCB14-977B-4C55-BBD1-9FB4DD691663}" type="presOf" srcId="{76DCA63F-207E-4A2A-BE1C-D0E0A0284395}" destId="{36FB8E5F-4E13-4964-879E-E2C64F39C6C5}" srcOrd="0" destOrd="0" presId="urn:microsoft.com/office/officeart/2005/8/layout/cycle3"/>
    <dgm:cxn modelId="{0DD5D452-A6C9-42FF-9CE5-8B50BCBB5509}" type="presOf" srcId="{3D94493E-0BB2-48D1-91AF-AD0FDB296F79}" destId="{23763790-7776-404B-A3F4-E719419B3E5B}" srcOrd="0" destOrd="0" presId="urn:microsoft.com/office/officeart/2005/8/layout/cycle3"/>
    <dgm:cxn modelId="{A82F4671-F176-4A35-98C1-4134A64A1A98}" srcId="{B24BC364-C414-4440-908C-56BDB54BE5AB}" destId="{B5021766-8DB9-4E84-85DB-F364D73021CB}" srcOrd="5" destOrd="0" parTransId="{61452C7F-A082-4A26-8011-A663C95E6D07}" sibTransId="{264D2269-817D-483A-8B9C-5A1BC4622CBC}"/>
    <dgm:cxn modelId="{69B5B2C0-CFC0-4AC9-A1AA-CD1E8C63E13A}" type="presOf" srcId="{400C79FE-D749-4FCA-A203-02F380AFA665}" destId="{A5ED4FA6-CAE8-4917-BF30-D34691A4CCA9}" srcOrd="0" destOrd="0" presId="urn:microsoft.com/office/officeart/2005/8/layout/cycle3"/>
    <dgm:cxn modelId="{1BC19AA2-4D87-43E4-ACAE-3681646CB47C}" type="presOf" srcId="{4D1993B1-C930-45AA-B3B4-64B0A72A2863}" destId="{D320C76C-AD3D-4FB0-9DBE-EC1BB386FC8F}" srcOrd="0" destOrd="0" presId="urn:microsoft.com/office/officeart/2005/8/layout/cycle3"/>
    <dgm:cxn modelId="{51AC6F24-976D-43F3-8F4D-B4926B910D08}" type="presOf" srcId="{B24BC364-C414-4440-908C-56BDB54BE5AB}" destId="{548ABFA3-ABA6-484E-BFC3-3E8A36A6E4C9}" srcOrd="0" destOrd="0" presId="urn:microsoft.com/office/officeart/2005/8/layout/cycle3"/>
    <dgm:cxn modelId="{15EFDE9B-9069-470A-AF8E-9C6EA5CA3BF9}" type="presOf" srcId="{AB797687-057F-4256-80D7-33C814D66E97}" destId="{38FDAE63-02C5-4EF0-AEFC-445D5A6CAE8A}" srcOrd="0" destOrd="0" presId="urn:microsoft.com/office/officeart/2005/8/layout/cycle3"/>
    <dgm:cxn modelId="{F5D79FA6-5145-4AEF-9151-1B58E2FD9CB7}" srcId="{B24BC364-C414-4440-908C-56BDB54BE5AB}" destId="{400C79FE-D749-4FCA-A203-02F380AFA665}" srcOrd="2" destOrd="0" parTransId="{09C7F2A1-B226-44AD-9447-111816DD0FBD}" sibTransId="{00727CD5-0E8B-406D-BC7F-4624F780F3FD}"/>
    <dgm:cxn modelId="{DAA2F617-B9E3-4C36-A829-27980D1B2890}" type="presParOf" srcId="{548ABFA3-ABA6-484E-BFC3-3E8A36A6E4C9}" destId="{9826BD83-2C11-4AB6-A604-D2C6B6A17226}" srcOrd="0" destOrd="0" presId="urn:microsoft.com/office/officeart/2005/8/layout/cycle3"/>
    <dgm:cxn modelId="{8C5BC7C4-88C7-42E3-BFAD-48523BC0D2B7}" type="presParOf" srcId="{9826BD83-2C11-4AB6-A604-D2C6B6A17226}" destId="{D320C76C-AD3D-4FB0-9DBE-EC1BB386FC8F}" srcOrd="0" destOrd="0" presId="urn:microsoft.com/office/officeart/2005/8/layout/cycle3"/>
    <dgm:cxn modelId="{60737141-4A2B-44BB-822A-1B63AA2BE90A}" type="presParOf" srcId="{9826BD83-2C11-4AB6-A604-D2C6B6A17226}" destId="{38FDAE63-02C5-4EF0-AEFC-445D5A6CAE8A}" srcOrd="1" destOrd="0" presId="urn:microsoft.com/office/officeart/2005/8/layout/cycle3"/>
    <dgm:cxn modelId="{769E13B9-300F-4CD7-9C5D-DB956AE10332}" type="presParOf" srcId="{9826BD83-2C11-4AB6-A604-D2C6B6A17226}" destId="{36FB8E5F-4E13-4964-879E-E2C64F39C6C5}" srcOrd="2" destOrd="0" presId="urn:microsoft.com/office/officeart/2005/8/layout/cycle3"/>
    <dgm:cxn modelId="{DC563DBE-FF81-4C9D-88BC-2078D10705FF}" type="presParOf" srcId="{9826BD83-2C11-4AB6-A604-D2C6B6A17226}" destId="{A5ED4FA6-CAE8-4917-BF30-D34691A4CCA9}" srcOrd="3" destOrd="0" presId="urn:microsoft.com/office/officeart/2005/8/layout/cycle3"/>
    <dgm:cxn modelId="{CF3D3A12-A0DD-48D3-B711-60D1D21FAE58}" type="presParOf" srcId="{9826BD83-2C11-4AB6-A604-D2C6B6A17226}" destId="{D2162760-0CAC-433B-8A67-C85C5ECC4046}" srcOrd="4" destOrd="0" presId="urn:microsoft.com/office/officeart/2005/8/layout/cycle3"/>
    <dgm:cxn modelId="{807356E0-383E-4F31-BD1E-FBE30D70F989}" type="presParOf" srcId="{9826BD83-2C11-4AB6-A604-D2C6B6A17226}" destId="{23763790-7776-404B-A3F4-E719419B3E5B}" srcOrd="5" destOrd="0" presId="urn:microsoft.com/office/officeart/2005/8/layout/cycle3"/>
    <dgm:cxn modelId="{E85DE78A-45D5-42C0-80B7-AD7174D266C6}" type="presParOf" srcId="{9826BD83-2C11-4AB6-A604-D2C6B6A17226}" destId="{A366BC59-7D33-4399-A260-9314323645D7}"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13CD10-CFDF-45E2-923E-B1ADF742FC20}" type="doc">
      <dgm:prSet loTypeId="urn:microsoft.com/office/officeart/2005/8/layout/process1" loCatId="process" qsTypeId="urn:microsoft.com/office/officeart/2005/8/quickstyle/simple1" qsCatId="simple" csTypeId="urn:microsoft.com/office/officeart/2005/8/colors/accent1_1" csCatId="accent1" phldr="1"/>
      <dgm:spPr/>
    </dgm:pt>
    <dgm:pt modelId="{750B1EFB-BE77-4F88-946C-32E0E768B664}">
      <dgm:prSet phldrT="[Text]"/>
      <dgm:spPr/>
      <dgm:t>
        <a:bodyPr/>
        <a:lstStyle/>
        <a:p>
          <a:r>
            <a:rPr lang="en-IN" dirty="0"/>
            <a:t>Study Requirements</a:t>
          </a:r>
        </a:p>
      </dgm:t>
    </dgm:pt>
    <dgm:pt modelId="{3C0D1A93-D69D-462A-9C28-57E21A7C6694}" type="parTrans" cxnId="{CD2BE6A8-9FF4-4D9C-A857-F07C0A673011}">
      <dgm:prSet/>
      <dgm:spPr/>
      <dgm:t>
        <a:bodyPr/>
        <a:lstStyle/>
        <a:p>
          <a:endParaRPr lang="en-IN"/>
        </a:p>
      </dgm:t>
    </dgm:pt>
    <dgm:pt modelId="{91153B78-0AD9-4D1A-B16A-749F8E6A8F7A}" type="sibTrans" cxnId="{CD2BE6A8-9FF4-4D9C-A857-F07C0A673011}">
      <dgm:prSet/>
      <dgm:spPr/>
      <dgm:t>
        <a:bodyPr/>
        <a:lstStyle/>
        <a:p>
          <a:endParaRPr lang="en-IN"/>
        </a:p>
      </dgm:t>
    </dgm:pt>
    <dgm:pt modelId="{DDC2BED6-A53C-4105-A851-BFB8D0A0848A}">
      <dgm:prSet phldrT="[Text]"/>
      <dgm:spPr/>
      <dgm:t>
        <a:bodyPr/>
        <a:lstStyle/>
        <a:p>
          <a:r>
            <a:rPr lang="en-IN" dirty="0"/>
            <a:t>Update Data Model</a:t>
          </a:r>
        </a:p>
      </dgm:t>
    </dgm:pt>
    <dgm:pt modelId="{984E71E1-734D-45B9-ACDB-38C7D4330436}" type="parTrans" cxnId="{42A166E5-2238-4B85-9F32-05DDC943DF5B}">
      <dgm:prSet/>
      <dgm:spPr/>
      <dgm:t>
        <a:bodyPr/>
        <a:lstStyle/>
        <a:p>
          <a:endParaRPr lang="en-IN"/>
        </a:p>
      </dgm:t>
    </dgm:pt>
    <dgm:pt modelId="{CEBB99DD-E333-435A-BC4A-54DE776B0FF8}" type="sibTrans" cxnId="{42A166E5-2238-4B85-9F32-05DDC943DF5B}">
      <dgm:prSet/>
      <dgm:spPr/>
      <dgm:t>
        <a:bodyPr/>
        <a:lstStyle/>
        <a:p>
          <a:endParaRPr lang="en-IN"/>
        </a:p>
      </dgm:t>
    </dgm:pt>
    <dgm:pt modelId="{2697509B-A9C7-413B-B5A4-8CBEC31F5450}">
      <dgm:prSet phldrT="[Text]"/>
      <dgm:spPr/>
      <dgm:t>
        <a:bodyPr/>
        <a:lstStyle/>
        <a:p>
          <a:r>
            <a:rPr lang="en-IN" dirty="0"/>
            <a:t>Update Unit Test Cases</a:t>
          </a:r>
        </a:p>
      </dgm:t>
    </dgm:pt>
    <dgm:pt modelId="{A6C298A6-BABA-4C90-A3CF-F5A3CD94BAAF}" type="parTrans" cxnId="{A7B49D27-6BBB-4ABB-96A1-085C1F32ECF7}">
      <dgm:prSet/>
      <dgm:spPr/>
      <dgm:t>
        <a:bodyPr/>
        <a:lstStyle/>
        <a:p>
          <a:endParaRPr lang="en-IN"/>
        </a:p>
      </dgm:t>
    </dgm:pt>
    <dgm:pt modelId="{D3C16CFB-75E0-49FC-95C3-98FF9A392A1C}" type="sibTrans" cxnId="{A7B49D27-6BBB-4ABB-96A1-085C1F32ECF7}">
      <dgm:prSet/>
      <dgm:spPr/>
      <dgm:t>
        <a:bodyPr/>
        <a:lstStyle/>
        <a:p>
          <a:endParaRPr lang="en-IN"/>
        </a:p>
      </dgm:t>
    </dgm:pt>
    <dgm:pt modelId="{0ABE6D3F-D46F-4C30-9AF9-8D0DB2B3EDE0}">
      <dgm:prSet phldrT="[Text]"/>
      <dgm:spPr/>
      <dgm:t>
        <a:bodyPr/>
        <a:lstStyle/>
        <a:p>
          <a:r>
            <a:rPr lang="en-IN" dirty="0"/>
            <a:t>Identify Service &amp; UI Changes</a:t>
          </a:r>
        </a:p>
      </dgm:t>
    </dgm:pt>
    <dgm:pt modelId="{F37B91C2-FBFA-49AA-87F7-0B9C586B9904}" type="parTrans" cxnId="{5751D830-3682-4609-A3D4-2DC46C9AE931}">
      <dgm:prSet/>
      <dgm:spPr/>
      <dgm:t>
        <a:bodyPr/>
        <a:lstStyle/>
        <a:p>
          <a:endParaRPr lang="en-IN"/>
        </a:p>
      </dgm:t>
    </dgm:pt>
    <dgm:pt modelId="{D9BE40A9-F687-4CBC-8502-929C205F384D}" type="sibTrans" cxnId="{5751D830-3682-4609-A3D4-2DC46C9AE931}">
      <dgm:prSet/>
      <dgm:spPr/>
      <dgm:t>
        <a:bodyPr/>
        <a:lstStyle/>
        <a:p>
          <a:endParaRPr lang="en-IN"/>
        </a:p>
      </dgm:t>
    </dgm:pt>
    <dgm:pt modelId="{35FA96A3-D4C6-4E0E-9DE6-2FECD6CE85C7}">
      <dgm:prSet phldrT="[Text]"/>
      <dgm:spPr/>
      <dgm:t>
        <a:bodyPr/>
        <a:lstStyle/>
        <a:p>
          <a:r>
            <a:rPr lang="en-IN" dirty="0"/>
            <a:t>Create Branch By Feature or Group Similar Features</a:t>
          </a:r>
        </a:p>
      </dgm:t>
    </dgm:pt>
    <dgm:pt modelId="{2B118202-59E2-42E0-9C03-CC96545C7686}" type="parTrans" cxnId="{96B937A7-CD4F-4380-AC04-5DA196B5923B}">
      <dgm:prSet/>
      <dgm:spPr/>
      <dgm:t>
        <a:bodyPr/>
        <a:lstStyle/>
        <a:p>
          <a:endParaRPr lang="en-IN"/>
        </a:p>
      </dgm:t>
    </dgm:pt>
    <dgm:pt modelId="{4575D311-FD43-4559-A210-D2E0C294F580}" type="sibTrans" cxnId="{96B937A7-CD4F-4380-AC04-5DA196B5923B}">
      <dgm:prSet/>
      <dgm:spPr/>
      <dgm:t>
        <a:bodyPr/>
        <a:lstStyle/>
        <a:p>
          <a:endParaRPr lang="en-IN"/>
        </a:p>
      </dgm:t>
    </dgm:pt>
    <dgm:pt modelId="{792F1682-3DCD-4EA8-9DB1-E62056CE866F}">
      <dgm:prSet phldrT="[Text]"/>
      <dgm:spPr>
        <a:solidFill>
          <a:schemeClr val="accent2"/>
        </a:solidFill>
      </dgm:spPr>
      <dgm:t>
        <a:bodyPr/>
        <a:lstStyle/>
        <a:p>
          <a:r>
            <a:rPr lang="en-IN" b="1" dirty="0">
              <a:solidFill>
                <a:schemeClr val="bg1"/>
              </a:solidFill>
            </a:rPr>
            <a:t>Design Download</a:t>
          </a:r>
        </a:p>
      </dgm:t>
    </dgm:pt>
    <dgm:pt modelId="{AD102AA5-7748-4EE4-ABD9-DB9F6BC8E059}" type="parTrans" cxnId="{AA8A0F64-61E6-4D89-9DFA-7C289159B5F7}">
      <dgm:prSet/>
      <dgm:spPr/>
      <dgm:t>
        <a:bodyPr/>
        <a:lstStyle/>
        <a:p>
          <a:endParaRPr lang="en-IN"/>
        </a:p>
      </dgm:t>
    </dgm:pt>
    <dgm:pt modelId="{CAD5D090-0638-4486-9812-087405D61935}" type="sibTrans" cxnId="{AA8A0F64-61E6-4D89-9DFA-7C289159B5F7}">
      <dgm:prSet/>
      <dgm:spPr/>
      <dgm:t>
        <a:bodyPr/>
        <a:lstStyle/>
        <a:p>
          <a:endParaRPr lang="en-IN"/>
        </a:p>
      </dgm:t>
    </dgm:pt>
    <dgm:pt modelId="{14D3CED8-607C-4BEF-BB0C-627C97F10EF2}">
      <dgm:prSet phldrT="[Text]"/>
      <dgm:spPr>
        <a:solidFill>
          <a:schemeClr val="accent2"/>
        </a:solidFill>
      </dgm:spPr>
      <dgm:t>
        <a:bodyPr/>
        <a:lstStyle/>
        <a:p>
          <a:r>
            <a:rPr lang="en-IN" b="1" dirty="0">
              <a:solidFill>
                <a:schemeClr val="bg1"/>
              </a:solidFill>
            </a:rPr>
            <a:t>FID</a:t>
          </a:r>
        </a:p>
      </dgm:t>
    </dgm:pt>
    <dgm:pt modelId="{E0605B65-2ABE-465B-8FBD-B8BDB1ED0DFE}" type="parTrans" cxnId="{D44FA3B1-D3FB-4E15-B7E8-97E800C2AFDC}">
      <dgm:prSet/>
      <dgm:spPr/>
      <dgm:t>
        <a:bodyPr/>
        <a:lstStyle/>
        <a:p>
          <a:endParaRPr lang="en-IN"/>
        </a:p>
      </dgm:t>
    </dgm:pt>
    <dgm:pt modelId="{D690DC74-00B9-43FF-ABC3-1B97405F39C2}" type="sibTrans" cxnId="{D44FA3B1-D3FB-4E15-B7E8-97E800C2AFDC}">
      <dgm:prSet/>
      <dgm:spPr/>
      <dgm:t>
        <a:bodyPr/>
        <a:lstStyle/>
        <a:p>
          <a:endParaRPr lang="en-IN"/>
        </a:p>
      </dgm:t>
    </dgm:pt>
    <dgm:pt modelId="{8AE2E9AF-C74E-40C0-B08C-1B6B1C9B2213}">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Review FID</a:t>
          </a:r>
        </a:p>
      </dgm:t>
    </dgm:pt>
    <dgm:pt modelId="{9CC63F27-30E6-43ED-8012-271F6FB187F7}" type="parTrans" cxnId="{9E4048B4-80BF-43A8-BD77-17F18B0C8AD5}">
      <dgm:prSet/>
      <dgm:spPr/>
      <dgm:t>
        <a:bodyPr/>
        <a:lstStyle/>
        <a:p>
          <a:endParaRPr lang="en-IN"/>
        </a:p>
      </dgm:t>
    </dgm:pt>
    <dgm:pt modelId="{79AEF1CC-F4DB-4EBC-B120-CE50EECEC1C1}" type="sibTrans" cxnId="{9E4048B4-80BF-43A8-BD77-17F18B0C8AD5}">
      <dgm:prSet/>
      <dgm:spPr/>
      <dgm:t>
        <a:bodyPr/>
        <a:lstStyle/>
        <a:p>
          <a:endParaRPr lang="en-IN"/>
        </a:p>
      </dgm:t>
    </dgm:pt>
    <dgm:pt modelId="{5D67196A-95C4-486A-89B1-F30B983E41F3}" type="pres">
      <dgm:prSet presAssocID="{9013CD10-CFDF-45E2-923E-B1ADF742FC20}" presName="Name0" presStyleCnt="0">
        <dgm:presLayoutVars>
          <dgm:dir/>
          <dgm:resizeHandles val="exact"/>
        </dgm:presLayoutVars>
      </dgm:prSet>
      <dgm:spPr/>
    </dgm:pt>
    <dgm:pt modelId="{5787876B-E4A8-47E3-9ACE-5B29CFB9FAE2}" type="pres">
      <dgm:prSet presAssocID="{792F1682-3DCD-4EA8-9DB1-E62056CE866F}" presName="node" presStyleLbl="node1" presStyleIdx="0" presStyleCnt="8" custLinFactNeighborY="11403">
        <dgm:presLayoutVars>
          <dgm:bulletEnabled val="1"/>
        </dgm:presLayoutVars>
      </dgm:prSet>
      <dgm:spPr/>
      <dgm:t>
        <a:bodyPr/>
        <a:lstStyle/>
        <a:p>
          <a:endParaRPr lang="en-US"/>
        </a:p>
      </dgm:t>
    </dgm:pt>
    <dgm:pt modelId="{B413224B-C714-45D6-BAA5-4C3601206DBA}" type="pres">
      <dgm:prSet presAssocID="{CAD5D090-0638-4486-9812-087405D61935}" presName="sibTrans" presStyleLbl="sibTrans2D1" presStyleIdx="0" presStyleCnt="7"/>
      <dgm:spPr/>
      <dgm:t>
        <a:bodyPr/>
        <a:lstStyle/>
        <a:p>
          <a:endParaRPr lang="en-US"/>
        </a:p>
      </dgm:t>
    </dgm:pt>
    <dgm:pt modelId="{1EC46799-D9F8-4683-930F-FE6FD5CA9E5B}" type="pres">
      <dgm:prSet presAssocID="{CAD5D090-0638-4486-9812-087405D61935}" presName="connectorText" presStyleLbl="sibTrans2D1" presStyleIdx="0" presStyleCnt="7"/>
      <dgm:spPr/>
      <dgm:t>
        <a:bodyPr/>
        <a:lstStyle/>
        <a:p>
          <a:endParaRPr lang="en-US"/>
        </a:p>
      </dgm:t>
    </dgm:pt>
    <dgm:pt modelId="{DCBFF030-5FA1-4FAA-918D-4F78C7EE4C95}" type="pres">
      <dgm:prSet presAssocID="{750B1EFB-BE77-4F88-946C-32E0E768B664}" presName="node" presStyleLbl="node1" presStyleIdx="1" presStyleCnt="8">
        <dgm:presLayoutVars>
          <dgm:bulletEnabled val="1"/>
        </dgm:presLayoutVars>
      </dgm:prSet>
      <dgm:spPr/>
      <dgm:t>
        <a:bodyPr/>
        <a:lstStyle/>
        <a:p>
          <a:endParaRPr lang="en-US"/>
        </a:p>
      </dgm:t>
    </dgm:pt>
    <dgm:pt modelId="{1D01B2FD-63AC-40A6-93BA-AE59EDBBAFD2}" type="pres">
      <dgm:prSet presAssocID="{91153B78-0AD9-4D1A-B16A-749F8E6A8F7A}" presName="sibTrans" presStyleLbl="sibTrans2D1" presStyleIdx="1" presStyleCnt="7"/>
      <dgm:spPr/>
      <dgm:t>
        <a:bodyPr/>
        <a:lstStyle/>
        <a:p>
          <a:endParaRPr lang="en-US"/>
        </a:p>
      </dgm:t>
    </dgm:pt>
    <dgm:pt modelId="{1D628EF2-0EB1-4602-B3C6-BF4045A81114}" type="pres">
      <dgm:prSet presAssocID="{91153B78-0AD9-4D1A-B16A-749F8E6A8F7A}" presName="connectorText" presStyleLbl="sibTrans2D1" presStyleIdx="1" presStyleCnt="7"/>
      <dgm:spPr/>
      <dgm:t>
        <a:bodyPr/>
        <a:lstStyle/>
        <a:p>
          <a:endParaRPr lang="en-US"/>
        </a:p>
      </dgm:t>
    </dgm:pt>
    <dgm:pt modelId="{07A37842-17AD-4552-93EB-EA5B437D79E2}" type="pres">
      <dgm:prSet presAssocID="{0ABE6D3F-D46F-4C30-9AF9-8D0DB2B3EDE0}" presName="node" presStyleLbl="node1" presStyleIdx="2" presStyleCnt="8">
        <dgm:presLayoutVars>
          <dgm:bulletEnabled val="1"/>
        </dgm:presLayoutVars>
      </dgm:prSet>
      <dgm:spPr/>
      <dgm:t>
        <a:bodyPr/>
        <a:lstStyle/>
        <a:p>
          <a:endParaRPr lang="en-US"/>
        </a:p>
      </dgm:t>
    </dgm:pt>
    <dgm:pt modelId="{FE5870F6-A752-4A7C-AEBA-1B1FB0E04B20}" type="pres">
      <dgm:prSet presAssocID="{D9BE40A9-F687-4CBC-8502-929C205F384D}" presName="sibTrans" presStyleLbl="sibTrans2D1" presStyleIdx="2" presStyleCnt="7"/>
      <dgm:spPr/>
      <dgm:t>
        <a:bodyPr/>
        <a:lstStyle/>
        <a:p>
          <a:endParaRPr lang="en-US"/>
        </a:p>
      </dgm:t>
    </dgm:pt>
    <dgm:pt modelId="{F064FA11-4C9C-40C5-9BD6-2BB6D616F3DA}" type="pres">
      <dgm:prSet presAssocID="{D9BE40A9-F687-4CBC-8502-929C205F384D}" presName="connectorText" presStyleLbl="sibTrans2D1" presStyleIdx="2" presStyleCnt="7"/>
      <dgm:spPr/>
      <dgm:t>
        <a:bodyPr/>
        <a:lstStyle/>
        <a:p>
          <a:endParaRPr lang="en-US"/>
        </a:p>
      </dgm:t>
    </dgm:pt>
    <dgm:pt modelId="{E8918AAE-3E9F-46F5-BBC6-0EE9DDC89A38}" type="pres">
      <dgm:prSet presAssocID="{DDC2BED6-A53C-4105-A851-BFB8D0A0848A}" presName="node" presStyleLbl="node1" presStyleIdx="3" presStyleCnt="8">
        <dgm:presLayoutVars>
          <dgm:bulletEnabled val="1"/>
        </dgm:presLayoutVars>
      </dgm:prSet>
      <dgm:spPr/>
      <dgm:t>
        <a:bodyPr/>
        <a:lstStyle/>
        <a:p>
          <a:endParaRPr lang="en-US"/>
        </a:p>
      </dgm:t>
    </dgm:pt>
    <dgm:pt modelId="{B4B9BB36-1831-4D11-B988-3D4A37A80475}" type="pres">
      <dgm:prSet presAssocID="{CEBB99DD-E333-435A-BC4A-54DE776B0FF8}" presName="sibTrans" presStyleLbl="sibTrans2D1" presStyleIdx="3" presStyleCnt="7"/>
      <dgm:spPr/>
      <dgm:t>
        <a:bodyPr/>
        <a:lstStyle/>
        <a:p>
          <a:endParaRPr lang="en-US"/>
        </a:p>
      </dgm:t>
    </dgm:pt>
    <dgm:pt modelId="{9CC58982-DCF1-49C6-B41D-55E5B0B601E5}" type="pres">
      <dgm:prSet presAssocID="{CEBB99DD-E333-435A-BC4A-54DE776B0FF8}" presName="connectorText" presStyleLbl="sibTrans2D1" presStyleIdx="3" presStyleCnt="7"/>
      <dgm:spPr/>
      <dgm:t>
        <a:bodyPr/>
        <a:lstStyle/>
        <a:p>
          <a:endParaRPr lang="en-US"/>
        </a:p>
      </dgm:t>
    </dgm:pt>
    <dgm:pt modelId="{E876F22D-3647-414E-8C8E-7F109F1EB95F}" type="pres">
      <dgm:prSet presAssocID="{2697509B-A9C7-413B-B5A4-8CBEC31F5450}" presName="node" presStyleLbl="node1" presStyleIdx="4" presStyleCnt="8">
        <dgm:presLayoutVars>
          <dgm:bulletEnabled val="1"/>
        </dgm:presLayoutVars>
      </dgm:prSet>
      <dgm:spPr/>
      <dgm:t>
        <a:bodyPr/>
        <a:lstStyle/>
        <a:p>
          <a:endParaRPr lang="en-US"/>
        </a:p>
      </dgm:t>
    </dgm:pt>
    <dgm:pt modelId="{0B16F60D-6771-4DC2-B8A4-9FB8E7FB5C93}" type="pres">
      <dgm:prSet presAssocID="{D3C16CFB-75E0-49FC-95C3-98FF9A392A1C}" presName="sibTrans" presStyleLbl="sibTrans2D1" presStyleIdx="4" presStyleCnt="7"/>
      <dgm:spPr/>
      <dgm:t>
        <a:bodyPr/>
        <a:lstStyle/>
        <a:p>
          <a:endParaRPr lang="en-US"/>
        </a:p>
      </dgm:t>
    </dgm:pt>
    <dgm:pt modelId="{5718CCBC-50A5-4EF9-AEEA-986D3D7C924D}" type="pres">
      <dgm:prSet presAssocID="{D3C16CFB-75E0-49FC-95C3-98FF9A392A1C}" presName="connectorText" presStyleLbl="sibTrans2D1" presStyleIdx="4" presStyleCnt="7"/>
      <dgm:spPr/>
      <dgm:t>
        <a:bodyPr/>
        <a:lstStyle/>
        <a:p>
          <a:endParaRPr lang="en-US"/>
        </a:p>
      </dgm:t>
    </dgm:pt>
    <dgm:pt modelId="{7F04C23C-9EBC-4E1D-B52E-CF8CED016DF1}" type="pres">
      <dgm:prSet presAssocID="{8AE2E9AF-C74E-40C0-B08C-1B6B1C9B2213}" presName="node" presStyleLbl="node1" presStyleIdx="5" presStyleCnt="8">
        <dgm:presLayoutVars>
          <dgm:bulletEnabled val="1"/>
        </dgm:presLayoutVars>
      </dgm:prSet>
      <dgm:spPr>
        <a:xfrm>
          <a:off x="5184376" y="21989"/>
          <a:ext cx="740087" cy="444052"/>
        </a:xfrm>
        <a:prstGeom prst="roundRect">
          <a:avLst>
            <a:gd name="adj" fmla="val 10000"/>
          </a:avLst>
        </a:prstGeom>
      </dgm:spPr>
      <dgm:t>
        <a:bodyPr/>
        <a:lstStyle/>
        <a:p>
          <a:endParaRPr lang="en-US"/>
        </a:p>
      </dgm:t>
    </dgm:pt>
    <dgm:pt modelId="{D82242AB-8CDD-443E-8BA5-C0ABA7E1EAFC}" type="pres">
      <dgm:prSet presAssocID="{79AEF1CC-F4DB-4EBC-B120-CE50EECEC1C1}" presName="sibTrans" presStyleLbl="sibTrans2D1" presStyleIdx="5" presStyleCnt="7"/>
      <dgm:spPr/>
      <dgm:t>
        <a:bodyPr/>
        <a:lstStyle/>
        <a:p>
          <a:endParaRPr lang="en-US"/>
        </a:p>
      </dgm:t>
    </dgm:pt>
    <dgm:pt modelId="{1D04DEEF-0928-40DA-AFED-DA546958ECA1}" type="pres">
      <dgm:prSet presAssocID="{79AEF1CC-F4DB-4EBC-B120-CE50EECEC1C1}" presName="connectorText" presStyleLbl="sibTrans2D1" presStyleIdx="5" presStyleCnt="7"/>
      <dgm:spPr/>
      <dgm:t>
        <a:bodyPr/>
        <a:lstStyle/>
        <a:p>
          <a:endParaRPr lang="en-US"/>
        </a:p>
      </dgm:t>
    </dgm:pt>
    <dgm:pt modelId="{4176807C-2249-4E96-BF0C-D69E5D93F0E8}" type="pres">
      <dgm:prSet presAssocID="{35FA96A3-D4C6-4E0E-9DE6-2FECD6CE85C7}" presName="node" presStyleLbl="node1" presStyleIdx="6" presStyleCnt="8">
        <dgm:presLayoutVars>
          <dgm:bulletEnabled val="1"/>
        </dgm:presLayoutVars>
      </dgm:prSet>
      <dgm:spPr/>
      <dgm:t>
        <a:bodyPr/>
        <a:lstStyle/>
        <a:p>
          <a:endParaRPr lang="en-US"/>
        </a:p>
      </dgm:t>
    </dgm:pt>
    <dgm:pt modelId="{3AA37FDD-1430-491E-9874-6978CFA50279}" type="pres">
      <dgm:prSet presAssocID="{4575D311-FD43-4559-A210-D2E0C294F580}" presName="sibTrans" presStyleLbl="sibTrans2D1" presStyleIdx="6" presStyleCnt="7"/>
      <dgm:spPr/>
      <dgm:t>
        <a:bodyPr/>
        <a:lstStyle/>
        <a:p>
          <a:endParaRPr lang="en-US"/>
        </a:p>
      </dgm:t>
    </dgm:pt>
    <dgm:pt modelId="{644E7D12-31CC-4319-99B7-5E8D8294C4C3}" type="pres">
      <dgm:prSet presAssocID="{4575D311-FD43-4559-A210-D2E0C294F580}" presName="connectorText" presStyleLbl="sibTrans2D1" presStyleIdx="6" presStyleCnt="7"/>
      <dgm:spPr/>
      <dgm:t>
        <a:bodyPr/>
        <a:lstStyle/>
        <a:p>
          <a:endParaRPr lang="en-US"/>
        </a:p>
      </dgm:t>
    </dgm:pt>
    <dgm:pt modelId="{09742BB6-E4A5-4475-BA50-989627A70EE8}" type="pres">
      <dgm:prSet presAssocID="{14D3CED8-607C-4BEF-BB0C-627C97F10EF2}" presName="node" presStyleLbl="node1" presStyleIdx="7" presStyleCnt="8" custScaleX="85650" custLinFactNeighborX="2766">
        <dgm:presLayoutVars>
          <dgm:bulletEnabled val="1"/>
        </dgm:presLayoutVars>
      </dgm:prSet>
      <dgm:spPr/>
      <dgm:t>
        <a:bodyPr/>
        <a:lstStyle/>
        <a:p>
          <a:endParaRPr lang="en-US"/>
        </a:p>
      </dgm:t>
    </dgm:pt>
  </dgm:ptLst>
  <dgm:cxnLst>
    <dgm:cxn modelId="{780CAB67-F79F-4CB5-9E92-26F51350D84A}" type="presOf" srcId="{792F1682-3DCD-4EA8-9DB1-E62056CE866F}" destId="{5787876B-E4A8-47E3-9ACE-5B29CFB9FAE2}" srcOrd="0" destOrd="0" presId="urn:microsoft.com/office/officeart/2005/8/layout/process1"/>
    <dgm:cxn modelId="{9E4048B4-80BF-43A8-BD77-17F18B0C8AD5}" srcId="{9013CD10-CFDF-45E2-923E-B1ADF742FC20}" destId="{8AE2E9AF-C74E-40C0-B08C-1B6B1C9B2213}" srcOrd="5" destOrd="0" parTransId="{9CC63F27-30E6-43ED-8012-271F6FB187F7}" sibTransId="{79AEF1CC-F4DB-4EBC-B120-CE50EECEC1C1}"/>
    <dgm:cxn modelId="{96B937A7-CD4F-4380-AC04-5DA196B5923B}" srcId="{9013CD10-CFDF-45E2-923E-B1ADF742FC20}" destId="{35FA96A3-D4C6-4E0E-9DE6-2FECD6CE85C7}" srcOrd="6" destOrd="0" parTransId="{2B118202-59E2-42E0-9C03-CC96545C7686}" sibTransId="{4575D311-FD43-4559-A210-D2E0C294F580}"/>
    <dgm:cxn modelId="{A7B49D27-6BBB-4ABB-96A1-085C1F32ECF7}" srcId="{9013CD10-CFDF-45E2-923E-B1ADF742FC20}" destId="{2697509B-A9C7-413B-B5A4-8CBEC31F5450}" srcOrd="4" destOrd="0" parTransId="{A6C298A6-BABA-4C90-A3CF-F5A3CD94BAAF}" sibTransId="{D3C16CFB-75E0-49FC-95C3-98FF9A392A1C}"/>
    <dgm:cxn modelId="{9BC20688-DCEC-4589-8234-DE14D5A5F2CD}" type="presOf" srcId="{14D3CED8-607C-4BEF-BB0C-627C97F10EF2}" destId="{09742BB6-E4A5-4475-BA50-989627A70EE8}" srcOrd="0" destOrd="0" presId="urn:microsoft.com/office/officeart/2005/8/layout/process1"/>
    <dgm:cxn modelId="{5751D830-3682-4609-A3D4-2DC46C9AE931}" srcId="{9013CD10-CFDF-45E2-923E-B1ADF742FC20}" destId="{0ABE6D3F-D46F-4C30-9AF9-8D0DB2B3EDE0}" srcOrd="2" destOrd="0" parTransId="{F37B91C2-FBFA-49AA-87F7-0B9C586B9904}" sibTransId="{D9BE40A9-F687-4CBC-8502-929C205F384D}"/>
    <dgm:cxn modelId="{4FE484D2-D470-4DE2-B86F-67A48F3A720B}" type="presOf" srcId="{D3C16CFB-75E0-49FC-95C3-98FF9A392A1C}" destId="{0B16F60D-6771-4DC2-B8A4-9FB8E7FB5C93}" srcOrd="0" destOrd="0" presId="urn:microsoft.com/office/officeart/2005/8/layout/process1"/>
    <dgm:cxn modelId="{25A72F75-9573-44B0-8B8E-C364D388EACD}" type="presOf" srcId="{D9BE40A9-F687-4CBC-8502-929C205F384D}" destId="{F064FA11-4C9C-40C5-9BD6-2BB6D616F3DA}" srcOrd="1" destOrd="0" presId="urn:microsoft.com/office/officeart/2005/8/layout/process1"/>
    <dgm:cxn modelId="{AA8A0F64-61E6-4D89-9DFA-7C289159B5F7}" srcId="{9013CD10-CFDF-45E2-923E-B1ADF742FC20}" destId="{792F1682-3DCD-4EA8-9DB1-E62056CE866F}" srcOrd="0" destOrd="0" parTransId="{AD102AA5-7748-4EE4-ABD9-DB9F6BC8E059}" sibTransId="{CAD5D090-0638-4486-9812-087405D61935}"/>
    <dgm:cxn modelId="{F71F485C-54AF-4864-BFAC-0061BCEBFB91}" type="presOf" srcId="{CAD5D090-0638-4486-9812-087405D61935}" destId="{B413224B-C714-45D6-BAA5-4C3601206DBA}" srcOrd="0" destOrd="0" presId="urn:microsoft.com/office/officeart/2005/8/layout/process1"/>
    <dgm:cxn modelId="{09C810FC-B06C-49CD-97F9-C33D26F01B94}" type="presOf" srcId="{4575D311-FD43-4559-A210-D2E0C294F580}" destId="{644E7D12-31CC-4319-99B7-5E8D8294C4C3}" srcOrd="1" destOrd="0" presId="urn:microsoft.com/office/officeart/2005/8/layout/process1"/>
    <dgm:cxn modelId="{42A166E5-2238-4B85-9F32-05DDC943DF5B}" srcId="{9013CD10-CFDF-45E2-923E-B1ADF742FC20}" destId="{DDC2BED6-A53C-4105-A851-BFB8D0A0848A}" srcOrd="3" destOrd="0" parTransId="{984E71E1-734D-45B9-ACDB-38C7D4330436}" sibTransId="{CEBB99DD-E333-435A-BC4A-54DE776B0FF8}"/>
    <dgm:cxn modelId="{E7BE627E-AB02-4468-B8CC-C74B04F46B8B}" type="presOf" srcId="{750B1EFB-BE77-4F88-946C-32E0E768B664}" destId="{DCBFF030-5FA1-4FAA-918D-4F78C7EE4C95}" srcOrd="0" destOrd="0" presId="urn:microsoft.com/office/officeart/2005/8/layout/process1"/>
    <dgm:cxn modelId="{03FA4550-B623-445F-B3AA-F933E4CE2C3F}" type="presOf" srcId="{DDC2BED6-A53C-4105-A851-BFB8D0A0848A}" destId="{E8918AAE-3E9F-46F5-BBC6-0EE9DDC89A38}" srcOrd="0" destOrd="0" presId="urn:microsoft.com/office/officeart/2005/8/layout/process1"/>
    <dgm:cxn modelId="{E0131B47-BBC7-4CBF-9BC0-7135F29EBB00}" type="presOf" srcId="{91153B78-0AD9-4D1A-B16A-749F8E6A8F7A}" destId="{1D01B2FD-63AC-40A6-93BA-AE59EDBBAFD2}" srcOrd="0" destOrd="0" presId="urn:microsoft.com/office/officeart/2005/8/layout/process1"/>
    <dgm:cxn modelId="{CD2BE6A8-9FF4-4D9C-A857-F07C0A673011}" srcId="{9013CD10-CFDF-45E2-923E-B1ADF742FC20}" destId="{750B1EFB-BE77-4F88-946C-32E0E768B664}" srcOrd="1" destOrd="0" parTransId="{3C0D1A93-D69D-462A-9C28-57E21A7C6694}" sibTransId="{91153B78-0AD9-4D1A-B16A-749F8E6A8F7A}"/>
    <dgm:cxn modelId="{AD43E062-9478-4B3B-BE1C-4B02744ED3B5}" type="presOf" srcId="{4575D311-FD43-4559-A210-D2E0C294F580}" destId="{3AA37FDD-1430-491E-9874-6978CFA50279}" srcOrd="0" destOrd="0" presId="urn:microsoft.com/office/officeart/2005/8/layout/process1"/>
    <dgm:cxn modelId="{4543DFF4-A60C-48B4-87DF-237AAA65F935}" type="presOf" srcId="{CEBB99DD-E333-435A-BC4A-54DE776B0FF8}" destId="{9CC58982-DCF1-49C6-B41D-55E5B0B601E5}" srcOrd="1" destOrd="0" presId="urn:microsoft.com/office/officeart/2005/8/layout/process1"/>
    <dgm:cxn modelId="{4787856E-2652-4209-B1CC-60A5BA1563F0}" type="presOf" srcId="{CAD5D090-0638-4486-9812-087405D61935}" destId="{1EC46799-D9F8-4683-930F-FE6FD5CA9E5B}" srcOrd="1" destOrd="0" presId="urn:microsoft.com/office/officeart/2005/8/layout/process1"/>
    <dgm:cxn modelId="{A915F0ED-F71C-42A4-9463-091B59CE6263}" type="presOf" srcId="{79AEF1CC-F4DB-4EBC-B120-CE50EECEC1C1}" destId="{D82242AB-8CDD-443E-8BA5-C0ABA7E1EAFC}" srcOrd="0" destOrd="0" presId="urn:microsoft.com/office/officeart/2005/8/layout/process1"/>
    <dgm:cxn modelId="{E8BD320F-D8C0-4125-A6D6-C912A56E8F2B}" type="presOf" srcId="{79AEF1CC-F4DB-4EBC-B120-CE50EECEC1C1}" destId="{1D04DEEF-0928-40DA-AFED-DA546958ECA1}" srcOrd="1" destOrd="0" presId="urn:microsoft.com/office/officeart/2005/8/layout/process1"/>
    <dgm:cxn modelId="{E09DDD46-58E1-45EF-887E-D422FA1C38E2}" type="presOf" srcId="{8AE2E9AF-C74E-40C0-B08C-1B6B1C9B2213}" destId="{7F04C23C-9EBC-4E1D-B52E-CF8CED016DF1}" srcOrd="0" destOrd="0" presId="urn:microsoft.com/office/officeart/2005/8/layout/process1"/>
    <dgm:cxn modelId="{DA45759B-44A9-430B-88F5-BDA015888697}" type="presOf" srcId="{9013CD10-CFDF-45E2-923E-B1ADF742FC20}" destId="{5D67196A-95C4-486A-89B1-F30B983E41F3}" srcOrd="0" destOrd="0" presId="urn:microsoft.com/office/officeart/2005/8/layout/process1"/>
    <dgm:cxn modelId="{7E996DD9-361C-41EE-8025-2336C56C4AD3}" type="presOf" srcId="{35FA96A3-D4C6-4E0E-9DE6-2FECD6CE85C7}" destId="{4176807C-2249-4E96-BF0C-D69E5D93F0E8}" srcOrd="0" destOrd="0" presId="urn:microsoft.com/office/officeart/2005/8/layout/process1"/>
    <dgm:cxn modelId="{69C698A2-0065-4578-B8C3-F755F8C96690}" type="presOf" srcId="{91153B78-0AD9-4D1A-B16A-749F8E6A8F7A}" destId="{1D628EF2-0EB1-4602-B3C6-BF4045A81114}" srcOrd="1" destOrd="0" presId="urn:microsoft.com/office/officeart/2005/8/layout/process1"/>
    <dgm:cxn modelId="{A046BED1-CE42-4C49-86FB-6BF438CE5FDC}" type="presOf" srcId="{D9BE40A9-F687-4CBC-8502-929C205F384D}" destId="{FE5870F6-A752-4A7C-AEBA-1B1FB0E04B20}" srcOrd="0" destOrd="0" presId="urn:microsoft.com/office/officeart/2005/8/layout/process1"/>
    <dgm:cxn modelId="{D44FA3B1-D3FB-4E15-B7E8-97E800C2AFDC}" srcId="{9013CD10-CFDF-45E2-923E-B1ADF742FC20}" destId="{14D3CED8-607C-4BEF-BB0C-627C97F10EF2}" srcOrd="7" destOrd="0" parTransId="{E0605B65-2ABE-465B-8FBD-B8BDB1ED0DFE}" sibTransId="{D690DC74-00B9-43FF-ABC3-1B97405F39C2}"/>
    <dgm:cxn modelId="{E8CB7F41-6899-499B-B42D-FA2D35553F1B}" type="presOf" srcId="{2697509B-A9C7-413B-B5A4-8CBEC31F5450}" destId="{E876F22D-3647-414E-8C8E-7F109F1EB95F}" srcOrd="0" destOrd="0" presId="urn:microsoft.com/office/officeart/2005/8/layout/process1"/>
    <dgm:cxn modelId="{210A7373-5838-4F0F-B6B9-42FA265A903F}" type="presOf" srcId="{0ABE6D3F-D46F-4C30-9AF9-8D0DB2B3EDE0}" destId="{07A37842-17AD-4552-93EB-EA5B437D79E2}" srcOrd="0" destOrd="0" presId="urn:microsoft.com/office/officeart/2005/8/layout/process1"/>
    <dgm:cxn modelId="{2574970A-3A93-4224-8310-E4ECF225D662}" type="presOf" srcId="{CEBB99DD-E333-435A-BC4A-54DE776B0FF8}" destId="{B4B9BB36-1831-4D11-B988-3D4A37A80475}" srcOrd="0" destOrd="0" presId="urn:microsoft.com/office/officeart/2005/8/layout/process1"/>
    <dgm:cxn modelId="{221F66DE-2367-42AE-9EE1-7E91C8DF2397}" type="presOf" srcId="{D3C16CFB-75E0-49FC-95C3-98FF9A392A1C}" destId="{5718CCBC-50A5-4EF9-AEEA-986D3D7C924D}" srcOrd="1" destOrd="0" presId="urn:microsoft.com/office/officeart/2005/8/layout/process1"/>
    <dgm:cxn modelId="{22E0D432-39E8-4FD9-911C-03C181E4E87E}" type="presParOf" srcId="{5D67196A-95C4-486A-89B1-F30B983E41F3}" destId="{5787876B-E4A8-47E3-9ACE-5B29CFB9FAE2}" srcOrd="0" destOrd="0" presId="urn:microsoft.com/office/officeart/2005/8/layout/process1"/>
    <dgm:cxn modelId="{DC7CF01C-8F52-4A77-B8A4-F9E36EE444D5}" type="presParOf" srcId="{5D67196A-95C4-486A-89B1-F30B983E41F3}" destId="{B413224B-C714-45D6-BAA5-4C3601206DBA}" srcOrd="1" destOrd="0" presId="urn:microsoft.com/office/officeart/2005/8/layout/process1"/>
    <dgm:cxn modelId="{3A00CC30-B17A-4968-975F-362D3FDE8A8C}" type="presParOf" srcId="{B413224B-C714-45D6-BAA5-4C3601206DBA}" destId="{1EC46799-D9F8-4683-930F-FE6FD5CA9E5B}" srcOrd="0" destOrd="0" presId="urn:microsoft.com/office/officeart/2005/8/layout/process1"/>
    <dgm:cxn modelId="{65799727-7419-44B0-A530-8E8A462ECBEB}" type="presParOf" srcId="{5D67196A-95C4-486A-89B1-F30B983E41F3}" destId="{DCBFF030-5FA1-4FAA-918D-4F78C7EE4C95}" srcOrd="2" destOrd="0" presId="urn:microsoft.com/office/officeart/2005/8/layout/process1"/>
    <dgm:cxn modelId="{C6B3A6A3-33D8-4ABF-86FA-D27D6A470662}" type="presParOf" srcId="{5D67196A-95C4-486A-89B1-F30B983E41F3}" destId="{1D01B2FD-63AC-40A6-93BA-AE59EDBBAFD2}" srcOrd="3" destOrd="0" presId="urn:microsoft.com/office/officeart/2005/8/layout/process1"/>
    <dgm:cxn modelId="{C51BB7A7-722E-42E6-8EE5-EF54066B13D9}" type="presParOf" srcId="{1D01B2FD-63AC-40A6-93BA-AE59EDBBAFD2}" destId="{1D628EF2-0EB1-4602-B3C6-BF4045A81114}" srcOrd="0" destOrd="0" presId="urn:microsoft.com/office/officeart/2005/8/layout/process1"/>
    <dgm:cxn modelId="{1ED296D6-9BD3-4D66-B7CC-2BC015B565FB}" type="presParOf" srcId="{5D67196A-95C4-486A-89B1-F30B983E41F3}" destId="{07A37842-17AD-4552-93EB-EA5B437D79E2}" srcOrd="4" destOrd="0" presId="urn:microsoft.com/office/officeart/2005/8/layout/process1"/>
    <dgm:cxn modelId="{4BA6A565-0D7E-4DC5-8650-06F578E241C3}" type="presParOf" srcId="{5D67196A-95C4-486A-89B1-F30B983E41F3}" destId="{FE5870F6-A752-4A7C-AEBA-1B1FB0E04B20}" srcOrd="5" destOrd="0" presId="urn:microsoft.com/office/officeart/2005/8/layout/process1"/>
    <dgm:cxn modelId="{A6854F16-D5DA-435E-A06F-199013DBA47D}" type="presParOf" srcId="{FE5870F6-A752-4A7C-AEBA-1B1FB0E04B20}" destId="{F064FA11-4C9C-40C5-9BD6-2BB6D616F3DA}" srcOrd="0" destOrd="0" presId="urn:microsoft.com/office/officeart/2005/8/layout/process1"/>
    <dgm:cxn modelId="{8CD8BD2B-FABD-4296-8E8B-455E55AFA8AC}" type="presParOf" srcId="{5D67196A-95C4-486A-89B1-F30B983E41F3}" destId="{E8918AAE-3E9F-46F5-BBC6-0EE9DDC89A38}" srcOrd="6" destOrd="0" presId="urn:microsoft.com/office/officeart/2005/8/layout/process1"/>
    <dgm:cxn modelId="{88168F84-8D0B-40AC-BBB4-DA1FA7405963}" type="presParOf" srcId="{5D67196A-95C4-486A-89B1-F30B983E41F3}" destId="{B4B9BB36-1831-4D11-B988-3D4A37A80475}" srcOrd="7" destOrd="0" presId="urn:microsoft.com/office/officeart/2005/8/layout/process1"/>
    <dgm:cxn modelId="{3BDCB46D-E156-48A5-95D2-723910DAC507}" type="presParOf" srcId="{B4B9BB36-1831-4D11-B988-3D4A37A80475}" destId="{9CC58982-DCF1-49C6-B41D-55E5B0B601E5}" srcOrd="0" destOrd="0" presId="urn:microsoft.com/office/officeart/2005/8/layout/process1"/>
    <dgm:cxn modelId="{0871F51A-810D-4C10-A1DA-69CD44D212A3}" type="presParOf" srcId="{5D67196A-95C4-486A-89B1-F30B983E41F3}" destId="{E876F22D-3647-414E-8C8E-7F109F1EB95F}" srcOrd="8" destOrd="0" presId="urn:microsoft.com/office/officeart/2005/8/layout/process1"/>
    <dgm:cxn modelId="{82D22826-C5DA-4E25-AD92-A4F0F07BFAB9}" type="presParOf" srcId="{5D67196A-95C4-486A-89B1-F30B983E41F3}" destId="{0B16F60D-6771-4DC2-B8A4-9FB8E7FB5C93}" srcOrd="9" destOrd="0" presId="urn:microsoft.com/office/officeart/2005/8/layout/process1"/>
    <dgm:cxn modelId="{6E66EE46-0A99-43D3-A2B1-3989A59E54F8}" type="presParOf" srcId="{0B16F60D-6771-4DC2-B8A4-9FB8E7FB5C93}" destId="{5718CCBC-50A5-4EF9-AEEA-986D3D7C924D}" srcOrd="0" destOrd="0" presId="urn:microsoft.com/office/officeart/2005/8/layout/process1"/>
    <dgm:cxn modelId="{0F0C2715-B9F5-47F3-AD80-725DDF681AC0}" type="presParOf" srcId="{5D67196A-95C4-486A-89B1-F30B983E41F3}" destId="{7F04C23C-9EBC-4E1D-B52E-CF8CED016DF1}" srcOrd="10" destOrd="0" presId="urn:microsoft.com/office/officeart/2005/8/layout/process1"/>
    <dgm:cxn modelId="{A61F40F7-7A9B-4C61-BBB0-17B8848F39DA}" type="presParOf" srcId="{5D67196A-95C4-486A-89B1-F30B983E41F3}" destId="{D82242AB-8CDD-443E-8BA5-C0ABA7E1EAFC}" srcOrd="11" destOrd="0" presId="urn:microsoft.com/office/officeart/2005/8/layout/process1"/>
    <dgm:cxn modelId="{B56B7C4C-4CE8-4FF3-B7CB-F0BBB4BED2E8}" type="presParOf" srcId="{D82242AB-8CDD-443E-8BA5-C0ABA7E1EAFC}" destId="{1D04DEEF-0928-40DA-AFED-DA546958ECA1}" srcOrd="0" destOrd="0" presId="urn:microsoft.com/office/officeart/2005/8/layout/process1"/>
    <dgm:cxn modelId="{39F0D39D-87E0-475D-A6A3-ED472AAE68BE}" type="presParOf" srcId="{5D67196A-95C4-486A-89B1-F30B983E41F3}" destId="{4176807C-2249-4E96-BF0C-D69E5D93F0E8}" srcOrd="12" destOrd="0" presId="urn:microsoft.com/office/officeart/2005/8/layout/process1"/>
    <dgm:cxn modelId="{7196A9BF-DD96-433B-A252-74EAA712FE29}" type="presParOf" srcId="{5D67196A-95C4-486A-89B1-F30B983E41F3}" destId="{3AA37FDD-1430-491E-9874-6978CFA50279}" srcOrd="13" destOrd="0" presId="urn:microsoft.com/office/officeart/2005/8/layout/process1"/>
    <dgm:cxn modelId="{C0B405B1-784F-42C8-AB51-6B49C4808322}" type="presParOf" srcId="{3AA37FDD-1430-491E-9874-6978CFA50279}" destId="{644E7D12-31CC-4319-99B7-5E8D8294C4C3}" srcOrd="0" destOrd="0" presId="urn:microsoft.com/office/officeart/2005/8/layout/process1"/>
    <dgm:cxn modelId="{289B6140-8AFA-49CD-959E-19693B7B6697}" type="presParOf" srcId="{5D67196A-95C4-486A-89B1-F30B983E41F3}" destId="{09742BB6-E4A5-4475-BA50-989627A70EE8}" srcOrd="14"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13CD10-CFDF-45E2-923E-B1ADF742FC20}" type="doc">
      <dgm:prSet loTypeId="urn:microsoft.com/office/officeart/2005/8/layout/process1" loCatId="process" qsTypeId="urn:microsoft.com/office/officeart/2005/8/quickstyle/simple1" qsCatId="simple" csTypeId="urn:microsoft.com/office/officeart/2005/8/colors/accent1_1" csCatId="accent1" phldr="1"/>
      <dgm:spPr/>
    </dgm:pt>
    <dgm:pt modelId="{750B1EFB-BE77-4F88-946C-32E0E768B664}">
      <dgm:prSet phldrT="[Text]"/>
      <dgm:spPr/>
      <dgm:t>
        <a:bodyPr/>
        <a:lstStyle/>
        <a:p>
          <a:r>
            <a:rPr lang="en-IN" dirty="0"/>
            <a:t>Implement Service &amp; UI Changes</a:t>
          </a:r>
        </a:p>
      </dgm:t>
    </dgm:pt>
    <dgm:pt modelId="{3C0D1A93-D69D-462A-9C28-57E21A7C6694}" type="parTrans" cxnId="{CD2BE6A8-9FF4-4D9C-A857-F07C0A673011}">
      <dgm:prSet/>
      <dgm:spPr/>
      <dgm:t>
        <a:bodyPr/>
        <a:lstStyle/>
        <a:p>
          <a:endParaRPr lang="en-IN"/>
        </a:p>
      </dgm:t>
    </dgm:pt>
    <dgm:pt modelId="{91153B78-0AD9-4D1A-B16A-749F8E6A8F7A}" type="sibTrans" cxnId="{CD2BE6A8-9FF4-4D9C-A857-F07C0A673011}">
      <dgm:prSet/>
      <dgm:spPr/>
      <dgm:t>
        <a:bodyPr/>
        <a:lstStyle/>
        <a:p>
          <a:endParaRPr lang="en-IN"/>
        </a:p>
      </dgm:t>
    </dgm:pt>
    <dgm:pt modelId="{2697509B-A9C7-413B-B5A4-8CBEC31F5450}">
      <dgm:prSet phldrT="[Text]"/>
      <dgm:spPr/>
      <dgm:t>
        <a:bodyPr/>
        <a:lstStyle/>
        <a:p>
          <a:r>
            <a:rPr lang="en-IN" dirty="0"/>
            <a:t>Commit Code to Feature/Defect Branch</a:t>
          </a:r>
        </a:p>
      </dgm:t>
    </dgm:pt>
    <dgm:pt modelId="{A6C298A6-BABA-4C90-A3CF-F5A3CD94BAAF}" type="parTrans" cxnId="{A7B49D27-6BBB-4ABB-96A1-085C1F32ECF7}">
      <dgm:prSet/>
      <dgm:spPr/>
      <dgm:t>
        <a:bodyPr/>
        <a:lstStyle/>
        <a:p>
          <a:endParaRPr lang="en-IN"/>
        </a:p>
      </dgm:t>
    </dgm:pt>
    <dgm:pt modelId="{D3C16CFB-75E0-49FC-95C3-98FF9A392A1C}" type="sibTrans" cxnId="{A7B49D27-6BBB-4ABB-96A1-085C1F32ECF7}">
      <dgm:prSet/>
      <dgm:spPr/>
      <dgm:t>
        <a:bodyPr/>
        <a:lstStyle/>
        <a:p>
          <a:endParaRPr lang="en-IN"/>
        </a:p>
      </dgm:t>
    </dgm:pt>
    <dgm:pt modelId="{0ABE6D3F-D46F-4C30-9AF9-8D0DB2B3EDE0}">
      <dgm:prSet phldrT="[Text]"/>
      <dgm:spPr/>
      <dgm:t>
        <a:bodyPr/>
        <a:lstStyle/>
        <a:p>
          <a:r>
            <a:rPr lang="en-IN" dirty="0"/>
            <a:t>Back End Code </a:t>
          </a:r>
        </a:p>
      </dgm:t>
    </dgm:pt>
    <dgm:pt modelId="{F37B91C2-FBFA-49AA-87F7-0B9C586B9904}" type="parTrans" cxnId="{5751D830-3682-4609-A3D4-2DC46C9AE931}">
      <dgm:prSet/>
      <dgm:spPr/>
      <dgm:t>
        <a:bodyPr/>
        <a:lstStyle/>
        <a:p>
          <a:endParaRPr lang="en-IN"/>
        </a:p>
      </dgm:t>
    </dgm:pt>
    <dgm:pt modelId="{D9BE40A9-F687-4CBC-8502-929C205F384D}" type="sibTrans" cxnId="{5751D830-3682-4609-A3D4-2DC46C9AE931}">
      <dgm:prSet/>
      <dgm:spPr/>
      <dgm:t>
        <a:bodyPr/>
        <a:lstStyle/>
        <a:p>
          <a:endParaRPr lang="en-IN"/>
        </a:p>
      </dgm:t>
    </dgm:pt>
    <dgm:pt modelId="{6054B79B-51E5-4999-B384-AC10727780F9}">
      <dgm:prSet phldrT="[Text]"/>
      <dgm:spPr/>
      <dgm:t>
        <a:bodyPr/>
        <a:lstStyle/>
        <a:p>
          <a:r>
            <a:rPr lang="en-IN" dirty="0"/>
            <a:t>Run Static Code Analyzer &amp; Resolve any Findings (Self)</a:t>
          </a:r>
        </a:p>
      </dgm:t>
    </dgm:pt>
    <dgm:pt modelId="{28F06CDF-931B-44DD-88C0-BEA3C1BF72E7}" type="parTrans" cxnId="{F644CC3A-75B2-41AF-BB04-D62423FCDC90}">
      <dgm:prSet/>
      <dgm:spPr/>
      <dgm:t>
        <a:bodyPr/>
        <a:lstStyle/>
        <a:p>
          <a:endParaRPr lang="en-IN"/>
        </a:p>
      </dgm:t>
    </dgm:pt>
    <dgm:pt modelId="{A78425C7-F581-4534-B306-22E0EEEBEF1E}" type="sibTrans" cxnId="{F644CC3A-75B2-41AF-BB04-D62423FCDC90}">
      <dgm:prSet/>
      <dgm:spPr/>
      <dgm:t>
        <a:bodyPr/>
        <a:lstStyle/>
        <a:p>
          <a:endParaRPr lang="en-IN"/>
        </a:p>
      </dgm:t>
    </dgm:pt>
    <dgm:pt modelId="{70604DAC-33E2-4391-BBA6-FA070362C80F}">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Raise Merge Request</a:t>
          </a:r>
        </a:p>
      </dgm:t>
    </dgm:pt>
    <dgm:pt modelId="{86A5AD19-97CA-49BB-B051-59E963F5BCFD}" type="parTrans" cxnId="{B3BE5051-7C77-43F3-BB46-F9D29811EACD}">
      <dgm:prSet/>
      <dgm:spPr/>
      <dgm:t>
        <a:bodyPr/>
        <a:lstStyle/>
        <a:p>
          <a:endParaRPr lang="en-IN"/>
        </a:p>
      </dgm:t>
    </dgm:pt>
    <dgm:pt modelId="{E4C46EF4-2BB6-4DA4-85D0-6829777DDFB6}" type="sibTrans" cxnId="{B3BE5051-7C77-43F3-BB46-F9D29811EACD}">
      <dgm:prSet/>
      <dgm:spPr/>
      <dgm:t>
        <a:bodyPr/>
        <a:lstStyle/>
        <a:p>
          <a:endParaRPr lang="en-IN"/>
        </a:p>
      </dgm:t>
    </dgm:pt>
    <dgm:pt modelId="{05D39C7A-7CC3-46CE-8AAF-2844E7757703}">
      <dgm:prSet phldrT="[Text]"/>
      <dgm:spPr>
        <a:solidFill>
          <a:schemeClr val="accent2"/>
        </a:solidFill>
      </dgm:spPr>
      <dgm:t>
        <a:bodyPr/>
        <a:lstStyle/>
        <a:p>
          <a:r>
            <a:rPr lang="en-IN" b="1" dirty="0">
              <a:solidFill>
                <a:schemeClr val="bg1"/>
              </a:solidFill>
            </a:rPr>
            <a:t>FID</a:t>
          </a:r>
        </a:p>
      </dgm:t>
    </dgm:pt>
    <dgm:pt modelId="{3868A1AA-40C8-4BCB-B412-61269BC48B46}" type="parTrans" cxnId="{5976BFD2-FC7A-4BBF-8F3B-A480BBFC9FAA}">
      <dgm:prSet/>
      <dgm:spPr/>
      <dgm:t>
        <a:bodyPr/>
        <a:lstStyle/>
        <a:p>
          <a:endParaRPr lang="en-IN"/>
        </a:p>
      </dgm:t>
    </dgm:pt>
    <dgm:pt modelId="{7878F799-0522-4D97-BB75-5CFDB86FB733}" type="sibTrans" cxnId="{5976BFD2-FC7A-4BBF-8F3B-A480BBFC9FAA}">
      <dgm:prSet/>
      <dgm:spPr/>
      <dgm:t>
        <a:bodyPr/>
        <a:lstStyle/>
        <a:p>
          <a:endParaRPr lang="en-IN"/>
        </a:p>
      </dgm:t>
    </dgm:pt>
    <dgm:pt modelId="{0C188C4D-F6A6-429C-9A52-BA6C7E07EF56}">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Code Review By Maintainer</a:t>
          </a:r>
        </a:p>
      </dgm:t>
    </dgm:pt>
    <dgm:pt modelId="{0D5730EF-BFCC-4D33-81FE-E6CF82FEA019}" type="parTrans" cxnId="{3E1E7E90-67ED-4AF2-A353-8A11F6F02125}">
      <dgm:prSet/>
      <dgm:spPr/>
      <dgm:t>
        <a:bodyPr/>
        <a:lstStyle/>
        <a:p>
          <a:endParaRPr lang="en-IN"/>
        </a:p>
      </dgm:t>
    </dgm:pt>
    <dgm:pt modelId="{DFD969AB-F9DE-4E13-84FA-E10027391DB7}" type="sibTrans" cxnId="{3E1E7E90-67ED-4AF2-A353-8A11F6F02125}">
      <dgm:prSet/>
      <dgm:spPr/>
      <dgm:t>
        <a:bodyPr/>
        <a:lstStyle/>
        <a:p>
          <a:endParaRPr lang="en-IN"/>
        </a:p>
      </dgm:t>
    </dgm:pt>
    <dgm:pt modelId="{FC03DF23-DFE8-4C81-B5AB-8E0278CD0DE4}">
      <dgm:prSet phldrT="[Text]"/>
      <dgm:spPr>
        <a:solidFill>
          <a:schemeClr val="accent2"/>
        </a:solidFill>
      </dgm:spPr>
      <dgm:t>
        <a:bodyPr/>
        <a:lstStyle/>
        <a:p>
          <a:r>
            <a:rPr lang="en-IN" b="1" dirty="0">
              <a:solidFill>
                <a:schemeClr val="bg1"/>
              </a:solidFill>
            </a:rPr>
            <a:t>Approve Merge Request (MR)</a:t>
          </a:r>
        </a:p>
      </dgm:t>
    </dgm:pt>
    <dgm:pt modelId="{BE4DF042-C2A5-4DA0-ACB5-AA3D2A674DA6}" type="parTrans" cxnId="{34BEF537-F286-44DB-BD07-F1D3F2EF2794}">
      <dgm:prSet/>
      <dgm:spPr/>
      <dgm:t>
        <a:bodyPr/>
        <a:lstStyle/>
        <a:p>
          <a:endParaRPr lang="en-IN"/>
        </a:p>
      </dgm:t>
    </dgm:pt>
    <dgm:pt modelId="{ECF6F52E-39F8-4C8E-9A45-69C8D89D4164}" type="sibTrans" cxnId="{34BEF537-F286-44DB-BD07-F1D3F2EF2794}">
      <dgm:prSet/>
      <dgm:spPr/>
      <dgm:t>
        <a:bodyPr/>
        <a:lstStyle/>
        <a:p>
          <a:endParaRPr lang="en-IN"/>
        </a:p>
      </dgm:t>
    </dgm:pt>
    <dgm:pt modelId="{78473E9E-FC16-4723-BD84-2A6F9881CBCE}">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Record GIT Issue – Static Code Analyzer</a:t>
          </a:r>
        </a:p>
      </dgm:t>
    </dgm:pt>
    <dgm:pt modelId="{20EC4B77-5AF7-44BE-A69E-62EC9F55402B}" type="parTrans" cxnId="{3AC9B808-E92D-48EF-925B-C1638AB54F26}">
      <dgm:prSet/>
      <dgm:spPr/>
      <dgm:t>
        <a:bodyPr/>
        <a:lstStyle/>
        <a:p>
          <a:endParaRPr lang="en-IN"/>
        </a:p>
      </dgm:t>
    </dgm:pt>
    <dgm:pt modelId="{CFFFF91A-DA17-46A3-990A-DC84E3F8F8A3}" type="sibTrans" cxnId="{3AC9B808-E92D-48EF-925B-C1638AB54F26}">
      <dgm:prSet/>
      <dgm:spPr/>
      <dgm:t>
        <a:bodyPr/>
        <a:lstStyle/>
        <a:p>
          <a:endParaRPr lang="en-IN"/>
        </a:p>
      </dgm:t>
    </dgm:pt>
    <dgm:pt modelId="{CA5CF7D7-FDC6-42F0-9D0A-1F4F44A090E7}">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Resolve Code Review Points</a:t>
          </a:r>
        </a:p>
      </dgm:t>
    </dgm:pt>
    <dgm:pt modelId="{E74691ED-93EC-4440-B3DE-12021CDAFEB9}" type="parTrans" cxnId="{1CE2A6AB-25E2-4806-A162-C8B5D9A52659}">
      <dgm:prSet/>
      <dgm:spPr/>
      <dgm:t>
        <a:bodyPr/>
        <a:lstStyle/>
        <a:p>
          <a:endParaRPr lang="en-IN"/>
        </a:p>
      </dgm:t>
    </dgm:pt>
    <dgm:pt modelId="{219FFEF7-2990-481B-9600-7BD9730B6AF2}" type="sibTrans" cxnId="{1CE2A6AB-25E2-4806-A162-C8B5D9A52659}">
      <dgm:prSet/>
      <dgm:spPr/>
      <dgm:t>
        <a:bodyPr/>
        <a:lstStyle/>
        <a:p>
          <a:endParaRPr lang="en-IN"/>
        </a:p>
      </dgm:t>
    </dgm:pt>
    <dgm:pt modelId="{5D67196A-95C4-486A-89B1-F30B983E41F3}" type="pres">
      <dgm:prSet presAssocID="{9013CD10-CFDF-45E2-923E-B1ADF742FC20}" presName="Name0" presStyleCnt="0">
        <dgm:presLayoutVars>
          <dgm:dir/>
          <dgm:resizeHandles val="exact"/>
        </dgm:presLayoutVars>
      </dgm:prSet>
      <dgm:spPr/>
    </dgm:pt>
    <dgm:pt modelId="{F84A3802-3A2F-4D82-903E-BDBFBB71C658}" type="pres">
      <dgm:prSet presAssocID="{05D39C7A-7CC3-46CE-8AAF-2844E7757703}" presName="node" presStyleLbl="node1" presStyleIdx="0" presStyleCnt="10" custScaleX="119000">
        <dgm:presLayoutVars>
          <dgm:bulletEnabled val="1"/>
        </dgm:presLayoutVars>
      </dgm:prSet>
      <dgm:spPr/>
      <dgm:t>
        <a:bodyPr/>
        <a:lstStyle/>
        <a:p>
          <a:endParaRPr lang="en-US"/>
        </a:p>
      </dgm:t>
    </dgm:pt>
    <dgm:pt modelId="{50B137BC-E116-43BA-BA40-E96AE3D85AD5}" type="pres">
      <dgm:prSet presAssocID="{7878F799-0522-4D97-BB75-5CFDB86FB733}" presName="sibTrans" presStyleLbl="sibTrans2D1" presStyleIdx="0" presStyleCnt="9"/>
      <dgm:spPr/>
      <dgm:t>
        <a:bodyPr/>
        <a:lstStyle/>
        <a:p>
          <a:endParaRPr lang="en-US"/>
        </a:p>
      </dgm:t>
    </dgm:pt>
    <dgm:pt modelId="{A8F07021-9249-4C84-8194-158D97DE9C39}" type="pres">
      <dgm:prSet presAssocID="{7878F799-0522-4D97-BB75-5CFDB86FB733}" presName="connectorText" presStyleLbl="sibTrans2D1" presStyleIdx="0" presStyleCnt="9"/>
      <dgm:spPr/>
      <dgm:t>
        <a:bodyPr/>
        <a:lstStyle/>
        <a:p>
          <a:endParaRPr lang="en-US"/>
        </a:p>
      </dgm:t>
    </dgm:pt>
    <dgm:pt modelId="{DCBFF030-5FA1-4FAA-918D-4F78C7EE4C95}" type="pres">
      <dgm:prSet presAssocID="{750B1EFB-BE77-4F88-946C-32E0E768B664}" presName="node" presStyleLbl="node1" presStyleIdx="1" presStyleCnt="10">
        <dgm:presLayoutVars>
          <dgm:bulletEnabled val="1"/>
        </dgm:presLayoutVars>
      </dgm:prSet>
      <dgm:spPr/>
      <dgm:t>
        <a:bodyPr/>
        <a:lstStyle/>
        <a:p>
          <a:endParaRPr lang="en-US"/>
        </a:p>
      </dgm:t>
    </dgm:pt>
    <dgm:pt modelId="{1D01B2FD-63AC-40A6-93BA-AE59EDBBAFD2}" type="pres">
      <dgm:prSet presAssocID="{91153B78-0AD9-4D1A-B16A-749F8E6A8F7A}" presName="sibTrans" presStyleLbl="sibTrans2D1" presStyleIdx="1" presStyleCnt="9"/>
      <dgm:spPr/>
      <dgm:t>
        <a:bodyPr/>
        <a:lstStyle/>
        <a:p>
          <a:endParaRPr lang="en-US"/>
        </a:p>
      </dgm:t>
    </dgm:pt>
    <dgm:pt modelId="{1D628EF2-0EB1-4602-B3C6-BF4045A81114}" type="pres">
      <dgm:prSet presAssocID="{91153B78-0AD9-4D1A-B16A-749F8E6A8F7A}" presName="connectorText" presStyleLbl="sibTrans2D1" presStyleIdx="1" presStyleCnt="9"/>
      <dgm:spPr/>
      <dgm:t>
        <a:bodyPr/>
        <a:lstStyle/>
        <a:p>
          <a:endParaRPr lang="en-US"/>
        </a:p>
      </dgm:t>
    </dgm:pt>
    <dgm:pt modelId="{07A37842-17AD-4552-93EB-EA5B437D79E2}" type="pres">
      <dgm:prSet presAssocID="{0ABE6D3F-D46F-4C30-9AF9-8D0DB2B3EDE0}" presName="node" presStyleLbl="node1" presStyleIdx="2" presStyleCnt="10">
        <dgm:presLayoutVars>
          <dgm:bulletEnabled val="1"/>
        </dgm:presLayoutVars>
      </dgm:prSet>
      <dgm:spPr/>
      <dgm:t>
        <a:bodyPr/>
        <a:lstStyle/>
        <a:p>
          <a:endParaRPr lang="en-US"/>
        </a:p>
      </dgm:t>
    </dgm:pt>
    <dgm:pt modelId="{FE5870F6-A752-4A7C-AEBA-1B1FB0E04B20}" type="pres">
      <dgm:prSet presAssocID="{D9BE40A9-F687-4CBC-8502-929C205F384D}" presName="sibTrans" presStyleLbl="sibTrans2D1" presStyleIdx="2" presStyleCnt="9"/>
      <dgm:spPr/>
      <dgm:t>
        <a:bodyPr/>
        <a:lstStyle/>
        <a:p>
          <a:endParaRPr lang="en-US"/>
        </a:p>
      </dgm:t>
    </dgm:pt>
    <dgm:pt modelId="{F064FA11-4C9C-40C5-9BD6-2BB6D616F3DA}" type="pres">
      <dgm:prSet presAssocID="{D9BE40A9-F687-4CBC-8502-929C205F384D}" presName="connectorText" presStyleLbl="sibTrans2D1" presStyleIdx="2" presStyleCnt="9"/>
      <dgm:spPr/>
      <dgm:t>
        <a:bodyPr/>
        <a:lstStyle/>
        <a:p>
          <a:endParaRPr lang="en-US"/>
        </a:p>
      </dgm:t>
    </dgm:pt>
    <dgm:pt modelId="{4B5DE2B7-EB33-42F4-822B-5747EFDEB685}" type="pres">
      <dgm:prSet presAssocID="{6054B79B-51E5-4999-B384-AC10727780F9}" presName="node" presStyleLbl="node1" presStyleIdx="3" presStyleCnt="10">
        <dgm:presLayoutVars>
          <dgm:bulletEnabled val="1"/>
        </dgm:presLayoutVars>
      </dgm:prSet>
      <dgm:spPr/>
      <dgm:t>
        <a:bodyPr/>
        <a:lstStyle/>
        <a:p>
          <a:endParaRPr lang="en-US"/>
        </a:p>
      </dgm:t>
    </dgm:pt>
    <dgm:pt modelId="{2C655774-FE66-4E94-AF27-5621897E8E51}" type="pres">
      <dgm:prSet presAssocID="{A78425C7-F581-4534-B306-22E0EEEBEF1E}" presName="sibTrans" presStyleLbl="sibTrans2D1" presStyleIdx="3" presStyleCnt="9"/>
      <dgm:spPr/>
      <dgm:t>
        <a:bodyPr/>
        <a:lstStyle/>
        <a:p>
          <a:endParaRPr lang="en-US"/>
        </a:p>
      </dgm:t>
    </dgm:pt>
    <dgm:pt modelId="{FCD7BA99-8849-43C2-A146-7F6665D6C9BB}" type="pres">
      <dgm:prSet presAssocID="{A78425C7-F581-4534-B306-22E0EEEBEF1E}" presName="connectorText" presStyleLbl="sibTrans2D1" presStyleIdx="3" presStyleCnt="9"/>
      <dgm:spPr/>
      <dgm:t>
        <a:bodyPr/>
        <a:lstStyle/>
        <a:p>
          <a:endParaRPr lang="en-US"/>
        </a:p>
      </dgm:t>
    </dgm:pt>
    <dgm:pt modelId="{E876F22D-3647-414E-8C8E-7F109F1EB95F}" type="pres">
      <dgm:prSet presAssocID="{2697509B-A9C7-413B-B5A4-8CBEC31F5450}" presName="node" presStyleLbl="node1" presStyleIdx="4" presStyleCnt="10">
        <dgm:presLayoutVars>
          <dgm:bulletEnabled val="1"/>
        </dgm:presLayoutVars>
      </dgm:prSet>
      <dgm:spPr/>
      <dgm:t>
        <a:bodyPr/>
        <a:lstStyle/>
        <a:p>
          <a:endParaRPr lang="en-US"/>
        </a:p>
      </dgm:t>
    </dgm:pt>
    <dgm:pt modelId="{5F11AF94-9AEC-4A43-95E7-156706316BC5}" type="pres">
      <dgm:prSet presAssocID="{D3C16CFB-75E0-49FC-95C3-98FF9A392A1C}" presName="sibTrans" presStyleLbl="sibTrans2D1" presStyleIdx="4" presStyleCnt="9"/>
      <dgm:spPr/>
      <dgm:t>
        <a:bodyPr/>
        <a:lstStyle/>
        <a:p>
          <a:endParaRPr lang="en-US"/>
        </a:p>
      </dgm:t>
    </dgm:pt>
    <dgm:pt modelId="{5F8C683C-E24B-4EC4-99AC-008AB065FAF6}" type="pres">
      <dgm:prSet presAssocID="{D3C16CFB-75E0-49FC-95C3-98FF9A392A1C}" presName="connectorText" presStyleLbl="sibTrans2D1" presStyleIdx="4" presStyleCnt="9"/>
      <dgm:spPr/>
      <dgm:t>
        <a:bodyPr/>
        <a:lstStyle/>
        <a:p>
          <a:endParaRPr lang="en-US"/>
        </a:p>
      </dgm:t>
    </dgm:pt>
    <dgm:pt modelId="{15D27DF6-1E05-4E3E-988C-FDD0D6F34BF7}" type="pres">
      <dgm:prSet presAssocID="{70604DAC-33E2-4391-BBA6-FA070362C80F}" presName="node" presStyleLbl="node1" presStyleIdx="5" presStyleCnt="10" custScaleX="69352">
        <dgm:presLayoutVars>
          <dgm:bulletEnabled val="1"/>
        </dgm:presLayoutVars>
      </dgm:prSet>
      <dgm:spPr>
        <a:xfrm>
          <a:off x="6017238" y="0"/>
          <a:ext cx="615582" cy="488032"/>
        </a:xfrm>
        <a:prstGeom prst="roundRect">
          <a:avLst>
            <a:gd name="adj" fmla="val 10000"/>
          </a:avLst>
        </a:prstGeom>
      </dgm:spPr>
      <dgm:t>
        <a:bodyPr/>
        <a:lstStyle/>
        <a:p>
          <a:endParaRPr lang="en-US"/>
        </a:p>
      </dgm:t>
    </dgm:pt>
    <dgm:pt modelId="{018B52ED-4B33-43B0-94CC-342E2F766C39}" type="pres">
      <dgm:prSet presAssocID="{E4C46EF4-2BB6-4DA4-85D0-6829777DDFB6}" presName="sibTrans" presStyleLbl="sibTrans2D1" presStyleIdx="5" presStyleCnt="9"/>
      <dgm:spPr/>
      <dgm:t>
        <a:bodyPr/>
        <a:lstStyle/>
        <a:p>
          <a:endParaRPr lang="en-US"/>
        </a:p>
      </dgm:t>
    </dgm:pt>
    <dgm:pt modelId="{110E3F9B-380F-4594-AE34-3FA0E2C9F355}" type="pres">
      <dgm:prSet presAssocID="{E4C46EF4-2BB6-4DA4-85D0-6829777DDFB6}" presName="connectorText" presStyleLbl="sibTrans2D1" presStyleIdx="5" presStyleCnt="9"/>
      <dgm:spPr/>
      <dgm:t>
        <a:bodyPr/>
        <a:lstStyle/>
        <a:p>
          <a:endParaRPr lang="en-US"/>
        </a:p>
      </dgm:t>
    </dgm:pt>
    <dgm:pt modelId="{0C56D178-F292-48DC-A31A-77D066A73AE6}" type="pres">
      <dgm:prSet presAssocID="{78473E9E-FC16-4723-BD84-2A6F9881CBCE}" presName="node" presStyleLbl="node1" presStyleIdx="6" presStyleCnt="10">
        <dgm:presLayoutVars>
          <dgm:bulletEnabled val="1"/>
        </dgm:presLayoutVars>
      </dgm:prSet>
      <dgm:spPr/>
      <dgm:t>
        <a:bodyPr/>
        <a:lstStyle/>
        <a:p>
          <a:endParaRPr lang="en-US"/>
        </a:p>
      </dgm:t>
    </dgm:pt>
    <dgm:pt modelId="{5A8B7D0D-D8BA-4C3E-8799-A02D59F6C563}" type="pres">
      <dgm:prSet presAssocID="{CFFFF91A-DA17-46A3-990A-DC84E3F8F8A3}" presName="sibTrans" presStyleLbl="sibTrans2D1" presStyleIdx="6" presStyleCnt="9"/>
      <dgm:spPr/>
      <dgm:t>
        <a:bodyPr/>
        <a:lstStyle/>
        <a:p>
          <a:endParaRPr lang="en-US"/>
        </a:p>
      </dgm:t>
    </dgm:pt>
    <dgm:pt modelId="{8C0E4D25-96D8-4C20-8182-790941B4C2CA}" type="pres">
      <dgm:prSet presAssocID="{CFFFF91A-DA17-46A3-990A-DC84E3F8F8A3}" presName="connectorText" presStyleLbl="sibTrans2D1" presStyleIdx="6" presStyleCnt="9"/>
      <dgm:spPr/>
      <dgm:t>
        <a:bodyPr/>
        <a:lstStyle/>
        <a:p>
          <a:endParaRPr lang="en-US"/>
        </a:p>
      </dgm:t>
    </dgm:pt>
    <dgm:pt modelId="{E0F76487-D1C6-4CEE-A21A-42FF9AF30423}" type="pres">
      <dgm:prSet presAssocID="{0C188C4D-F6A6-429C-9A52-BA6C7E07EF56}" presName="node" presStyleLbl="node1" presStyleIdx="7" presStyleCnt="10" custScaleX="89166">
        <dgm:presLayoutVars>
          <dgm:bulletEnabled val="1"/>
        </dgm:presLayoutVars>
      </dgm:prSet>
      <dgm:spPr>
        <a:xfrm>
          <a:off x="6100806" y="11484"/>
          <a:ext cx="691130" cy="465063"/>
        </a:xfrm>
        <a:prstGeom prst="roundRect">
          <a:avLst>
            <a:gd name="adj" fmla="val 10000"/>
          </a:avLst>
        </a:prstGeom>
      </dgm:spPr>
      <dgm:t>
        <a:bodyPr/>
        <a:lstStyle/>
        <a:p>
          <a:endParaRPr lang="en-US"/>
        </a:p>
      </dgm:t>
    </dgm:pt>
    <dgm:pt modelId="{D7021CF5-EE99-4E18-9C90-098E77B24B56}" type="pres">
      <dgm:prSet presAssocID="{DFD969AB-F9DE-4E13-84FA-E10027391DB7}" presName="sibTrans" presStyleLbl="sibTrans2D1" presStyleIdx="7" presStyleCnt="9"/>
      <dgm:spPr/>
      <dgm:t>
        <a:bodyPr/>
        <a:lstStyle/>
        <a:p>
          <a:endParaRPr lang="en-US"/>
        </a:p>
      </dgm:t>
    </dgm:pt>
    <dgm:pt modelId="{65FACC43-3AA7-4127-AFC8-8755787CF04C}" type="pres">
      <dgm:prSet presAssocID="{DFD969AB-F9DE-4E13-84FA-E10027391DB7}" presName="connectorText" presStyleLbl="sibTrans2D1" presStyleIdx="7" presStyleCnt="9"/>
      <dgm:spPr/>
      <dgm:t>
        <a:bodyPr/>
        <a:lstStyle/>
        <a:p>
          <a:endParaRPr lang="en-US"/>
        </a:p>
      </dgm:t>
    </dgm:pt>
    <dgm:pt modelId="{39B3A9E4-9851-4F3E-89E8-03F45D313CB0}" type="pres">
      <dgm:prSet presAssocID="{CA5CF7D7-FDC6-42F0-9D0A-1F4F44A090E7}" presName="node" presStyleLbl="node1" presStyleIdx="8" presStyleCnt="10">
        <dgm:presLayoutVars>
          <dgm:bulletEnabled val="1"/>
        </dgm:presLayoutVars>
      </dgm:prSet>
      <dgm:spPr>
        <a:xfrm>
          <a:off x="6459960" y="0"/>
          <a:ext cx="587967" cy="488032"/>
        </a:xfrm>
        <a:prstGeom prst="roundRect">
          <a:avLst>
            <a:gd name="adj" fmla="val 10000"/>
          </a:avLst>
        </a:prstGeom>
      </dgm:spPr>
      <dgm:t>
        <a:bodyPr/>
        <a:lstStyle/>
        <a:p>
          <a:endParaRPr lang="en-US"/>
        </a:p>
      </dgm:t>
    </dgm:pt>
    <dgm:pt modelId="{0BDEFA61-902C-4009-BF4E-C354CF5682EE}" type="pres">
      <dgm:prSet presAssocID="{219FFEF7-2990-481B-9600-7BD9730B6AF2}" presName="sibTrans" presStyleLbl="sibTrans2D1" presStyleIdx="8" presStyleCnt="9"/>
      <dgm:spPr/>
      <dgm:t>
        <a:bodyPr/>
        <a:lstStyle/>
        <a:p>
          <a:endParaRPr lang="en-US"/>
        </a:p>
      </dgm:t>
    </dgm:pt>
    <dgm:pt modelId="{C8726BF2-53DD-4EC6-8C42-19060ACA53BE}" type="pres">
      <dgm:prSet presAssocID="{219FFEF7-2990-481B-9600-7BD9730B6AF2}" presName="connectorText" presStyleLbl="sibTrans2D1" presStyleIdx="8" presStyleCnt="9"/>
      <dgm:spPr/>
      <dgm:t>
        <a:bodyPr/>
        <a:lstStyle/>
        <a:p>
          <a:endParaRPr lang="en-US"/>
        </a:p>
      </dgm:t>
    </dgm:pt>
    <dgm:pt modelId="{709ADC5E-476E-403E-8802-6176FEEF349D}" type="pres">
      <dgm:prSet presAssocID="{FC03DF23-DFE8-4C81-B5AB-8E0278CD0DE4}" presName="node" presStyleLbl="node1" presStyleIdx="9" presStyleCnt="10">
        <dgm:presLayoutVars>
          <dgm:bulletEnabled val="1"/>
        </dgm:presLayoutVars>
      </dgm:prSet>
      <dgm:spPr/>
      <dgm:t>
        <a:bodyPr/>
        <a:lstStyle/>
        <a:p>
          <a:endParaRPr lang="en-US"/>
        </a:p>
      </dgm:t>
    </dgm:pt>
  </dgm:ptLst>
  <dgm:cxnLst>
    <dgm:cxn modelId="{DA45759B-44A9-430B-88F5-BDA015888697}" type="presOf" srcId="{9013CD10-CFDF-45E2-923E-B1ADF742FC20}" destId="{5D67196A-95C4-486A-89B1-F30B983E41F3}" srcOrd="0" destOrd="0" presId="urn:microsoft.com/office/officeart/2005/8/layout/process1"/>
    <dgm:cxn modelId="{549BD394-5BB2-43D3-B8FC-EAD3D43A3C57}" type="presOf" srcId="{219FFEF7-2990-481B-9600-7BD9730B6AF2}" destId="{C8726BF2-53DD-4EC6-8C42-19060ACA53BE}" srcOrd="1" destOrd="0" presId="urn:microsoft.com/office/officeart/2005/8/layout/process1"/>
    <dgm:cxn modelId="{1CDBFAF9-026C-473B-8A38-65A4D363C36C}" type="presOf" srcId="{6054B79B-51E5-4999-B384-AC10727780F9}" destId="{4B5DE2B7-EB33-42F4-822B-5747EFDEB685}" srcOrd="0" destOrd="0" presId="urn:microsoft.com/office/officeart/2005/8/layout/process1"/>
    <dgm:cxn modelId="{F47E9201-B27C-4C71-A497-574DBA9A62C0}" type="presOf" srcId="{0C188C4D-F6A6-429C-9A52-BA6C7E07EF56}" destId="{E0F76487-D1C6-4CEE-A21A-42FF9AF30423}" srcOrd="0" destOrd="0" presId="urn:microsoft.com/office/officeart/2005/8/layout/process1"/>
    <dgm:cxn modelId="{56A92D68-0D43-4256-87BC-F85389B0BF79}" type="presOf" srcId="{A78425C7-F581-4534-B306-22E0EEEBEF1E}" destId="{FCD7BA99-8849-43C2-A146-7F6665D6C9BB}" srcOrd="1" destOrd="0" presId="urn:microsoft.com/office/officeart/2005/8/layout/process1"/>
    <dgm:cxn modelId="{E42FD777-AA0B-474B-ACF4-1DE3AADCC5DE}" type="presOf" srcId="{E4C46EF4-2BB6-4DA4-85D0-6829777DDFB6}" destId="{018B52ED-4B33-43B0-94CC-342E2F766C39}" srcOrd="0" destOrd="0" presId="urn:microsoft.com/office/officeart/2005/8/layout/process1"/>
    <dgm:cxn modelId="{E0131B47-BBC7-4CBF-9BC0-7135F29EBB00}" type="presOf" srcId="{91153B78-0AD9-4D1A-B16A-749F8E6A8F7A}" destId="{1D01B2FD-63AC-40A6-93BA-AE59EDBBAFD2}" srcOrd="0" destOrd="0" presId="urn:microsoft.com/office/officeart/2005/8/layout/process1"/>
    <dgm:cxn modelId="{66EE3386-25FB-4433-9088-7D9177A4498E}" type="presOf" srcId="{DFD969AB-F9DE-4E13-84FA-E10027391DB7}" destId="{65FACC43-3AA7-4127-AFC8-8755787CF04C}" srcOrd="1" destOrd="0" presId="urn:microsoft.com/office/officeart/2005/8/layout/process1"/>
    <dgm:cxn modelId="{98E0E2BD-4144-4357-92B9-A839B4217153}" type="presOf" srcId="{CA5CF7D7-FDC6-42F0-9D0A-1F4F44A090E7}" destId="{39B3A9E4-9851-4F3E-89E8-03F45D313CB0}" srcOrd="0" destOrd="0" presId="urn:microsoft.com/office/officeart/2005/8/layout/process1"/>
    <dgm:cxn modelId="{F644CC3A-75B2-41AF-BB04-D62423FCDC90}" srcId="{9013CD10-CFDF-45E2-923E-B1ADF742FC20}" destId="{6054B79B-51E5-4999-B384-AC10727780F9}" srcOrd="3" destOrd="0" parTransId="{28F06CDF-931B-44DD-88C0-BEA3C1BF72E7}" sibTransId="{A78425C7-F581-4534-B306-22E0EEEBEF1E}"/>
    <dgm:cxn modelId="{65142DFF-AFDD-4831-A41C-986A487540EF}" type="presOf" srcId="{E4C46EF4-2BB6-4DA4-85D0-6829777DDFB6}" destId="{110E3F9B-380F-4594-AE34-3FA0E2C9F355}" srcOrd="1" destOrd="0" presId="urn:microsoft.com/office/officeart/2005/8/layout/process1"/>
    <dgm:cxn modelId="{3E1E7E90-67ED-4AF2-A353-8A11F6F02125}" srcId="{9013CD10-CFDF-45E2-923E-B1ADF742FC20}" destId="{0C188C4D-F6A6-429C-9A52-BA6C7E07EF56}" srcOrd="7" destOrd="0" parTransId="{0D5730EF-BFCC-4D33-81FE-E6CF82FEA019}" sibTransId="{DFD969AB-F9DE-4E13-84FA-E10027391DB7}"/>
    <dgm:cxn modelId="{BCDCFFD5-AE02-4852-A668-E74CD827251C}" type="presOf" srcId="{70604DAC-33E2-4391-BBA6-FA070362C80F}" destId="{15D27DF6-1E05-4E3E-988C-FDD0D6F34BF7}" srcOrd="0" destOrd="0" presId="urn:microsoft.com/office/officeart/2005/8/layout/process1"/>
    <dgm:cxn modelId="{5976BFD2-FC7A-4BBF-8F3B-A480BBFC9FAA}" srcId="{9013CD10-CFDF-45E2-923E-B1ADF742FC20}" destId="{05D39C7A-7CC3-46CE-8AAF-2844E7757703}" srcOrd="0" destOrd="0" parTransId="{3868A1AA-40C8-4BCB-B412-61269BC48B46}" sibTransId="{7878F799-0522-4D97-BB75-5CFDB86FB733}"/>
    <dgm:cxn modelId="{1CE2A6AB-25E2-4806-A162-C8B5D9A52659}" srcId="{9013CD10-CFDF-45E2-923E-B1ADF742FC20}" destId="{CA5CF7D7-FDC6-42F0-9D0A-1F4F44A090E7}" srcOrd="8" destOrd="0" parTransId="{E74691ED-93EC-4440-B3DE-12021CDAFEB9}" sibTransId="{219FFEF7-2990-481B-9600-7BD9730B6AF2}"/>
    <dgm:cxn modelId="{BFFEC5A3-8323-4E9B-A862-F41F9FAFEC2C}" type="presOf" srcId="{DFD969AB-F9DE-4E13-84FA-E10027391DB7}" destId="{D7021CF5-EE99-4E18-9C90-098E77B24B56}" srcOrd="0" destOrd="0" presId="urn:microsoft.com/office/officeart/2005/8/layout/process1"/>
    <dgm:cxn modelId="{25A72F75-9573-44B0-8B8E-C364D388EACD}" type="presOf" srcId="{D9BE40A9-F687-4CBC-8502-929C205F384D}" destId="{F064FA11-4C9C-40C5-9BD6-2BB6D616F3DA}" srcOrd="1" destOrd="0" presId="urn:microsoft.com/office/officeart/2005/8/layout/process1"/>
    <dgm:cxn modelId="{A160E932-66D2-4FF3-8A9E-BC85AA841018}" type="presOf" srcId="{7878F799-0522-4D97-BB75-5CFDB86FB733}" destId="{A8F07021-9249-4C84-8194-158D97DE9C39}" srcOrd="1" destOrd="0" presId="urn:microsoft.com/office/officeart/2005/8/layout/process1"/>
    <dgm:cxn modelId="{3AC9B808-E92D-48EF-925B-C1638AB54F26}" srcId="{9013CD10-CFDF-45E2-923E-B1ADF742FC20}" destId="{78473E9E-FC16-4723-BD84-2A6F9881CBCE}" srcOrd="6" destOrd="0" parTransId="{20EC4B77-5AF7-44BE-A69E-62EC9F55402B}" sibTransId="{CFFFF91A-DA17-46A3-990A-DC84E3F8F8A3}"/>
    <dgm:cxn modelId="{DBF64AA7-E917-4BDA-B611-AFBE1B18E674}" type="presOf" srcId="{D3C16CFB-75E0-49FC-95C3-98FF9A392A1C}" destId="{5F8C683C-E24B-4EC4-99AC-008AB065FAF6}" srcOrd="1" destOrd="0" presId="urn:microsoft.com/office/officeart/2005/8/layout/process1"/>
    <dgm:cxn modelId="{69C698A2-0065-4578-B8C3-F755F8C96690}" type="presOf" srcId="{91153B78-0AD9-4D1A-B16A-749F8E6A8F7A}" destId="{1D628EF2-0EB1-4602-B3C6-BF4045A81114}" srcOrd="1" destOrd="0" presId="urn:microsoft.com/office/officeart/2005/8/layout/process1"/>
    <dgm:cxn modelId="{E6AC08B2-7E1E-4E6D-A398-D45FE5D8CB11}" type="presOf" srcId="{7878F799-0522-4D97-BB75-5CFDB86FB733}" destId="{50B137BC-E116-43BA-BA40-E96AE3D85AD5}" srcOrd="0" destOrd="0" presId="urn:microsoft.com/office/officeart/2005/8/layout/process1"/>
    <dgm:cxn modelId="{741D7D3B-2405-4E3E-B9D0-3A874206EBE9}" type="presOf" srcId="{05D39C7A-7CC3-46CE-8AAF-2844E7757703}" destId="{F84A3802-3A2F-4D82-903E-BDBFBB71C658}" srcOrd="0" destOrd="0" presId="urn:microsoft.com/office/officeart/2005/8/layout/process1"/>
    <dgm:cxn modelId="{4BA773FE-1A1B-4FE4-AEA0-B83A27C82B3A}" type="presOf" srcId="{78473E9E-FC16-4723-BD84-2A6F9881CBCE}" destId="{0C56D178-F292-48DC-A31A-77D066A73AE6}" srcOrd="0" destOrd="0" presId="urn:microsoft.com/office/officeart/2005/8/layout/process1"/>
    <dgm:cxn modelId="{210A7373-5838-4F0F-B6B9-42FA265A903F}" type="presOf" srcId="{0ABE6D3F-D46F-4C30-9AF9-8D0DB2B3EDE0}" destId="{07A37842-17AD-4552-93EB-EA5B437D79E2}" srcOrd="0" destOrd="0" presId="urn:microsoft.com/office/officeart/2005/8/layout/process1"/>
    <dgm:cxn modelId="{A7B49D27-6BBB-4ABB-96A1-085C1F32ECF7}" srcId="{9013CD10-CFDF-45E2-923E-B1ADF742FC20}" destId="{2697509B-A9C7-413B-B5A4-8CBEC31F5450}" srcOrd="4" destOrd="0" parTransId="{A6C298A6-BABA-4C90-A3CF-F5A3CD94BAAF}" sibTransId="{D3C16CFB-75E0-49FC-95C3-98FF9A392A1C}"/>
    <dgm:cxn modelId="{34BEF537-F286-44DB-BD07-F1D3F2EF2794}" srcId="{9013CD10-CFDF-45E2-923E-B1ADF742FC20}" destId="{FC03DF23-DFE8-4C81-B5AB-8E0278CD0DE4}" srcOrd="9" destOrd="0" parTransId="{BE4DF042-C2A5-4DA0-ACB5-AA3D2A674DA6}" sibTransId="{ECF6F52E-39F8-4C8E-9A45-69C8D89D4164}"/>
    <dgm:cxn modelId="{A046BED1-CE42-4C49-86FB-6BF438CE5FDC}" type="presOf" srcId="{D9BE40A9-F687-4CBC-8502-929C205F384D}" destId="{FE5870F6-A752-4A7C-AEBA-1B1FB0E04B20}" srcOrd="0" destOrd="0" presId="urn:microsoft.com/office/officeart/2005/8/layout/process1"/>
    <dgm:cxn modelId="{82C8677D-6323-4693-BB91-910FDA9C6231}" type="presOf" srcId="{219FFEF7-2990-481B-9600-7BD9730B6AF2}" destId="{0BDEFA61-902C-4009-BF4E-C354CF5682EE}" srcOrd="0" destOrd="0" presId="urn:microsoft.com/office/officeart/2005/8/layout/process1"/>
    <dgm:cxn modelId="{A1A5D55C-511B-4E06-9C4D-281EC96478C4}" type="presOf" srcId="{FC03DF23-DFE8-4C81-B5AB-8E0278CD0DE4}" destId="{709ADC5E-476E-403E-8802-6176FEEF349D}" srcOrd="0" destOrd="0" presId="urn:microsoft.com/office/officeart/2005/8/layout/process1"/>
    <dgm:cxn modelId="{33CA74F0-4C9E-4100-BFC9-39053EF269BB}" type="presOf" srcId="{D3C16CFB-75E0-49FC-95C3-98FF9A392A1C}" destId="{5F11AF94-9AEC-4A43-95E7-156706316BC5}" srcOrd="0" destOrd="0" presId="urn:microsoft.com/office/officeart/2005/8/layout/process1"/>
    <dgm:cxn modelId="{B522FDEC-CC4C-48D3-A700-79E1C7A2CB35}" type="presOf" srcId="{A78425C7-F581-4534-B306-22E0EEEBEF1E}" destId="{2C655774-FE66-4E94-AF27-5621897E8E51}" srcOrd="0" destOrd="0" presId="urn:microsoft.com/office/officeart/2005/8/layout/process1"/>
    <dgm:cxn modelId="{B3BE5051-7C77-43F3-BB46-F9D29811EACD}" srcId="{9013CD10-CFDF-45E2-923E-B1ADF742FC20}" destId="{70604DAC-33E2-4391-BBA6-FA070362C80F}" srcOrd="5" destOrd="0" parTransId="{86A5AD19-97CA-49BB-B051-59E963F5BCFD}" sibTransId="{E4C46EF4-2BB6-4DA4-85D0-6829777DDFB6}"/>
    <dgm:cxn modelId="{E7BE627E-AB02-4468-B8CC-C74B04F46B8B}" type="presOf" srcId="{750B1EFB-BE77-4F88-946C-32E0E768B664}" destId="{DCBFF030-5FA1-4FAA-918D-4F78C7EE4C95}" srcOrd="0" destOrd="0" presId="urn:microsoft.com/office/officeart/2005/8/layout/process1"/>
    <dgm:cxn modelId="{95BC7D6B-87B5-4C77-8F03-AC1095249503}" type="presOf" srcId="{CFFFF91A-DA17-46A3-990A-DC84E3F8F8A3}" destId="{8C0E4D25-96D8-4C20-8182-790941B4C2CA}" srcOrd="1" destOrd="0" presId="urn:microsoft.com/office/officeart/2005/8/layout/process1"/>
    <dgm:cxn modelId="{E8CB7F41-6899-499B-B42D-FA2D35553F1B}" type="presOf" srcId="{2697509B-A9C7-413B-B5A4-8CBEC31F5450}" destId="{E876F22D-3647-414E-8C8E-7F109F1EB95F}" srcOrd="0" destOrd="0" presId="urn:microsoft.com/office/officeart/2005/8/layout/process1"/>
    <dgm:cxn modelId="{CD2BE6A8-9FF4-4D9C-A857-F07C0A673011}" srcId="{9013CD10-CFDF-45E2-923E-B1ADF742FC20}" destId="{750B1EFB-BE77-4F88-946C-32E0E768B664}" srcOrd="1" destOrd="0" parTransId="{3C0D1A93-D69D-462A-9C28-57E21A7C6694}" sibTransId="{91153B78-0AD9-4D1A-B16A-749F8E6A8F7A}"/>
    <dgm:cxn modelId="{CED41E6E-88E0-4CE8-ACFD-1F4A4660B669}" type="presOf" srcId="{CFFFF91A-DA17-46A3-990A-DC84E3F8F8A3}" destId="{5A8B7D0D-D8BA-4C3E-8799-A02D59F6C563}" srcOrd="0" destOrd="0" presId="urn:microsoft.com/office/officeart/2005/8/layout/process1"/>
    <dgm:cxn modelId="{5751D830-3682-4609-A3D4-2DC46C9AE931}" srcId="{9013CD10-CFDF-45E2-923E-B1ADF742FC20}" destId="{0ABE6D3F-D46F-4C30-9AF9-8D0DB2B3EDE0}" srcOrd="2" destOrd="0" parTransId="{F37B91C2-FBFA-49AA-87F7-0B9C586B9904}" sibTransId="{D9BE40A9-F687-4CBC-8502-929C205F384D}"/>
    <dgm:cxn modelId="{F5C964E0-7B4D-4737-9BE8-71B6F988047F}" type="presParOf" srcId="{5D67196A-95C4-486A-89B1-F30B983E41F3}" destId="{F84A3802-3A2F-4D82-903E-BDBFBB71C658}" srcOrd="0" destOrd="0" presId="urn:microsoft.com/office/officeart/2005/8/layout/process1"/>
    <dgm:cxn modelId="{C5552FE9-4FBF-49F1-9DBC-AAC89A405272}" type="presParOf" srcId="{5D67196A-95C4-486A-89B1-F30B983E41F3}" destId="{50B137BC-E116-43BA-BA40-E96AE3D85AD5}" srcOrd="1" destOrd="0" presId="urn:microsoft.com/office/officeart/2005/8/layout/process1"/>
    <dgm:cxn modelId="{5D237962-163E-48BE-88F9-3AFA3C241AB7}" type="presParOf" srcId="{50B137BC-E116-43BA-BA40-E96AE3D85AD5}" destId="{A8F07021-9249-4C84-8194-158D97DE9C39}" srcOrd="0" destOrd="0" presId="urn:microsoft.com/office/officeart/2005/8/layout/process1"/>
    <dgm:cxn modelId="{65799727-7419-44B0-A530-8E8A462ECBEB}" type="presParOf" srcId="{5D67196A-95C4-486A-89B1-F30B983E41F3}" destId="{DCBFF030-5FA1-4FAA-918D-4F78C7EE4C95}" srcOrd="2" destOrd="0" presId="urn:microsoft.com/office/officeart/2005/8/layout/process1"/>
    <dgm:cxn modelId="{C6B3A6A3-33D8-4ABF-86FA-D27D6A470662}" type="presParOf" srcId="{5D67196A-95C4-486A-89B1-F30B983E41F3}" destId="{1D01B2FD-63AC-40A6-93BA-AE59EDBBAFD2}" srcOrd="3" destOrd="0" presId="urn:microsoft.com/office/officeart/2005/8/layout/process1"/>
    <dgm:cxn modelId="{C51BB7A7-722E-42E6-8EE5-EF54066B13D9}" type="presParOf" srcId="{1D01B2FD-63AC-40A6-93BA-AE59EDBBAFD2}" destId="{1D628EF2-0EB1-4602-B3C6-BF4045A81114}" srcOrd="0" destOrd="0" presId="urn:microsoft.com/office/officeart/2005/8/layout/process1"/>
    <dgm:cxn modelId="{1ED296D6-9BD3-4D66-B7CC-2BC015B565FB}" type="presParOf" srcId="{5D67196A-95C4-486A-89B1-F30B983E41F3}" destId="{07A37842-17AD-4552-93EB-EA5B437D79E2}" srcOrd="4" destOrd="0" presId="urn:microsoft.com/office/officeart/2005/8/layout/process1"/>
    <dgm:cxn modelId="{4BA6A565-0D7E-4DC5-8650-06F578E241C3}" type="presParOf" srcId="{5D67196A-95C4-486A-89B1-F30B983E41F3}" destId="{FE5870F6-A752-4A7C-AEBA-1B1FB0E04B20}" srcOrd="5" destOrd="0" presId="urn:microsoft.com/office/officeart/2005/8/layout/process1"/>
    <dgm:cxn modelId="{A6854F16-D5DA-435E-A06F-199013DBA47D}" type="presParOf" srcId="{FE5870F6-A752-4A7C-AEBA-1B1FB0E04B20}" destId="{F064FA11-4C9C-40C5-9BD6-2BB6D616F3DA}" srcOrd="0" destOrd="0" presId="urn:microsoft.com/office/officeart/2005/8/layout/process1"/>
    <dgm:cxn modelId="{03FD3383-0580-46AF-AB47-AD39DB04A74E}" type="presParOf" srcId="{5D67196A-95C4-486A-89B1-F30B983E41F3}" destId="{4B5DE2B7-EB33-42F4-822B-5747EFDEB685}" srcOrd="6" destOrd="0" presId="urn:microsoft.com/office/officeart/2005/8/layout/process1"/>
    <dgm:cxn modelId="{FC0B97FC-118F-4683-B3E0-7925840BCA6F}" type="presParOf" srcId="{5D67196A-95C4-486A-89B1-F30B983E41F3}" destId="{2C655774-FE66-4E94-AF27-5621897E8E51}" srcOrd="7" destOrd="0" presId="urn:microsoft.com/office/officeart/2005/8/layout/process1"/>
    <dgm:cxn modelId="{C8AB0FE5-4E78-4324-AC64-4253662E1392}" type="presParOf" srcId="{2C655774-FE66-4E94-AF27-5621897E8E51}" destId="{FCD7BA99-8849-43C2-A146-7F6665D6C9BB}" srcOrd="0" destOrd="0" presId="urn:microsoft.com/office/officeart/2005/8/layout/process1"/>
    <dgm:cxn modelId="{0871F51A-810D-4C10-A1DA-69CD44D212A3}" type="presParOf" srcId="{5D67196A-95C4-486A-89B1-F30B983E41F3}" destId="{E876F22D-3647-414E-8C8E-7F109F1EB95F}" srcOrd="8" destOrd="0" presId="urn:microsoft.com/office/officeart/2005/8/layout/process1"/>
    <dgm:cxn modelId="{B026EC1C-3D4E-446F-9344-CC0200A5CF67}" type="presParOf" srcId="{5D67196A-95C4-486A-89B1-F30B983E41F3}" destId="{5F11AF94-9AEC-4A43-95E7-156706316BC5}" srcOrd="9" destOrd="0" presId="urn:microsoft.com/office/officeart/2005/8/layout/process1"/>
    <dgm:cxn modelId="{3D9F1B65-3D94-4569-8EB9-B23118C717F3}" type="presParOf" srcId="{5F11AF94-9AEC-4A43-95E7-156706316BC5}" destId="{5F8C683C-E24B-4EC4-99AC-008AB065FAF6}" srcOrd="0" destOrd="0" presId="urn:microsoft.com/office/officeart/2005/8/layout/process1"/>
    <dgm:cxn modelId="{17F0F0D8-07BE-4F52-B49E-CBE2342FE961}" type="presParOf" srcId="{5D67196A-95C4-486A-89B1-F30B983E41F3}" destId="{15D27DF6-1E05-4E3E-988C-FDD0D6F34BF7}" srcOrd="10" destOrd="0" presId="urn:microsoft.com/office/officeart/2005/8/layout/process1"/>
    <dgm:cxn modelId="{76073AD1-F6C0-4C86-BBAE-7FE6B0E41BF8}" type="presParOf" srcId="{5D67196A-95C4-486A-89B1-F30B983E41F3}" destId="{018B52ED-4B33-43B0-94CC-342E2F766C39}" srcOrd="11" destOrd="0" presId="urn:microsoft.com/office/officeart/2005/8/layout/process1"/>
    <dgm:cxn modelId="{DB8388E1-FEA1-4D46-91D5-CC99E499C8B2}" type="presParOf" srcId="{018B52ED-4B33-43B0-94CC-342E2F766C39}" destId="{110E3F9B-380F-4594-AE34-3FA0E2C9F355}" srcOrd="0" destOrd="0" presId="urn:microsoft.com/office/officeart/2005/8/layout/process1"/>
    <dgm:cxn modelId="{3F137DF3-6E50-4B12-A8E2-371159BFF0FC}" type="presParOf" srcId="{5D67196A-95C4-486A-89B1-F30B983E41F3}" destId="{0C56D178-F292-48DC-A31A-77D066A73AE6}" srcOrd="12" destOrd="0" presId="urn:microsoft.com/office/officeart/2005/8/layout/process1"/>
    <dgm:cxn modelId="{DD2D61A5-879D-44A4-9404-3F26F5263732}" type="presParOf" srcId="{5D67196A-95C4-486A-89B1-F30B983E41F3}" destId="{5A8B7D0D-D8BA-4C3E-8799-A02D59F6C563}" srcOrd="13" destOrd="0" presId="urn:microsoft.com/office/officeart/2005/8/layout/process1"/>
    <dgm:cxn modelId="{D1D3CA9C-756F-48F8-87A2-D886CDB572FA}" type="presParOf" srcId="{5A8B7D0D-D8BA-4C3E-8799-A02D59F6C563}" destId="{8C0E4D25-96D8-4C20-8182-790941B4C2CA}" srcOrd="0" destOrd="0" presId="urn:microsoft.com/office/officeart/2005/8/layout/process1"/>
    <dgm:cxn modelId="{F7507300-9DD7-4365-AF33-F2B2186D639A}" type="presParOf" srcId="{5D67196A-95C4-486A-89B1-F30B983E41F3}" destId="{E0F76487-D1C6-4CEE-A21A-42FF9AF30423}" srcOrd="14" destOrd="0" presId="urn:microsoft.com/office/officeart/2005/8/layout/process1"/>
    <dgm:cxn modelId="{ABACD5A1-989F-40E6-B69B-48FE0B99DFB4}" type="presParOf" srcId="{5D67196A-95C4-486A-89B1-F30B983E41F3}" destId="{D7021CF5-EE99-4E18-9C90-098E77B24B56}" srcOrd="15" destOrd="0" presId="urn:microsoft.com/office/officeart/2005/8/layout/process1"/>
    <dgm:cxn modelId="{EFC85DC8-E4C8-48A3-BF9B-7325D1569566}" type="presParOf" srcId="{D7021CF5-EE99-4E18-9C90-098E77B24B56}" destId="{65FACC43-3AA7-4127-AFC8-8755787CF04C}" srcOrd="0" destOrd="0" presId="urn:microsoft.com/office/officeart/2005/8/layout/process1"/>
    <dgm:cxn modelId="{C6A01ADB-B31E-4823-A250-EE52D77DCB1B}" type="presParOf" srcId="{5D67196A-95C4-486A-89B1-F30B983E41F3}" destId="{39B3A9E4-9851-4F3E-89E8-03F45D313CB0}" srcOrd="16" destOrd="0" presId="urn:microsoft.com/office/officeart/2005/8/layout/process1"/>
    <dgm:cxn modelId="{649F2EB2-ED22-4D8A-8DAA-97745AD88284}" type="presParOf" srcId="{5D67196A-95C4-486A-89B1-F30B983E41F3}" destId="{0BDEFA61-902C-4009-BF4E-C354CF5682EE}" srcOrd="17" destOrd="0" presId="urn:microsoft.com/office/officeart/2005/8/layout/process1"/>
    <dgm:cxn modelId="{6E00FA72-1169-4EC1-A735-1333728EC4AC}" type="presParOf" srcId="{0BDEFA61-902C-4009-BF4E-C354CF5682EE}" destId="{C8726BF2-53DD-4EC6-8C42-19060ACA53BE}" srcOrd="0" destOrd="0" presId="urn:microsoft.com/office/officeart/2005/8/layout/process1"/>
    <dgm:cxn modelId="{EE008621-CCB0-4550-BB66-67A7E12D72BB}" type="presParOf" srcId="{5D67196A-95C4-486A-89B1-F30B983E41F3}" destId="{709ADC5E-476E-403E-8802-6176FEEF349D}" srcOrd="1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13CD10-CFDF-45E2-923E-B1ADF742FC20}" type="doc">
      <dgm:prSet loTypeId="urn:microsoft.com/office/officeart/2005/8/layout/process1" loCatId="process" qsTypeId="urn:microsoft.com/office/officeart/2005/8/quickstyle/simple1" qsCatId="simple" csTypeId="urn:microsoft.com/office/officeart/2005/8/colors/accent1_1" csCatId="accent1" phldr="1"/>
      <dgm:spPr/>
    </dgm:pt>
    <dgm:pt modelId="{750B1EFB-BE77-4F88-946C-32E0E768B664}">
      <dgm:prSet phldrT="[Text]"/>
      <dgm:spPr/>
      <dgm:t>
        <a:bodyPr/>
        <a:lstStyle/>
        <a:p>
          <a:r>
            <a:rPr lang="en-IN" dirty="0"/>
            <a:t>Prepare for Unit Test</a:t>
          </a:r>
        </a:p>
      </dgm:t>
    </dgm:pt>
    <dgm:pt modelId="{3C0D1A93-D69D-462A-9C28-57E21A7C6694}" type="parTrans" cxnId="{CD2BE6A8-9FF4-4D9C-A857-F07C0A673011}">
      <dgm:prSet/>
      <dgm:spPr/>
      <dgm:t>
        <a:bodyPr/>
        <a:lstStyle/>
        <a:p>
          <a:endParaRPr lang="en-IN"/>
        </a:p>
      </dgm:t>
    </dgm:pt>
    <dgm:pt modelId="{91153B78-0AD9-4D1A-B16A-749F8E6A8F7A}" type="sibTrans" cxnId="{CD2BE6A8-9FF4-4D9C-A857-F07C0A673011}">
      <dgm:prSet/>
      <dgm:spPr/>
      <dgm:t>
        <a:bodyPr/>
        <a:lstStyle/>
        <a:p>
          <a:endParaRPr lang="en-IN"/>
        </a:p>
      </dgm:t>
    </dgm:pt>
    <dgm:pt modelId="{0ABE6D3F-D46F-4C30-9AF9-8D0DB2B3EDE0}">
      <dgm:prSet phldrT="[Text]"/>
      <dgm:spPr/>
      <dgm:t>
        <a:bodyPr/>
        <a:lstStyle/>
        <a:p>
          <a:r>
            <a:rPr lang="en-IN" dirty="0"/>
            <a:t>Conduct Unit Test</a:t>
          </a:r>
        </a:p>
      </dgm:t>
    </dgm:pt>
    <dgm:pt modelId="{F37B91C2-FBFA-49AA-87F7-0B9C586B9904}" type="parTrans" cxnId="{5751D830-3682-4609-A3D4-2DC46C9AE931}">
      <dgm:prSet/>
      <dgm:spPr/>
      <dgm:t>
        <a:bodyPr/>
        <a:lstStyle/>
        <a:p>
          <a:endParaRPr lang="en-IN"/>
        </a:p>
      </dgm:t>
    </dgm:pt>
    <dgm:pt modelId="{D9BE40A9-F687-4CBC-8502-929C205F384D}" type="sibTrans" cxnId="{5751D830-3682-4609-A3D4-2DC46C9AE931}">
      <dgm:prSet/>
      <dgm:spPr/>
      <dgm:t>
        <a:bodyPr/>
        <a:lstStyle/>
        <a:p>
          <a:endParaRPr lang="en-IN"/>
        </a:p>
      </dgm:t>
    </dgm:pt>
    <dgm:pt modelId="{70604DAC-33E2-4391-BBA6-FA070362C80F}">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Raise MR –Code Change</a:t>
          </a:r>
        </a:p>
      </dgm:t>
    </dgm:pt>
    <dgm:pt modelId="{86A5AD19-97CA-49BB-B051-59E963F5BCFD}" type="parTrans" cxnId="{B3BE5051-7C77-43F3-BB46-F9D29811EACD}">
      <dgm:prSet/>
      <dgm:spPr/>
      <dgm:t>
        <a:bodyPr/>
        <a:lstStyle/>
        <a:p>
          <a:endParaRPr lang="en-IN"/>
        </a:p>
      </dgm:t>
    </dgm:pt>
    <dgm:pt modelId="{E4C46EF4-2BB6-4DA4-85D0-6829777DDFB6}" type="sibTrans" cxnId="{B3BE5051-7C77-43F3-BB46-F9D29811EACD}">
      <dgm:prSet/>
      <dgm:spPr/>
      <dgm:t>
        <a:bodyPr/>
        <a:lstStyle/>
        <a:p>
          <a:endParaRPr lang="en-IN"/>
        </a:p>
      </dgm:t>
    </dgm:pt>
    <dgm:pt modelId="{05D39C7A-7CC3-46CE-8AAF-2844E7757703}">
      <dgm:prSet phldrT="[Text]"/>
      <dgm:spPr>
        <a:solidFill>
          <a:schemeClr val="accent2"/>
        </a:solidFill>
      </dgm:spPr>
      <dgm:t>
        <a:bodyPr/>
        <a:lstStyle/>
        <a:p>
          <a:r>
            <a:rPr lang="en-IN" b="1" dirty="0">
              <a:solidFill>
                <a:schemeClr val="bg1"/>
              </a:solidFill>
            </a:rPr>
            <a:t>Approved Merge Request</a:t>
          </a:r>
        </a:p>
      </dgm:t>
    </dgm:pt>
    <dgm:pt modelId="{3868A1AA-40C8-4BCB-B412-61269BC48B46}" type="parTrans" cxnId="{5976BFD2-FC7A-4BBF-8F3B-A480BBFC9FAA}">
      <dgm:prSet/>
      <dgm:spPr/>
      <dgm:t>
        <a:bodyPr/>
        <a:lstStyle/>
        <a:p>
          <a:endParaRPr lang="en-IN"/>
        </a:p>
      </dgm:t>
    </dgm:pt>
    <dgm:pt modelId="{7878F799-0522-4D97-BB75-5CFDB86FB733}" type="sibTrans" cxnId="{5976BFD2-FC7A-4BBF-8F3B-A480BBFC9FAA}">
      <dgm:prSet/>
      <dgm:spPr/>
      <dgm:t>
        <a:bodyPr/>
        <a:lstStyle/>
        <a:p>
          <a:endParaRPr lang="en-IN"/>
        </a:p>
      </dgm:t>
    </dgm:pt>
    <dgm:pt modelId="{0C188C4D-F6A6-429C-9A52-BA6C7E07EF56}">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Code Review- Maintainer</a:t>
          </a:r>
        </a:p>
      </dgm:t>
    </dgm:pt>
    <dgm:pt modelId="{0D5730EF-BFCC-4D33-81FE-E6CF82FEA019}" type="parTrans" cxnId="{3E1E7E90-67ED-4AF2-A353-8A11F6F02125}">
      <dgm:prSet/>
      <dgm:spPr/>
      <dgm:t>
        <a:bodyPr/>
        <a:lstStyle/>
        <a:p>
          <a:endParaRPr lang="en-IN"/>
        </a:p>
      </dgm:t>
    </dgm:pt>
    <dgm:pt modelId="{DFD969AB-F9DE-4E13-84FA-E10027391DB7}" type="sibTrans" cxnId="{3E1E7E90-67ED-4AF2-A353-8A11F6F02125}">
      <dgm:prSet/>
      <dgm:spPr/>
      <dgm:t>
        <a:bodyPr/>
        <a:lstStyle/>
        <a:p>
          <a:endParaRPr lang="en-IN"/>
        </a:p>
      </dgm:t>
    </dgm:pt>
    <dgm:pt modelId="{C943399D-B71D-4A30-8B00-887AB6464AA9}">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Approve Merge request</a:t>
          </a:r>
        </a:p>
      </dgm:t>
    </dgm:pt>
    <dgm:pt modelId="{6F6CC92A-0FF1-427F-9523-F4E2AF29A6EE}" type="parTrans" cxnId="{F8FFDB2E-A7A0-4F01-80C1-6384A931FA4F}">
      <dgm:prSet/>
      <dgm:spPr/>
      <dgm:t>
        <a:bodyPr/>
        <a:lstStyle/>
        <a:p>
          <a:endParaRPr lang="en-IN"/>
        </a:p>
      </dgm:t>
    </dgm:pt>
    <dgm:pt modelId="{7D6448CF-7B46-4FC9-AB76-226EB3A6DAF3}" type="sibTrans" cxnId="{F8FFDB2E-A7A0-4F01-80C1-6384A931FA4F}">
      <dgm:prSet/>
      <dgm:spPr/>
      <dgm:t>
        <a:bodyPr/>
        <a:lstStyle/>
        <a:p>
          <a:endParaRPr lang="en-IN"/>
        </a:p>
      </dgm:t>
    </dgm:pt>
    <dgm:pt modelId="{048487AC-9966-475F-9F9E-76AF7945EC74}">
      <dgm:prSet phldrT="[Text]" custT="1"/>
      <dgm:spPr>
        <a:solidFill>
          <a:prstClr val="white">
            <a:hueOff val="0"/>
            <a:satOff val="0"/>
            <a:lumOff val="0"/>
            <a:alphaOff val="0"/>
          </a:prstClr>
        </a:solidFill>
        <a:ln w="25400" cap="flat" cmpd="sng" algn="ctr">
          <a:solidFill>
            <a:srgbClr val="C00000"/>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Conduct Preview With QA Team</a:t>
          </a:r>
        </a:p>
      </dgm:t>
    </dgm:pt>
    <dgm:pt modelId="{835DEC4E-D146-416A-8FC7-0FED0947C215}" type="parTrans" cxnId="{4D38F45A-F17D-478B-9C08-87B16A3A47ED}">
      <dgm:prSet/>
      <dgm:spPr/>
      <dgm:t>
        <a:bodyPr/>
        <a:lstStyle/>
        <a:p>
          <a:endParaRPr lang="en-IN"/>
        </a:p>
      </dgm:t>
    </dgm:pt>
    <dgm:pt modelId="{1B678083-E582-4919-B930-EC5C8E367D4B}" type="sibTrans" cxnId="{4D38F45A-F17D-478B-9C08-87B16A3A47ED}">
      <dgm:prSet/>
      <dgm:spPr/>
      <dgm:t>
        <a:bodyPr/>
        <a:lstStyle/>
        <a:p>
          <a:endParaRPr lang="en-IN"/>
        </a:p>
      </dgm:t>
    </dgm:pt>
    <dgm:pt modelId="{F321165D-82E0-44A1-B661-CA31A530234F}">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pPr marL="0" lvl="0" indent="0" algn="ctr" defTabSz="355600">
            <a:lnSpc>
              <a:spcPct val="90000"/>
            </a:lnSpc>
            <a:spcBef>
              <a:spcPct val="0"/>
            </a:spcBef>
            <a:spcAft>
              <a:spcPct val="35000"/>
            </a:spcAft>
            <a:buNone/>
          </a:pPr>
          <a:r>
            <a:rPr lang="en-IN" sz="800" kern="1200" dirty="0">
              <a:solidFill>
                <a:prstClr val="black">
                  <a:hueOff val="0"/>
                  <a:satOff val="0"/>
                  <a:lumOff val="0"/>
                  <a:alphaOff val="0"/>
                </a:prstClr>
              </a:solidFill>
              <a:latin typeface="Calibri"/>
              <a:ea typeface="+mn-ea"/>
              <a:cs typeface="+mn-cs"/>
            </a:rPr>
            <a:t>Resolve Any Feedback</a:t>
          </a:r>
        </a:p>
      </dgm:t>
    </dgm:pt>
    <dgm:pt modelId="{C467188A-C126-47B6-9199-C41DB9FD5C20}" type="parTrans" cxnId="{14713880-F366-4695-97E1-D6CE8B4076FD}">
      <dgm:prSet/>
      <dgm:spPr/>
      <dgm:t>
        <a:bodyPr/>
        <a:lstStyle/>
        <a:p>
          <a:endParaRPr lang="en-IN"/>
        </a:p>
      </dgm:t>
    </dgm:pt>
    <dgm:pt modelId="{90F5351D-7044-446D-B003-A5AD4E69F2D0}" type="sibTrans" cxnId="{14713880-F366-4695-97E1-D6CE8B4076FD}">
      <dgm:prSet/>
      <dgm:spPr/>
      <dgm:t>
        <a:bodyPr/>
        <a:lstStyle/>
        <a:p>
          <a:endParaRPr lang="en-IN"/>
        </a:p>
      </dgm:t>
    </dgm:pt>
    <dgm:pt modelId="{7DEC298D-B3B3-4B32-B38F-FDA1BD33167D}">
      <dgm:prSet phldrT="[Text]" custT="1"/>
      <dgm:spPr>
        <a:solidFill>
          <a:prstClr val="white">
            <a:hueOff val="0"/>
            <a:satOff val="0"/>
            <a:lumOff val="0"/>
            <a:alphaOff val="0"/>
          </a:prstClr>
        </a:solidFill>
        <a:ln w="25400" cap="flat" cmpd="sng" algn="ctr">
          <a:solidFill>
            <a:srgbClr val="4F81BD">
              <a:shade val="80000"/>
              <a:hueOff val="0"/>
              <a:satOff val="0"/>
              <a:lumOff val="0"/>
              <a:alphaOff val="0"/>
            </a:srgbClr>
          </a:solidFill>
          <a:prstDash val="solid"/>
        </a:ln>
        <a:effectLst/>
      </dgm:spPr>
      <dgm:t>
        <a:bodyPr spcFirstLastPara="0" vert="horz" wrap="square" lIns="30480" tIns="30480" rIns="30480" bIns="30480" numCol="1" spcCol="1270" anchor="ctr" anchorCtr="0"/>
        <a:lstStyle/>
        <a:p>
          <a:r>
            <a:rPr lang="en-IN" sz="800" kern="1200" dirty="0">
              <a:solidFill>
                <a:prstClr val="black">
                  <a:hueOff val="0"/>
                  <a:satOff val="0"/>
                  <a:lumOff val="0"/>
                  <a:alphaOff val="0"/>
                </a:prstClr>
              </a:solidFill>
              <a:latin typeface="Calibri"/>
              <a:ea typeface="+mn-ea"/>
              <a:cs typeface="+mn-cs"/>
            </a:rPr>
            <a:t>Raise MR to QA Branch</a:t>
          </a:r>
        </a:p>
      </dgm:t>
    </dgm:pt>
    <dgm:pt modelId="{47E71373-D972-475C-AC4E-111C8B94441C}" type="parTrans" cxnId="{F0003500-0BA3-410F-99E5-D7921B4F077B}">
      <dgm:prSet/>
      <dgm:spPr/>
      <dgm:t>
        <a:bodyPr/>
        <a:lstStyle/>
        <a:p>
          <a:endParaRPr lang="en-IN"/>
        </a:p>
      </dgm:t>
    </dgm:pt>
    <dgm:pt modelId="{E3EF6E5E-124A-454D-8CE8-C8FA1360EFE7}" type="sibTrans" cxnId="{F0003500-0BA3-410F-99E5-D7921B4F077B}">
      <dgm:prSet/>
      <dgm:spPr/>
      <dgm:t>
        <a:bodyPr/>
        <a:lstStyle/>
        <a:p>
          <a:endParaRPr lang="en-IN"/>
        </a:p>
      </dgm:t>
    </dgm:pt>
    <dgm:pt modelId="{FBEB62B4-A72C-4A50-9976-1138013FF77E}">
      <dgm:prSet phldrT="[Text]"/>
      <dgm:spPr>
        <a:solidFill>
          <a:schemeClr val="accent2"/>
        </a:solidFill>
      </dgm:spPr>
      <dgm:t>
        <a:bodyPr/>
        <a:lstStyle/>
        <a:p>
          <a:r>
            <a:rPr lang="en-IN" b="1" dirty="0">
              <a:solidFill>
                <a:schemeClr val="bg1"/>
              </a:solidFill>
            </a:rPr>
            <a:t>Approve MR to QA</a:t>
          </a:r>
        </a:p>
      </dgm:t>
    </dgm:pt>
    <dgm:pt modelId="{D7635E5A-4D8C-48CF-AF3F-982D532F4A75}" type="parTrans" cxnId="{776FFECC-BF84-4C6A-95D3-1ED124202FF6}">
      <dgm:prSet/>
      <dgm:spPr/>
      <dgm:t>
        <a:bodyPr/>
        <a:lstStyle/>
        <a:p>
          <a:endParaRPr lang="en-IN"/>
        </a:p>
      </dgm:t>
    </dgm:pt>
    <dgm:pt modelId="{54BFD654-44E3-407C-B866-702DA635753B}" type="sibTrans" cxnId="{776FFECC-BF84-4C6A-95D3-1ED124202FF6}">
      <dgm:prSet/>
      <dgm:spPr/>
      <dgm:t>
        <a:bodyPr/>
        <a:lstStyle/>
        <a:p>
          <a:endParaRPr lang="en-IN"/>
        </a:p>
      </dgm:t>
    </dgm:pt>
    <dgm:pt modelId="{5D67196A-95C4-486A-89B1-F30B983E41F3}" type="pres">
      <dgm:prSet presAssocID="{9013CD10-CFDF-45E2-923E-B1ADF742FC20}" presName="Name0" presStyleCnt="0">
        <dgm:presLayoutVars>
          <dgm:dir/>
          <dgm:resizeHandles val="exact"/>
        </dgm:presLayoutVars>
      </dgm:prSet>
      <dgm:spPr/>
    </dgm:pt>
    <dgm:pt modelId="{F84A3802-3A2F-4D82-903E-BDBFBB71C658}" type="pres">
      <dgm:prSet presAssocID="{05D39C7A-7CC3-46CE-8AAF-2844E7757703}" presName="node" presStyleLbl="node1" presStyleIdx="0" presStyleCnt="10" custScaleX="124876" custLinFactNeighborX="-20332">
        <dgm:presLayoutVars>
          <dgm:bulletEnabled val="1"/>
        </dgm:presLayoutVars>
      </dgm:prSet>
      <dgm:spPr/>
      <dgm:t>
        <a:bodyPr/>
        <a:lstStyle/>
        <a:p>
          <a:endParaRPr lang="en-US"/>
        </a:p>
      </dgm:t>
    </dgm:pt>
    <dgm:pt modelId="{50B137BC-E116-43BA-BA40-E96AE3D85AD5}" type="pres">
      <dgm:prSet presAssocID="{7878F799-0522-4D97-BB75-5CFDB86FB733}" presName="sibTrans" presStyleLbl="sibTrans2D1" presStyleIdx="0" presStyleCnt="9"/>
      <dgm:spPr/>
      <dgm:t>
        <a:bodyPr/>
        <a:lstStyle/>
        <a:p>
          <a:endParaRPr lang="en-US"/>
        </a:p>
      </dgm:t>
    </dgm:pt>
    <dgm:pt modelId="{A8F07021-9249-4C84-8194-158D97DE9C39}" type="pres">
      <dgm:prSet presAssocID="{7878F799-0522-4D97-BB75-5CFDB86FB733}" presName="connectorText" presStyleLbl="sibTrans2D1" presStyleIdx="0" presStyleCnt="9"/>
      <dgm:spPr/>
      <dgm:t>
        <a:bodyPr/>
        <a:lstStyle/>
        <a:p>
          <a:endParaRPr lang="en-US"/>
        </a:p>
      </dgm:t>
    </dgm:pt>
    <dgm:pt modelId="{DCBFF030-5FA1-4FAA-918D-4F78C7EE4C95}" type="pres">
      <dgm:prSet presAssocID="{750B1EFB-BE77-4F88-946C-32E0E768B664}" presName="node" presStyleLbl="node1" presStyleIdx="1" presStyleCnt="10" custScaleX="77632">
        <dgm:presLayoutVars>
          <dgm:bulletEnabled val="1"/>
        </dgm:presLayoutVars>
      </dgm:prSet>
      <dgm:spPr/>
      <dgm:t>
        <a:bodyPr/>
        <a:lstStyle/>
        <a:p>
          <a:endParaRPr lang="en-US"/>
        </a:p>
      </dgm:t>
    </dgm:pt>
    <dgm:pt modelId="{1D01B2FD-63AC-40A6-93BA-AE59EDBBAFD2}" type="pres">
      <dgm:prSet presAssocID="{91153B78-0AD9-4D1A-B16A-749F8E6A8F7A}" presName="sibTrans" presStyleLbl="sibTrans2D1" presStyleIdx="1" presStyleCnt="9"/>
      <dgm:spPr/>
      <dgm:t>
        <a:bodyPr/>
        <a:lstStyle/>
        <a:p>
          <a:endParaRPr lang="en-US"/>
        </a:p>
      </dgm:t>
    </dgm:pt>
    <dgm:pt modelId="{1D628EF2-0EB1-4602-B3C6-BF4045A81114}" type="pres">
      <dgm:prSet presAssocID="{91153B78-0AD9-4D1A-B16A-749F8E6A8F7A}" presName="connectorText" presStyleLbl="sibTrans2D1" presStyleIdx="1" presStyleCnt="9"/>
      <dgm:spPr/>
      <dgm:t>
        <a:bodyPr/>
        <a:lstStyle/>
        <a:p>
          <a:endParaRPr lang="en-US"/>
        </a:p>
      </dgm:t>
    </dgm:pt>
    <dgm:pt modelId="{07A37842-17AD-4552-93EB-EA5B437D79E2}" type="pres">
      <dgm:prSet presAssocID="{0ABE6D3F-D46F-4C30-9AF9-8D0DB2B3EDE0}" presName="node" presStyleLbl="node1" presStyleIdx="2" presStyleCnt="10">
        <dgm:presLayoutVars>
          <dgm:bulletEnabled val="1"/>
        </dgm:presLayoutVars>
      </dgm:prSet>
      <dgm:spPr/>
      <dgm:t>
        <a:bodyPr/>
        <a:lstStyle/>
        <a:p>
          <a:endParaRPr lang="en-US"/>
        </a:p>
      </dgm:t>
    </dgm:pt>
    <dgm:pt modelId="{FE5870F6-A752-4A7C-AEBA-1B1FB0E04B20}" type="pres">
      <dgm:prSet presAssocID="{D9BE40A9-F687-4CBC-8502-929C205F384D}" presName="sibTrans" presStyleLbl="sibTrans2D1" presStyleIdx="2" presStyleCnt="9"/>
      <dgm:spPr/>
      <dgm:t>
        <a:bodyPr/>
        <a:lstStyle/>
        <a:p>
          <a:endParaRPr lang="en-US"/>
        </a:p>
      </dgm:t>
    </dgm:pt>
    <dgm:pt modelId="{F064FA11-4C9C-40C5-9BD6-2BB6D616F3DA}" type="pres">
      <dgm:prSet presAssocID="{D9BE40A9-F687-4CBC-8502-929C205F384D}" presName="connectorText" presStyleLbl="sibTrans2D1" presStyleIdx="2" presStyleCnt="9"/>
      <dgm:spPr/>
      <dgm:t>
        <a:bodyPr/>
        <a:lstStyle/>
        <a:p>
          <a:endParaRPr lang="en-US"/>
        </a:p>
      </dgm:t>
    </dgm:pt>
    <dgm:pt modelId="{15D27DF6-1E05-4E3E-988C-FDD0D6F34BF7}" type="pres">
      <dgm:prSet presAssocID="{70604DAC-33E2-4391-BBA6-FA070362C80F}" presName="node" presStyleLbl="node1" presStyleIdx="3" presStyleCnt="10" custScaleX="69352">
        <dgm:presLayoutVars>
          <dgm:bulletEnabled val="1"/>
        </dgm:presLayoutVars>
      </dgm:prSet>
      <dgm:spPr>
        <a:xfrm>
          <a:off x="6017238" y="0"/>
          <a:ext cx="615582" cy="488032"/>
        </a:xfrm>
        <a:prstGeom prst="roundRect">
          <a:avLst>
            <a:gd name="adj" fmla="val 10000"/>
          </a:avLst>
        </a:prstGeom>
      </dgm:spPr>
      <dgm:t>
        <a:bodyPr/>
        <a:lstStyle/>
        <a:p>
          <a:endParaRPr lang="en-US"/>
        </a:p>
      </dgm:t>
    </dgm:pt>
    <dgm:pt modelId="{018B52ED-4B33-43B0-94CC-342E2F766C39}" type="pres">
      <dgm:prSet presAssocID="{E4C46EF4-2BB6-4DA4-85D0-6829777DDFB6}" presName="sibTrans" presStyleLbl="sibTrans2D1" presStyleIdx="3" presStyleCnt="9"/>
      <dgm:spPr/>
      <dgm:t>
        <a:bodyPr/>
        <a:lstStyle/>
        <a:p>
          <a:endParaRPr lang="en-US"/>
        </a:p>
      </dgm:t>
    </dgm:pt>
    <dgm:pt modelId="{110E3F9B-380F-4594-AE34-3FA0E2C9F355}" type="pres">
      <dgm:prSet presAssocID="{E4C46EF4-2BB6-4DA4-85D0-6829777DDFB6}" presName="connectorText" presStyleLbl="sibTrans2D1" presStyleIdx="3" presStyleCnt="9"/>
      <dgm:spPr/>
      <dgm:t>
        <a:bodyPr/>
        <a:lstStyle/>
        <a:p>
          <a:endParaRPr lang="en-US"/>
        </a:p>
      </dgm:t>
    </dgm:pt>
    <dgm:pt modelId="{E0F76487-D1C6-4CEE-A21A-42FF9AF30423}" type="pres">
      <dgm:prSet presAssocID="{0C188C4D-F6A6-429C-9A52-BA6C7E07EF56}" presName="node" presStyleLbl="node1" presStyleIdx="4" presStyleCnt="10" custScaleX="89166">
        <dgm:presLayoutVars>
          <dgm:bulletEnabled val="1"/>
        </dgm:presLayoutVars>
      </dgm:prSet>
      <dgm:spPr>
        <a:xfrm>
          <a:off x="3274462" y="0"/>
          <a:ext cx="521696" cy="488032"/>
        </a:xfrm>
        <a:prstGeom prst="roundRect">
          <a:avLst>
            <a:gd name="adj" fmla="val 10000"/>
          </a:avLst>
        </a:prstGeom>
      </dgm:spPr>
      <dgm:t>
        <a:bodyPr/>
        <a:lstStyle/>
        <a:p>
          <a:endParaRPr lang="en-US"/>
        </a:p>
      </dgm:t>
    </dgm:pt>
    <dgm:pt modelId="{08DAFA21-5E00-45C8-B188-5C56FED34E1A}" type="pres">
      <dgm:prSet presAssocID="{DFD969AB-F9DE-4E13-84FA-E10027391DB7}" presName="sibTrans" presStyleLbl="sibTrans2D1" presStyleIdx="4" presStyleCnt="9"/>
      <dgm:spPr/>
      <dgm:t>
        <a:bodyPr/>
        <a:lstStyle/>
        <a:p>
          <a:endParaRPr lang="en-US"/>
        </a:p>
      </dgm:t>
    </dgm:pt>
    <dgm:pt modelId="{91166D77-E7CF-455B-8D18-9EBEF642F97A}" type="pres">
      <dgm:prSet presAssocID="{DFD969AB-F9DE-4E13-84FA-E10027391DB7}" presName="connectorText" presStyleLbl="sibTrans2D1" presStyleIdx="4" presStyleCnt="9"/>
      <dgm:spPr/>
      <dgm:t>
        <a:bodyPr/>
        <a:lstStyle/>
        <a:p>
          <a:endParaRPr lang="en-US"/>
        </a:p>
      </dgm:t>
    </dgm:pt>
    <dgm:pt modelId="{24505870-F015-428C-A5AD-C747FA2EA1E2}" type="pres">
      <dgm:prSet presAssocID="{C943399D-B71D-4A30-8B00-887AB6464AA9}" presName="node" presStyleLbl="node1" presStyleIdx="5" presStyleCnt="10" custScaleX="69703">
        <dgm:presLayoutVars>
          <dgm:bulletEnabled val="1"/>
        </dgm:presLayoutVars>
      </dgm:prSet>
      <dgm:spPr>
        <a:xfrm>
          <a:off x="5081039" y="0"/>
          <a:ext cx="555816" cy="488032"/>
        </a:xfrm>
        <a:prstGeom prst="roundRect">
          <a:avLst>
            <a:gd name="adj" fmla="val 10000"/>
          </a:avLst>
        </a:prstGeom>
      </dgm:spPr>
      <dgm:t>
        <a:bodyPr/>
        <a:lstStyle/>
        <a:p>
          <a:endParaRPr lang="en-US"/>
        </a:p>
      </dgm:t>
    </dgm:pt>
    <dgm:pt modelId="{F0644C9A-8703-45C0-B01D-8F47E4E62E55}" type="pres">
      <dgm:prSet presAssocID="{7D6448CF-7B46-4FC9-AB76-226EB3A6DAF3}" presName="sibTrans" presStyleLbl="sibTrans2D1" presStyleIdx="5" presStyleCnt="9"/>
      <dgm:spPr/>
      <dgm:t>
        <a:bodyPr/>
        <a:lstStyle/>
        <a:p>
          <a:endParaRPr lang="en-US"/>
        </a:p>
      </dgm:t>
    </dgm:pt>
    <dgm:pt modelId="{F235B397-6034-4CEF-94A7-45D4149E2CC4}" type="pres">
      <dgm:prSet presAssocID="{7D6448CF-7B46-4FC9-AB76-226EB3A6DAF3}" presName="connectorText" presStyleLbl="sibTrans2D1" presStyleIdx="5" presStyleCnt="9"/>
      <dgm:spPr/>
      <dgm:t>
        <a:bodyPr/>
        <a:lstStyle/>
        <a:p>
          <a:endParaRPr lang="en-US"/>
        </a:p>
      </dgm:t>
    </dgm:pt>
    <dgm:pt modelId="{17F1F961-4CAF-4772-98A4-3A77A2974CB3}" type="pres">
      <dgm:prSet presAssocID="{048487AC-9966-475F-9F9E-76AF7945EC74}" presName="node" presStyleLbl="node1" presStyleIdx="6" presStyleCnt="10">
        <dgm:presLayoutVars>
          <dgm:bulletEnabled val="1"/>
        </dgm:presLayoutVars>
      </dgm:prSet>
      <dgm:spPr>
        <a:xfrm>
          <a:off x="4672048" y="0"/>
          <a:ext cx="585084" cy="488032"/>
        </a:xfrm>
        <a:prstGeom prst="roundRect">
          <a:avLst>
            <a:gd name="adj" fmla="val 10000"/>
          </a:avLst>
        </a:prstGeom>
      </dgm:spPr>
      <dgm:t>
        <a:bodyPr/>
        <a:lstStyle/>
        <a:p>
          <a:endParaRPr lang="en-US"/>
        </a:p>
      </dgm:t>
    </dgm:pt>
    <dgm:pt modelId="{B53191B8-272A-4DB7-BA56-00010891C4CD}" type="pres">
      <dgm:prSet presAssocID="{1B678083-E582-4919-B930-EC5C8E367D4B}" presName="sibTrans" presStyleLbl="sibTrans2D1" presStyleIdx="6" presStyleCnt="9"/>
      <dgm:spPr/>
      <dgm:t>
        <a:bodyPr/>
        <a:lstStyle/>
        <a:p>
          <a:endParaRPr lang="en-US"/>
        </a:p>
      </dgm:t>
    </dgm:pt>
    <dgm:pt modelId="{1D6611C5-2188-4B23-9FBA-F245BB36844B}" type="pres">
      <dgm:prSet presAssocID="{1B678083-E582-4919-B930-EC5C8E367D4B}" presName="connectorText" presStyleLbl="sibTrans2D1" presStyleIdx="6" presStyleCnt="9"/>
      <dgm:spPr/>
      <dgm:t>
        <a:bodyPr/>
        <a:lstStyle/>
        <a:p>
          <a:endParaRPr lang="en-US"/>
        </a:p>
      </dgm:t>
    </dgm:pt>
    <dgm:pt modelId="{3F936A16-A4A2-4DE8-AFC9-ADA7D8F3FFA8}" type="pres">
      <dgm:prSet presAssocID="{F321165D-82E0-44A1-B661-CA31A530234F}" presName="node" presStyleLbl="node1" presStyleIdx="7" presStyleCnt="10">
        <dgm:presLayoutVars>
          <dgm:bulletEnabled val="1"/>
        </dgm:presLayoutVars>
      </dgm:prSet>
      <dgm:spPr>
        <a:xfrm>
          <a:off x="5520477" y="0"/>
          <a:ext cx="618710" cy="488032"/>
        </a:xfrm>
        <a:prstGeom prst="roundRect">
          <a:avLst>
            <a:gd name="adj" fmla="val 10000"/>
          </a:avLst>
        </a:prstGeom>
      </dgm:spPr>
      <dgm:t>
        <a:bodyPr/>
        <a:lstStyle/>
        <a:p>
          <a:endParaRPr lang="en-US"/>
        </a:p>
      </dgm:t>
    </dgm:pt>
    <dgm:pt modelId="{0174853F-1E0C-4AF1-A892-FBEF9ACDBED4}" type="pres">
      <dgm:prSet presAssocID="{90F5351D-7044-446D-B003-A5AD4E69F2D0}" presName="sibTrans" presStyleLbl="sibTrans2D1" presStyleIdx="7" presStyleCnt="9"/>
      <dgm:spPr/>
      <dgm:t>
        <a:bodyPr/>
        <a:lstStyle/>
        <a:p>
          <a:endParaRPr lang="en-US"/>
        </a:p>
      </dgm:t>
    </dgm:pt>
    <dgm:pt modelId="{80E8CBFC-687C-43CD-A43D-1B3E58C5A78B}" type="pres">
      <dgm:prSet presAssocID="{90F5351D-7044-446D-B003-A5AD4E69F2D0}" presName="connectorText" presStyleLbl="sibTrans2D1" presStyleIdx="7" presStyleCnt="9"/>
      <dgm:spPr/>
      <dgm:t>
        <a:bodyPr/>
        <a:lstStyle/>
        <a:p>
          <a:endParaRPr lang="en-US"/>
        </a:p>
      </dgm:t>
    </dgm:pt>
    <dgm:pt modelId="{2092A8B1-6DE4-49B4-92A6-95D2D73F4F9F}" type="pres">
      <dgm:prSet presAssocID="{7DEC298D-B3B3-4B32-B38F-FDA1BD33167D}" presName="node" presStyleLbl="node1" presStyleIdx="8" presStyleCnt="10">
        <dgm:presLayoutVars>
          <dgm:bulletEnabled val="1"/>
        </dgm:presLayoutVars>
      </dgm:prSet>
      <dgm:spPr>
        <a:xfrm>
          <a:off x="6386672" y="0"/>
          <a:ext cx="618710" cy="488032"/>
        </a:xfrm>
        <a:prstGeom prst="roundRect">
          <a:avLst>
            <a:gd name="adj" fmla="val 10000"/>
          </a:avLst>
        </a:prstGeom>
      </dgm:spPr>
      <dgm:t>
        <a:bodyPr/>
        <a:lstStyle/>
        <a:p>
          <a:endParaRPr lang="en-US"/>
        </a:p>
      </dgm:t>
    </dgm:pt>
    <dgm:pt modelId="{A3B08078-DA0E-4EBF-860A-00D698319CB0}" type="pres">
      <dgm:prSet presAssocID="{E3EF6E5E-124A-454D-8CE8-C8FA1360EFE7}" presName="sibTrans" presStyleLbl="sibTrans2D1" presStyleIdx="8" presStyleCnt="9"/>
      <dgm:spPr/>
      <dgm:t>
        <a:bodyPr/>
        <a:lstStyle/>
        <a:p>
          <a:endParaRPr lang="en-US"/>
        </a:p>
      </dgm:t>
    </dgm:pt>
    <dgm:pt modelId="{9C4987D4-5539-4569-A007-CE93440B777C}" type="pres">
      <dgm:prSet presAssocID="{E3EF6E5E-124A-454D-8CE8-C8FA1360EFE7}" presName="connectorText" presStyleLbl="sibTrans2D1" presStyleIdx="8" presStyleCnt="9"/>
      <dgm:spPr/>
      <dgm:t>
        <a:bodyPr/>
        <a:lstStyle/>
        <a:p>
          <a:endParaRPr lang="en-US"/>
        </a:p>
      </dgm:t>
    </dgm:pt>
    <dgm:pt modelId="{48200245-2A30-4CB4-B5BF-07330B561A1F}" type="pres">
      <dgm:prSet presAssocID="{FBEB62B4-A72C-4A50-9976-1138013FF77E}" presName="node" presStyleLbl="node1" presStyleIdx="9" presStyleCnt="10" custScaleX="102050">
        <dgm:presLayoutVars>
          <dgm:bulletEnabled val="1"/>
        </dgm:presLayoutVars>
      </dgm:prSet>
      <dgm:spPr/>
      <dgm:t>
        <a:bodyPr/>
        <a:lstStyle/>
        <a:p>
          <a:endParaRPr lang="en-US"/>
        </a:p>
      </dgm:t>
    </dgm:pt>
  </dgm:ptLst>
  <dgm:cxnLst>
    <dgm:cxn modelId="{CD2BE6A8-9FF4-4D9C-A857-F07C0A673011}" srcId="{9013CD10-CFDF-45E2-923E-B1ADF742FC20}" destId="{750B1EFB-BE77-4F88-946C-32E0E768B664}" srcOrd="1" destOrd="0" parTransId="{3C0D1A93-D69D-462A-9C28-57E21A7C6694}" sibTransId="{91153B78-0AD9-4D1A-B16A-749F8E6A8F7A}"/>
    <dgm:cxn modelId="{29B0B906-C2E5-419D-A098-CD26B671DEA0}" type="presOf" srcId="{E3EF6E5E-124A-454D-8CE8-C8FA1360EFE7}" destId="{A3B08078-DA0E-4EBF-860A-00D698319CB0}" srcOrd="0" destOrd="0" presId="urn:microsoft.com/office/officeart/2005/8/layout/process1"/>
    <dgm:cxn modelId="{A65584B6-AD24-4427-B142-EA0B4808F808}" type="presOf" srcId="{048487AC-9966-475F-9F9E-76AF7945EC74}" destId="{17F1F961-4CAF-4772-98A4-3A77A2974CB3}" srcOrd="0" destOrd="0" presId="urn:microsoft.com/office/officeart/2005/8/layout/process1"/>
    <dgm:cxn modelId="{E42FD777-AA0B-474B-ACF4-1DE3AADCC5DE}" type="presOf" srcId="{E4C46EF4-2BB6-4DA4-85D0-6829777DDFB6}" destId="{018B52ED-4B33-43B0-94CC-342E2F766C39}" srcOrd="0" destOrd="0" presId="urn:microsoft.com/office/officeart/2005/8/layout/process1"/>
    <dgm:cxn modelId="{B3BE5051-7C77-43F3-BB46-F9D29811EACD}" srcId="{9013CD10-CFDF-45E2-923E-B1ADF742FC20}" destId="{70604DAC-33E2-4391-BBA6-FA070362C80F}" srcOrd="3" destOrd="0" parTransId="{86A5AD19-97CA-49BB-B051-59E963F5BCFD}" sibTransId="{E4C46EF4-2BB6-4DA4-85D0-6829777DDFB6}"/>
    <dgm:cxn modelId="{6041A9B7-2AD0-478B-A5E8-5F331DD40810}" type="presOf" srcId="{90F5351D-7044-446D-B003-A5AD4E69F2D0}" destId="{0174853F-1E0C-4AF1-A892-FBEF9ACDBED4}" srcOrd="0" destOrd="0" presId="urn:microsoft.com/office/officeart/2005/8/layout/process1"/>
    <dgm:cxn modelId="{5031EE6C-2D56-45E7-ABBA-1B04F68CAE5F}" type="presOf" srcId="{1B678083-E582-4919-B930-EC5C8E367D4B}" destId="{B53191B8-272A-4DB7-BA56-00010891C4CD}" srcOrd="0" destOrd="0" presId="urn:microsoft.com/office/officeart/2005/8/layout/process1"/>
    <dgm:cxn modelId="{E503E61D-54F7-49F9-8698-BA26A9C5912A}" type="presOf" srcId="{F321165D-82E0-44A1-B661-CA31A530234F}" destId="{3F936A16-A4A2-4DE8-AFC9-ADA7D8F3FFA8}" srcOrd="0" destOrd="0" presId="urn:microsoft.com/office/officeart/2005/8/layout/process1"/>
    <dgm:cxn modelId="{65142DFF-AFDD-4831-A41C-986A487540EF}" type="presOf" srcId="{E4C46EF4-2BB6-4DA4-85D0-6829777DDFB6}" destId="{110E3F9B-380F-4594-AE34-3FA0E2C9F355}" srcOrd="1" destOrd="0" presId="urn:microsoft.com/office/officeart/2005/8/layout/process1"/>
    <dgm:cxn modelId="{F8FFDB2E-A7A0-4F01-80C1-6384A931FA4F}" srcId="{9013CD10-CFDF-45E2-923E-B1ADF742FC20}" destId="{C943399D-B71D-4A30-8B00-887AB6464AA9}" srcOrd="5" destOrd="0" parTransId="{6F6CC92A-0FF1-427F-9523-F4E2AF29A6EE}" sibTransId="{7D6448CF-7B46-4FC9-AB76-226EB3A6DAF3}"/>
    <dgm:cxn modelId="{BCDCFFD5-AE02-4852-A668-E74CD827251C}" type="presOf" srcId="{70604DAC-33E2-4391-BBA6-FA070362C80F}" destId="{15D27DF6-1E05-4E3E-988C-FDD0D6F34BF7}" srcOrd="0" destOrd="0" presId="urn:microsoft.com/office/officeart/2005/8/layout/process1"/>
    <dgm:cxn modelId="{14713880-F366-4695-97E1-D6CE8B4076FD}" srcId="{9013CD10-CFDF-45E2-923E-B1ADF742FC20}" destId="{F321165D-82E0-44A1-B661-CA31A530234F}" srcOrd="7" destOrd="0" parTransId="{C467188A-C126-47B6-9199-C41DB9FD5C20}" sibTransId="{90F5351D-7044-446D-B003-A5AD4E69F2D0}"/>
    <dgm:cxn modelId="{A046BED1-CE42-4C49-86FB-6BF438CE5FDC}" type="presOf" srcId="{D9BE40A9-F687-4CBC-8502-929C205F384D}" destId="{FE5870F6-A752-4A7C-AEBA-1B1FB0E04B20}" srcOrd="0" destOrd="0" presId="urn:microsoft.com/office/officeart/2005/8/layout/process1"/>
    <dgm:cxn modelId="{F2B820C7-BD4E-4071-9143-10FFB974A398}" type="presOf" srcId="{90F5351D-7044-446D-B003-A5AD4E69F2D0}" destId="{80E8CBFC-687C-43CD-A43D-1B3E58C5A78B}" srcOrd="1" destOrd="0" presId="urn:microsoft.com/office/officeart/2005/8/layout/process1"/>
    <dgm:cxn modelId="{5751D830-3682-4609-A3D4-2DC46C9AE931}" srcId="{9013CD10-CFDF-45E2-923E-B1ADF742FC20}" destId="{0ABE6D3F-D46F-4C30-9AF9-8D0DB2B3EDE0}" srcOrd="2" destOrd="0" parTransId="{F37B91C2-FBFA-49AA-87F7-0B9C586B9904}" sibTransId="{D9BE40A9-F687-4CBC-8502-929C205F384D}"/>
    <dgm:cxn modelId="{741D7D3B-2405-4E3E-B9D0-3A874206EBE9}" type="presOf" srcId="{05D39C7A-7CC3-46CE-8AAF-2844E7757703}" destId="{F84A3802-3A2F-4D82-903E-BDBFBB71C658}" srcOrd="0" destOrd="0" presId="urn:microsoft.com/office/officeart/2005/8/layout/process1"/>
    <dgm:cxn modelId="{B1CE3E84-49DC-4C8A-B21B-413801FC79D4}" type="presOf" srcId="{7DEC298D-B3B3-4B32-B38F-FDA1BD33167D}" destId="{2092A8B1-6DE4-49B4-92A6-95D2D73F4F9F}" srcOrd="0" destOrd="0" presId="urn:microsoft.com/office/officeart/2005/8/layout/process1"/>
    <dgm:cxn modelId="{776FFECC-BF84-4C6A-95D3-1ED124202FF6}" srcId="{9013CD10-CFDF-45E2-923E-B1ADF742FC20}" destId="{FBEB62B4-A72C-4A50-9976-1138013FF77E}" srcOrd="9" destOrd="0" parTransId="{D7635E5A-4D8C-48CF-AF3F-982D532F4A75}" sibTransId="{54BFD654-44E3-407C-B866-702DA635753B}"/>
    <dgm:cxn modelId="{F0003500-0BA3-410F-99E5-D7921B4F077B}" srcId="{9013CD10-CFDF-45E2-923E-B1ADF742FC20}" destId="{7DEC298D-B3B3-4B32-B38F-FDA1BD33167D}" srcOrd="8" destOrd="0" parTransId="{47E71373-D972-475C-AC4E-111C8B94441C}" sibTransId="{E3EF6E5E-124A-454D-8CE8-C8FA1360EFE7}"/>
    <dgm:cxn modelId="{4D38F45A-F17D-478B-9C08-87B16A3A47ED}" srcId="{9013CD10-CFDF-45E2-923E-B1ADF742FC20}" destId="{048487AC-9966-475F-9F9E-76AF7945EC74}" srcOrd="6" destOrd="0" parTransId="{835DEC4E-D146-416A-8FC7-0FED0947C215}" sibTransId="{1B678083-E582-4919-B930-EC5C8E367D4B}"/>
    <dgm:cxn modelId="{FE7A062D-E3D6-4122-96A7-E6D2C0B79BC6}" type="presOf" srcId="{7D6448CF-7B46-4FC9-AB76-226EB3A6DAF3}" destId="{F0644C9A-8703-45C0-B01D-8F47E4E62E55}" srcOrd="0" destOrd="0" presId="urn:microsoft.com/office/officeart/2005/8/layout/process1"/>
    <dgm:cxn modelId="{DA45759B-44A9-430B-88F5-BDA015888697}" type="presOf" srcId="{9013CD10-CFDF-45E2-923E-B1ADF742FC20}" destId="{5D67196A-95C4-486A-89B1-F30B983E41F3}" srcOrd="0" destOrd="0" presId="urn:microsoft.com/office/officeart/2005/8/layout/process1"/>
    <dgm:cxn modelId="{41C725AA-2D7B-43E2-8907-F0172DC64659}" type="presOf" srcId="{DFD969AB-F9DE-4E13-84FA-E10027391DB7}" destId="{08DAFA21-5E00-45C8-B188-5C56FED34E1A}" srcOrd="0" destOrd="0" presId="urn:microsoft.com/office/officeart/2005/8/layout/process1"/>
    <dgm:cxn modelId="{69C698A2-0065-4578-B8C3-F755F8C96690}" type="presOf" srcId="{91153B78-0AD9-4D1A-B16A-749F8E6A8F7A}" destId="{1D628EF2-0EB1-4602-B3C6-BF4045A81114}" srcOrd="1" destOrd="0" presId="urn:microsoft.com/office/officeart/2005/8/layout/process1"/>
    <dgm:cxn modelId="{E0131B47-BBC7-4CBF-9BC0-7135F29EBB00}" type="presOf" srcId="{91153B78-0AD9-4D1A-B16A-749F8E6A8F7A}" destId="{1D01B2FD-63AC-40A6-93BA-AE59EDBBAFD2}" srcOrd="0" destOrd="0" presId="urn:microsoft.com/office/officeart/2005/8/layout/process1"/>
    <dgm:cxn modelId="{210A7373-5838-4F0F-B6B9-42FA265A903F}" type="presOf" srcId="{0ABE6D3F-D46F-4C30-9AF9-8D0DB2B3EDE0}" destId="{07A37842-17AD-4552-93EB-EA5B437D79E2}" srcOrd="0" destOrd="0" presId="urn:microsoft.com/office/officeart/2005/8/layout/process1"/>
    <dgm:cxn modelId="{DC9E22DF-1A35-4EBF-8E8F-676BC98AAF87}" type="presOf" srcId="{DFD969AB-F9DE-4E13-84FA-E10027391DB7}" destId="{91166D77-E7CF-455B-8D18-9EBEF642F97A}" srcOrd="1" destOrd="0" presId="urn:microsoft.com/office/officeart/2005/8/layout/process1"/>
    <dgm:cxn modelId="{03FF376B-1C45-49D5-B3E5-F3B24A7FF46B}" type="presOf" srcId="{C943399D-B71D-4A30-8B00-887AB6464AA9}" destId="{24505870-F015-428C-A5AD-C747FA2EA1E2}" srcOrd="0" destOrd="0" presId="urn:microsoft.com/office/officeart/2005/8/layout/process1"/>
    <dgm:cxn modelId="{CA5B9DC4-9AD1-4369-AA1C-88BAAB023145}" type="presOf" srcId="{FBEB62B4-A72C-4A50-9976-1138013FF77E}" destId="{48200245-2A30-4CB4-B5BF-07330B561A1F}" srcOrd="0" destOrd="0" presId="urn:microsoft.com/office/officeart/2005/8/layout/process1"/>
    <dgm:cxn modelId="{A160E932-66D2-4FF3-8A9E-BC85AA841018}" type="presOf" srcId="{7878F799-0522-4D97-BB75-5CFDB86FB733}" destId="{A8F07021-9249-4C84-8194-158D97DE9C39}" srcOrd="1" destOrd="0" presId="urn:microsoft.com/office/officeart/2005/8/layout/process1"/>
    <dgm:cxn modelId="{AF61145C-816F-478B-B634-14DF1A391603}" type="presOf" srcId="{E3EF6E5E-124A-454D-8CE8-C8FA1360EFE7}" destId="{9C4987D4-5539-4569-A007-CE93440B777C}" srcOrd="1" destOrd="0" presId="urn:microsoft.com/office/officeart/2005/8/layout/process1"/>
    <dgm:cxn modelId="{3E1E7E90-67ED-4AF2-A353-8A11F6F02125}" srcId="{9013CD10-CFDF-45E2-923E-B1ADF742FC20}" destId="{0C188C4D-F6A6-429C-9A52-BA6C7E07EF56}" srcOrd="4" destOrd="0" parTransId="{0D5730EF-BFCC-4D33-81FE-E6CF82FEA019}" sibTransId="{DFD969AB-F9DE-4E13-84FA-E10027391DB7}"/>
    <dgm:cxn modelId="{5976BFD2-FC7A-4BBF-8F3B-A480BBFC9FAA}" srcId="{9013CD10-CFDF-45E2-923E-B1ADF742FC20}" destId="{05D39C7A-7CC3-46CE-8AAF-2844E7757703}" srcOrd="0" destOrd="0" parTransId="{3868A1AA-40C8-4BCB-B412-61269BC48B46}" sibTransId="{7878F799-0522-4D97-BB75-5CFDB86FB733}"/>
    <dgm:cxn modelId="{F47E9201-B27C-4C71-A497-574DBA9A62C0}" type="presOf" srcId="{0C188C4D-F6A6-429C-9A52-BA6C7E07EF56}" destId="{E0F76487-D1C6-4CEE-A21A-42FF9AF30423}" srcOrd="0" destOrd="0" presId="urn:microsoft.com/office/officeart/2005/8/layout/process1"/>
    <dgm:cxn modelId="{25A72F75-9573-44B0-8B8E-C364D388EACD}" type="presOf" srcId="{D9BE40A9-F687-4CBC-8502-929C205F384D}" destId="{F064FA11-4C9C-40C5-9BD6-2BB6D616F3DA}" srcOrd="1" destOrd="0" presId="urn:microsoft.com/office/officeart/2005/8/layout/process1"/>
    <dgm:cxn modelId="{B0F2C9DC-82EE-479C-AFEA-AB3F86CE84BE}" type="presOf" srcId="{7D6448CF-7B46-4FC9-AB76-226EB3A6DAF3}" destId="{F235B397-6034-4CEF-94A7-45D4149E2CC4}" srcOrd="1" destOrd="0" presId="urn:microsoft.com/office/officeart/2005/8/layout/process1"/>
    <dgm:cxn modelId="{4A8DEAE8-0202-435B-97EE-C3C38400A91D}" type="presOf" srcId="{1B678083-E582-4919-B930-EC5C8E367D4B}" destId="{1D6611C5-2188-4B23-9FBA-F245BB36844B}" srcOrd="1" destOrd="0" presId="urn:microsoft.com/office/officeart/2005/8/layout/process1"/>
    <dgm:cxn modelId="{E7BE627E-AB02-4468-B8CC-C74B04F46B8B}" type="presOf" srcId="{750B1EFB-BE77-4F88-946C-32E0E768B664}" destId="{DCBFF030-5FA1-4FAA-918D-4F78C7EE4C95}" srcOrd="0" destOrd="0" presId="urn:microsoft.com/office/officeart/2005/8/layout/process1"/>
    <dgm:cxn modelId="{E6AC08B2-7E1E-4E6D-A398-D45FE5D8CB11}" type="presOf" srcId="{7878F799-0522-4D97-BB75-5CFDB86FB733}" destId="{50B137BC-E116-43BA-BA40-E96AE3D85AD5}" srcOrd="0" destOrd="0" presId="urn:microsoft.com/office/officeart/2005/8/layout/process1"/>
    <dgm:cxn modelId="{F5C964E0-7B4D-4737-9BE8-71B6F988047F}" type="presParOf" srcId="{5D67196A-95C4-486A-89B1-F30B983E41F3}" destId="{F84A3802-3A2F-4D82-903E-BDBFBB71C658}" srcOrd="0" destOrd="0" presId="urn:microsoft.com/office/officeart/2005/8/layout/process1"/>
    <dgm:cxn modelId="{C5552FE9-4FBF-49F1-9DBC-AAC89A405272}" type="presParOf" srcId="{5D67196A-95C4-486A-89B1-F30B983E41F3}" destId="{50B137BC-E116-43BA-BA40-E96AE3D85AD5}" srcOrd="1" destOrd="0" presId="urn:microsoft.com/office/officeart/2005/8/layout/process1"/>
    <dgm:cxn modelId="{5D237962-163E-48BE-88F9-3AFA3C241AB7}" type="presParOf" srcId="{50B137BC-E116-43BA-BA40-E96AE3D85AD5}" destId="{A8F07021-9249-4C84-8194-158D97DE9C39}" srcOrd="0" destOrd="0" presId="urn:microsoft.com/office/officeart/2005/8/layout/process1"/>
    <dgm:cxn modelId="{65799727-7419-44B0-A530-8E8A462ECBEB}" type="presParOf" srcId="{5D67196A-95C4-486A-89B1-F30B983E41F3}" destId="{DCBFF030-5FA1-4FAA-918D-4F78C7EE4C95}" srcOrd="2" destOrd="0" presId="urn:microsoft.com/office/officeart/2005/8/layout/process1"/>
    <dgm:cxn modelId="{C6B3A6A3-33D8-4ABF-86FA-D27D6A470662}" type="presParOf" srcId="{5D67196A-95C4-486A-89B1-F30B983E41F3}" destId="{1D01B2FD-63AC-40A6-93BA-AE59EDBBAFD2}" srcOrd="3" destOrd="0" presId="urn:microsoft.com/office/officeart/2005/8/layout/process1"/>
    <dgm:cxn modelId="{C51BB7A7-722E-42E6-8EE5-EF54066B13D9}" type="presParOf" srcId="{1D01B2FD-63AC-40A6-93BA-AE59EDBBAFD2}" destId="{1D628EF2-0EB1-4602-B3C6-BF4045A81114}" srcOrd="0" destOrd="0" presId="urn:microsoft.com/office/officeart/2005/8/layout/process1"/>
    <dgm:cxn modelId="{1ED296D6-9BD3-4D66-B7CC-2BC015B565FB}" type="presParOf" srcId="{5D67196A-95C4-486A-89B1-F30B983E41F3}" destId="{07A37842-17AD-4552-93EB-EA5B437D79E2}" srcOrd="4" destOrd="0" presId="urn:microsoft.com/office/officeart/2005/8/layout/process1"/>
    <dgm:cxn modelId="{4BA6A565-0D7E-4DC5-8650-06F578E241C3}" type="presParOf" srcId="{5D67196A-95C4-486A-89B1-F30B983E41F3}" destId="{FE5870F6-A752-4A7C-AEBA-1B1FB0E04B20}" srcOrd="5" destOrd="0" presId="urn:microsoft.com/office/officeart/2005/8/layout/process1"/>
    <dgm:cxn modelId="{A6854F16-D5DA-435E-A06F-199013DBA47D}" type="presParOf" srcId="{FE5870F6-A752-4A7C-AEBA-1B1FB0E04B20}" destId="{F064FA11-4C9C-40C5-9BD6-2BB6D616F3DA}" srcOrd="0" destOrd="0" presId="urn:microsoft.com/office/officeart/2005/8/layout/process1"/>
    <dgm:cxn modelId="{17F0F0D8-07BE-4F52-B49E-CBE2342FE961}" type="presParOf" srcId="{5D67196A-95C4-486A-89B1-F30B983E41F3}" destId="{15D27DF6-1E05-4E3E-988C-FDD0D6F34BF7}" srcOrd="6" destOrd="0" presId="urn:microsoft.com/office/officeart/2005/8/layout/process1"/>
    <dgm:cxn modelId="{76073AD1-F6C0-4C86-BBAE-7FE6B0E41BF8}" type="presParOf" srcId="{5D67196A-95C4-486A-89B1-F30B983E41F3}" destId="{018B52ED-4B33-43B0-94CC-342E2F766C39}" srcOrd="7" destOrd="0" presId="urn:microsoft.com/office/officeart/2005/8/layout/process1"/>
    <dgm:cxn modelId="{DB8388E1-FEA1-4D46-91D5-CC99E499C8B2}" type="presParOf" srcId="{018B52ED-4B33-43B0-94CC-342E2F766C39}" destId="{110E3F9B-380F-4594-AE34-3FA0E2C9F355}" srcOrd="0" destOrd="0" presId="urn:microsoft.com/office/officeart/2005/8/layout/process1"/>
    <dgm:cxn modelId="{F7507300-9DD7-4365-AF33-F2B2186D639A}" type="presParOf" srcId="{5D67196A-95C4-486A-89B1-F30B983E41F3}" destId="{E0F76487-D1C6-4CEE-A21A-42FF9AF30423}" srcOrd="8" destOrd="0" presId="urn:microsoft.com/office/officeart/2005/8/layout/process1"/>
    <dgm:cxn modelId="{23D12C03-0CB0-4BC4-9D87-DD6071E9B870}" type="presParOf" srcId="{5D67196A-95C4-486A-89B1-F30B983E41F3}" destId="{08DAFA21-5E00-45C8-B188-5C56FED34E1A}" srcOrd="9" destOrd="0" presId="urn:microsoft.com/office/officeart/2005/8/layout/process1"/>
    <dgm:cxn modelId="{5941F361-B420-40C4-A469-E1A8C2656698}" type="presParOf" srcId="{08DAFA21-5E00-45C8-B188-5C56FED34E1A}" destId="{91166D77-E7CF-455B-8D18-9EBEF642F97A}" srcOrd="0" destOrd="0" presId="urn:microsoft.com/office/officeart/2005/8/layout/process1"/>
    <dgm:cxn modelId="{D95DCE6E-B25C-4DB0-855E-C041CB34B997}" type="presParOf" srcId="{5D67196A-95C4-486A-89B1-F30B983E41F3}" destId="{24505870-F015-428C-A5AD-C747FA2EA1E2}" srcOrd="10" destOrd="0" presId="urn:microsoft.com/office/officeart/2005/8/layout/process1"/>
    <dgm:cxn modelId="{D15E06EC-BE5C-4CCF-A787-63A6DC146088}" type="presParOf" srcId="{5D67196A-95C4-486A-89B1-F30B983E41F3}" destId="{F0644C9A-8703-45C0-B01D-8F47E4E62E55}" srcOrd="11" destOrd="0" presId="urn:microsoft.com/office/officeart/2005/8/layout/process1"/>
    <dgm:cxn modelId="{E7BAB00F-864A-480C-84F1-5C0DAC0AA5B1}" type="presParOf" srcId="{F0644C9A-8703-45C0-B01D-8F47E4E62E55}" destId="{F235B397-6034-4CEF-94A7-45D4149E2CC4}" srcOrd="0" destOrd="0" presId="urn:microsoft.com/office/officeart/2005/8/layout/process1"/>
    <dgm:cxn modelId="{28A23378-D210-4C0F-954B-1BBAE91A6B07}" type="presParOf" srcId="{5D67196A-95C4-486A-89B1-F30B983E41F3}" destId="{17F1F961-4CAF-4772-98A4-3A77A2974CB3}" srcOrd="12" destOrd="0" presId="urn:microsoft.com/office/officeart/2005/8/layout/process1"/>
    <dgm:cxn modelId="{A705AA08-0B0F-46EF-B649-C0889B5FBA20}" type="presParOf" srcId="{5D67196A-95C4-486A-89B1-F30B983E41F3}" destId="{B53191B8-272A-4DB7-BA56-00010891C4CD}" srcOrd="13" destOrd="0" presId="urn:microsoft.com/office/officeart/2005/8/layout/process1"/>
    <dgm:cxn modelId="{5228F985-C710-4059-8275-886FD07A764A}" type="presParOf" srcId="{B53191B8-272A-4DB7-BA56-00010891C4CD}" destId="{1D6611C5-2188-4B23-9FBA-F245BB36844B}" srcOrd="0" destOrd="0" presId="urn:microsoft.com/office/officeart/2005/8/layout/process1"/>
    <dgm:cxn modelId="{6C21F01D-9E41-4FDE-821B-7A8FE0E7B77E}" type="presParOf" srcId="{5D67196A-95C4-486A-89B1-F30B983E41F3}" destId="{3F936A16-A4A2-4DE8-AFC9-ADA7D8F3FFA8}" srcOrd="14" destOrd="0" presId="urn:microsoft.com/office/officeart/2005/8/layout/process1"/>
    <dgm:cxn modelId="{72751A81-93FB-48CA-9237-26EA4E01E07F}" type="presParOf" srcId="{5D67196A-95C4-486A-89B1-F30B983E41F3}" destId="{0174853F-1E0C-4AF1-A892-FBEF9ACDBED4}" srcOrd="15" destOrd="0" presId="urn:microsoft.com/office/officeart/2005/8/layout/process1"/>
    <dgm:cxn modelId="{BDCB96E6-F125-4C1E-93B4-86DE373A4CD9}" type="presParOf" srcId="{0174853F-1E0C-4AF1-A892-FBEF9ACDBED4}" destId="{80E8CBFC-687C-43CD-A43D-1B3E58C5A78B}" srcOrd="0" destOrd="0" presId="urn:microsoft.com/office/officeart/2005/8/layout/process1"/>
    <dgm:cxn modelId="{29161D8C-A665-433C-84DA-8BD6A7E6FC5C}" type="presParOf" srcId="{5D67196A-95C4-486A-89B1-F30B983E41F3}" destId="{2092A8B1-6DE4-49B4-92A6-95D2D73F4F9F}" srcOrd="16" destOrd="0" presId="urn:microsoft.com/office/officeart/2005/8/layout/process1"/>
    <dgm:cxn modelId="{C9708E8E-FDAD-40E2-908F-12912ED67AA1}" type="presParOf" srcId="{5D67196A-95C4-486A-89B1-F30B983E41F3}" destId="{A3B08078-DA0E-4EBF-860A-00D698319CB0}" srcOrd="17" destOrd="0" presId="urn:microsoft.com/office/officeart/2005/8/layout/process1"/>
    <dgm:cxn modelId="{DEF1EFBB-EEF0-40A8-818D-98EC08A11B31}" type="presParOf" srcId="{A3B08078-DA0E-4EBF-860A-00D698319CB0}" destId="{9C4987D4-5539-4569-A007-CE93440B777C}" srcOrd="0" destOrd="0" presId="urn:microsoft.com/office/officeart/2005/8/layout/process1"/>
    <dgm:cxn modelId="{E15395E6-CB14-4B14-A24C-59A9A4906A4A}" type="presParOf" srcId="{5D67196A-95C4-486A-89B1-F30B983E41F3}" destId="{48200245-2A30-4CB4-B5BF-07330B561A1F}" srcOrd="1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ED42A8-A0F3-4341-AABC-0638AD0BBAEE}" type="datetimeFigureOut">
              <a:rPr lang="en-US" smtClean="0"/>
              <a:pPr/>
              <a:t>7/7/2020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6E9C6A-0DC3-443C-AF2B-9E8BBD2A898A}" type="slidenum">
              <a:rPr lang="en-US" smtClean="0"/>
              <a:pPr/>
              <a:t>‹#›</a:t>
            </a:fld>
            <a:endParaRPr lang="en-US"/>
          </a:p>
        </p:txBody>
      </p:sp>
    </p:spTree>
    <p:extLst>
      <p:ext uri="{BB962C8B-B14F-4D97-AF65-F5344CB8AC3E}">
        <p14:creationId xmlns:p14="http://schemas.microsoft.com/office/powerpoint/2010/main" val="668940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D256E-FBE3-48E9-B7E7-5EABFCF6E3E4}" type="datetimeFigureOut">
              <a:rPr lang="en-US" smtClean="0"/>
              <a:pPr/>
              <a:t>7/7/2020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DEAE55-D2BA-4C8E-8948-50DB16AF9907}" type="slidenum">
              <a:rPr lang="en-US" smtClean="0"/>
              <a:pPr/>
              <a:t>‹#›</a:t>
            </a:fld>
            <a:endParaRPr lang="en-US"/>
          </a:p>
        </p:txBody>
      </p:sp>
    </p:spTree>
    <p:extLst>
      <p:ext uri="{BB962C8B-B14F-4D97-AF65-F5344CB8AC3E}">
        <p14:creationId xmlns:p14="http://schemas.microsoft.com/office/powerpoint/2010/main" val="3124141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DEAE55-D2BA-4C8E-8948-50DB16AF9907}" type="slidenum">
              <a:rPr lang="en-US" smtClean="0"/>
              <a:pPr/>
              <a:t>1</a:t>
            </a:fld>
            <a:endParaRPr lang="en-US"/>
          </a:p>
        </p:txBody>
      </p:sp>
    </p:spTree>
    <p:extLst>
      <p:ext uri="{BB962C8B-B14F-4D97-AF65-F5344CB8AC3E}">
        <p14:creationId xmlns:p14="http://schemas.microsoft.com/office/powerpoint/2010/main" val="4422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tx1"/>
                </a:solidFill>
              </a:rPr>
              <a:t>3.187 Released and Branched out from Master for Support</a:t>
            </a:r>
          </a:p>
          <a:p>
            <a:pPr marL="171450" indent="-171450">
              <a:buFont typeface="Arial" panose="020B0604020202020204" pitchFamily="34" charset="0"/>
              <a:buChar char="•"/>
            </a:pPr>
            <a:r>
              <a:rPr lang="en-IN" dirty="0">
                <a:solidFill>
                  <a:schemeClr val="tx1"/>
                </a:solidFill>
              </a:rPr>
              <a:t>New Dev Branch Created for Next Version </a:t>
            </a:r>
            <a:r>
              <a:rPr lang="en-IN" dirty="0" err="1">
                <a:solidFill>
                  <a:schemeClr val="tx1"/>
                </a:solidFill>
              </a:rPr>
              <a:t>ie</a:t>
            </a:r>
            <a:r>
              <a:rPr lang="en-IN" dirty="0">
                <a:solidFill>
                  <a:schemeClr val="tx1"/>
                </a:solidFill>
              </a:rPr>
              <a:t> 3.188BETA</a:t>
            </a:r>
          </a:p>
          <a:p>
            <a:pPr marL="171450" indent="-171450">
              <a:buFont typeface="Arial" panose="020B0604020202020204" pitchFamily="34" charset="0"/>
              <a:buChar char="•"/>
            </a:pPr>
            <a:r>
              <a:rPr lang="en-IN" dirty="0">
                <a:solidFill>
                  <a:schemeClr val="tx1"/>
                </a:solidFill>
              </a:rPr>
              <a:t>Defect Fixes Done in 3.187 regularized into 3.188BETA by Creating Defect Fix Branch from Dev Branch</a:t>
            </a:r>
          </a:p>
          <a:p>
            <a:pPr marL="171450" indent="-171450">
              <a:buFont typeface="Arial" panose="020B0604020202020204" pitchFamily="34" charset="0"/>
              <a:buChar char="•"/>
            </a:pPr>
            <a:r>
              <a:rPr lang="en-IN" dirty="0">
                <a:solidFill>
                  <a:schemeClr val="tx1"/>
                </a:solidFill>
              </a:rPr>
              <a:t>Defect Fixes after deployment into preview environment , merged back into Dev branch</a:t>
            </a:r>
          </a:p>
          <a:p>
            <a:pPr marL="171450" indent="-171450">
              <a:buFont typeface="Arial" panose="020B0604020202020204" pitchFamily="34" charset="0"/>
              <a:buChar char="•"/>
            </a:pPr>
            <a:r>
              <a:rPr lang="en-IN" dirty="0">
                <a:solidFill>
                  <a:schemeClr val="tx1"/>
                </a:solidFill>
              </a:rPr>
              <a:t>New Feature branch Created from Dev Branch for features targeted for 3.188 version</a:t>
            </a:r>
          </a:p>
          <a:p>
            <a:pPr marL="171450" indent="-171450">
              <a:buFont typeface="Arial" panose="020B0604020202020204" pitchFamily="34" charset="0"/>
              <a:buChar char="•"/>
            </a:pPr>
            <a:endParaRPr lang="en-IN" dirty="0">
              <a:solidFill>
                <a:schemeClr val="tx1"/>
              </a:solidFill>
            </a:endParaRPr>
          </a:p>
          <a:p>
            <a:pPr marL="0" indent="0">
              <a:buFont typeface="Arial" panose="020B0604020202020204" pitchFamily="34" charset="0"/>
              <a:buNone/>
            </a:pPr>
            <a:endParaRPr lang="en-IN" dirty="0">
              <a:solidFill>
                <a:schemeClr val="tx1"/>
              </a:solidFill>
            </a:endParaRPr>
          </a:p>
          <a:p>
            <a:pPr marL="0" indent="0">
              <a:buFont typeface="Arial" panose="020B0604020202020204" pitchFamily="34" charset="0"/>
              <a:buNone/>
            </a:pPr>
            <a:endParaRPr lang="en-IN" dirty="0">
              <a:solidFill>
                <a:schemeClr val="tx1"/>
              </a:solidFill>
            </a:endParaRPr>
          </a:p>
        </p:txBody>
      </p:sp>
      <p:sp>
        <p:nvSpPr>
          <p:cNvPr id="4" name="Slide Number Placeholder 3"/>
          <p:cNvSpPr>
            <a:spLocks noGrp="1"/>
          </p:cNvSpPr>
          <p:nvPr>
            <p:ph type="sldNum" sz="quarter" idx="5"/>
          </p:nvPr>
        </p:nvSpPr>
        <p:spPr/>
        <p:txBody>
          <a:bodyPr/>
          <a:lstStyle/>
          <a:p>
            <a:fld id="{66DEAE55-D2BA-4C8E-8948-50DB16AF9907}" type="slidenum">
              <a:rPr lang="en-US" smtClean="0"/>
              <a:pPr/>
              <a:t>7</a:t>
            </a:fld>
            <a:endParaRPr lang="en-US"/>
          </a:p>
        </p:txBody>
      </p:sp>
    </p:spTree>
    <p:extLst>
      <p:ext uri="{BB962C8B-B14F-4D97-AF65-F5344CB8AC3E}">
        <p14:creationId xmlns:p14="http://schemas.microsoft.com/office/powerpoint/2010/main" val="2552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3.188 QA Completed</a:t>
            </a:r>
          </a:p>
          <a:p>
            <a:pPr marL="171450" indent="-171450">
              <a:buFont typeface="Arial" panose="020B0604020202020204" pitchFamily="34" charset="0"/>
              <a:buChar char="•"/>
            </a:pPr>
            <a:r>
              <a:rPr lang="en-IN" dirty="0"/>
              <a:t>3.188 Dev Branch Merged to Master Branch</a:t>
            </a:r>
          </a:p>
          <a:p>
            <a:pPr marL="171450" indent="-171450">
              <a:buFont typeface="Arial" panose="020B0604020202020204" pitchFamily="34" charset="0"/>
              <a:buChar char="•"/>
            </a:pPr>
            <a:r>
              <a:rPr lang="en-IN" dirty="0"/>
              <a:t>A Support Branch Created for 3.188 support</a:t>
            </a:r>
          </a:p>
          <a:p>
            <a:pPr marL="171450" indent="-171450">
              <a:buFont typeface="Arial" panose="020B0604020202020204" pitchFamily="34" charset="0"/>
              <a:buChar char="•"/>
            </a:pPr>
            <a:r>
              <a:rPr lang="en-IN" dirty="0"/>
              <a:t>A new Dev Branch Created for 3.189BETA</a:t>
            </a:r>
          </a:p>
        </p:txBody>
      </p:sp>
      <p:sp>
        <p:nvSpPr>
          <p:cNvPr id="4" name="Slide Number Placeholder 3"/>
          <p:cNvSpPr>
            <a:spLocks noGrp="1"/>
          </p:cNvSpPr>
          <p:nvPr>
            <p:ph type="sldNum" sz="quarter" idx="5"/>
          </p:nvPr>
        </p:nvSpPr>
        <p:spPr/>
        <p:txBody>
          <a:bodyPr/>
          <a:lstStyle/>
          <a:p>
            <a:fld id="{66DEAE55-D2BA-4C8E-8948-50DB16AF9907}" type="slidenum">
              <a:rPr lang="en-US" smtClean="0"/>
              <a:pPr/>
              <a:t>8</a:t>
            </a:fld>
            <a:endParaRPr lang="en-US"/>
          </a:p>
        </p:txBody>
      </p:sp>
    </p:spTree>
    <p:extLst>
      <p:ext uri="{BB962C8B-B14F-4D97-AF65-F5344CB8AC3E}">
        <p14:creationId xmlns:p14="http://schemas.microsoft.com/office/powerpoint/2010/main" val="346778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solidFill>
                  <a:srgbClr val="FF0000"/>
                </a:solidFill>
              </a:rPr>
              <a:t>State: Two Support branches</a:t>
            </a:r>
          </a:p>
          <a:p>
            <a:pPr marL="171450" indent="-171450">
              <a:buFont typeface="Arial" panose="020B0604020202020204" pitchFamily="34" charset="0"/>
              <a:buChar char="•"/>
            </a:pPr>
            <a:r>
              <a:rPr lang="en-IN" dirty="0">
                <a:solidFill>
                  <a:srgbClr val="FF0000"/>
                </a:solidFill>
              </a:rPr>
              <a:t>Support Fixes From Lower Version to Higher version merged automatically or manual mode depending on mergeability</a:t>
            </a:r>
          </a:p>
          <a:p>
            <a:pPr marL="171450" indent="-171450">
              <a:buFont typeface="Arial" panose="020B0604020202020204" pitchFamily="34" charset="0"/>
              <a:buChar char="•"/>
            </a:pPr>
            <a:r>
              <a:rPr lang="en-IN" dirty="0">
                <a:solidFill>
                  <a:srgbClr val="FF0000"/>
                </a:solidFill>
              </a:rPr>
              <a:t>Support Fixes from Both Support Branches Moved to Dev branch for merge back into product future versions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6DEAE55-D2BA-4C8E-8948-50DB16AF9907}" type="slidenum">
              <a:rPr lang="en-US" smtClean="0"/>
              <a:pPr/>
              <a:t>9</a:t>
            </a:fld>
            <a:endParaRPr lang="en-US"/>
          </a:p>
        </p:txBody>
      </p:sp>
    </p:spTree>
    <p:extLst>
      <p:ext uri="{BB962C8B-B14F-4D97-AF65-F5344CB8AC3E}">
        <p14:creationId xmlns:p14="http://schemas.microsoft.com/office/powerpoint/2010/main" val="132098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solidFill>
                <a:schemeClr val="tx1"/>
              </a:solidFill>
            </a:endParaRPr>
          </a:p>
        </p:txBody>
      </p:sp>
      <p:sp>
        <p:nvSpPr>
          <p:cNvPr id="4" name="Slide Number Placeholder 3"/>
          <p:cNvSpPr>
            <a:spLocks noGrp="1"/>
          </p:cNvSpPr>
          <p:nvPr>
            <p:ph type="sldNum" sz="quarter" idx="5"/>
          </p:nvPr>
        </p:nvSpPr>
        <p:spPr/>
        <p:txBody>
          <a:bodyPr/>
          <a:lstStyle/>
          <a:p>
            <a:fld id="{66DEAE55-D2BA-4C8E-8948-50DB16AF9907}" type="slidenum">
              <a:rPr lang="en-US" smtClean="0"/>
              <a:pPr/>
              <a:t>10</a:t>
            </a:fld>
            <a:endParaRPr lang="en-US"/>
          </a:p>
        </p:txBody>
      </p:sp>
    </p:spTree>
    <p:extLst>
      <p:ext uri="{BB962C8B-B14F-4D97-AF65-F5344CB8AC3E}">
        <p14:creationId xmlns:p14="http://schemas.microsoft.com/office/powerpoint/2010/main" val="2552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solidFill>
                <a:schemeClr val="tx1"/>
              </a:solidFill>
            </a:endParaRPr>
          </a:p>
        </p:txBody>
      </p:sp>
      <p:sp>
        <p:nvSpPr>
          <p:cNvPr id="4" name="Slide Number Placeholder 3"/>
          <p:cNvSpPr>
            <a:spLocks noGrp="1"/>
          </p:cNvSpPr>
          <p:nvPr>
            <p:ph type="sldNum" sz="quarter" idx="5"/>
          </p:nvPr>
        </p:nvSpPr>
        <p:spPr/>
        <p:txBody>
          <a:bodyPr/>
          <a:lstStyle/>
          <a:p>
            <a:fld id="{66DEAE55-D2BA-4C8E-8948-50DB16AF9907}" type="slidenum">
              <a:rPr lang="en-US" smtClean="0"/>
              <a:pPr/>
              <a:t>11</a:t>
            </a:fld>
            <a:endParaRPr lang="en-US"/>
          </a:p>
        </p:txBody>
      </p:sp>
    </p:spTree>
    <p:extLst>
      <p:ext uri="{BB962C8B-B14F-4D97-AF65-F5344CB8AC3E}">
        <p14:creationId xmlns:p14="http://schemas.microsoft.com/office/powerpoint/2010/main" val="351207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solidFill>
                <a:schemeClr val="tx1"/>
              </a:solidFill>
            </a:endParaRPr>
          </a:p>
        </p:txBody>
      </p:sp>
      <p:sp>
        <p:nvSpPr>
          <p:cNvPr id="4" name="Slide Number Placeholder 3"/>
          <p:cNvSpPr>
            <a:spLocks noGrp="1"/>
          </p:cNvSpPr>
          <p:nvPr>
            <p:ph type="sldNum" sz="quarter" idx="5"/>
          </p:nvPr>
        </p:nvSpPr>
        <p:spPr/>
        <p:txBody>
          <a:bodyPr/>
          <a:lstStyle/>
          <a:p>
            <a:fld id="{66DEAE55-D2BA-4C8E-8948-50DB16AF9907}" type="slidenum">
              <a:rPr lang="en-US" smtClean="0"/>
              <a:pPr/>
              <a:t>12</a:t>
            </a:fld>
            <a:endParaRPr lang="en-US" dirty="0"/>
          </a:p>
        </p:txBody>
      </p:sp>
    </p:spTree>
    <p:extLst>
      <p:ext uri="{BB962C8B-B14F-4D97-AF65-F5344CB8AC3E}">
        <p14:creationId xmlns:p14="http://schemas.microsoft.com/office/powerpoint/2010/main" val="25527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solidFill>
                  <a:srgbClr val="FF0000"/>
                </a:solidFill>
              </a:rPr>
              <a:t>State: Two Support branches</a:t>
            </a:r>
          </a:p>
          <a:p>
            <a:pPr marL="171450" indent="-171450">
              <a:buFont typeface="Arial" panose="020B0604020202020204" pitchFamily="34" charset="0"/>
              <a:buChar char="•"/>
            </a:pPr>
            <a:r>
              <a:rPr lang="en-IN" dirty="0">
                <a:solidFill>
                  <a:srgbClr val="FF0000"/>
                </a:solidFill>
              </a:rPr>
              <a:t>Support Fixes From Lower Version to Higher version merged automatically or manual mode depending on mergeability</a:t>
            </a:r>
          </a:p>
          <a:p>
            <a:pPr marL="171450" indent="-171450">
              <a:buFont typeface="Arial" panose="020B0604020202020204" pitchFamily="34" charset="0"/>
              <a:buChar char="•"/>
            </a:pPr>
            <a:r>
              <a:rPr lang="en-IN" dirty="0">
                <a:solidFill>
                  <a:srgbClr val="FF0000"/>
                </a:solidFill>
              </a:rPr>
              <a:t>Support Fixes from Both Support Branches Moved to Dev branch for merge back into product future versions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6DEAE55-D2BA-4C8E-8948-50DB16AF9907}" type="slidenum">
              <a:rPr lang="en-US" smtClean="0"/>
              <a:pPr/>
              <a:t>26</a:t>
            </a:fld>
            <a:endParaRPr lang="en-US"/>
          </a:p>
        </p:txBody>
      </p:sp>
    </p:spTree>
    <p:extLst>
      <p:ext uri="{BB962C8B-B14F-4D97-AF65-F5344CB8AC3E}">
        <p14:creationId xmlns:p14="http://schemas.microsoft.com/office/powerpoint/2010/main" val="132098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solidFill>
                <a:schemeClr val="tx1"/>
              </a:solidFill>
            </a:endParaRPr>
          </a:p>
        </p:txBody>
      </p:sp>
      <p:sp>
        <p:nvSpPr>
          <p:cNvPr id="4" name="Slide Number Placeholder 3"/>
          <p:cNvSpPr>
            <a:spLocks noGrp="1"/>
          </p:cNvSpPr>
          <p:nvPr>
            <p:ph type="sldNum" sz="quarter" idx="5"/>
          </p:nvPr>
        </p:nvSpPr>
        <p:spPr/>
        <p:txBody>
          <a:bodyPr/>
          <a:lstStyle/>
          <a:p>
            <a:fld id="{66DEAE55-D2BA-4C8E-8948-50DB16AF9907}" type="slidenum">
              <a:rPr lang="en-US" smtClean="0"/>
              <a:pPr/>
              <a:t>27</a:t>
            </a:fld>
            <a:endParaRPr lang="en-US"/>
          </a:p>
        </p:txBody>
      </p:sp>
    </p:spTree>
    <p:extLst>
      <p:ext uri="{BB962C8B-B14F-4D97-AF65-F5344CB8AC3E}">
        <p14:creationId xmlns:p14="http://schemas.microsoft.com/office/powerpoint/2010/main" val="25527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amco THRIVE DIGITALLY">
    <p:bg>
      <p:bgPr>
        <a:solidFill>
          <a:srgbClr val="0093DD"/>
        </a:solidFill>
        <a:effectLst/>
      </p:bgPr>
    </p:bg>
    <p:spTree>
      <p:nvGrpSpPr>
        <p:cNvPr id="1" name=""/>
        <p:cNvGrpSpPr/>
        <p:nvPr/>
      </p:nvGrpSpPr>
      <p:grpSpPr>
        <a:xfrm>
          <a:off x="0" y="0"/>
          <a:ext cx="0" cy="0"/>
          <a:chOff x="0" y="0"/>
          <a:chExt cx="0" cy="0"/>
        </a:xfrm>
      </p:grpSpPr>
      <p:pic>
        <p:nvPicPr>
          <p:cNvPr id="3" name="Picture 2" descr="Ramco"/>
          <p:cNvPicPr>
            <a:picLocks noChangeAspect="1"/>
          </p:cNvPicPr>
          <p:nvPr userDrawn="1"/>
        </p:nvPicPr>
        <p:blipFill>
          <a:blip r:embed="rId2"/>
          <a:stretch>
            <a:fillRect/>
          </a:stretch>
        </p:blipFill>
        <p:spPr>
          <a:xfrm>
            <a:off x="3" y="0"/>
            <a:ext cx="9223159" cy="519493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mp; Content_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7" name="Picture Placeholder 6"/>
          <p:cNvSpPr>
            <a:spLocks noGrp="1"/>
          </p:cNvSpPr>
          <p:nvPr>
            <p:ph type="pic" sz="quarter" idx="12"/>
          </p:nvPr>
        </p:nvSpPr>
        <p:spPr>
          <a:xfrm>
            <a:off x="5105400" y="971550"/>
            <a:ext cx="3657600" cy="3566160"/>
          </a:xfrm>
          <a:prstGeom prst="rect">
            <a:avLst/>
          </a:prstGeom>
        </p:spPr>
        <p:txBody>
          <a:bodyPr/>
          <a:lstStyle>
            <a:lvl1pPr marL="0" indent="0">
              <a:buNone/>
              <a:defRPr/>
            </a:lvl1pPr>
          </a:lstStyle>
          <a:p>
            <a:r>
              <a:rPr lang="en-US"/>
              <a:t>Click icon to add picture</a:t>
            </a:r>
          </a:p>
        </p:txBody>
      </p:sp>
      <p:sp>
        <p:nvSpPr>
          <p:cNvPr id="6" name="Text Placeholder 3"/>
          <p:cNvSpPr>
            <a:spLocks noGrp="1"/>
          </p:cNvSpPr>
          <p:nvPr>
            <p:ph type="body" sz="quarter" idx="13" hasCustomPrompt="1"/>
          </p:nvPr>
        </p:nvSpPr>
        <p:spPr>
          <a:xfrm>
            <a:off x="381000" y="971550"/>
            <a:ext cx="4572000" cy="3566160"/>
          </a:xfrm>
          <a:prstGeom prst="rect">
            <a:avLst/>
          </a:prstGeom>
        </p:spPr>
        <p:txBody>
          <a:bodyPr lIns="0"/>
          <a:lstStyle>
            <a:lvl1pPr marL="0" indent="0">
              <a:buFont typeface="Wingdings" panose="05000000000000000000" pitchFamily="2" charset="2"/>
              <a:buNone/>
              <a:defRPr sz="2000"/>
            </a:lvl1pPr>
            <a:lvl2pPr marL="573088" indent="-231775">
              <a:buFont typeface="Arial" panose="020B0604020202020204" pitchFamily="34" charset="0"/>
              <a:buChar char="-"/>
              <a:defRPr sz="1600"/>
            </a:lvl2pPr>
            <a:lvl3pPr marL="742950" indent="-169863">
              <a:buFont typeface="Courier New" panose="02070309020205020404" pitchFamily="49" charset="0"/>
              <a:buChar char="o"/>
              <a:defRPr sz="1400"/>
            </a:lvl3pPr>
          </a:lstStyle>
          <a:p>
            <a:pPr lvl="0"/>
            <a:r>
              <a:rPr lang="en-US" dirty="0"/>
              <a:t>Click to edit body text styles</a:t>
            </a:r>
          </a:p>
        </p:txBody>
      </p:sp>
    </p:spTree>
    <p:extLst>
      <p:ext uri="{BB962C8B-B14F-4D97-AF65-F5344CB8AC3E}">
        <p14:creationId xmlns:p14="http://schemas.microsoft.com/office/powerpoint/2010/main" val="410237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3820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4" name="Text Placeholder 3"/>
          <p:cNvSpPr>
            <a:spLocks noGrp="1"/>
          </p:cNvSpPr>
          <p:nvPr>
            <p:ph type="body" sz="quarter" idx="11"/>
          </p:nvPr>
        </p:nvSpPr>
        <p:spPr>
          <a:xfrm>
            <a:off x="381000" y="971550"/>
            <a:ext cx="8382000" cy="3566160"/>
          </a:xfrm>
          <a:prstGeom prst="rect">
            <a:avLst/>
          </a:prstGeom>
        </p:spPr>
        <p:txBody>
          <a:bodyPr/>
          <a:lstStyle>
            <a:lvl1pPr marL="231775" indent="-231775">
              <a:buFont typeface="Wingdings" panose="05000000000000000000" pitchFamily="2" charset="2"/>
              <a:buChar char="§"/>
              <a:defRPr sz="2000"/>
            </a:lvl1pPr>
            <a:lvl2pPr marL="401638" indent="-169863">
              <a:buFont typeface="Arial" panose="020B0604020202020204" pitchFamily="34" charset="0"/>
              <a:buChar char="-"/>
              <a:defRPr sz="1600"/>
            </a:lvl2pPr>
            <a:lvl3pPr marL="742950" indent="-169863">
              <a:buFont typeface="Courier New" panose="02070309020205020404" pitchFamily="49" charset="0"/>
              <a:buChar char="o"/>
              <a:defRPr sz="14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341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0091DE"/>
        </a:solidFill>
        <a:effectLst/>
      </p:bgPr>
    </p:bg>
    <p:spTree>
      <p:nvGrpSpPr>
        <p:cNvPr id="1" name=""/>
        <p:cNvGrpSpPr/>
        <p:nvPr/>
      </p:nvGrpSpPr>
      <p:grpSpPr>
        <a:xfrm>
          <a:off x="0" y="0"/>
          <a:ext cx="0" cy="0"/>
          <a:chOff x="0" y="0"/>
          <a:chExt cx="0" cy="0"/>
        </a:xfrm>
      </p:grpSpPr>
      <p:sp>
        <p:nvSpPr>
          <p:cNvPr id="2" name="TextBox 1"/>
          <p:cNvSpPr txBox="1"/>
          <p:nvPr userDrawn="1"/>
        </p:nvSpPr>
        <p:spPr>
          <a:xfrm>
            <a:off x="457200" y="2343150"/>
            <a:ext cx="1752600" cy="457200"/>
          </a:xfrm>
          <a:prstGeom prst="rect">
            <a:avLst/>
          </a:prstGeom>
        </p:spPr>
        <p:txBody>
          <a:bodyPr lIns="0" rIns="274320" anchor="ctr" anchorCtr="0"/>
          <a:lstStyle>
            <a:lvl1pPr lvl="0" indent="0">
              <a:spcBef>
                <a:spcPct val="20000"/>
              </a:spcBef>
              <a:buFont typeface="Arial" pitchFamily="34" charset="0"/>
              <a:buNone/>
              <a:defRPr sz="2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lgn="l"/>
            <a:r>
              <a:rPr lang="en-US" dirty="0">
                <a:solidFill>
                  <a:schemeClr val="bg1"/>
                </a:solidFill>
              </a:rPr>
              <a:t>Thank you</a:t>
            </a:r>
          </a:p>
        </p:txBody>
      </p:sp>
      <p:sp>
        <p:nvSpPr>
          <p:cNvPr id="4" name="TextBox 3"/>
          <p:cNvSpPr txBox="1"/>
          <p:nvPr userDrawn="1"/>
        </p:nvSpPr>
        <p:spPr>
          <a:xfrm>
            <a:off x="7336224" y="2279362"/>
            <a:ext cx="1502976" cy="292388"/>
          </a:xfrm>
          <a:prstGeom prst="rect">
            <a:avLst/>
          </a:prstGeom>
          <a:noFill/>
        </p:spPr>
        <p:txBody>
          <a:bodyPr wrap="none" rIns="0" rtlCol="0">
            <a:spAutoFit/>
          </a:bodyPr>
          <a:lstStyle/>
          <a:p>
            <a:r>
              <a:rPr lang="en-US" sz="1300" dirty="0">
                <a:solidFill>
                  <a:schemeClr val="bg1"/>
                </a:solidFill>
              </a:rPr>
              <a:t>contact@ramco.com</a:t>
            </a:r>
          </a:p>
        </p:txBody>
      </p:sp>
      <p:sp>
        <p:nvSpPr>
          <p:cNvPr id="6" name="TextBox 5"/>
          <p:cNvSpPr txBox="1"/>
          <p:nvPr userDrawn="1"/>
        </p:nvSpPr>
        <p:spPr>
          <a:xfrm>
            <a:off x="7990057" y="2571750"/>
            <a:ext cx="849143" cy="292388"/>
          </a:xfrm>
          <a:prstGeom prst="rect">
            <a:avLst/>
          </a:prstGeom>
          <a:noFill/>
        </p:spPr>
        <p:txBody>
          <a:bodyPr wrap="none" rIns="0" rtlCol="0">
            <a:spAutoFit/>
          </a:bodyPr>
          <a:lstStyle/>
          <a:p>
            <a:r>
              <a:rPr lang="en-US" sz="1300" dirty="0">
                <a:solidFill>
                  <a:schemeClr val="bg1"/>
                </a:solidFill>
              </a:rPr>
              <a:t>ramco.com</a:t>
            </a:r>
          </a:p>
        </p:txBody>
      </p:sp>
      <p:sp>
        <p:nvSpPr>
          <p:cNvPr id="7" name="TextBox 6"/>
          <p:cNvSpPr txBox="1"/>
          <p:nvPr userDrawn="1"/>
        </p:nvSpPr>
        <p:spPr>
          <a:xfrm>
            <a:off x="381000" y="4476750"/>
            <a:ext cx="8534400" cy="523220"/>
          </a:xfrm>
          <a:prstGeom prst="rect">
            <a:avLst/>
          </a:prstGeom>
          <a:noFill/>
        </p:spPr>
        <p:txBody>
          <a:bodyPr wrap="square" rtlCol="0">
            <a:spAutoFit/>
          </a:bodyPr>
          <a:lstStyle/>
          <a:p>
            <a:r>
              <a:rPr lang="en-US" sz="700" dirty="0">
                <a:solidFill>
                  <a:srgbClr val="81DEFF"/>
                </a:solidFill>
              </a:rPr>
              <a:t>Copyright 2017, Ramco Systems Limited. Information subject to change. All rights acknowledged.</a:t>
            </a:r>
          </a:p>
          <a:p>
            <a:r>
              <a:rPr lang="en-US" sz="700" dirty="0">
                <a:solidFill>
                  <a:srgbClr val="81DEFF"/>
                </a:solidFill>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1DA923-15D6-4D03-A4FA-41759BD3ED4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F9E614CF-E745-41AC-B986-667F51208F7D}" type="slidenum">
              <a:rPr lang="en-IN" smtClean="0"/>
              <a:t>‹#›</a:t>
            </a:fld>
            <a:endParaRPr lang="en-IN"/>
          </a:p>
        </p:txBody>
      </p:sp>
    </p:spTree>
    <p:extLst>
      <p:ext uri="{BB962C8B-B14F-4D97-AF65-F5344CB8AC3E}">
        <p14:creationId xmlns:p14="http://schemas.microsoft.com/office/powerpoint/2010/main" val="145495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DA923-15D6-4D03-A4FA-41759BD3ED4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14CF-E745-41AC-B986-667F51208F7D}" type="slidenum">
              <a:rPr lang="en-IN" smtClean="0"/>
              <a:t>‹#›</a:t>
            </a:fld>
            <a:endParaRPr lang="en-IN"/>
          </a:p>
        </p:txBody>
      </p:sp>
    </p:spTree>
    <p:extLst>
      <p:ext uri="{BB962C8B-B14F-4D97-AF65-F5344CB8AC3E}">
        <p14:creationId xmlns:p14="http://schemas.microsoft.com/office/powerpoint/2010/main" val="374909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amco AVIATION">
    <p:bg>
      <p:bgPr>
        <a:solidFill>
          <a:srgbClr val="0093DD"/>
        </a:solidFill>
        <a:effectLst/>
      </p:bgPr>
    </p:bg>
    <p:spTree>
      <p:nvGrpSpPr>
        <p:cNvPr id="1" name=""/>
        <p:cNvGrpSpPr/>
        <p:nvPr/>
      </p:nvGrpSpPr>
      <p:grpSpPr>
        <a:xfrm>
          <a:off x="0" y="0"/>
          <a:ext cx="0" cy="0"/>
          <a:chOff x="0" y="0"/>
          <a:chExt cx="0" cy="0"/>
        </a:xfrm>
      </p:grpSpPr>
      <p:pic>
        <p:nvPicPr>
          <p:cNvPr id="3" name="Picture 2" descr="07.png"/>
          <p:cNvPicPr>
            <a:picLocks noChangeAspect="1"/>
          </p:cNvPicPr>
          <p:nvPr userDrawn="1"/>
        </p:nvPicPr>
        <p:blipFill>
          <a:blip r:embed="rId2" cstate="print"/>
          <a:stretch>
            <a:fillRect/>
          </a:stretch>
        </p:blipFill>
        <p:spPr>
          <a:xfrm>
            <a:off x="2700524" y="2323338"/>
            <a:ext cx="3742952" cy="4968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amco HCM">
    <p:bg>
      <p:bgPr>
        <a:solidFill>
          <a:srgbClr val="0093DD"/>
        </a:solidFill>
        <a:effectLst/>
      </p:bgPr>
    </p:bg>
    <p:spTree>
      <p:nvGrpSpPr>
        <p:cNvPr id="1" name=""/>
        <p:cNvGrpSpPr/>
        <p:nvPr/>
      </p:nvGrpSpPr>
      <p:grpSpPr>
        <a:xfrm>
          <a:off x="0" y="0"/>
          <a:ext cx="0" cy="0"/>
          <a:chOff x="0" y="0"/>
          <a:chExt cx="0" cy="0"/>
        </a:xfrm>
      </p:grpSpPr>
      <p:pic>
        <p:nvPicPr>
          <p:cNvPr id="2" name="Picture 1" descr="08.png"/>
          <p:cNvPicPr>
            <a:picLocks noChangeAspect="1"/>
          </p:cNvPicPr>
          <p:nvPr userDrawn="1"/>
        </p:nvPicPr>
        <p:blipFill>
          <a:blip r:embed="rId2" cstate="print"/>
          <a:stretch>
            <a:fillRect/>
          </a:stretch>
        </p:blipFill>
        <p:spPr>
          <a:xfrm>
            <a:off x="2988561" y="2323338"/>
            <a:ext cx="3166878" cy="4968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Ramco ERP">
    <p:bg>
      <p:bgPr>
        <a:solidFill>
          <a:srgbClr val="0093DD"/>
        </a:solidFill>
        <a:effectLst/>
      </p:bgPr>
    </p:bg>
    <p:spTree>
      <p:nvGrpSpPr>
        <p:cNvPr id="1" name=""/>
        <p:cNvGrpSpPr/>
        <p:nvPr/>
      </p:nvGrpSpPr>
      <p:grpSpPr>
        <a:xfrm>
          <a:off x="0" y="0"/>
          <a:ext cx="0" cy="0"/>
          <a:chOff x="0" y="0"/>
          <a:chExt cx="0" cy="0"/>
        </a:xfrm>
      </p:grpSpPr>
      <p:pic>
        <p:nvPicPr>
          <p:cNvPr id="2" name="Picture 1" descr="09.png"/>
          <p:cNvPicPr>
            <a:picLocks noChangeAspect="1"/>
          </p:cNvPicPr>
          <p:nvPr userDrawn="1"/>
        </p:nvPicPr>
        <p:blipFill>
          <a:blip r:embed="rId2" cstate="print"/>
          <a:stretch>
            <a:fillRect/>
          </a:stretch>
        </p:blipFill>
        <p:spPr>
          <a:xfrm>
            <a:off x="3070857" y="2323337"/>
            <a:ext cx="3002286" cy="4968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marL="0" indent="0">
              <a:lnSpc>
                <a:spcPct val="80000"/>
              </a:lnSpc>
              <a:spcBef>
                <a:spcPts val="0"/>
              </a:spcBef>
              <a:buNone/>
              <a:defRPr sz="2600"/>
            </a:lvl1pPr>
          </a:lstStyle>
          <a:p>
            <a:pPr lvl="0"/>
            <a:r>
              <a:rPr lang="en-US"/>
              <a:t>Click to edit Master text styles</a:t>
            </a:r>
          </a:p>
        </p:txBody>
      </p:sp>
      <p:sp>
        <p:nvSpPr>
          <p:cNvPr id="5" name="Text Placeholder 3"/>
          <p:cNvSpPr>
            <a:spLocks noGrp="1"/>
          </p:cNvSpPr>
          <p:nvPr>
            <p:ph type="body" sz="quarter" idx="11" hasCustomPrompt="1"/>
          </p:nvPr>
        </p:nvSpPr>
        <p:spPr>
          <a:xfrm>
            <a:off x="381000" y="971550"/>
            <a:ext cx="8382000" cy="3566160"/>
          </a:xfrm>
          <a:prstGeom prst="rect">
            <a:avLst/>
          </a:prstGeom>
        </p:spPr>
        <p:txBody>
          <a:bodyPr lIns="0"/>
          <a:lstStyle>
            <a:lvl1pPr marL="457200" marR="0" indent="-457200" algn="l" defTabSz="914400" rtl="0" eaLnBrk="1" fontAlgn="auto" latinLnBrk="0" hangingPunct="1">
              <a:lnSpc>
                <a:spcPct val="100000"/>
              </a:lnSpc>
              <a:spcBef>
                <a:spcPct val="20000"/>
              </a:spcBef>
              <a:spcAft>
                <a:spcPts val="0"/>
              </a:spcAft>
              <a:buClrTx/>
              <a:buSzTx/>
              <a:buFont typeface="+mj-lt"/>
              <a:buAutoNum type="arabicPeriod"/>
              <a:tabLst/>
              <a:defRPr lang="en-US" sz="2000" kern="1200" baseline="0" dirty="0" smtClean="0">
                <a:solidFill>
                  <a:schemeClr val="tx1"/>
                </a:solidFill>
                <a:latin typeface="+mn-lt"/>
                <a:ea typeface="+mn-ea"/>
                <a:cs typeface="+mn-cs"/>
              </a:defRPr>
            </a:lvl1pPr>
            <a:lvl2pPr marL="461963" marR="0" indent="-180975" algn="l" defTabSz="914400" rtl="0" eaLnBrk="1" fontAlgn="auto" latinLnBrk="0" hangingPunct="1">
              <a:lnSpc>
                <a:spcPct val="100000"/>
              </a:lnSpc>
              <a:spcBef>
                <a:spcPct val="20000"/>
              </a:spcBef>
              <a:spcAft>
                <a:spcPts val="0"/>
              </a:spcAft>
              <a:buClrTx/>
              <a:buSzTx/>
              <a:buFont typeface="+mj-lt"/>
              <a:buAutoNum type="alphaLcParenR"/>
              <a:tabLst/>
              <a:defRPr lang="en-US" sz="1600" kern="1200" baseline="0" dirty="0" smtClean="0">
                <a:solidFill>
                  <a:schemeClr val="tx1"/>
                </a:solidFill>
                <a:latin typeface="+mn-lt"/>
                <a:ea typeface="+mn-ea"/>
                <a:cs typeface="+mn-cs"/>
              </a:defRPr>
            </a:lvl2pPr>
            <a:lvl3pPr marL="742950" indent="-169863">
              <a:buFont typeface="Courier New" panose="02070309020205020404" pitchFamily="49" charset="0"/>
              <a:buChar char="o"/>
              <a:defRPr sz="1400"/>
            </a:lvl3pPr>
          </a:lstStyle>
          <a:p>
            <a:pPr marL="0" lvl="0" indent="0">
              <a:buNone/>
              <a:defRPr/>
            </a:pPr>
            <a:r>
              <a:rPr lang="en-US" dirty="0"/>
              <a:t>Topic 1</a:t>
            </a:r>
          </a:p>
          <a:p>
            <a:pPr marL="280988" lvl="1" indent="0">
              <a:buNone/>
            </a:pPr>
            <a:r>
              <a:rPr lang="en-US" dirty="0"/>
              <a:t>- Sub topic 1</a:t>
            </a:r>
          </a:p>
          <a:p>
            <a:pPr marL="0" lvl="0" indent="0">
              <a:buNone/>
              <a:defRPr/>
            </a:pPr>
            <a:r>
              <a:rPr lang="en-US" dirty="0"/>
              <a:t>Topic 2</a:t>
            </a:r>
          </a:p>
          <a:p>
            <a:pPr marL="280988" lvl="1" indent="0">
              <a:buNone/>
              <a:defRPr/>
            </a:pPr>
            <a:r>
              <a:rPr lang="en-US" dirty="0"/>
              <a:t>- Sub topic 1 </a:t>
            </a:r>
          </a:p>
          <a:p>
            <a:pPr marL="280988" lvl="1" indent="0">
              <a:buNone/>
              <a:defRPr/>
            </a:pPr>
            <a:r>
              <a:rPr lang="en-US" dirty="0"/>
              <a:t>- Sub topic 2 </a:t>
            </a:r>
          </a:p>
        </p:txBody>
      </p:sp>
    </p:spTree>
    <p:extLst>
      <p:ext uri="{BB962C8B-B14F-4D97-AF65-F5344CB8AC3E}">
        <p14:creationId xmlns:p14="http://schemas.microsoft.com/office/powerpoint/2010/main" val="32705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Line Hea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Line Header &amp; sub headlin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4" name="Text Placeholder 3"/>
          <p:cNvSpPr>
            <a:spLocks noGrp="1"/>
          </p:cNvSpPr>
          <p:nvPr>
            <p:ph type="body" sz="quarter" idx="11" hasCustomPrompt="1"/>
          </p:nvPr>
        </p:nvSpPr>
        <p:spPr>
          <a:xfrm>
            <a:off x="381000" y="590550"/>
            <a:ext cx="8458200" cy="381000"/>
          </a:xfrm>
          <a:prstGeom prst="rect">
            <a:avLst/>
          </a:prstGeom>
        </p:spPr>
        <p:txBody>
          <a:bodyPr lIns="0" rIns="0" anchor="ctr" anchorCtr="0"/>
          <a:lstStyle>
            <a:lvl1pPr marL="0" indent="0">
              <a:lnSpc>
                <a:spcPct val="80000"/>
              </a:lnSpc>
              <a:spcBef>
                <a:spcPts val="0"/>
              </a:spcBef>
              <a:buNone/>
              <a:defRPr sz="1800" baseline="0"/>
            </a:lvl1pPr>
          </a:lstStyle>
          <a:p>
            <a:pPr lvl="0"/>
            <a:r>
              <a:rPr lang="en-US" dirty="0"/>
              <a:t>Click to edit sub headline styles</a:t>
            </a:r>
          </a:p>
        </p:txBody>
      </p:sp>
      <p:sp>
        <p:nvSpPr>
          <p:cNvPr id="11" name="Text Placeholder 3"/>
          <p:cNvSpPr>
            <a:spLocks noGrp="1"/>
          </p:cNvSpPr>
          <p:nvPr>
            <p:ph type="body" sz="quarter" idx="12" hasCustomPrompt="1"/>
          </p:nvPr>
        </p:nvSpPr>
        <p:spPr>
          <a:xfrm>
            <a:off x="381000" y="971550"/>
            <a:ext cx="8458200" cy="3566160"/>
          </a:xfrm>
          <a:prstGeom prst="rect">
            <a:avLst/>
          </a:prstGeom>
        </p:spPr>
        <p:txBody>
          <a:bodyPr lIns="0" rIns="0" anchor="t" anchorCtr="0"/>
          <a:lstStyle>
            <a:lvl1pPr marL="0" indent="0">
              <a:buNone/>
              <a:defRPr sz="1600" baseline="0"/>
            </a:lvl1pPr>
          </a:lstStyle>
          <a:p>
            <a:pPr lvl="0"/>
            <a:r>
              <a:rPr lang="en-US" dirty="0"/>
              <a:t>Click to edit sub headline styles</a:t>
            </a:r>
          </a:p>
        </p:txBody>
      </p:sp>
    </p:spTree>
    <p:extLst>
      <p:ext uri="{BB962C8B-B14F-4D97-AF65-F5344CB8AC3E}">
        <p14:creationId xmlns:p14="http://schemas.microsoft.com/office/powerpoint/2010/main" val="205806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One Line Header &amp; sub headlin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11" name="Text Placeholder 3"/>
          <p:cNvSpPr>
            <a:spLocks noGrp="1"/>
          </p:cNvSpPr>
          <p:nvPr>
            <p:ph type="body" sz="quarter" idx="12" hasCustomPrompt="1"/>
          </p:nvPr>
        </p:nvSpPr>
        <p:spPr>
          <a:xfrm>
            <a:off x="381000" y="971550"/>
            <a:ext cx="8458200" cy="3566160"/>
          </a:xfrm>
          <a:prstGeom prst="rect">
            <a:avLst/>
          </a:prstGeom>
        </p:spPr>
        <p:txBody>
          <a:bodyPr lIns="0" rIns="0" anchor="t" anchorCtr="0"/>
          <a:lstStyle>
            <a:lvl1pPr marL="0" indent="0">
              <a:buNone/>
              <a:defRPr sz="1600" baseline="0"/>
            </a:lvl1pPr>
          </a:lstStyle>
          <a:p>
            <a:pPr lvl="0"/>
            <a:r>
              <a:rPr lang="en-US" dirty="0"/>
              <a:t>Click to edit sub headline styles</a:t>
            </a:r>
          </a:p>
        </p:txBody>
      </p:sp>
    </p:spTree>
    <p:extLst>
      <p:ext uri="{BB962C8B-B14F-4D97-AF65-F5344CB8AC3E}">
        <p14:creationId xmlns:p14="http://schemas.microsoft.com/office/powerpoint/2010/main" val="281785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mp; Conten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4" name="Text Placeholder 3"/>
          <p:cNvSpPr>
            <a:spLocks noGrp="1"/>
          </p:cNvSpPr>
          <p:nvPr>
            <p:ph type="body" sz="quarter" idx="11" hasCustomPrompt="1"/>
          </p:nvPr>
        </p:nvSpPr>
        <p:spPr>
          <a:xfrm>
            <a:off x="4191000" y="971550"/>
            <a:ext cx="4572000" cy="3566160"/>
          </a:xfrm>
          <a:prstGeom prst="rect">
            <a:avLst/>
          </a:prstGeom>
        </p:spPr>
        <p:txBody>
          <a:bodyPr lIns="0"/>
          <a:lstStyle>
            <a:lvl1pPr marL="0" indent="0">
              <a:buFont typeface="Wingdings" panose="05000000000000000000" pitchFamily="2" charset="2"/>
              <a:buNone/>
              <a:defRPr sz="2000"/>
            </a:lvl1pPr>
            <a:lvl2pPr marL="573088" indent="-231775">
              <a:buFont typeface="Arial" panose="020B0604020202020204" pitchFamily="34" charset="0"/>
              <a:buChar char="-"/>
              <a:defRPr sz="1600"/>
            </a:lvl2pPr>
            <a:lvl3pPr marL="742950" indent="-169863">
              <a:buFont typeface="Courier New" panose="02070309020205020404" pitchFamily="49" charset="0"/>
              <a:buChar char="o"/>
              <a:defRPr sz="1400"/>
            </a:lvl3pPr>
          </a:lstStyle>
          <a:p>
            <a:pPr lvl="0"/>
            <a:r>
              <a:rPr lang="en-US" dirty="0"/>
              <a:t>Click to edit body text styles</a:t>
            </a:r>
          </a:p>
        </p:txBody>
      </p:sp>
      <p:sp>
        <p:nvSpPr>
          <p:cNvPr id="7" name="Picture Placeholder 6"/>
          <p:cNvSpPr>
            <a:spLocks noGrp="1"/>
          </p:cNvSpPr>
          <p:nvPr>
            <p:ph type="pic" sz="quarter" idx="12"/>
          </p:nvPr>
        </p:nvSpPr>
        <p:spPr>
          <a:xfrm>
            <a:off x="381000" y="971550"/>
            <a:ext cx="3657600" cy="3566160"/>
          </a:xfrm>
          <a:prstGeom prst="rect">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98449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63" r:id="rId2"/>
    <p:sldLayoutId id="2147483664" r:id="rId3"/>
    <p:sldLayoutId id="2147483665" r:id="rId4"/>
    <p:sldLayoutId id="2147483668" r:id="rId5"/>
    <p:sldLayoutId id="2147483660" r:id="rId6"/>
    <p:sldLayoutId id="2147483671" r:id="rId7"/>
    <p:sldLayoutId id="2147483673" r:id="rId8"/>
    <p:sldLayoutId id="2147483669" r:id="rId9"/>
    <p:sldLayoutId id="2147483670" r:id="rId10"/>
    <p:sldLayoutId id="2147483666" r:id="rId11"/>
    <p:sldLayoutId id="2147483656" r:id="rId12"/>
    <p:sldLayoutId id="2147483674" r:id="rId13"/>
    <p:sldLayoutId id="2147483675" r:id="rId14"/>
  </p:sldLayoutIdLst>
  <p:hf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emf"/><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emf"/><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10" Type="http://schemas.openxmlformats.org/officeDocument/2006/relationships/diagramColors" Target="../diagrams/colors8.xml"/><Relationship Id="rId19" Type="http://schemas.openxmlformats.org/officeDocument/2006/relationships/diagramQuickStyle" Target="../diagrams/quickStyle10.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BE1956-BCCB-4F65-B202-667A1A07AD13}"/>
              </a:ext>
            </a:extLst>
          </p:cNvPr>
          <p:cNvSpPr txBox="1"/>
          <p:nvPr/>
        </p:nvSpPr>
        <p:spPr>
          <a:xfrm>
            <a:off x="3084445" y="4443958"/>
            <a:ext cx="1478675" cy="646331"/>
          </a:xfrm>
          <a:prstGeom prst="rect">
            <a:avLst/>
          </a:prstGeom>
          <a:noFill/>
        </p:spPr>
        <p:txBody>
          <a:bodyPr wrap="none" rtlCol="0">
            <a:spAutoFit/>
          </a:bodyPr>
          <a:lstStyle/>
          <a:p>
            <a:r>
              <a:rPr lang="en-IN" dirty="0" err="1">
                <a:solidFill>
                  <a:srgbClr val="FFFF00"/>
                </a:solidFill>
              </a:rPr>
              <a:t>Devops</a:t>
            </a:r>
            <a:r>
              <a:rPr lang="en-IN" dirty="0">
                <a:solidFill>
                  <a:srgbClr val="FFFF00"/>
                </a:solidFill>
              </a:rPr>
              <a:t> - SCM</a:t>
            </a:r>
          </a:p>
          <a:p>
            <a:pPr algn="ctr"/>
            <a:r>
              <a:rPr lang="en-IN" dirty="0">
                <a:solidFill>
                  <a:srgbClr val="FFFF00"/>
                </a:solidFill>
              </a:rPr>
              <a:t>Version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747963" y="1941665"/>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a:stCxn id="97" idx="5"/>
          </p:cNvCxnSpPr>
          <p:nvPr/>
        </p:nvCxnSpPr>
        <p:spPr>
          <a:xfrm rot="16200000" flipH="1">
            <a:off x="4146947" y="-1774374"/>
            <a:ext cx="719132" cy="5469040"/>
          </a:xfrm>
          <a:prstGeom prst="bent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07971" y="579913"/>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33044" y="414291"/>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66" name="Text Placeholder 3">
            <a:extLst>
              <a:ext uri="{FF2B5EF4-FFF2-40B4-BE49-F238E27FC236}">
                <a16:creationId xmlns:a16="http://schemas.microsoft.com/office/drawing/2014/main" xmlns="" id="{24A2265E-A9A8-40F7-A562-0270F2D81DB3}"/>
              </a:ext>
            </a:extLst>
          </p:cNvPr>
          <p:cNvSpPr txBox="1">
            <a:spLocks/>
          </p:cNvSpPr>
          <p:nvPr/>
        </p:nvSpPr>
        <p:spPr>
          <a:xfrm>
            <a:off x="198884" y="-43959"/>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eaLnBrk="0" fontAlgn="base" hangingPunct="0">
              <a:spcBef>
                <a:spcPct val="0"/>
              </a:spcBef>
              <a:spcAft>
                <a:spcPct val="0"/>
              </a:spcAft>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 – Unit /System Testing GIT Flow</a:t>
            </a: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7736534" y="3996342"/>
            <a:ext cx="1152000" cy="1"/>
          </a:xfrm>
          <a:prstGeom prst="curvedConnector3">
            <a:avLst/>
          </a:prstGeom>
          <a:ln>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7775103" y="3836319"/>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6989619" y="173971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a:t>
            </a:r>
            <a:endParaRPr lang="en-US" altLang="en-US" sz="1350" dirty="0">
              <a:latin typeface="Arial" panose="020B0604020202020204" pitchFamily="34" charset="0"/>
            </a:endParaRPr>
          </a:p>
        </p:txBody>
      </p:sp>
      <p:sp>
        <p:nvSpPr>
          <p:cNvPr id="97" name="Oval 96">
            <a:extLst>
              <a:ext uri="{FF2B5EF4-FFF2-40B4-BE49-F238E27FC236}">
                <a16:creationId xmlns:a16="http://schemas.microsoft.com/office/drawing/2014/main" xmlns="" id="{B2A93022-3843-4412-8362-244A36DBAC70}"/>
              </a:ext>
            </a:extLst>
          </p:cNvPr>
          <p:cNvSpPr/>
          <p:nvPr/>
        </p:nvSpPr>
        <p:spPr>
          <a:xfrm>
            <a:off x="1703090" y="512758"/>
            <a:ext cx="80725" cy="1028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74569" y="3310161"/>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218033" y="3291453"/>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113092" y="4561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113092" y="456158"/>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7110426" y="4046652"/>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Developer  Branch</a:t>
            </a: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7736534" y="4205175"/>
            <a:ext cx="1152000"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9" name="Oval 168">
            <a:extLst>
              <a:ext uri="{FF2B5EF4-FFF2-40B4-BE49-F238E27FC236}">
                <a16:creationId xmlns:a16="http://schemas.microsoft.com/office/drawing/2014/main" xmlns="" id="{C08586E4-8281-4DE2-9C68-1256A24D4B24}"/>
              </a:ext>
            </a:extLst>
          </p:cNvPr>
          <p:cNvSpPr/>
          <p:nvPr/>
        </p:nvSpPr>
        <p:spPr>
          <a:xfrm>
            <a:off x="74569" y="3490696"/>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218033" y="345369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Developer Raises Merge request</a:t>
            </a:r>
            <a:endParaRPr lang="en-US" altLang="en-US" sz="1350" dirty="0">
              <a:latin typeface="Arial" panose="020B0604020202020204" pitchFamily="34" charset="0"/>
            </a:endParaRPr>
          </a:p>
        </p:txBody>
      </p:sp>
      <p:cxnSp>
        <p:nvCxnSpPr>
          <p:cNvPr id="4" name="Connector: Elbow 3">
            <a:extLst>
              <a:ext uri="{FF2B5EF4-FFF2-40B4-BE49-F238E27FC236}">
                <a16:creationId xmlns:a16="http://schemas.microsoft.com/office/drawing/2014/main" xmlns="" id="{632D7D83-1949-4F06-95F2-75CE1E6AFB0F}"/>
              </a:ext>
            </a:extLst>
          </p:cNvPr>
          <p:cNvCxnSpPr/>
          <p:nvPr/>
        </p:nvCxnSpPr>
        <p:spPr>
          <a:xfrm>
            <a:off x="1979712" y="1319712"/>
            <a:ext cx="4536000" cy="1180030"/>
          </a:xfrm>
          <a:prstGeom prst="bentConnector3">
            <a:avLst>
              <a:gd name="adj1" fmla="val -1129"/>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9" name="Connector: Elbow 68">
            <a:extLst>
              <a:ext uri="{FF2B5EF4-FFF2-40B4-BE49-F238E27FC236}">
                <a16:creationId xmlns:a16="http://schemas.microsoft.com/office/drawing/2014/main" xmlns="" id="{3D33D916-7C9F-4089-99A9-73F62D52308D}"/>
              </a:ext>
            </a:extLst>
          </p:cNvPr>
          <p:cNvCxnSpPr>
            <a:cxnSpLocks/>
          </p:cNvCxnSpPr>
          <p:nvPr/>
        </p:nvCxnSpPr>
        <p:spPr>
          <a:xfrm>
            <a:off x="3096184" y="2574685"/>
            <a:ext cx="3132000"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xmlns="" id="{618393C1-E2BC-42EE-A009-031F8DAF86A6}"/>
              </a:ext>
            </a:extLst>
          </p:cNvPr>
          <p:cNvCxnSpPr>
            <a:cxnSpLocks/>
            <a:endCxn id="25" idx="4"/>
          </p:cNvCxnSpPr>
          <p:nvPr/>
        </p:nvCxnSpPr>
        <p:spPr>
          <a:xfrm flipV="1">
            <a:off x="3184311" y="4584235"/>
            <a:ext cx="1" cy="35403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xmlns="" id="{1A55E961-638F-410E-94CD-D7C94908AB9C}"/>
              </a:ext>
            </a:extLst>
          </p:cNvPr>
          <p:cNvSpPr/>
          <p:nvPr/>
        </p:nvSpPr>
        <p:spPr>
          <a:xfrm>
            <a:off x="3131840" y="4466336"/>
            <a:ext cx="104943" cy="11789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Arrow Connector 82">
            <a:extLst>
              <a:ext uri="{FF2B5EF4-FFF2-40B4-BE49-F238E27FC236}">
                <a16:creationId xmlns:a16="http://schemas.microsoft.com/office/drawing/2014/main" xmlns="" id="{62C2588A-9114-4191-ADB6-88B58F47C047}"/>
              </a:ext>
            </a:extLst>
          </p:cNvPr>
          <p:cNvCxnSpPr>
            <a:cxnSpLocks/>
          </p:cNvCxnSpPr>
          <p:nvPr/>
        </p:nvCxnSpPr>
        <p:spPr>
          <a:xfrm flipH="1" flipV="1">
            <a:off x="4211960" y="2499742"/>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xmlns="" id="{9D4864DC-2002-4BB2-89AF-457A99454638}"/>
              </a:ext>
            </a:extLst>
          </p:cNvPr>
          <p:cNvCxnSpPr>
            <a:cxnSpLocks/>
          </p:cNvCxnSpPr>
          <p:nvPr/>
        </p:nvCxnSpPr>
        <p:spPr>
          <a:xfrm flipH="1" flipV="1">
            <a:off x="3347864" y="2535814"/>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xmlns="" id="{5567B317-EDDF-4825-ABBF-1EA16597938D}"/>
              </a:ext>
            </a:extLst>
          </p:cNvPr>
          <p:cNvSpPr/>
          <p:nvPr/>
        </p:nvSpPr>
        <p:spPr>
          <a:xfrm>
            <a:off x="3314929" y="243811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xmlns="" id="{E6541082-3F89-4CFC-8B15-33752DA9D2DC}"/>
              </a:ext>
            </a:extLst>
          </p:cNvPr>
          <p:cNvSpPr/>
          <p:nvPr/>
        </p:nvSpPr>
        <p:spPr>
          <a:xfrm>
            <a:off x="4139952" y="2427734"/>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xmlns="" id="{A0396AB4-FCC5-4216-AD47-3B90F3C5C15A}"/>
              </a:ext>
            </a:extLst>
          </p:cNvPr>
          <p:cNvSpPr/>
          <p:nvPr/>
        </p:nvSpPr>
        <p:spPr>
          <a:xfrm>
            <a:off x="2987824" y="2453851"/>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xmlns="" id="{282FE442-811E-4403-A771-40B96CE4AF73}"/>
              </a:ext>
            </a:extLst>
          </p:cNvPr>
          <p:cNvSpPr/>
          <p:nvPr/>
        </p:nvSpPr>
        <p:spPr>
          <a:xfrm>
            <a:off x="74569" y="366982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 Box 60">
            <a:extLst>
              <a:ext uri="{FF2B5EF4-FFF2-40B4-BE49-F238E27FC236}">
                <a16:creationId xmlns:a16="http://schemas.microsoft.com/office/drawing/2014/main" xmlns="" id="{72818B0A-0F0F-4D47-BBDA-5D0E3910FB0E}"/>
              </a:ext>
            </a:extLst>
          </p:cNvPr>
          <p:cNvSpPr txBox="1">
            <a:spLocks noChangeArrowheads="1"/>
          </p:cNvSpPr>
          <p:nvPr/>
        </p:nvSpPr>
        <p:spPr bwMode="auto">
          <a:xfrm>
            <a:off x="229153" y="3620732"/>
            <a:ext cx="2016777" cy="18222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Merge Request Approved  after  Code review</a:t>
            </a:r>
            <a:endParaRPr lang="en-US" altLang="en-US" sz="1350" dirty="0">
              <a:latin typeface="Arial" panose="020B0604020202020204" pitchFamily="34" charset="0"/>
            </a:endParaRPr>
          </a:p>
        </p:txBody>
      </p:sp>
      <p:sp>
        <p:nvSpPr>
          <p:cNvPr id="36" name="Oval 35">
            <a:extLst>
              <a:ext uri="{FF2B5EF4-FFF2-40B4-BE49-F238E27FC236}">
                <a16:creationId xmlns:a16="http://schemas.microsoft.com/office/drawing/2014/main" xmlns="" id="{2002F6A6-1D91-4615-9D8A-F1825D25EE3A}"/>
              </a:ext>
            </a:extLst>
          </p:cNvPr>
          <p:cNvSpPr/>
          <p:nvPr/>
        </p:nvSpPr>
        <p:spPr>
          <a:xfrm>
            <a:off x="302689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xmlns="" id="{410188E1-EC18-4577-9212-8716C31F68F4}"/>
              </a:ext>
            </a:extLst>
          </p:cNvPr>
          <p:cNvSpPr/>
          <p:nvPr/>
        </p:nvSpPr>
        <p:spPr>
          <a:xfrm>
            <a:off x="74569" y="3829278"/>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 Box 60">
            <a:extLst>
              <a:ext uri="{FF2B5EF4-FFF2-40B4-BE49-F238E27FC236}">
                <a16:creationId xmlns:a16="http://schemas.microsoft.com/office/drawing/2014/main" xmlns="" id="{95305881-A4F7-486A-B7EA-998330DF61E3}"/>
              </a:ext>
            </a:extLst>
          </p:cNvPr>
          <p:cNvSpPr txBox="1">
            <a:spLocks noChangeArrowheads="1"/>
          </p:cNvSpPr>
          <p:nvPr/>
        </p:nvSpPr>
        <p:spPr bwMode="auto">
          <a:xfrm>
            <a:off x="218033" y="3787723"/>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 deployed</a:t>
            </a:r>
            <a:endParaRPr lang="en-US" altLang="en-US" sz="1350" dirty="0">
              <a:latin typeface="Arial" panose="020B0604020202020204" pitchFamily="34" charset="0"/>
            </a:endParaRPr>
          </a:p>
        </p:txBody>
      </p:sp>
      <p:sp>
        <p:nvSpPr>
          <p:cNvPr id="109" name="Oval 108">
            <a:extLst>
              <a:ext uri="{FF2B5EF4-FFF2-40B4-BE49-F238E27FC236}">
                <a16:creationId xmlns:a16="http://schemas.microsoft.com/office/drawing/2014/main" xmlns="" id="{6F23CB96-E6E7-458E-A44A-D1242AB30130}"/>
              </a:ext>
            </a:extLst>
          </p:cNvPr>
          <p:cNvSpPr/>
          <p:nvPr/>
        </p:nvSpPr>
        <p:spPr>
          <a:xfrm>
            <a:off x="3491880"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xmlns="" id="{0E0A30C2-60E2-41A2-8E83-CBED31D5F9EB}"/>
              </a:ext>
            </a:extLst>
          </p:cNvPr>
          <p:cNvSpPr/>
          <p:nvPr/>
        </p:nvSpPr>
        <p:spPr>
          <a:xfrm>
            <a:off x="3530953"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xmlns="" id="{355035BF-E0ED-44CB-B969-22051559A008}"/>
              </a:ext>
            </a:extLst>
          </p:cNvPr>
          <p:cNvSpPr/>
          <p:nvPr/>
        </p:nvSpPr>
        <p:spPr>
          <a:xfrm>
            <a:off x="3923928"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xmlns="" id="{3FF70325-0648-40EA-BEA2-3ADFA88312A7}"/>
              </a:ext>
            </a:extLst>
          </p:cNvPr>
          <p:cNvSpPr/>
          <p:nvPr/>
        </p:nvSpPr>
        <p:spPr>
          <a:xfrm>
            <a:off x="3963001"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xmlns="" id="{E1778B5B-1F70-45B2-9639-8EEA22E46171}"/>
              </a:ext>
            </a:extLst>
          </p:cNvPr>
          <p:cNvSpPr/>
          <p:nvPr/>
        </p:nvSpPr>
        <p:spPr>
          <a:xfrm>
            <a:off x="4355976"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xmlns="" id="{2A3027FB-5160-4319-A5F5-92F30EF3FACC}"/>
              </a:ext>
            </a:extLst>
          </p:cNvPr>
          <p:cNvSpPr/>
          <p:nvPr/>
        </p:nvSpPr>
        <p:spPr>
          <a:xfrm>
            <a:off x="4395049"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xmlns="" id="{7797C963-402F-438F-AE91-F13642753A86}"/>
              </a:ext>
            </a:extLst>
          </p:cNvPr>
          <p:cNvSpPr/>
          <p:nvPr/>
        </p:nvSpPr>
        <p:spPr>
          <a:xfrm>
            <a:off x="5148064" y="2453851"/>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xmlns="" id="{0DEFA372-FB7F-4147-AE22-EFAAC9685837}"/>
              </a:ext>
            </a:extLst>
          </p:cNvPr>
          <p:cNvSpPr/>
          <p:nvPr/>
        </p:nvSpPr>
        <p:spPr>
          <a:xfrm>
            <a:off x="74569" y="3981678"/>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 Box 60">
            <a:extLst>
              <a:ext uri="{FF2B5EF4-FFF2-40B4-BE49-F238E27FC236}">
                <a16:creationId xmlns:a16="http://schemas.microsoft.com/office/drawing/2014/main" xmlns="" id="{6EF77183-D8E4-47AD-A8F9-07D6D1307E5B}"/>
              </a:ext>
            </a:extLst>
          </p:cNvPr>
          <p:cNvSpPr txBox="1">
            <a:spLocks noChangeArrowheads="1"/>
          </p:cNvSpPr>
          <p:nvPr/>
        </p:nvSpPr>
        <p:spPr bwMode="auto">
          <a:xfrm>
            <a:off x="218033" y="3940123"/>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Completed</a:t>
            </a:r>
            <a:endParaRPr lang="en-US" altLang="en-US" sz="1350" dirty="0">
              <a:latin typeface="Arial" panose="020B0604020202020204" pitchFamily="34" charset="0"/>
            </a:endParaRPr>
          </a:p>
        </p:txBody>
      </p:sp>
      <p:cxnSp>
        <p:nvCxnSpPr>
          <p:cNvPr id="124" name="Connector: Elbow 123">
            <a:extLst>
              <a:ext uri="{FF2B5EF4-FFF2-40B4-BE49-F238E27FC236}">
                <a16:creationId xmlns:a16="http://schemas.microsoft.com/office/drawing/2014/main" xmlns="" id="{0B9A2BE2-FBE4-4C54-BC7A-E9B1A6497C96}"/>
              </a:ext>
            </a:extLst>
          </p:cNvPr>
          <p:cNvCxnSpPr>
            <a:cxnSpLocks/>
          </p:cNvCxnSpPr>
          <p:nvPr/>
        </p:nvCxnSpPr>
        <p:spPr>
          <a:xfrm>
            <a:off x="2411760" y="1324640"/>
            <a:ext cx="3564000" cy="2291938"/>
          </a:xfrm>
          <a:prstGeom prst="bentConnector3">
            <a:avLst>
              <a:gd name="adj1" fmla="val 476"/>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7" name="Connector: Elbow 126">
            <a:extLst>
              <a:ext uri="{FF2B5EF4-FFF2-40B4-BE49-F238E27FC236}">
                <a16:creationId xmlns:a16="http://schemas.microsoft.com/office/drawing/2014/main" xmlns="" id="{43175C7F-902F-4F6C-BB6D-6A866CBF04AE}"/>
              </a:ext>
            </a:extLst>
          </p:cNvPr>
          <p:cNvCxnSpPr>
            <a:cxnSpLocks/>
          </p:cNvCxnSpPr>
          <p:nvPr/>
        </p:nvCxnSpPr>
        <p:spPr>
          <a:xfrm>
            <a:off x="3491880" y="3651870"/>
            <a:ext cx="1778966"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7" name="Straight Arrow Connector 136">
            <a:extLst>
              <a:ext uri="{FF2B5EF4-FFF2-40B4-BE49-F238E27FC236}">
                <a16:creationId xmlns:a16="http://schemas.microsoft.com/office/drawing/2014/main" xmlns="" id="{02F03026-FA36-487F-9AA2-6C929E1B47F8}"/>
              </a:ext>
            </a:extLst>
          </p:cNvPr>
          <p:cNvCxnSpPr>
            <a:cxnSpLocks/>
          </p:cNvCxnSpPr>
          <p:nvPr/>
        </p:nvCxnSpPr>
        <p:spPr>
          <a:xfrm flipH="1" flipV="1">
            <a:off x="4788024" y="3616578"/>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xmlns="" id="{0289040C-EAE7-46FC-BA59-36AF5BECF091}"/>
              </a:ext>
            </a:extLst>
          </p:cNvPr>
          <p:cNvCxnSpPr>
            <a:cxnSpLocks/>
          </p:cNvCxnSpPr>
          <p:nvPr/>
        </p:nvCxnSpPr>
        <p:spPr>
          <a:xfrm flipH="1" flipV="1">
            <a:off x="3995934" y="3652650"/>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xmlns="" id="{03973DC2-6180-4341-A70F-691028866DF2}"/>
              </a:ext>
            </a:extLst>
          </p:cNvPr>
          <p:cNvSpPr/>
          <p:nvPr/>
        </p:nvSpPr>
        <p:spPr>
          <a:xfrm>
            <a:off x="3923928" y="3570687"/>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a:extLst>
              <a:ext uri="{FF2B5EF4-FFF2-40B4-BE49-F238E27FC236}">
                <a16:creationId xmlns:a16="http://schemas.microsoft.com/office/drawing/2014/main" xmlns="" id="{93C8952A-CEA7-42AB-9F32-F9AF4E680992}"/>
              </a:ext>
            </a:extLst>
          </p:cNvPr>
          <p:cNvSpPr/>
          <p:nvPr/>
        </p:nvSpPr>
        <p:spPr>
          <a:xfrm>
            <a:off x="4716016" y="354457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xmlns="" id="{8714C1D9-71A6-4FCE-BCB7-51D53C50318E}"/>
              </a:ext>
            </a:extLst>
          </p:cNvPr>
          <p:cNvSpPr/>
          <p:nvPr/>
        </p:nvSpPr>
        <p:spPr>
          <a:xfrm>
            <a:off x="4179025"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xmlns="" id="{929C483F-C2B2-424C-9791-1D35199936CE}"/>
              </a:ext>
            </a:extLst>
          </p:cNvPr>
          <p:cNvSpPr/>
          <p:nvPr/>
        </p:nvSpPr>
        <p:spPr>
          <a:xfrm>
            <a:off x="410701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xmlns="" id="{D1ACC405-19FA-4EA0-A982-463BECD0BA31}"/>
              </a:ext>
            </a:extLst>
          </p:cNvPr>
          <p:cNvSpPr/>
          <p:nvPr/>
        </p:nvSpPr>
        <p:spPr>
          <a:xfrm>
            <a:off x="4932040"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val 152">
            <a:extLst>
              <a:ext uri="{FF2B5EF4-FFF2-40B4-BE49-F238E27FC236}">
                <a16:creationId xmlns:a16="http://schemas.microsoft.com/office/drawing/2014/main" xmlns="" id="{CC37835C-C07B-44CC-81B8-68ED25ECA295}"/>
              </a:ext>
            </a:extLst>
          </p:cNvPr>
          <p:cNvSpPr/>
          <p:nvPr/>
        </p:nvSpPr>
        <p:spPr>
          <a:xfrm>
            <a:off x="4971113"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xmlns="" id="{15F46660-4155-4FBE-A6F1-609413DA326C}"/>
              </a:ext>
            </a:extLst>
          </p:cNvPr>
          <p:cNvSpPr/>
          <p:nvPr/>
        </p:nvSpPr>
        <p:spPr>
          <a:xfrm>
            <a:off x="5547177" y="3570687"/>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Connector: Curved 69">
            <a:extLst>
              <a:ext uri="{FF2B5EF4-FFF2-40B4-BE49-F238E27FC236}">
                <a16:creationId xmlns:a16="http://schemas.microsoft.com/office/drawing/2014/main" xmlns="" id="{902996EA-030A-4483-8570-D5E559DE8A3E}"/>
              </a:ext>
            </a:extLst>
          </p:cNvPr>
          <p:cNvCxnSpPr>
            <a:cxnSpLocks/>
            <a:stCxn id="145" idx="1"/>
          </p:cNvCxnSpPr>
          <p:nvPr/>
        </p:nvCxnSpPr>
        <p:spPr>
          <a:xfrm rot="16200000" flipV="1">
            <a:off x="3362609" y="2730051"/>
            <a:ext cx="1625878" cy="37692"/>
          </a:xfrm>
          <a:prstGeom prst="curvedConnector3">
            <a:avLst>
              <a:gd name="adj1" fmla="val 444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xmlns="" id="{79CE971C-19CA-4383-B479-92A52BF4A1FA}"/>
              </a:ext>
            </a:extLst>
          </p:cNvPr>
          <p:cNvCxnSpPr>
            <a:stCxn id="151" idx="4"/>
            <a:endCxn id="153" idx="3"/>
          </p:cNvCxnSpPr>
          <p:nvPr/>
        </p:nvCxnSpPr>
        <p:spPr>
          <a:xfrm rot="5400000" flipH="1" flipV="1">
            <a:off x="4143472" y="2819460"/>
            <a:ext cx="1684049" cy="1970"/>
          </a:xfrm>
          <a:prstGeom prst="curvedConnector5">
            <a:avLst>
              <a:gd name="adj1" fmla="val 16833"/>
              <a:gd name="adj2" fmla="val -806904"/>
              <a:gd name="adj3" fmla="val 5298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Connector: Curved 175">
            <a:extLst>
              <a:ext uri="{FF2B5EF4-FFF2-40B4-BE49-F238E27FC236}">
                <a16:creationId xmlns:a16="http://schemas.microsoft.com/office/drawing/2014/main" xmlns="" id="{615D069A-A0CC-4ED4-BED2-CE66F6A1D033}"/>
              </a:ext>
            </a:extLst>
          </p:cNvPr>
          <p:cNvCxnSpPr>
            <a:cxnSpLocks/>
          </p:cNvCxnSpPr>
          <p:nvPr/>
        </p:nvCxnSpPr>
        <p:spPr>
          <a:xfrm flipH="1" flipV="1">
            <a:off x="3079369" y="1959742"/>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Connector: Curved 179">
            <a:extLst>
              <a:ext uri="{FF2B5EF4-FFF2-40B4-BE49-F238E27FC236}">
                <a16:creationId xmlns:a16="http://schemas.microsoft.com/office/drawing/2014/main" xmlns="" id="{29E2C15D-2A13-4FE8-A5CB-53DCBC7B3661}"/>
              </a:ext>
            </a:extLst>
          </p:cNvPr>
          <p:cNvCxnSpPr>
            <a:cxnSpLocks/>
          </p:cNvCxnSpPr>
          <p:nvPr/>
        </p:nvCxnSpPr>
        <p:spPr>
          <a:xfrm flipH="1" flipV="1">
            <a:off x="3550490"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Connector: Curved 180">
            <a:extLst>
              <a:ext uri="{FF2B5EF4-FFF2-40B4-BE49-F238E27FC236}">
                <a16:creationId xmlns:a16="http://schemas.microsoft.com/office/drawing/2014/main" xmlns="" id="{29AEAA22-0C94-4E89-B937-07285F85516A}"/>
              </a:ext>
            </a:extLst>
          </p:cNvPr>
          <p:cNvCxnSpPr>
            <a:cxnSpLocks/>
          </p:cNvCxnSpPr>
          <p:nvPr/>
        </p:nvCxnSpPr>
        <p:spPr>
          <a:xfrm flipH="1" flipV="1">
            <a:off x="3982538"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C7095AF-68D6-433D-856E-1689F0A91467}"/>
              </a:ext>
            </a:extLst>
          </p:cNvPr>
          <p:cNvCxnSpPr>
            <a:cxnSpLocks/>
          </p:cNvCxnSpPr>
          <p:nvPr/>
        </p:nvCxnSpPr>
        <p:spPr>
          <a:xfrm>
            <a:off x="1923943" y="936479"/>
            <a:ext cx="6160209" cy="36223"/>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82" name="Text Box 48">
            <a:extLst>
              <a:ext uri="{FF2B5EF4-FFF2-40B4-BE49-F238E27FC236}">
                <a16:creationId xmlns:a16="http://schemas.microsoft.com/office/drawing/2014/main" xmlns="" id="{F5958D3D-B20A-4624-BC21-8180838BC1C7}"/>
              </a:ext>
            </a:extLst>
          </p:cNvPr>
          <p:cNvSpPr txBox="1">
            <a:spLocks noChangeArrowheads="1"/>
          </p:cNvSpPr>
          <p:nvPr/>
        </p:nvSpPr>
        <p:spPr bwMode="auto">
          <a:xfrm>
            <a:off x="6965849" y="797048"/>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System/Integration Testing Environment</a:t>
            </a:r>
            <a:endParaRPr lang="en-US" altLang="en-US" sz="1350" dirty="0">
              <a:latin typeface="Arial" panose="020B0604020202020204" pitchFamily="34" charset="0"/>
            </a:endParaRPr>
          </a:p>
        </p:txBody>
      </p:sp>
      <p:cxnSp>
        <p:nvCxnSpPr>
          <p:cNvPr id="195" name="Connector: Curved 194">
            <a:extLst>
              <a:ext uri="{FF2B5EF4-FFF2-40B4-BE49-F238E27FC236}">
                <a16:creationId xmlns:a16="http://schemas.microsoft.com/office/drawing/2014/main" xmlns="" id="{40FF4ACD-9C1D-4E3B-8E4B-CCEA9F8B5179}"/>
              </a:ext>
            </a:extLst>
          </p:cNvPr>
          <p:cNvCxnSpPr>
            <a:cxnSpLocks/>
            <a:stCxn id="40" idx="3"/>
            <a:endCxn id="209" idx="3"/>
          </p:cNvCxnSpPr>
          <p:nvPr/>
        </p:nvCxnSpPr>
        <p:spPr>
          <a:xfrm rot="5400000" flipH="1" flipV="1">
            <a:off x="4682322" y="1857350"/>
            <a:ext cx="1178245" cy="216024"/>
          </a:xfrm>
          <a:prstGeom prst="curvedConnector3">
            <a:avLst>
              <a:gd name="adj1" fmla="val 2224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Connector: Curved 199">
            <a:extLst>
              <a:ext uri="{FF2B5EF4-FFF2-40B4-BE49-F238E27FC236}">
                <a16:creationId xmlns:a16="http://schemas.microsoft.com/office/drawing/2014/main" xmlns="" id="{6605113E-974D-48E4-BD5C-7ACAA4DC9C95}"/>
              </a:ext>
            </a:extLst>
          </p:cNvPr>
          <p:cNvCxnSpPr>
            <a:cxnSpLocks/>
            <a:stCxn id="155" idx="2"/>
            <a:endCxn id="213" idx="4"/>
          </p:cNvCxnSpPr>
          <p:nvPr/>
        </p:nvCxnSpPr>
        <p:spPr>
          <a:xfrm rot="10800000" flipH="1">
            <a:off x="5547176" y="1393505"/>
            <a:ext cx="301431" cy="2236132"/>
          </a:xfrm>
          <a:prstGeom prst="curvedConnector4">
            <a:avLst>
              <a:gd name="adj1" fmla="val -82158"/>
              <a:gd name="adj2" fmla="val 6452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xmlns="" id="{A44CCF0B-8761-4B38-846D-E2A1AD08725D}"/>
              </a:ext>
            </a:extLst>
          </p:cNvPr>
          <p:cNvSpPr/>
          <p:nvPr/>
        </p:nvSpPr>
        <p:spPr>
          <a:xfrm>
            <a:off x="6155345" y="1234254"/>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Oval 203">
            <a:extLst>
              <a:ext uri="{FF2B5EF4-FFF2-40B4-BE49-F238E27FC236}">
                <a16:creationId xmlns:a16="http://schemas.microsoft.com/office/drawing/2014/main" xmlns="" id="{AD026A49-99B7-4D76-93EA-3E29CE8A0687}"/>
              </a:ext>
            </a:extLst>
          </p:cNvPr>
          <p:cNvSpPr/>
          <p:nvPr/>
        </p:nvSpPr>
        <p:spPr>
          <a:xfrm>
            <a:off x="74569" y="4173880"/>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Text Box 60">
            <a:extLst>
              <a:ext uri="{FF2B5EF4-FFF2-40B4-BE49-F238E27FC236}">
                <a16:creationId xmlns:a16="http://schemas.microsoft.com/office/drawing/2014/main" xmlns="" id="{B0D4EAE4-2071-4E96-ACEF-2F77A060A59C}"/>
              </a:ext>
            </a:extLst>
          </p:cNvPr>
          <p:cNvSpPr txBox="1">
            <a:spLocks noChangeArrowheads="1"/>
          </p:cNvSpPr>
          <p:nvPr/>
        </p:nvSpPr>
        <p:spPr bwMode="auto">
          <a:xfrm>
            <a:off x="218033" y="4140264"/>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Feature Branch Merged to Dev Branch</a:t>
            </a:r>
            <a:endParaRPr lang="en-US" altLang="en-US" sz="1350" dirty="0">
              <a:latin typeface="Arial" panose="020B0604020202020204" pitchFamily="34" charset="0"/>
            </a:endParaRPr>
          </a:p>
        </p:txBody>
      </p:sp>
      <p:sp>
        <p:nvSpPr>
          <p:cNvPr id="209" name="Oval 208">
            <a:extLst>
              <a:ext uri="{FF2B5EF4-FFF2-40B4-BE49-F238E27FC236}">
                <a16:creationId xmlns:a16="http://schemas.microsoft.com/office/drawing/2014/main" xmlns="" id="{963F395A-F156-41FC-AFB5-C7CB7AFD6B8B}"/>
              </a:ext>
            </a:extLst>
          </p:cNvPr>
          <p:cNvSpPr/>
          <p:nvPr/>
        </p:nvSpPr>
        <p:spPr>
          <a:xfrm>
            <a:off x="5364088"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Oval 212">
            <a:extLst>
              <a:ext uri="{FF2B5EF4-FFF2-40B4-BE49-F238E27FC236}">
                <a16:creationId xmlns:a16="http://schemas.microsoft.com/office/drawing/2014/main" xmlns="" id="{AF7B56B8-4EFF-4D48-91E6-DD36AF05A93C}"/>
              </a:ext>
            </a:extLst>
          </p:cNvPr>
          <p:cNvSpPr/>
          <p:nvPr/>
        </p:nvSpPr>
        <p:spPr>
          <a:xfrm>
            <a:off x="5796136"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Oval 220">
            <a:extLst>
              <a:ext uri="{FF2B5EF4-FFF2-40B4-BE49-F238E27FC236}">
                <a16:creationId xmlns:a16="http://schemas.microsoft.com/office/drawing/2014/main" xmlns="" id="{ECA478B4-5960-4DC2-8C9E-02A27B4A4547}"/>
              </a:ext>
            </a:extLst>
          </p:cNvPr>
          <p:cNvSpPr/>
          <p:nvPr/>
        </p:nvSpPr>
        <p:spPr>
          <a:xfrm>
            <a:off x="6195249" y="2443895"/>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2" name="Straight Arrow Connector 221">
            <a:extLst>
              <a:ext uri="{FF2B5EF4-FFF2-40B4-BE49-F238E27FC236}">
                <a16:creationId xmlns:a16="http://schemas.microsoft.com/office/drawing/2014/main" xmlns="" id="{A46F7ACE-43E9-4284-A51D-BEF29A61A64B}"/>
              </a:ext>
            </a:extLst>
          </p:cNvPr>
          <p:cNvCxnSpPr>
            <a:cxnSpLocks/>
          </p:cNvCxnSpPr>
          <p:nvPr/>
        </p:nvCxnSpPr>
        <p:spPr>
          <a:xfrm flipH="1" flipV="1">
            <a:off x="5724126" y="2571750"/>
            <a:ext cx="2" cy="576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29" name="Oval 228">
            <a:extLst>
              <a:ext uri="{FF2B5EF4-FFF2-40B4-BE49-F238E27FC236}">
                <a16:creationId xmlns:a16="http://schemas.microsoft.com/office/drawing/2014/main" xmlns="" id="{E810BC38-5D85-4DC7-89FF-8A6F5E1DD1D3}"/>
              </a:ext>
            </a:extLst>
          </p:cNvPr>
          <p:cNvSpPr/>
          <p:nvPr/>
        </p:nvSpPr>
        <p:spPr>
          <a:xfrm>
            <a:off x="5691193" y="245385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1" name="Connector: Curved 230">
            <a:extLst>
              <a:ext uri="{FF2B5EF4-FFF2-40B4-BE49-F238E27FC236}">
                <a16:creationId xmlns:a16="http://schemas.microsoft.com/office/drawing/2014/main" xmlns="" id="{8DD4EEA8-9409-40D1-AD60-1C3E8E15C9CA}"/>
              </a:ext>
            </a:extLst>
          </p:cNvPr>
          <p:cNvCxnSpPr>
            <a:cxnSpLocks/>
          </p:cNvCxnSpPr>
          <p:nvPr/>
        </p:nvCxnSpPr>
        <p:spPr>
          <a:xfrm rot="10800000" flipH="1">
            <a:off x="6295634" y="1380449"/>
            <a:ext cx="148574" cy="1122397"/>
          </a:xfrm>
          <a:prstGeom prst="curvedConnector4">
            <a:avLst>
              <a:gd name="adj1" fmla="val 203099"/>
              <a:gd name="adj2" fmla="val 5262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xmlns="" id="{4C21F62A-3347-49EF-B35A-1152A2C28F2F}"/>
              </a:ext>
            </a:extLst>
          </p:cNvPr>
          <p:cNvSpPr/>
          <p:nvPr/>
        </p:nvSpPr>
        <p:spPr>
          <a:xfrm>
            <a:off x="6372200"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xmlns="" id="{A056698A-AE87-4B3E-88A0-FEFC8623DDDE}"/>
              </a:ext>
            </a:extLst>
          </p:cNvPr>
          <p:cNvSpPr/>
          <p:nvPr/>
        </p:nvSpPr>
        <p:spPr>
          <a:xfrm>
            <a:off x="74569" y="4326280"/>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60">
            <a:extLst>
              <a:ext uri="{FF2B5EF4-FFF2-40B4-BE49-F238E27FC236}">
                <a16:creationId xmlns:a16="http://schemas.microsoft.com/office/drawing/2014/main" xmlns="" id="{1F23C22F-0034-4331-8284-5A109A1044F3}"/>
              </a:ext>
            </a:extLst>
          </p:cNvPr>
          <p:cNvSpPr txBox="1">
            <a:spLocks noChangeArrowheads="1"/>
          </p:cNvSpPr>
          <p:nvPr/>
        </p:nvSpPr>
        <p:spPr bwMode="auto">
          <a:xfrm>
            <a:off x="218033" y="4292664"/>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 Deployment</a:t>
            </a:r>
            <a:endParaRPr lang="en-US" altLang="en-US" sz="1350" dirty="0">
              <a:latin typeface="Arial" panose="020B0604020202020204" pitchFamily="34" charset="0"/>
            </a:endParaRPr>
          </a:p>
        </p:txBody>
      </p:sp>
      <p:cxnSp>
        <p:nvCxnSpPr>
          <p:cNvPr id="95" name="Connector: Curved 94">
            <a:extLst>
              <a:ext uri="{FF2B5EF4-FFF2-40B4-BE49-F238E27FC236}">
                <a16:creationId xmlns:a16="http://schemas.microsoft.com/office/drawing/2014/main" xmlns="" id="{6607562D-2D88-44DD-85AB-AD9A584DD34F}"/>
              </a:ext>
            </a:extLst>
          </p:cNvPr>
          <p:cNvCxnSpPr>
            <a:cxnSpLocks/>
          </p:cNvCxnSpPr>
          <p:nvPr/>
        </p:nvCxnSpPr>
        <p:spPr>
          <a:xfrm flipH="1" flipV="1">
            <a:off x="4414586"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Diamond 10">
            <a:extLst>
              <a:ext uri="{FF2B5EF4-FFF2-40B4-BE49-F238E27FC236}">
                <a16:creationId xmlns:a16="http://schemas.microsoft.com/office/drawing/2014/main" xmlns="" id="{86C8A059-0353-4189-BAFF-AA5B3BA938CE}"/>
              </a:ext>
            </a:extLst>
          </p:cNvPr>
          <p:cNvSpPr/>
          <p:nvPr/>
        </p:nvSpPr>
        <p:spPr>
          <a:xfrm>
            <a:off x="3707904" y="4167969"/>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xmlns="" id="{7F028459-EE5E-44A3-A6B6-9185123B4F50}"/>
              </a:ext>
            </a:extLst>
          </p:cNvPr>
          <p:cNvSpPr/>
          <p:nvPr/>
        </p:nvSpPr>
        <p:spPr>
          <a:xfrm>
            <a:off x="4499992" y="416125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iamond 22">
            <a:extLst>
              <a:ext uri="{FF2B5EF4-FFF2-40B4-BE49-F238E27FC236}">
                <a16:creationId xmlns:a16="http://schemas.microsoft.com/office/drawing/2014/main" xmlns="" id="{A982BA9C-C555-46A9-9103-BFF4F263A9C6}"/>
              </a:ext>
            </a:extLst>
          </p:cNvPr>
          <p:cNvSpPr/>
          <p:nvPr/>
        </p:nvSpPr>
        <p:spPr>
          <a:xfrm>
            <a:off x="2915816" y="4876006"/>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iamond 29">
            <a:extLst>
              <a:ext uri="{FF2B5EF4-FFF2-40B4-BE49-F238E27FC236}">
                <a16:creationId xmlns:a16="http://schemas.microsoft.com/office/drawing/2014/main" xmlns="" id="{547B1036-FAF2-4B1C-910C-2D215C6FFB56}"/>
              </a:ext>
            </a:extLst>
          </p:cNvPr>
          <p:cNvSpPr/>
          <p:nvPr/>
        </p:nvSpPr>
        <p:spPr>
          <a:xfrm>
            <a:off x="3059832" y="3077295"/>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xmlns="" id="{A2B3FD2F-8EC5-45AE-A059-07B6E91A9E21}"/>
              </a:ext>
            </a:extLst>
          </p:cNvPr>
          <p:cNvSpPr/>
          <p:nvPr/>
        </p:nvSpPr>
        <p:spPr>
          <a:xfrm>
            <a:off x="3923928" y="307617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iamond 44">
            <a:extLst>
              <a:ext uri="{FF2B5EF4-FFF2-40B4-BE49-F238E27FC236}">
                <a16:creationId xmlns:a16="http://schemas.microsoft.com/office/drawing/2014/main" xmlns="" id="{A9A39B44-8621-459E-B0CA-1F63D5A6B986}"/>
              </a:ext>
            </a:extLst>
          </p:cNvPr>
          <p:cNvSpPr/>
          <p:nvPr/>
        </p:nvSpPr>
        <p:spPr>
          <a:xfrm>
            <a:off x="5364088" y="3068504"/>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xmlns="" id="{00E0138D-3C6E-4475-9623-374BD694C0FB}"/>
              </a:ext>
            </a:extLst>
          </p:cNvPr>
          <p:cNvSpPr/>
          <p:nvPr/>
        </p:nvSpPr>
        <p:spPr>
          <a:xfrm>
            <a:off x="74569" y="3058639"/>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iamond 46">
            <a:extLst>
              <a:ext uri="{FF2B5EF4-FFF2-40B4-BE49-F238E27FC236}">
                <a16:creationId xmlns:a16="http://schemas.microsoft.com/office/drawing/2014/main" xmlns="" id="{934E5247-A866-47F3-8DEC-AA8403C1734B}"/>
              </a:ext>
            </a:extLst>
          </p:cNvPr>
          <p:cNvSpPr/>
          <p:nvPr/>
        </p:nvSpPr>
        <p:spPr>
          <a:xfrm>
            <a:off x="58104" y="2852343"/>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840501"/>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Commit By Developer </a:t>
            </a:r>
            <a:endParaRPr lang="en-US" altLang="en-US" sz="1350" dirty="0">
              <a:latin typeface="Arial" panose="020B0604020202020204" pitchFamily="34" charset="0"/>
            </a:endParaRPr>
          </a:p>
        </p:txBody>
      </p:sp>
      <p:sp>
        <p:nvSpPr>
          <p:cNvPr id="49" name="Text Box 60">
            <a:extLst>
              <a:ext uri="{FF2B5EF4-FFF2-40B4-BE49-F238E27FC236}">
                <a16:creationId xmlns:a16="http://schemas.microsoft.com/office/drawing/2014/main" xmlns="" id="{DA6477EE-14D4-4C5A-89DE-974BB6B61644}"/>
              </a:ext>
            </a:extLst>
          </p:cNvPr>
          <p:cNvSpPr txBox="1">
            <a:spLocks noChangeArrowheads="1"/>
          </p:cNvSpPr>
          <p:nvPr/>
        </p:nvSpPr>
        <p:spPr bwMode="auto">
          <a:xfrm>
            <a:off x="179512" y="3038403"/>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Static </a:t>
            </a:r>
            <a:r>
              <a:rPr lang="en-US" altLang="en-US" sz="750">
                <a:latin typeface="Calibri" panose="020F0502020204030204" pitchFamily="34" charset="0"/>
                <a:ea typeface="Calibri" panose="020F0502020204030204" pitchFamily="34" charset="0"/>
                <a:cs typeface="Times New Roman" panose="02020603050405020304" pitchFamily="18" charset="0"/>
              </a:rPr>
              <a:t>Code Analyzer</a:t>
            </a:r>
            <a:endParaRPr lang="en-US" altLang="en-US" sz="1350" dirty="0">
              <a:latin typeface="Arial" panose="020B0604020202020204" pitchFamily="34" charset="0"/>
            </a:endParaRPr>
          </a:p>
        </p:txBody>
      </p:sp>
      <p:sp>
        <p:nvSpPr>
          <p:cNvPr id="54" name="Oval 53">
            <a:extLst>
              <a:ext uri="{FF2B5EF4-FFF2-40B4-BE49-F238E27FC236}">
                <a16:creationId xmlns:a16="http://schemas.microsoft.com/office/drawing/2014/main" xmlns="" id="{AD60E18C-B767-433C-BABD-595CC0CCD498}"/>
              </a:ext>
            </a:extLst>
          </p:cNvPr>
          <p:cNvSpPr/>
          <p:nvPr/>
        </p:nvSpPr>
        <p:spPr>
          <a:xfrm>
            <a:off x="5915604" y="2451155"/>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9" name="Connector: Curved 128">
            <a:extLst>
              <a:ext uri="{FF2B5EF4-FFF2-40B4-BE49-F238E27FC236}">
                <a16:creationId xmlns:a16="http://schemas.microsoft.com/office/drawing/2014/main" xmlns="" id="{C10AE5EE-9D6D-4B33-A634-ADC65009C6B6}"/>
              </a:ext>
            </a:extLst>
          </p:cNvPr>
          <p:cNvCxnSpPr>
            <a:cxnSpLocks/>
          </p:cNvCxnSpPr>
          <p:nvPr/>
        </p:nvCxnSpPr>
        <p:spPr>
          <a:xfrm flipH="1" flipV="1">
            <a:off x="5940152" y="1959742"/>
            <a:ext cx="13398" cy="540000"/>
          </a:xfrm>
          <a:prstGeom prst="curvedConnector4">
            <a:avLst>
              <a:gd name="adj1" fmla="val -428131"/>
              <a:gd name="adj2" fmla="val 7381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xmlns="" id="{2060518A-EEA0-439B-9CFB-4A018352A4D8}"/>
              </a:ext>
            </a:extLst>
          </p:cNvPr>
          <p:cNvSpPr/>
          <p:nvPr/>
        </p:nvSpPr>
        <p:spPr>
          <a:xfrm>
            <a:off x="5899984" y="1876661"/>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6" name="Connector: Curved 145">
            <a:extLst>
              <a:ext uri="{FF2B5EF4-FFF2-40B4-BE49-F238E27FC236}">
                <a16:creationId xmlns:a16="http://schemas.microsoft.com/office/drawing/2014/main" xmlns="" id="{20E13D7E-078F-4373-A589-ACA72F141C48}"/>
              </a:ext>
            </a:extLst>
          </p:cNvPr>
          <p:cNvCxnSpPr>
            <a:cxnSpLocks/>
          </p:cNvCxnSpPr>
          <p:nvPr/>
        </p:nvCxnSpPr>
        <p:spPr>
          <a:xfrm>
            <a:off x="7736534" y="3811164"/>
            <a:ext cx="1152000" cy="1"/>
          </a:xfrm>
          <a:prstGeom prst="curvedConnector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Text Box 60">
            <a:extLst>
              <a:ext uri="{FF2B5EF4-FFF2-40B4-BE49-F238E27FC236}">
                <a16:creationId xmlns:a16="http://schemas.microsoft.com/office/drawing/2014/main" xmlns="" id="{C8479562-D8C3-4EED-9ECA-C0BD30AC754B}"/>
              </a:ext>
            </a:extLst>
          </p:cNvPr>
          <p:cNvSpPr txBox="1">
            <a:spLocks noChangeArrowheads="1"/>
          </p:cNvSpPr>
          <p:nvPr/>
        </p:nvSpPr>
        <p:spPr bwMode="auto">
          <a:xfrm>
            <a:off x="7736534" y="3638138"/>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Enhancement   Branch</a:t>
            </a:r>
            <a:endParaRPr lang="en-US" altLang="en-US" sz="1350" dirty="0">
              <a:latin typeface="Arial" panose="020B0604020202020204" pitchFamily="34" charset="0"/>
            </a:endParaRPr>
          </a:p>
        </p:txBody>
      </p:sp>
      <p:grpSp>
        <p:nvGrpSpPr>
          <p:cNvPr id="65" name="Group 64">
            <a:extLst>
              <a:ext uri="{FF2B5EF4-FFF2-40B4-BE49-F238E27FC236}">
                <a16:creationId xmlns:a16="http://schemas.microsoft.com/office/drawing/2014/main" xmlns="" id="{5A83DBF9-2E49-44BE-BF35-F905AE949588}"/>
              </a:ext>
            </a:extLst>
          </p:cNvPr>
          <p:cNvGrpSpPr/>
          <p:nvPr/>
        </p:nvGrpSpPr>
        <p:grpSpPr>
          <a:xfrm>
            <a:off x="267984" y="1131589"/>
            <a:ext cx="1510819" cy="360000"/>
            <a:chOff x="0" y="215899"/>
            <a:chExt cx="1568450" cy="418466"/>
          </a:xfrm>
        </p:grpSpPr>
        <p:sp>
          <p:nvSpPr>
            <p:cNvPr id="154" name="Text Box 2">
              <a:extLst>
                <a:ext uri="{FF2B5EF4-FFF2-40B4-BE49-F238E27FC236}">
                  <a16:creationId xmlns:a16="http://schemas.microsoft.com/office/drawing/2014/main" xmlns="" id="{82AAA740-AF07-4273-AEB9-41D5100CDB35}"/>
                </a:ext>
              </a:extLst>
            </p:cNvPr>
            <p:cNvSpPr txBox="1"/>
            <p:nvPr/>
          </p:nvSpPr>
          <p:spPr>
            <a:xfrm>
              <a:off x="6350" y="215899"/>
              <a:ext cx="1022351" cy="418466"/>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Enhancement Development Branch</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56" name="Straight Connector 155">
              <a:extLst>
                <a:ext uri="{FF2B5EF4-FFF2-40B4-BE49-F238E27FC236}">
                  <a16:creationId xmlns:a16="http://schemas.microsoft.com/office/drawing/2014/main" xmlns="" id="{FB00CD81-9A0B-4FCD-86ED-E4D85D0C99D0}"/>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152" name="Isosceles Triangle 151">
            <a:extLst>
              <a:ext uri="{FF2B5EF4-FFF2-40B4-BE49-F238E27FC236}">
                <a16:creationId xmlns:a16="http://schemas.microsoft.com/office/drawing/2014/main" xmlns="" id="{F7C0D434-EA16-4EBE-BDB8-6A98554345FD}"/>
              </a:ext>
            </a:extLst>
          </p:cNvPr>
          <p:cNvSpPr/>
          <p:nvPr/>
        </p:nvSpPr>
        <p:spPr>
          <a:xfrm>
            <a:off x="4582337" y="4129254"/>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Isosceles Triangle 156">
            <a:extLst>
              <a:ext uri="{FF2B5EF4-FFF2-40B4-BE49-F238E27FC236}">
                <a16:creationId xmlns:a16="http://schemas.microsoft.com/office/drawing/2014/main" xmlns="" id="{541C3EBC-9E25-4BD1-8718-920D87F9DFDF}"/>
              </a:ext>
            </a:extLst>
          </p:cNvPr>
          <p:cNvSpPr/>
          <p:nvPr/>
        </p:nvSpPr>
        <p:spPr>
          <a:xfrm>
            <a:off x="3809320" y="414945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Isosceles Triangle 157">
            <a:extLst>
              <a:ext uri="{FF2B5EF4-FFF2-40B4-BE49-F238E27FC236}">
                <a16:creationId xmlns:a16="http://schemas.microsoft.com/office/drawing/2014/main" xmlns="" id="{736B17FE-D226-425B-9F2A-6F512311E899}"/>
              </a:ext>
            </a:extLst>
          </p:cNvPr>
          <p:cNvSpPr/>
          <p:nvPr/>
        </p:nvSpPr>
        <p:spPr>
          <a:xfrm>
            <a:off x="5501958" y="303047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Isosceles Triangle 158">
            <a:extLst>
              <a:ext uri="{FF2B5EF4-FFF2-40B4-BE49-F238E27FC236}">
                <a16:creationId xmlns:a16="http://schemas.microsoft.com/office/drawing/2014/main" xmlns="" id="{E5946307-EDF1-4671-B9BB-97034638D80C}"/>
              </a:ext>
            </a:extLst>
          </p:cNvPr>
          <p:cNvSpPr/>
          <p:nvPr/>
        </p:nvSpPr>
        <p:spPr>
          <a:xfrm>
            <a:off x="3995936" y="3022177"/>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Isosceles Triangle 159">
            <a:extLst>
              <a:ext uri="{FF2B5EF4-FFF2-40B4-BE49-F238E27FC236}">
                <a16:creationId xmlns:a16="http://schemas.microsoft.com/office/drawing/2014/main" xmlns="" id="{0E2E1E4F-DBCD-46A6-BADA-97C2CC55B31C}"/>
              </a:ext>
            </a:extLst>
          </p:cNvPr>
          <p:cNvSpPr/>
          <p:nvPr/>
        </p:nvSpPr>
        <p:spPr>
          <a:xfrm>
            <a:off x="3131840" y="304059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Isosceles Triangle 161">
            <a:extLst>
              <a:ext uri="{FF2B5EF4-FFF2-40B4-BE49-F238E27FC236}">
                <a16:creationId xmlns:a16="http://schemas.microsoft.com/office/drawing/2014/main" xmlns="" id="{710CBA70-94D0-4CE9-A8B0-8CF8E2B4B36D}"/>
              </a:ext>
            </a:extLst>
          </p:cNvPr>
          <p:cNvSpPr/>
          <p:nvPr/>
        </p:nvSpPr>
        <p:spPr>
          <a:xfrm>
            <a:off x="3059832" y="487600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661711"/>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Resolve conflicts</a:t>
            </a:r>
            <a:endParaRPr lang="en-US" altLang="en-US" sz="1350" dirty="0">
              <a:latin typeface="Arial" panose="020B0604020202020204" pitchFamily="34" charset="0"/>
            </a:endParaRPr>
          </a:p>
        </p:txBody>
      </p:sp>
      <p:sp>
        <p:nvSpPr>
          <p:cNvPr id="14" name="Isosceles Triangle 13"/>
          <p:cNvSpPr/>
          <p:nvPr/>
        </p:nvSpPr>
        <p:spPr>
          <a:xfrm>
            <a:off x="74570" y="2706135"/>
            <a:ext cx="60757" cy="9281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67" name="Straight Arrow Connector 166">
            <a:extLst>
              <a:ext uri="{FF2B5EF4-FFF2-40B4-BE49-F238E27FC236}">
                <a16:creationId xmlns:a16="http://schemas.microsoft.com/office/drawing/2014/main" xmlns="" id="{618393C1-E2BC-42EE-A009-031F8DAF86A6}"/>
              </a:ext>
            </a:extLst>
          </p:cNvPr>
          <p:cNvCxnSpPr/>
          <p:nvPr/>
        </p:nvCxnSpPr>
        <p:spPr>
          <a:xfrm flipV="1">
            <a:off x="3203848" y="2506272"/>
            <a:ext cx="0" cy="645450"/>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xmlns="" id="{618393C1-E2BC-42EE-A009-031F8DAF86A6}"/>
              </a:ext>
            </a:extLst>
          </p:cNvPr>
          <p:cNvCxnSpPr/>
          <p:nvPr/>
        </p:nvCxnSpPr>
        <p:spPr>
          <a:xfrm flipH="1" flipV="1">
            <a:off x="4067944" y="249791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1" name="Isosceles Triangle 170"/>
          <p:cNvSpPr/>
          <p:nvPr/>
        </p:nvSpPr>
        <p:spPr>
          <a:xfrm>
            <a:off x="3275856"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72" name="Isosceles Triangle 171"/>
          <p:cNvSpPr/>
          <p:nvPr/>
        </p:nvSpPr>
        <p:spPr>
          <a:xfrm>
            <a:off x="4139952"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75" name="Straight Arrow Connector 174">
            <a:extLst>
              <a:ext uri="{FF2B5EF4-FFF2-40B4-BE49-F238E27FC236}">
                <a16:creationId xmlns:a16="http://schemas.microsoft.com/office/drawing/2014/main" xmlns="" id="{618393C1-E2BC-42EE-A009-031F8DAF86A6}"/>
              </a:ext>
            </a:extLst>
          </p:cNvPr>
          <p:cNvCxnSpPr/>
          <p:nvPr/>
        </p:nvCxnSpPr>
        <p:spPr>
          <a:xfrm flipH="1" flipV="1">
            <a:off x="5597443" y="249974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7" name="Isosceles Triangle 176"/>
          <p:cNvSpPr/>
          <p:nvPr/>
        </p:nvSpPr>
        <p:spPr>
          <a:xfrm>
            <a:off x="5652120"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4" name="Straight Arrow Connector 183">
            <a:extLst>
              <a:ext uri="{FF2B5EF4-FFF2-40B4-BE49-F238E27FC236}">
                <a16:creationId xmlns:a16="http://schemas.microsoft.com/office/drawing/2014/main" xmlns="" id="{618393C1-E2BC-42EE-A009-031F8DAF86A6}"/>
              </a:ext>
            </a:extLst>
          </p:cNvPr>
          <p:cNvCxnSpPr/>
          <p:nvPr/>
        </p:nvCxnSpPr>
        <p:spPr>
          <a:xfrm flipH="1" flipV="1">
            <a:off x="3881328"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85" name="Isosceles Triangle 184"/>
          <p:cNvSpPr/>
          <p:nvPr/>
        </p:nvSpPr>
        <p:spPr>
          <a:xfrm>
            <a:off x="3923928"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9" name="Straight Arrow Connector 188">
            <a:extLst>
              <a:ext uri="{FF2B5EF4-FFF2-40B4-BE49-F238E27FC236}">
                <a16:creationId xmlns:a16="http://schemas.microsoft.com/office/drawing/2014/main" xmlns="" id="{618393C1-E2BC-42EE-A009-031F8DAF86A6}"/>
              </a:ext>
            </a:extLst>
          </p:cNvPr>
          <p:cNvCxnSpPr/>
          <p:nvPr/>
        </p:nvCxnSpPr>
        <p:spPr>
          <a:xfrm flipH="1" flipV="1">
            <a:off x="4690747"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0" name="Isosceles Triangle 189"/>
          <p:cNvSpPr/>
          <p:nvPr/>
        </p:nvSpPr>
        <p:spPr>
          <a:xfrm>
            <a:off x="4733347"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96" name="Connector: Elbow 126">
            <a:extLst>
              <a:ext uri="{FF2B5EF4-FFF2-40B4-BE49-F238E27FC236}">
                <a16:creationId xmlns:a16="http://schemas.microsoft.com/office/drawing/2014/main" xmlns="" id="{43175C7F-902F-4F6C-BB6D-6A866CBF04AE}"/>
              </a:ext>
            </a:extLst>
          </p:cNvPr>
          <p:cNvCxnSpPr>
            <a:cxnSpLocks/>
          </p:cNvCxnSpPr>
          <p:nvPr/>
        </p:nvCxnSpPr>
        <p:spPr>
          <a:xfrm>
            <a:off x="4707597" y="2506181"/>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97" name="Straight Arrow Connector 196">
            <a:extLst>
              <a:ext uri="{FF2B5EF4-FFF2-40B4-BE49-F238E27FC236}">
                <a16:creationId xmlns:a16="http://schemas.microsoft.com/office/drawing/2014/main" xmlns="" id="{618393C1-E2BC-42EE-A009-031F8DAF86A6}"/>
              </a:ext>
            </a:extLst>
          </p:cNvPr>
          <p:cNvCxnSpPr>
            <a:cxnSpLocks/>
          </p:cNvCxnSpPr>
          <p:nvPr/>
        </p:nvCxnSpPr>
        <p:spPr>
          <a:xfrm flipV="1">
            <a:off x="4786981" y="1346636"/>
            <a:ext cx="5574" cy="146077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9" name="Isosceles Triangle 198"/>
          <p:cNvSpPr/>
          <p:nvPr/>
        </p:nvSpPr>
        <p:spPr>
          <a:xfrm>
            <a:off x="4869564" y="269086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201" name="Straight Arrow Connector 200">
            <a:extLst>
              <a:ext uri="{FF2B5EF4-FFF2-40B4-BE49-F238E27FC236}">
                <a16:creationId xmlns:a16="http://schemas.microsoft.com/office/drawing/2014/main" xmlns="" id="{62C2588A-9114-4191-ADB6-88B58F47C047}"/>
              </a:ext>
            </a:extLst>
          </p:cNvPr>
          <p:cNvCxnSpPr>
            <a:cxnSpLocks/>
          </p:cNvCxnSpPr>
          <p:nvPr/>
        </p:nvCxnSpPr>
        <p:spPr>
          <a:xfrm flipH="1" flipV="1">
            <a:off x="5053479" y="2503138"/>
            <a:ext cx="1733" cy="2845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03" name="Connector: Elbow 126">
            <a:extLst>
              <a:ext uri="{FF2B5EF4-FFF2-40B4-BE49-F238E27FC236}">
                <a16:creationId xmlns:a16="http://schemas.microsoft.com/office/drawing/2014/main" xmlns="" id="{43175C7F-902F-4F6C-BB6D-6A866CBF04AE}"/>
              </a:ext>
            </a:extLst>
          </p:cNvPr>
          <p:cNvCxnSpPr>
            <a:cxnSpLocks/>
          </p:cNvCxnSpPr>
          <p:nvPr/>
        </p:nvCxnSpPr>
        <p:spPr>
          <a:xfrm>
            <a:off x="5861303" y="2508314"/>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xmlns="" id="{618393C1-E2BC-42EE-A009-031F8DAF86A6}"/>
              </a:ext>
            </a:extLst>
          </p:cNvPr>
          <p:cNvCxnSpPr/>
          <p:nvPr/>
        </p:nvCxnSpPr>
        <p:spPr>
          <a:xfrm flipV="1">
            <a:off x="5993786" y="1347614"/>
            <a:ext cx="18374" cy="146162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07" name="Isosceles Triangle 206"/>
          <p:cNvSpPr/>
          <p:nvPr/>
        </p:nvSpPr>
        <p:spPr>
          <a:xfrm>
            <a:off x="6012160" y="269269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210" name="Oval 209">
            <a:extLst>
              <a:ext uri="{FF2B5EF4-FFF2-40B4-BE49-F238E27FC236}">
                <a16:creationId xmlns:a16="http://schemas.microsoft.com/office/drawing/2014/main" xmlns="" id="{AE9A0A98-0B97-4AC1-A084-CC889E42118C}"/>
              </a:ext>
            </a:extLst>
          </p:cNvPr>
          <p:cNvSpPr/>
          <p:nvPr/>
        </p:nvSpPr>
        <p:spPr>
          <a:xfrm>
            <a:off x="6028080" y="245693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2" name="Straight Arrow Connector 211">
            <a:extLst>
              <a:ext uri="{FF2B5EF4-FFF2-40B4-BE49-F238E27FC236}">
                <a16:creationId xmlns:a16="http://schemas.microsoft.com/office/drawing/2014/main" xmlns="" id="{62C2588A-9114-4191-ADB6-88B58F47C047}"/>
              </a:ext>
            </a:extLst>
          </p:cNvPr>
          <p:cNvCxnSpPr>
            <a:cxnSpLocks/>
          </p:cNvCxnSpPr>
          <p:nvPr/>
        </p:nvCxnSpPr>
        <p:spPr>
          <a:xfrm flipH="1" flipV="1">
            <a:off x="6082436" y="2553822"/>
            <a:ext cx="9252" cy="233952"/>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a:extLst>
              <a:ext uri="{FF2B5EF4-FFF2-40B4-BE49-F238E27FC236}">
                <a16:creationId xmlns:a16="http://schemas.microsoft.com/office/drawing/2014/main" xmlns="" id="{618393C1-E2BC-42EE-A009-031F8DAF86A6}"/>
              </a:ext>
            </a:extLst>
          </p:cNvPr>
          <p:cNvCxnSpPr/>
          <p:nvPr/>
        </p:nvCxnSpPr>
        <p:spPr>
          <a:xfrm flipV="1">
            <a:off x="95653" y="2427734"/>
            <a:ext cx="0" cy="20786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17"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480898"/>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Pull from remote</a:t>
            </a:r>
            <a:endParaRPr lang="en-US" altLang="en-US" sz="1350" dirty="0">
              <a:latin typeface="Arial" panose="020B0604020202020204" pitchFamily="34" charset="0"/>
            </a:endParaRPr>
          </a:p>
        </p:txBody>
      </p:sp>
      <p:cxnSp>
        <p:nvCxnSpPr>
          <p:cNvPr id="192" name="Straight Connector 191">
            <a:extLst>
              <a:ext uri="{FF2B5EF4-FFF2-40B4-BE49-F238E27FC236}">
                <a16:creationId xmlns:a16="http://schemas.microsoft.com/office/drawing/2014/main" xmlns="" id="{73C235A4-C860-4215-9589-E7CB68C23730}"/>
              </a:ext>
            </a:extLst>
          </p:cNvPr>
          <p:cNvCxnSpPr>
            <a:cxnSpLocks/>
          </p:cNvCxnSpPr>
          <p:nvPr/>
        </p:nvCxnSpPr>
        <p:spPr>
          <a:xfrm>
            <a:off x="2100319" y="732497"/>
            <a:ext cx="6012525" cy="42338"/>
          </a:xfrm>
          <a:prstGeom prst="line">
            <a:avLst/>
          </a:prstGeom>
          <a:ln w="28575">
            <a:solidFill>
              <a:schemeClr val="accent6">
                <a:lumMod val="75000"/>
              </a:schemeClr>
            </a:solidFill>
            <a:prstDash val="dash"/>
          </a:ln>
        </p:spPr>
        <p:style>
          <a:lnRef idx="1">
            <a:schemeClr val="accent2"/>
          </a:lnRef>
          <a:fillRef idx="0">
            <a:schemeClr val="accent2"/>
          </a:fillRef>
          <a:effectRef idx="0">
            <a:schemeClr val="accent2"/>
          </a:effectRef>
          <a:fontRef idx="minor">
            <a:schemeClr val="tx1"/>
          </a:fontRef>
        </p:style>
      </p:cxnSp>
      <p:sp>
        <p:nvSpPr>
          <p:cNvPr id="193" name="Text Box 48">
            <a:extLst>
              <a:ext uri="{FF2B5EF4-FFF2-40B4-BE49-F238E27FC236}">
                <a16:creationId xmlns:a16="http://schemas.microsoft.com/office/drawing/2014/main" xmlns="" id="{A14298B8-A677-4F1D-A9B5-D12A61CF8FFF}"/>
              </a:ext>
            </a:extLst>
          </p:cNvPr>
          <p:cNvSpPr txBox="1">
            <a:spLocks noChangeArrowheads="1"/>
          </p:cNvSpPr>
          <p:nvPr/>
        </p:nvSpPr>
        <p:spPr bwMode="auto">
          <a:xfrm>
            <a:off x="6564881" y="610396"/>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defPPr>
              <a:defRPr lang="en-US"/>
            </a:defPPr>
            <a:lvl1pPr algn="r" defTabSz="685783" eaLnBrk="0" fontAlgn="base" hangingPunct="0">
              <a:spcBef>
                <a:spcPct val="0"/>
              </a:spcBef>
              <a:spcAft>
                <a:spcPct val="0"/>
              </a:spcAft>
              <a:defRPr sz="750">
                <a:latin typeface="Calibri" panose="020F0502020204030204" pitchFamily="34" charset="0"/>
                <a:cs typeface="Times New Roman" panose="02020603050405020304" pitchFamily="18" charset="0"/>
              </a:defRPr>
            </a:lvl1pPr>
          </a:lstStyle>
          <a:p>
            <a:r>
              <a:rPr lang="en-US" altLang="en-US" dirty="0"/>
              <a:t>Regression Testing Environment</a:t>
            </a:r>
          </a:p>
        </p:txBody>
      </p:sp>
      <p:sp>
        <p:nvSpPr>
          <p:cNvPr id="194" name="Oval 193">
            <a:extLst>
              <a:ext uri="{FF2B5EF4-FFF2-40B4-BE49-F238E27FC236}">
                <a16:creationId xmlns:a16="http://schemas.microsoft.com/office/drawing/2014/main" xmlns="" id="{0F5AFE9A-0E72-430D-9C6B-8C858C0D70B1}"/>
              </a:ext>
            </a:extLst>
          </p:cNvPr>
          <p:cNvSpPr/>
          <p:nvPr/>
        </p:nvSpPr>
        <p:spPr>
          <a:xfrm>
            <a:off x="6176582" y="705574"/>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8" name="Connector: Curved 207">
            <a:extLst>
              <a:ext uri="{FF2B5EF4-FFF2-40B4-BE49-F238E27FC236}">
                <a16:creationId xmlns:a16="http://schemas.microsoft.com/office/drawing/2014/main" xmlns="" id="{9EB3E515-6842-4C5C-8967-D0AA06D05231}"/>
              </a:ext>
            </a:extLst>
          </p:cNvPr>
          <p:cNvCxnSpPr>
            <a:cxnSpLocks/>
          </p:cNvCxnSpPr>
          <p:nvPr/>
        </p:nvCxnSpPr>
        <p:spPr>
          <a:xfrm rot="5400000" flipH="1" flipV="1">
            <a:off x="6004475" y="1025457"/>
            <a:ext cx="441496" cy="5922"/>
          </a:xfrm>
          <a:prstGeom prst="curvedConnector2">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xmlns="" id="{49763E4A-B645-436F-8C45-C39B85FAA4F2}"/>
              </a:ext>
            </a:extLst>
          </p:cNvPr>
          <p:cNvSpPr/>
          <p:nvPr/>
        </p:nvSpPr>
        <p:spPr>
          <a:xfrm>
            <a:off x="6549645" y="712682"/>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Oval 218">
            <a:extLst>
              <a:ext uri="{FF2B5EF4-FFF2-40B4-BE49-F238E27FC236}">
                <a16:creationId xmlns:a16="http://schemas.microsoft.com/office/drawing/2014/main" xmlns="" id="{ACEAB1A3-2412-409D-914B-34E38C73474B}"/>
              </a:ext>
            </a:extLst>
          </p:cNvPr>
          <p:cNvSpPr/>
          <p:nvPr/>
        </p:nvSpPr>
        <p:spPr>
          <a:xfrm>
            <a:off x="66122" y="4531429"/>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Text Box 60">
            <a:extLst>
              <a:ext uri="{FF2B5EF4-FFF2-40B4-BE49-F238E27FC236}">
                <a16:creationId xmlns:a16="http://schemas.microsoft.com/office/drawing/2014/main" xmlns="" id="{0CC41E57-6F1E-4057-A2A6-6AFED3A4709F}"/>
              </a:ext>
            </a:extLst>
          </p:cNvPr>
          <p:cNvSpPr txBox="1">
            <a:spLocks noChangeArrowheads="1"/>
          </p:cNvSpPr>
          <p:nvPr/>
        </p:nvSpPr>
        <p:spPr bwMode="auto">
          <a:xfrm>
            <a:off x="182877" y="4435859"/>
            <a:ext cx="2444907" cy="3181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Package from enhancement branch to Regression environment</a:t>
            </a:r>
            <a:endParaRPr lang="en-US" altLang="en-US" sz="1350" dirty="0">
              <a:latin typeface="Arial" panose="020B0604020202020204" pitchFamily="34" charset="0"/>
            </a:endParaRPr>
          </a:p>
        </p:txBody>
      </p:sp>
      <p:cxnSp>
        <p:nvCxnSpPr>
          <p:cNvPr id="223" name="Connector: Curved 222">
            <a:extLst>
              <a:ext uri="{FF2B5EF4-FFF2-40B4-BE49-F238E27FC236}">
                <a16:creationId xmlns:a16="http://schemas.microsoft.com/office/drawing/2014/main" xmlns="" id="{7F389083-52AC-4521-8688-D8E3DB761E7A}"/>
              </a:ext>
            </a:extLst>
          </p:cNvPr>
          <p:cNvCxnSpPr>
            <a:cxnSpLocks/>
          </p:cNvCxnSpPr>
          <p:nvPr/>
        </p:nvCxnSpPr>
        <p:spPr>
          <a:xfrm flipV="1">
            <a:off x="7736534" y="4428135"/>
            <a:ext cx="1152000" cy="644"/>
          </a:xfrm>
          <a:prstGeom prst="curvedConnector3">
            <a:avLst/>
          </a:prstGeom>
          <a:ln>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24" name="Text Box 60">
            <a:extLst>
              <a:ext uri="{FF2B5EF4-FFF2-40B4-BE49-F238E27FC236}">
                <a16:creationId xmlns:a16="http://schemas.microsoft.com/office/drawing/2014/main" xmlns="" id="{23CF130C-904C-4DD7-A1A2-90A09A604E73}"/>
              </a:ext>
            </a:extLst>
          </p:cNvPr>
          <p:cNvSpPr txBox="1">
            <a:spLocks noChangeArrowheads="1"/>
          </p:cNvSpPr>
          <p:nvPr/>
        </p:nvSpPr>
        <p:spPr bwMode="auto">
          <a:xfrm>
            <a:off x="7028591" y="4227934"/>
            <a:ext cx="1909763" cy="10152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Merge Branch</a:t>
            </a:r>
          </a:p>
        </p:txBody>
      </p:sp>
      <p:sp>
        <p:nvSpPr>
          <p:cNvPr id="225" name="Oval 224">
            <a:extLst>
              <a:ext uri="{FF2B5EF4-FFF2-40B4-BE49-F238E27FC236}">
                <a16:creationId xmlns:a16="http://schemas.microsoft.com/office/drawing/2014/main" xmlns="" id="{19EA7B50-9A7C-4BEE-A798-2A7E926F43C9}"/>
              </a:ext>
            </a:extLst>
          </p:cNvPr>
          <p:cNvSpPr/>
          <p:nvPr/>
        </p:nvSpPr>
        <p:spPr>
          <a:xfrm>
            <a:off x="4999880" y="2415333"/>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allout: Down Arrow 6">
            <a:extLst>
              <a:ext uri="{FF2B5EF4-FFF2-40B4-BE49-F238E27FC236}">
                <a16:creationId xmlns:a16="http://schemas.microsoft.com/office/drawing/2014/main" xmlns="" id="{B606D94A-8A61-4B6C-AE2B-A5255CBC2A09}"/>
              </a:ext>
            </a:extLst>
          </p:cNvPr>
          <p:cNvSpPr/>
          <p:nvPr/>
        </p:nvSpPr>
        <p:spPr>
          <a:xfrm>
            <a:off x="163046" y="1491589"/>
            <a:ext cx="984785" cy="540384"/>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L3 fixes regularization</a:t>
            </a:r>
            <a:endParaRPr lang="en-IN" sz="1000" dirty="0"/>
          </a:p>
        </p:txBody>
      </p:sp>
      <p:cxnSp>
        <p:nvCxnSpPr>
          <p:cNvPr id="227" name="Connector: Curved 226">
            <a:extLst>
              <a:ext uri="{FF2B5EF4-FFF2-40B4-BE49-F238E27FC236}">
                <a16:creationId xmlns:a16="http://schemas.microsoft.com/office/drawing/2014/main" xmlns="" id="{86DC8A0E-9C97-4FAA-8CA6-FF6FC11BA130}"/>
              </a:ext>
            </a:extLst>
          </p:cNvPr>
          <p:cNvCxnSpPr>
            <a:cxnSpLocks/>
          </p:cNvCxnSpPr>
          <p:nvPr/>
        </p:nvCxnSpPr>
        <p:spPr>
          <a:xfrm>
            <a:off x="7736534" y="4672954"/>
            <a:ext cx="1152000" cy="12700"/>
          </a:xfrm>
          <a:prstGeom prst="curvedConnector3">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228" name="Text Box 60">
            <a:extLst>
              <a:ext uri="{FF2B5EF4-FFF2-40B4-BE49-F238E27FC236}">
                <a16:creationId xmlns:a16="http://schemas.microsoft.com/office/drawing/2014/main" xmlns="" id="{CB8C6BD0-9380-4A9E-B184-64EFD11CDCF7}"/>
              </a:ext>
            </a:extLst>
          </p:cNvPr>
          <p:cNvSpPr txBox="1">
            <a:spLocks noChangeArrowheads="1"/>
          </p:cNvSpPr>
          <p:nvPr/>
        </p:nvSpPr>
        <p:spPr bwMode="auto">
          <a:xfrm>
            <a:off x="6968370" y="4448227"/>
            <a:ext cx="1969984" cy="20066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L3 fix  Regularization Branch</a:t>
            </a:r>
          </a:p>
        </p:txBody>
      </p:sp>
      <p:sp>
        <p:nvSpPr>
          <p:cNvPr id="230" name="Oval 229">
            <a:extLst>
              <a:ext uri="{FF2B5EF4-FFF2-40B4-BE49-F238E27FC236}">
                <a16:creationId xmlns:a16="http://schemas.microsoft.com/office/drawing/2014/main" xmlns="" id="{6A56ACA9-84A4-4AA8-AF47-F6B3E0046B49}"/>
              </a:ext>
            </a:extLst>
          </p:cNvPr>
          <p:cNvSpPr/>
          <p:nvPr/>
        </p:nvSpPr>
        <p:spPr>
          <a:xfrm>
            <a:off x="66121" y="4784333"/>
            <a:ext cx="104943" cy="11789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Text Box 60">
            <a:extLst>
              <a:ext uri="{FF2B5EF4-FFF2-40B4-BE49-F238E27FC236}">
                <a16:creationId xmlns:a16="http://schemas.microsoft.com/office/drawing/2014/main" xmlns="" id="{C2BE30F1-2C32-47D3-BF00-1D123AE18A2C}"/>
              </a:ext>
            </a:extLst>
          </p:cNvPr>
          <p:cNvSpPr txBox="1">
            <a:spLocks noChangeArrowheads="1"/>
          </p:cNvSpPr>
          <p:nvPr/>
        </p:nvSpPr>
        <p:spPr bwMode="auto">
          <a:xfrm>
            <a:off x="202304" y="473462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Support engineer Raises Merge request</a:t>
            </a:r>
            <a:endParaRPr lang="en-US" altLang="en-US" sz="1350" dirty="0">
              <a:latin typeface="Arial" panose="020B0604020202020204" pitchFamily="34" charset="0"/>
            </a:endParaRPr>
          </a:p>
        </p:txBody>
      </p:sp>
      <p:cxnSp>
        <p:nvCxnSpPr>
          <p:cNvPr id="59" name="Connector: Elbow 58">
            <a:extLst>
              <a:ext uri="{FF2B5EF4-FFF2-40B4-BE49-F238E27FC236}">
                <a16:creationId xmlns:a16="http://schemas.microsoft.com/office/drawing/2014/main" xmlns="" id="{C1E8623A-A54B-40F6-BB65-23358A2E3B75}"/>
              </a:ext>
            </a:extLst>
          </p:cNvPr>
          <p:cNvCxnSpPr>
            <a:cxnSpLocks/>
          </p:cNvCxnSpPr>
          <p:nvPr/>
        </p:nvCxnSpPr>
        <p:spPr>
          <a:xfrm>
            <a:off x="1123228" y="1630969"/>
            <a:ext cx="1360540" cy="1116568"/>
          </a:xfrm>
          <a:prstGeom prst="bentConnector3">
            <a:avLst>
              <a:gd name="adj1" fmla="val 30510"/>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5" name="Connector: Elbow 164">
            <a:extLst>
              <a:ext uri="{FF2B5EF4-FFF2-40B4-BE49-F238E27FC236}">
                <a16:creationId xmlns:a16="http://schemas.microsoft.com/office/drawing/2014/main" xmlns="" id="{ACDE5035-2A28-40DE-9177-66C996668F83}"/>
              </a:ext>
            </a:extLst>
          </p:cNvPr>
          <p:cNvCxnSpPr>
            <a:cxnSpLocks/>
          </p:cNvCxnSpPr>
          <p:nvPr/>
        </p:nvCxnSpPr>
        <p:spPr>
          <a:xfrm rot="16200000" flipH="1">
            <a:off x="2095969" y="1806441"/>
            <a:ext cx="3184796" cy="2265183"/>
          </a:xfrm>
          <a:prstGeom prst="bentConnector3">
            <a:avLst>
              <a:gd name="adj1" fmla="val 99576"/>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39" name="Connector: Curved 38">
            <a:extLst>
              <a:ext uri="{FF2B5EF4-FFF2-40B4-BE49-F238E27FC236}">
                <a16:creationId xmlns:a16="http://schemas.microsoft.com/office/drawing/2014/main" xmlns="" id="{B2B6A224-D3BB-4403-A792-1D72FFBE6228}"/>
              </a:ext>
            </a:extLst>
          </p:cNvPr>
          <p:cNvCxnSpPr>
            <a:cxnSpLocks/>
            <a:stCxn id="239" idx="0"/>
            <a:endCxn id="215" idx="4"/>
          </p:cNvCxnSpPr>
          <p:nvPr/>
        </p:nvCxnSpPr>
        <p:spPr>
          <a:xfrm rot="5400000" flipH="1" flipV="1">
            <a:off x="6374566" y="1030187"/>
            <a:ext cx="427157" cy="27946"/>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nector: Curved 178">
            <a:extLst>
              <a:ext uri="{FF2B5EF4-FFF2-40B4-BE49-F238E27FC236}">
                <a16:creationId xmlns:a16="http://schemas.microsoft.com/office/drawing/2014/main" xmlns="" id="{352ADE0B-BBD8-4163-BFDE-51A5272C8C80}"/>
              </a:ext>
            </a:extLst>
          </p:cNvPr>
          <p:cNvCxnSpPr>
            <a:cxnSpLocks/>
          </p:cNvCxnSpPr>
          <p:nvPr/>
        </p:nvCxnSpPr>
        <p:spPr>
          <a:xfrm flipV="1">
            <a:off x="7736534" y="3616430"/>
            <a:ext cx="1152000" cy="7439"/>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Text Box 60">
            <a:extLst>
              <a:ext uri="{FF2B5EF4-FFF2-40B4-BE49-F238E27FC236}">
                <a16:creationId xmlns:a16="http://schemas.microsoft.com/office/drawing/2014/main" xmlns="" id="{2187AA1F-AF70-4DFE-BDA2-66D39FC32B65}"/>
              </a:ext>
            </a:extLst>
          </p:cNvPr>
          <p:cNvSpPr txBox="1">
            <a:spLocks noChangeArrowheads="1"/>
          </p:cNvSpPr>
          <p:nvPr/>
        </p:nvSpPr>
        <p:spPr bwMode="auto">
          <a:xfrm>
            <a:off x="7659033" y="3446787"/>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Regression Fixes</a:t>
            </a:r>
            <a:endParaRPr lang="en-US" altLang="en-US" sz="1350" dirty="0">
              <a:latin typeface="Arial" panose="020B0604020202020204" pitchFamily="34" charset="0"/>
            </a:endParaRPr>
          </a:p>
        </p:txBody>
      </p:sp>
      <p:cxnSp>
        <p:nvCxnSpPr>
          <p:cNvPr id="187" name="Connector: Curved 186">
            <a:extLst>
              <a:ext uri="{FF2B5EF4-FFF2-40B4-BE49-F238E27FC236}">
                <a16:creationId xmlns:a16="http://schemas.microsoft.com/office/drawing/2014/main" xmlns="" id="{F9C37735-CC28-41E9-B35E-3EE410E157A5}"/>
              </a:ext>
            </a:extLst>
          </p:cNvPr>
          <p:cNvCxnSpPr>
            <a:cxnSpLocks/>
          </p:cNvCxnSpPr>
          <p:nvPr/>
        </p:nvCxnSpPr>
        <p:spPr>
          <a:xfrm flipV="1">
            <a:off x="7736534" y="3435205"/>
            <a:ext cx="1152000" cy="3717"/>
          </a:xfrm>
          <a:prstGeom prst="curvedConnector3">
            <a:avLst>
              <a:gd name="adj1" fmla="val 50000"/>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1" name="Text Box 60">
            <a:extLst>
              <a:ext uri="{FF2B5EF4-FFF2-40B4-BE49-F238E27FC236}">
                <a16:creationId xmlns:a16="http://schemas.microsoft.com/office/drawing/2014/main" xmlns="" id="{E851E310-FC12-4541-A34C-F6024F921392}"/>
              </a:ext>
            </a:extLst>
          </p:cNvPr>
          <p:cNvSpPr txBox="1">
            <a:spLocks noChangeArrowheads="1"/>
          </p:cNvSpPr>
          <p:nvPr/>
        </p:nvSpPr>
        <p:spPr bwMode="auto">
          <a:xfrm>
            <a:off x="7628929" y="3239222"/>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Regression Release</a:t>
            </a:r>
            <a:endParaRPr lang="en-US" altLang="en-US" sz="1350" dirty="0">
              <a:latin typeface="Arial" panose="020B0604020202020204" pitchFamily="34" charset="0"/>
            </a:endParaRPr>
          </a:p>
        </p:txBody>
      </p:sp>
      <p:cxnSp>
        <p:nvCxnSpPr>
          <p:cNvPr id="60" name="Straight Arrow Connector 59">
            <a:extLst>
              <a:ext uri="{FF2B5EF4-FFF2-40B4-BE49-F238E27FC236}">
                <a16:creationId xmlns:a16="http://schemas.microsoft.com/office/drawing/2014/main" xmlns="" id="{CF2993CE-DA33-4356-91A7-6EA2D7AF9ADD}"/>
              </a:ext>
            </a:extLst>
          </p:cNvPr>
          <p:cNvCxnSpPr>
            <a:cxnSpLocks/>
          </p:cNvCxnSpPr>
          <p:nvPr/>
        </p:nvCxnSpPr>
        <p:spPr>
          <a:xfrm flipV="1">
            <a:off x="7236296" y="579913"/>
            <a:ext cx="0" cy="74833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6" name="Oval 225">
            <a:extLst>
              <a:ext uri="{FF2B5EF4-FFF2-40B4-BE49-F238E27FC236}">
                <a16:creationId xmlns:a16="http://schemas.microsoft.com/office/drawing/2014/main" xmlns="" id="{BB9977F2-7B9C-48D6-95CE-00ABD9A0820C}"/>
              </a:ext>
            </a:extLst>
          </p:cNvPr>
          <p:cNvSpPr/>
          <p:nvPr/>
        </p:nvSpPr>
        <p:spPr>
          <a:xfrm>
            <a:off x="7184940" y="495459"/>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Connector: Elbow 62">
            <a:extLst>
              <a:ext uri="{FF2B5EF4-FFF2-40B4-BE49-F238E27FC236}">
                <a16:creationId xmlns:a16="http://schemas.microsoft.com/office/drawing/2014/main" xmlns="" id="{A6BF9395-2CC5-41EA-9FFE-0541799AFFFA}"/>
              </a:ext>
            </a:extLst>
          </p:cNvPr>
          <p:cNvCxnSpPr>
            <a:stCxn id="226" idx="2"/>
          </p:cNvCxnSpPr>
          <p:nvPr/>
        </p:nvCxnSpPr>
        <p:spPr>
          <a:xfrm rot="10800000" flipH="1">
            <a:off x="7184939" y="267495"/>
            <a:ext cx="1073905" cy="286915"/>
          </a:xfrm>
          <a:prstGeom prst="bentConnector3">
            <a:avLst>
              <a:gd name="adj1" fmla="val 3406"/>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Text Box 60">
            <a:extLst>
              <a:ext uri="{FF2B5EF4-FFF2-40B4-BE49-F238E27FC236}">
                <a16:creationId xmlns:a16="http://schemas.microsoft.com/office/drawing/2014/main" xmlns="" id="{80E1B582-7452-463F-9077-B83AE1167508}"/>
              </a:ext>
            </a:extLst>
          </p:cNvPr>
          <p:cNvSpPr txBox="1">
            <a:spLocks noChangeArrowheads="1"/>
          </p:cNvSpPr>
          <p:nvPr/>
        </p:nvSpPr>
        <p:spPr bwMode="auto">
          <a:xfrm>
            <a:off x="7236296" y="106633"/>
            <a:ext cx="935232" cy="11367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Product Release</a:t>
            </a:r>
            <a:endParaRPr lang="en-US" altLang="en-US" sz="1350" dirty="0">
              <a:latin typeface="Arial" panose="020B0604020202020204" pitchFamily="34" charset="0"/>
            </a:endParaRPr>
          </a:p>
        </p:txBody>
      </p:sp>
      <p:sp>
        <p:nvSpPr>
          <p:cNvPr id="235" name="Oval 234">
            <a:extLst>
              <a:ext uri="{FF2B5EF4-FFF2-40B4-BE49-F238E27FC236}">
                <a16:creationId xmlns:a16="http://schemas.microsoft.com/office/drawing/2014/main" xmlns="" id="{AFA892F9-EFA6-4C06-889A-2EDB28E8E25B}"/>
              </a:ext>
            </a:extLst>
          </p:cNvPr>
          <p:cNvSpPr/>
          <p:nvPr/>
        </p:nvSpPr>
        <p:spPr>
          <a:xfrm>
            <a:off x="5763201"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Oval 235">
            <a:extLst>
              <a:ext uri="{FF2B5EF4-FFF2-40B4-BE49-F238E27FC236}">
                <a16:creationId xmlns:a16="http://schemas.microsoft.com/office/drawing/2014/main" xmlns="" id="{2EAE8414-7C11-41A4-BDF7-000B40658C8F}"/>
              </a:ext>
            </a:extLst>
          </p:cNvPr>
          <p:cNvSpPr/>
          <p:nvPr/>
        </p:nvSpPr>
        <p:spPr>
          <a:xfrm>
            <a:off x="5940152"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7" name="Connector: Curved 236">
            <a:extLst>
              <a:ext uri="{FF2B5EF4-FFF2-40B4-BE49-F238E27FC236}">
                <a16:creationId xmlns:a16="http://schemas.microsoft.com/office/drawing/2014/main" xmlns="" id="{BBE6F95F-EE15-434A-9CB2-393C45881C63}"/>
              </a:ext>
            </a:extLst>
          </p:cNvPr>
          <p:cNvCxnSpPr>
            <a:cxnSpLocks/>
            <a:stCxn id="209" idx="7"/>
            <a:endCxn id="235" idx="4"/>
          </p:cNvCxnSpPr>
          <p:nvPr/>
        </p:nvCxnSpPr>
        <p:spPr>
          <a:xfrm rot="5400000" flipH="1" flipV="1">
            <a:off x="5504964" y="982164"/>
            <a:ext cx="259407" cy="362011"/>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Connector: Curved 237">
            <a:extLst>
              <a:ext uri="{FF2B5EF4-FFF2-40B4-BE49-F238E27FC236}">
                <a16:creationId xmlns:a16="http://schemas.microsoft.com/office/drawing/2014/main" xmlns="" id="{9D7EF69A-C58C-4C29-9E18-24C57D3FE67A}"/>
              </a:ext>
            </a:extLst>
          </p:cNvPr>
          <p:cNvCxnSpPr>
            <a:cxnSpLocks/>
            <a:stCxn id="213" idx="7"/>
            <a:endCxn id="236" idx="4"/>
          </p:cNvCxnSpPr>
          <p:nvPr/>
        </p:nvCxnSpPr>
        <p:spPr>
          <a:xfrm rot="5400000" flipH="1" flipV="1">
            <a:off x="5809464" y="1109712"/>
            <a:ext cx="259407" cy="106914"/>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xmlns="" id="{3B12C2F4-7468-4D36-97C0-FC504F2CDFC3}"/>
              </a:ext>
            </a:extLst>
          </p:cNvPr>
          <p:cNvSpPr/>
          <p:nvPr/>
        </p:nvSpPr>
        <p:spPr>
          <a:xfrm>
            <a:off x="6521699" y="1257738"/>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Oval 239">
            <a:extLst>
              <a:ext uri="{FF2B5EF4-FFF2-40B4-BE49-F238E27FC236}">
                <a16:creationId xmlns:a16="http://schemas.microsoft.com/office/drawing/2014/main" xmlns="" id="{BC446AD6-4379-4E92-93CD-233A974931DC}"/>
              </a:ext>
            </a:extLst>
          </p:cNvPr>
          <p:cNvSpPr/>
          <p:nvPr/>
        </p:nvSpPr>
        <p:spPr>
          <a:xfrm>
            <a:off x="6419729" y="878692"/>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1" name="Connector: Curved 240">
            <a:extLst>
              <a:ext uri="{FF2B5EF4-FFF2-40B4-BE49-F238E27FC236}">
                <a16:creationId xmlns:a16="http://schemas.microsoft.com/office/drawing/2014/main" xmlns="" id="{FE3BB5A4-EF51-48EF-A1AB-73456464FA37}"/>
              </a:ext>
            </a:extLst>
          </p:cNvPr>
          <p:cNvCxnSpPr>
            <a:cxnSpLocks/>
            <a:stCxn id="233" idx="1"/>
            <a:endCxn id="240" idx="4"/>
          </p:cNvCxnSpPr>
          <p:nvPr/>
        </p:nvCxnSpPr>
        <p:spPr>
          <a:xfrm rot="5400000" flipH="1" flipV="1">
            <a:off x="6281745" y="1102416"/>
            <a:ext cx="296281" cy="84632"/>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xmlns="" id="{F6B2A149-3CC0-461B-8940-B47A0B71C35F}"/>
              </a:ext>
            </a:extLst>
          </p:cNvPr>
          <p:cNvCxnSpPr>
            <a:cxnSpLocks/>
          </p:cNvCxnSpPr>
          <p:nvPr/>
        </p:nvCxnSpPr>
        <p:spPr>
          <a:xfrm>
            <a:off x="2870889" y="4544322"/>
            <a:ext cx="1783456" cy="393943"/>
          </a:xfrm>
          <a:prstGeom prst="bentConnector3">
            <a:avLst>
              <a:gd name="adj1" fmla="val 3"/>
            </a:avLst>
          </a:prstGeom>
          <a:ln>
            <a:tailEnd type="triangle"/>
          </a:ln>
        </p:spPr>
        <p:style>
          <a:lnRef idx="1">
            <a:schemeClr val="accent2"/>
          </a:lnRef>
          <a:fillRef idx="0">
            <a:schemeClr val="accent2"/>
          </a:fillRef>
          <a:effectRef idx="0">
            <a:schemeClr val="accent2"/>
          </a:effectRef>
          <a:fontRef idx="minor">
            <a:schemeClr val="tx1"/>
          </a:fontRef>
        </p:style>
      </p:cxnSp>
      <p:sp>
        <p:nvSpPr>
          <p:cNvPr id="243" name="Oval 242">
            <a:extLst>
              <a:ext uri="{FF2B5EF4-FFF2-40B4-BE49-F238E27FC236}">
                <a16:creationId xmlns:a16="http://schemas.microsoft.com/office/drawing/2014/main" xmlns="" id="{780D5CF2-E70C-495D-B8E8-475B1B5B7269}"/>
              </a:ext>
            </a:extLst>
          </p:cNvPr>
          <p:cNvSpPr/>
          <p:nvPr/>
        </p:nvSpPr>
        <p:spPr>
          <a:xfrm>
            <a:off x="3328326" y="4468226"/>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Oval 243">
            <a:extLst>
              <a:ext uri="{FF2B5EF4-FFF2-40B4-BE49-F238E27FC236}">
                <a16:creationId xmlns:a16="http://schemas.microsoft.com/office/drawing/2014/main" xmlns="" id="{07ABFAC3-3DFC-48D4-A6D0-BFB553B33974}"/>
              </a:ext>
            </a:extLst>
          </p:cNvPr>
          <p:cNvSpPr/>
          <p:nvPr/>
        </p:nvSpPr>
        <p:spPr>
          <a:xfrm>
            <a:off x="3740381" y="1251846"/>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Connector: Curved 99">
            <a:extLst>
              <a:ext uri="{FF2B5EF4-FFF2-40B4-BE49-F238E27FC236}">
                <a16:creationId xmlns:a16="http://schemas.microsoft.com/office/drawing/2014/main" xmlns="" id="{D763E3B8-000C-4C4E-9E31-EE6A78060AAB}"/>
              </a:ext>
            </a:extLst>
          </p:cNvPr>
          <p:cNvCxnSpPr>
            <a:cxnSpLocks/>
            <a:stCxn id="243" idx="2"/>
            <a:endCxn id="244" idx="4"/>
          </p:cNvCxnSpPr>
          <p:nvPr/>
        </p:nvCxnSpPr>
        <p:spPr>
          <a:xfrm rot="10800000" flipH="1">
            <a:off x="3328325" y="1369746"/>
            <a:ext cx="464527" cy="3157431"/>
          </a:xfrm>
          <a:prstGeom prst="curvedConnector4">
            <a:avLst>
              <a:gd name="adj1" fmla="val 18227"/>
              <a:gd name="adj2" fmla="val 50933"/>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xmlns="" id="{371225CF-03BD-40A0-8433-401CA3CD206C}"/>
              </a:ext>
            </a:extLst>
          </p:cNvPr>
          <p:cNvSpPr/>
          <p:nvPr/>
        </p:nvSpPr>
        <p:spPr>
          <a:xfrm>
            <a:off x="4971113"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9" name="Connector: Curved 248">
            <a:extLst>
              <a:ext uri="{FF2B5EF4-FFF2-40B4-BE49-F238E27FC236}">
                <a16:creationId xmlns:a16="http://schemas.microsoft.com/office/drawing/2014/main" xmlns="" id="{6AF1B6BE-19B8-42CA-B30B-5E81CB327464}"/>
              </a:ext>
            </a:extLst>
          </p:cNvPr>
          <p:cNvCxnSpPr>
            <a:cxnSpLocks/>
            <a:stCxn id="244" idx="0"/>
            <a:endCxn id="248" idx="4"/>
          </p:cNvCxnSpPr>
          <p:nvPr/>
        </p:nvCxnSpPr>
        <p:spPr>
          <a:xfrm rot="5400000" flipH="1" flipV="1">
            <a:off x="4299029" y="527290"/>
            <a:ext cx="218381" cy="1230732"/>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2" name="Text Box 48">
            <a:extLst>
              <a:ext uri="{FF2B5EF4-FFF2-40B4-BE49-F238E27FC236}">
                <a16:creationId xmlns:a16="http://schemas.microsoft.com/office/drawing/2014/main" xmlns="" id="{CD8DF4FD-D97C-4F6D-A5D5-FD6FD3CB2E36}"/>
              </a:ext>
            </a:extLst>
          </p:cNvPr>
          <p:cNvSpPr txBox="1">
            <a:spLocks noChangeArrowheads="1"/>
          </p:cNvSpPr>
          <p:nvPr/>
        </p:nvSpPr>
        <p:spPr bwMode="auto">
          <a:xfrm>
            <a:off x="7289882" y="2599394"/>
            <a:ext cx="1643879" cy="299952"/>
          </a:xfrm>
          <a:prstGeom prst="rect">
            <a:avLst/>
          </a:prstGeom>
          <a:solidFill>
            <a:srgbClr val="FFFF0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Smoke and Sanity Test in System test Environment</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26803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2" name="Connector: Elbow 241">
            <a:extLst>
              <a:ext uri="{FF2B5EF4-FFF2-40B4-BE49-F238E27FC236}">
                <a16:creationId xmlns:a16="http://schemas.microsoft.com/office/drawing/2014/main" xmlns="" id="{F6B2A149-3CC0-461B-8940-B47A0B71C35F}"/>
              </a:ext>
            </a:extLst>
          </p:cNvPr>
          <p:cNvCxnSpPr>
            <a:cxnSpLocks/>
          </p:cNvCxnSpPr>
          <p:nvPr/>
        </p:nvCxnSpPr>
        <p:spPr>
          <a:xfrm>
            <a:off x="2699792" y="4544322"/>
            <a:ext cx="1783456" cy="393943"/>
          </a:xfrm>
          <a:prstGeom prst="bentConnector3">
            <a:avLst>
              <a:gd name="adj1" fmla="val 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747963" y="1941665"/>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a:stCxn id="97" idx="5"/>
          </p:cNvCxnSpPr>
          <p:nvPr/>
        </p:nvCxnSpPr>
        <p:spPr>
          <a:xfrm rot="16200000" flipH="1">
            <a:off x="4146947" y="-1774374"/>
            <a:ext cx="719132" cy="5469040"/>
          </a:xfrm>
          <a:prstGeom prst="bent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07971" y="579913"/>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33044" y="414291"/>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66" name="Text Placeholder 3">
            <a:extLst>
              <a:ext uri="{FF2B5EF4-FFF2-40B4-BE49-F238E27FC236}">
                <a16:creationId xmlns:a16="http://schemas.microsoft.com/office/drawing/2014/main" xmlns="" id="{24A2265E-A9A8-40F7-A562-0270F2D81DB3}"/>
              </a:ext>
            </a:extLst>
          </p:cNvPr>
          <p:cNvSpPr txBox="1">
            <a:spLocks/>
          </p:cNvSpPr>
          <p:nvPr/>
        </p:nvSpPr>
        <p:spPr>
          <a:xfrm>
            <a:off x="198884" y="-43959"/>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eaLnBrk="0" fontAlgn="base" hangingPunct="0">
              <a:spcBef>
                <a:spcPct val="0"/>
              </a:spcBef>
              <a:spcAft>
                <a:spcPct val="0"/>
              </a:spcAft>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 – Unit /System Testing GIT Flow</a:t>
            </a: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7736534" y="3996342"/>
            <a:ext cx="1152000" cy="1"/>
          </a:xfrm>
          <a:prstGeom prst="curvedConnector3">
            <a:avLst/>
          </a:prstGeom>
          <a:ln>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7775103" y="3836319"/>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6989619" y="173971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a:t>
            </a:r>
            <a:endParaRPr lang="en-US" altLang="en-US" sz="1350" dirty="0">
              <a:latin typeface="Arial" panose="020B0604020202020204" pitchFamily="34" charset="0"/>
            </a:endParaRPr>
          </a:p>
        </p:txBody>
      </p:sp>
      <p:sp>
        <p:nvSpPr>
          <p:cNvPr id="97" name="Oval 96">
            <a:extLst>
              <a:ext uri="{FF2B5EF4-FFF2-40B4-BE49-F238E27FC236}">
                <a16:creationId xmlns:a16="http://schemas.microsoft.com/office/drawing/2014/main" xmlns="" id="{B2A93022-3843-4412-8362-244A36DBAC70}"/>
              </a:ext>
            </a:extLst>
          </p:cNvPr>
          <p:cNvSpPr/>
          <p:nvPr/>
        </p:nvSpPr>
        <p:spPr>
          <a:xfrm>
            <a:off x="1703090" y="512758"/>
            <a:ext cx="80725" cy="1028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74569" y="3310161"/>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218033" y="3291453"/>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113092" y="4561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113092" y="456158"/>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7110426" y="4046652"/>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Developer  Branch</a:t>
            </a: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7736534" y="4205175"/>
            <a:ext cx="1152000"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9" name="Oval 168">
            <a:extLst>
              <a:ext uri="{FF2B5EF4-FFF2-40B4-BE49-F238E27FC236}">
                <a16:creationId xmlns:a16="http://schemas.microsoft.com/office/drawing/2014/main" xmlns="" id="{C08586E4-8281-4DE2-9C68-1256A24D4B24}"/>
              </a:ext>
            </a:extLst>
          </p:cNvPr>
          <p:cNvSpPr/>
          <p:nvPr/>
        </p:nvSpPr>
        <p:spPr>
          <a:xfrm>
            <a:off x="74569" y="3490696"/>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218033" y="345369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Developer Raises Merge request</a:t>
            </a:r>
            <a:endParaRPr lang="en-US" altLang="en-US" sz="1350" dirty="0">
              <a:latin typeface="Arial" panose="020B0604020202020204" pitchFamily="34" charset="0"/>
            </a:endParaRPr>
          </a:p>
        </p:txBody>
      </p:sp>
      <p:cxnSp>
        <p:nvCxnSpPr>
          <p:cNvPr id="4" name="Connector: Elbow 3">
            <a:extLst>
              <a:ext uri="{FF2B5EF4-FFF2-40B4-BE49-F238E27FC236}">
                <a16:creationId xmlns:a16="http://schemas.microsoft.com/office/drawing/2014/main" xmlns="" id="{632D7D83-1949-4F06-95F2-75CE1E6AFB0F}"/>
              </a:ext>
            </a:extLst>
          </p:cNvPr>
          <p:cNvCxnSpPr/>
          <p:nvPr/>
        </p:nvCxnSpPr>
        <p:spPr>
          <a:xfrm>
            <a:off x="1979712" y="1319712"/>
            <a:ext cx="4536000" cy="1180030"/>
          </a:xfrm>
          <a:prstGeom prst="bentConnector3">
            <a:avLst>
              <a:gd name="adj1" fmla="val -1129"/>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9" name="Connector: Elbow 68">
            <a:extLst>
              <a:ext uri="{FF2B5EF4-FFF2-40B4-BE49-F238E27FC236}">
                <a16:creationId xmlns:a16="http://schemas.microsoft.com/office/drawing/2014/main" xmlns="" id="{3D33D916-7C9F-4089-99A9-73F62D52308D}"/>
              </a:ext>
            </a:extLst>
          </p:cNvPr>
          <p:cNvCxnSpPr>
            <a:cxnSpLocks/>
          </p:cNvCxnSpPr>
          <p:nvPr/>
        </p:nvCxnSpPr>
        <p:spPr>
          <a:xfrm>
            <a:off x="3096184" y="2574685"/>
            <a:ext cx="3132000"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xmlns="" id="{618393C1-E2BC-42EE-A009-031F8DAF86A6}"/>
              </a:ext>
            </a:extLst>
          </p:cNvPr>
          <p:cNvCxnSpPr>
            <a:cxnSpLocks/>
            <a:endCxn id="25" idx="4"/>
          </p:cNvCxnSpPr>
          <p:nvPr/>
        </p:nvCxnSpPr>
        <p:spPr>
          <a:xfrm flipV="1">
            <a:off x="3184311" y="4584235"/>
            <a:ext cx="1" cy="35403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xmlns="" id="{1A55E961-638F-410E-94CD-D7C94908AB9C}"/>
              </a:ext>
            </a:extLst>
          </p:cNvPr>
          <p:cNvSpPr/>
          <p:nvPr/>
        </p:nvSpPr>
        <p:spPr>
          <a:xfrm>
            <a:off x="3131840" y="4466336"/>
            <a:ext cx="104943" cy="11789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Arrow Connector 82">
            <a:extLst>
              <a:ext uri="{FF2B5EF4-FFF2-40B4-BE49-F238E27FC236}">
                <a16:creationId xmlns:a16="http://schemas.microsoft.com/office/drawing/2014/main" xmlns="" id="{62C2588A-9114-4191-ADB6-88B58F47C047}"/>
              </a:ext>
            </a:extLst>
          </p:cNvPr>
          <p:cNvCxnSpPr>
            <a:cxnSpLocks/>
          </p:cNvCxnSpPr>
          <p:nvPr/>
        </p:nvCxnSpPr>
        <p:spPr>
          <a:xfrm flipH="1" flipV="1">
            <a:off x="4211960" y="2499742"/>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xmlns="" id="{9D4864DC-2002-4BB2-89AF-457A99454638}"/>
              </a:ext>
            </a:extLst>
          </p:cNvPr>
          <p:cNvCxnSpPr>
            <a:cxnSpLocks/>
          </p:cNvCxnSpPr>
          <p:nvPr/>
        </p:nvCxnSpPr>
        <p:spPr>
          <a:xfrm flipH="1" flipV="1">
            <a:off x="3347864" y="2535814"/>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xmlns="" id="{5567B317-EDDF-4825-ABBF-1EA16597938D}"/>
              </a:ext>
            </a:extLst>
          </p:cNvPr>
          <p:cNvSpPr/>
          <p:nvPr/>
        </p:nvSpPr>
        <p:spPr>
          <a:xfrm>
            <a:off x="3314929" y="243811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xmlns="" id="{E6541082-3F89-4CFC-8B15-33752DA9D2DC}"/>
              </a:ext>
            </a:extLst>
          </p:cNvPr>
          <p:cNvSpPr/>
          <p:nvPr/>
        </p:nvSpPr>
        <p:spPr>
          <a:xfrm>
            <a:off x="4139952" y="2427734"/>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xmlns="" id="{A0396AB4-FCC5-4216-AD47-3B90F3C5C15A}"/>
              </a:ext>
            </a:extLst>
          </p:cNvPr>
          <p:cNvSpPr/>
          <p:nvPr/>
        </p:nvSpPr>
        <p:spPr>
          <a:xfrm>
            <a:off x="2987824" y="2453851"/>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xmlns="" id="{282FE442-811E-4403-A771-40B96CE4AF73}"/>
              </a:ext>
            </a:extLst>
          </p:cNvPr>
          <p:cNvSpPr/>
          <p:nvPr/>
        </p:nvSpPr>
        <p:spPr>
          <a:xfrm>
            <a:off x="74569" y="366982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 Box 60">
            <a:extLst>
              <a:ext uri="{FF2B5EF4-FFF2-40B4-BE49-F238E27FC236}">
                <a16:creationId xmlns:a16="http://schemas.microsoft.com/office/drawing/2014/main" xmlns="" id="{72818B0A-0F0F-4D47-BBDA-5D0E3910FB0E}"/>
              </a:ext>
            </a:extLst>
          </p:cNvPr>
          <p:cNvSpPr txBox="1">
            <a:spLocks noChangeArrowheads="1"/>
          </p:cNvSpPr>
          <p:nvPr/>
        </p:nvSpPr>
        <p:spPr bwMode="auto">
          <a:xfrm>
            <a:off x="229153" y="3620732"/>
            <a:ext cx="2016777" cy="18222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Merge Request Approved  after  Code review</a:t>
            </a:r>
            <a:endParaRPr lang="en-US" altLang="en-US" sz="1350" dirty="0">
              <a:latin typeface="Arial" panose="020B0604020202020204" pitchFamily="34" charset="0"/>
            </a:endParaRPr>
          </a:p>
        </p:txBody>
      </p:sp>
      <p:sp>
        <p:nvSpPr>
          <p:cNvPr id="36" name="Oval 35">
            <a:extLst>
              <a:ext uri="{FF2B5EF4-FFF2-40B4-BE49-F238E27FC236}">
                <a16:creationId xmlns:a16="http://schemas.microsoft.com/office/drawing/2014/main" xmlns="" id="{2002F6A6-1D91-4615-9D8A-F1825D25EE3A}"/>
              </a:ext>
            </a:extLst>
          </p:cNvPr>
          <p:cNvSpPr/>
          <p:nvPr/>
        </p:nvSpPr>
        <p:spPr>
          <a:xfrm>
            <a:off x="302689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xmlns="" id="{410188E1-EC18-4577-9212-8716C31F68F4}"/>
              </a:ext>
            </a:extLst>
          </p:cNvPr>
          <p:cNvSpPr/>
          <p:nvPr/>
        </p:nvSpPr>
        <p:spPr>
          <a:xfrm>
            <a:off x="74569" y="3829278"/>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 Box 60">
            <a:extLst>
              <a:ext uri="{FF2B5EF4-FFF2-40B4-BE49-F238E27FC236}">
                <a16:creationId xmlns:a16="http://schemas.microsoft.com/office/drawing/2014/main" xmlns="" id="{95305881-A4F7-486A-B7EA-998330DF61E3}"/>
              </a:ext>
            </a:extLst>
          </p:cNvPr>
          <p:cNvSpPr txBox="1">
            <a:spLocks noChangeArrowheads="1"/>
          </p:cNvSpPr>
          <p:nvPr/>
        </p:nvSpPr>
        <p:spPr bwMode="auto">
          <a:xfrm>
            <a:off x="218033" y="3787723"/>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 deployed</a:t>
            </a:r>
            <a:endParaRPr lang="en-US" altLang="en-US" sz="1350" dirty="0">
              <a:latin typeface="Arial" panose="020B0604020202020204" pitchFamily="34" charset="0"/>
            </a:endParaRPr>
          </a:p>
        </p:txBody>
      </p:sp>
      <p:sp>
        <p:nvSpPr>
          <p:cNvPr id="109" name="Oval 108">
            <a:extLst>
              <a:ext uri="{FF2B5EF4-FFF2-40B4-BE49-F238E27FC236}">
                <a16:creationId xmlns:a16="http://schemas.microsoft.com/office/drawing/2014/main" xmlns="" id="{6F23CB96-E6E7-458E-A44A-D1242AB30130}"/>
              </a:ext>
            </a:extLst>
          </p:cNvPr>
          <p:cNvSpPr/>
          <p:nvPr/>
        </p:nvSpPr>
        <p:spPr>
          <a:xfrm>
            <a:off x="3491880"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xmlns="" id="{0E0A30C2-60E2-41A2-8E83-CBED31D5F9EB}"/>
              </a:ext>
            </a:extLst>
          </p:cNvPr>
          <p:cNvSpPr/>
          <p:nvPr/>
        </p:nvSpPr>
        <p:spPr>
          <a:xfrm>
            <a:off x="3530953"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xmlns="" id="{355035BF-E0ED-44CB-B969-22051559A008}"/>
              </a:ext>
            </a:extLst>
          </p:cNvPr>
          <p:cNvSpPr/>
          <p:nvPr/>
        </p:nvSpPr>
        <p:spPr>
          <a:xfrm>
            <a:off x="3923928"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xmlns="" id="{3FF70325-0648-40EA-BEA2-3ADFA88312A7}"/>
              </a:ext>
            </a:extLst>
          </p:cNvPr>
          <p:cNvSpPr/>
          <p:nvPr/>
        </p:nvSpPr>
        <p:spPr>
          <a:xfrm>
            <a:off x="3963001"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xmlns="" id="{E1778B5B-1F70-45B2-9639-8EEA22E46171}"/>
              </a:ext>
            </a:extLst>
          </p:cNvPr>
          <p:cNvSpPr/>
          <p:nvPr/>
        </p:nvSpPr>
        <p:spPr>
          <a:xfrm>
            <a:off x="4355976"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xmlns="" id="{2A3027FB-5160-4319-A5F5-92F30EF3FACC}"/>
              </a:ext>
            </a:extLst>
          </p:cNvPr>
          <p:cNvSpPr/>
          <p:nvPr/>
        </p:nvSpPr>
        <p:spPr>
          <a:xfrm>
            <a:off x="4395049"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xmlns="" id="{7797C963-402F-438F-AE91-F13642753A86}"/>
              </a:ext>
            </a:extLst>
          </p:cNvPr>
          <p:cNvSpPr/>
          <p:nvPr/>
        </p:nvSpPr>
        <p:spPr>
          <a:xfrm>
            <a:off x="5148064" y="2453851"/>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xmlns="" id="{0DEFA372-FB7F-4147-AE22-EFAAC9685837}"/>
              </a:ext>
            </a:extLst>
          </p:cNvPr>
          <p:cNvSpPr/>
          <p:nvPr/>
        </p:nvSpPr>
        <p:spPr>
          <a:xfrm>
            <a:off x="74569" y="3981678"/>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 Box 60">
            <a:extLst>
              <a:ext uri="{FF2B5EF4-FFF2-40B4-BE49-F238E27FC236}">
                <a16:creationId xmlns:a16="http://schemas.microsoft.com/office/drawing/2014/main" xmlns="" id="{6EF77183-D8E4-47AD-A8F9-07D6D1307E5B}"/>
              </a:ext>
            </a:extLst>
          </p:cNvPr>
          <p:cNvSpPr txBox="1">
            <a:spLocks noChangeArrowheads="1"/>
          </p:cNvSpPr>
          <p:nvPr/>
        </p:nvSpPr>
        <p:spPr bwMode="auto">
          <a:xfrm>
            <a:off x="218033" y="3940123"/>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Completed</a:t>
            </a:r>
            <a:endParaRPr lang="en-US" altLang="en-US" sz="1350" dirty="0">
              <a:latin typeface="Arial" panose="020B0604020202020204" pitchFamily="34" charset="0"/>
            </a:endParaRPr>
          </a:p>
        </p:txBody>
      </p:sp>
      <p:cxnSp>
        <p:nvCxnSpPr>
          <p:cNvPr id="124" name="Connector: Elbow 123">
            <a:extLst>
              <a:ext uri="{FF2B5EF4-FFF2-40B4-BE49-F238E27FC236}">
                <a16:creationId xmlns:a16="http://schemas.microsoft.com/office/drawing/2014/main" xmlns="" id="{0B9A2BE2-FBE4-4C54-BC7A-E9B1A6497C96}"/>
              </a:ext>
            </a:extLst>
          </p:cNvPr>
          <p:cNvCxnSpPr>
            <a:cxnSpLocks/>
          </p:cNvCxnSpPr>
          <p:nvPr/>
        </p:nvCxnSpPr>
        <p:spPr>
          <a:xfrm>
            <a:off x="2411760" y="1324640"/>
            <a:ext cx="3564000" cy="2291938"/>
          </a:xfrm>
          <a:prstGeom prst="bentConnector3">
            <a:avLst>
              <a:gd name="adj1" fmla="val 476"/>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7" name="Connector: Elbow 126">
            <a:extLst>
              <a:ext uri="{FF2B5EF4-FFF2-40B4-BE49-F238E27FC236}">
                <a16:creationId xmlns:a16="http://schemas.microsoft.com/office/drawing/2014/main" xmlns="" id="{43175C7F-902F-4F6C-BB6D-6A866CBF04AE}"/>
              </a:ext>
            </a:extLst>
          </p:cNvPr>
          <p:cNvCxnSpPr>
            <a:cxnSpLocks/>
          </p:cNvCxnSpPr>
          <p:nvPr/>
        </p:nvCxnSpPr>
        <p:spPr>
          <a:xfrm>
            <a:off x="3491880" y="3651870"/>
            <a:ext cx="1778966"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7" name="Straight Arrow Connector 136">
            <a:extLst>
              <a:ext uri="{FF2B5EF4-FFF2-40B4-BE49-F238E27FC236}">
                <a16:creationId xmlns:a16="http://schemas.microsoft.com/office/drawing/2014/main" xmlns="" id="{02F03026-FA36-487F-9AA2-6C929E1B47F8}"/>
              </a:ext>
            </a:extLst>
          </p:cNvPr>
          <p:cNvCxnSpPr>
            <a:cxnSpLocks/>
          </p:cNvCxnSpPr>
          <p:nvPr/>
        </p:nvCxnSpPr>
        <p:spPr>
          <a:xfrm flipH="1" flipV="1">
            <a:off x="4788024" y="3616578"/>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xmlns="" id="{0289040C-EAE7-46FC-BA59-36AF5BECF091}"/>
              </a:ext>
            </a:extLst>
          </p:cNvPr>
          <p:cNvCxnSpPr>
            <a:cxnSpLocks/>
          </p:cNvCxnSpPr>
          <p:nvPr/>
        </p:nvCxnSpPr>
        <p:spPr>
          <a:xfrm flipH="1" flipV="1">
            <a:off x="3995934" y="3652650"/>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xmlns="" id="{03973DC2-6180-4341-A70F-691028866DF2}"/>
              </a:ext>
            </a:extLst>
          </p:cNvPr>
          <p:cNvSpPr/>
          <p:nvPr/>
        </p:nvSpPr>
        <p:spPr>
          <a:xfrm>
            <a:off x="3923928" y="3570687"/>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a:extLst>
              <a:ext uri="{FF2B5EF4-FFF2-40B4-BE49-F238E27FC236}">
                <a16:creationId xmlns:a16="http://schemas.microsoft.com/office/drawing/2014/main" xmlns="" id="{93C8952A-CEA7-42AB-9F32-F9AF4E680992}"/>
              </a:ext>
            </a:extLst>
          </p:cNvPr>
          <p:cNvSpPr/>
          <p:nvPr/>
        </p:nvSpPr>
        <p:spPr>
          <a:xfrm>
            <a:off x="4716016" y="354457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xmlns="" id="{8714C1D9-71A6-4FCE-BCB7-51D53C50318E}"/>
              </a:ext>
            </a:extLst>
          </p:cNvPr>
          <p:cNvSpPr/>
          <p:nvPr/>
        </p:nvSpPr>
        <p:spPr>
          <a:xfrm>
            <a:off x="4179025"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xmlns="" id="{929C483F-C2B2-424C-9791-1D35199936CE}"/>
              </a:ext>
            </a:extLst>
          </p:cNvPr>
          <p:cNvSpPr/>
          <p:nvPr/>
        </p:nvSpPr>
        <p:spPr>
          <a:xfrm>
            <a:off x="410701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xmlns="" id="{D1ACC405-19FA-4EA0-A982-463BECD0BA31}"/>
              </a:ext>
            </a:extLst>
          </p:cNvPr>
          <p:cNvSpPr/>
          <p:nvPr/>
        </p:nvSpPr>
        <p:spPr>
          <a:xfrm>
            <a:off x="4932040"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val 152">
            <a:extLst>
              <a:ext uri="{FF2B5EF4-FFF2-40B4-BE49-F238E27FC236}">
                <a16:creationId xmlns:a16="http://schemas.microsoft.com/office/drawing/2014/main" xmlns="" id="{CC37835C-C07B-44CC-81B8-68ED25ECA295}"/>
              </a:ext>
            </a:extLst>
          </p:cNvPr>
          <p:cNvSpPr/>
          <p:nvPr/>
        </p:nvSpPr>
        <p:spPr>
          <a:xfrm>
            <a:off x="4971113"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xmlns="" id="{15F46660-4155-4FBE-A6F1-609413DA326C}"/>
              </a:ext>
            </a:extLst>
          </p:cNvPr>
          <p:cNvSpPr/>
          <p:nvPr/>
        </p:nvSpPr>
        <p:spPr>
          <a:xfrm>
            <a:off x="5547177" y="3570687"/>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Connector: Curved 69">
            <a:extLst>
              <a:ext uri="{FF2B5EF4-FFF2-40B4-BE49-F238E27FC236}">
                <a16:creationId xmlns:a16="http://schemas.microsoft.com/office/drawing/2014/main" xmlns="" id="{902996EA-030A-4483-8570-D5E559DE8A3E}"/>
              </a:ext>
            </a:extLst>
          </p:cNvPr>
          <p:cNvCxnSpPr>
            <a:cxnSpLocks/>
            <a:stCxn id="145" idx="1"/>
          </p:cNvCxnSpPr>
          <p:nvPr/>
        </p:nvCxnSpPr>
        <p:spPr>
          <a:xfrm rot="16200000" flipV="1">
            <a:off x="3362609" y="2730051"/>
            <a:ext cx="1625878" cy="37692"/>
          </a:xfrm>
          <a:prstGeom prst="curvedConnector3">
            <a:avLst>
              <a:gd name="adj1" fmla="val 444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xmlns="" id="{79CE971C-19CA-4383-B479-92A52BF4A1FA}"/>
              </a:ext>
            </a:extLst>
          </p:cNvPr>
          <p:cNvCxnSpPr>
            <a:stCxn id="151" idx="4"/>
            <a:endCxn id="153" idx="3"/>
          </p:cNvCxnSpPr>
          <p:nvPr/>
        </p:nvCxnSpPr>
        <p:spPr>
          <a:xfrm rot="5400000" flipH="1" flipV="1">
            <a:off x="4143472" y="2819460"/>
            <a:ext cx="1684049" cy="1970"/>
          </a:xfrm>
          <a:prstGeom prst="curvedConnector5">
            <a:avLst>
              <a:gd name="adj1" fmla="val 16833"/>
              <a:gd name="adj2" fmla="val -806904"/>
              <a:gd name="adj3" fmla="val 5298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Connector: Curved 175">
            <a:extLst>
              <a:ext uri="{FF2B5EF4-FFF2-40B4-BE49-F238E27FC236}">
                <a16:creationId xmlns:a16="http://schemas.microsoft.com/office/drawing/2014/main" xmlns="" id="{615D069A-A0CC-4ED4-BED2-CE66F6A1D033}"/>
              </a:ext>
            </a:extLst>
          </p:cNvPr>
          <p:cNvCxnSpPr>
            <a:cxnSpLocks/>
          </p:cNvCxnSpPr>
          <p:nvPr/>
        </p:nvCxnSpPr>
        <p:spPr>
          <a:xfrm flipH="1" flipV="1">
            <a:off x="3079369" y="1959742"/>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Connector: Curved 179">
            <a:extLst>
              <a:ext uri="{FF2B5EF4-FFF2-40B4-BE49-F238E27FC236}">
                <a16:creationId xmlns:a16="http://schemas.microsoft.com/office/drawing/2014/main" xmlns="" id="{29E2C15D-2A13-4FE8-A5CB-53DCBC7B3661}"/>
              </a:ext>
            </a:extLst>
          </p:cNvPr>
          <p:cNvCxnSpPr>
            <a:cxnSpLocks/>
          </p:cNvCxnSpPr>
          <p:nvPr/>
        </p:nvCxnSpPr>
        <p:spPr>
          <a:xfrm flipH="1" flipV="1">
            <a:off x="3550490"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Connector: Curved 180">
            <a:extLst>
              <a:ext uri="{FF2B5EF4-FFF2-40B4-BE49-F238E27FC236}">
                <a16:creationId xmlns:a16="http://schemas.microsoft.com/office/drawing/2014/main" xmlns="" id="{29AEAA22-0C94-4E89-B937-07285F85516A}"/>
              </a:ext>
            </a:extLst>
          </p:cNvPr>
          <p:cNvCxnSpPr>
            <a:cxnSpLocks/>
          </p:cNvCxnSpPr>
          <p:nvPr/>
        </p:nvCxnSpPr>
        <p:spPr>
          <a:xfrm flipH="1" flipV="1">
            <a:off x="3982538"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C7095AF-68D6-433D-856E-1689F0A91467}"/>
              </a:ext>
            </a:extLst>
          </p:cNvPr>
          <p:cNvCxnSpPr>
            <a:cxnSpLocks/>
          </p:cNvCxnSpPr>
          <p:nvPr/>
        </p:nvCxnSpPr>
        <p:spPr>
          <a:xfrm>
            <a:off x="1923943" y="936479"/>
            <a:ext cx="6160209" cy="36223"/>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82" name="Text Box 48">
            <a:extLst>
              <a:ext uri="{FF2B5EF4-FFF2-40B4-BE49-F238E27FC236}">
                <a16:creationId xmlns:a16="http://schemas.microsoft.com/office/drawing/2014/main" xmlns="" id="{F5958D3D-B20A-4624-BC21-8180838BC1C7}"/>
              </a:ext>
            </a:extLst>
          </p:cNvPr>
          <p:cNvSpPr txBox="1">
            <a:spLocks noChangeArrowheads="1"/>
          </p:cNvSpPr>
          <p:nvPr/>
        </p:nvSpPr>
        <p:spPr bwMode="auto">
          <a:xfrm>
            <a:off x="6965849" y="797048"/>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System/Integration Testing Environment</a:t>
            </a:r>
            <a:endParaRPr lang="en-US" altLang="en-US" sz="1350" dirty="0">
              <a:latin typeface="Arial" panose="020B0604020202020204" pitchFamily="34" charset="0"/>
            </a:endParaRPr>
          </a:p>
        </p:txBody>
      </p:sp>
      <p:cxnSp>
        <p:nvCxnSpPr>
          <p:cNvPr id="195" name="Connector: Curved 194">
            <a:extLst>
              <a:ext uri="{FF2B5EF4-FFF2-40B4-BE49-F238E27FC236}">
                <a16:creationId xmlns:a16="http://schemas.microsoft.com/office/drawing/2014/main" xmlns="" id="{40FF4ACD-9C1D-4E3B-8E4B-CCEA9F8B5179}"/>
              </a:ext>
            </a:extLst>
          </p:cNvPr>
          <p:cNvCxnSpPr>
            <a:cxnSpLocks/>
            <a:stCxn id="40" idx="3"/>
            <a:endCxn id="209" idx="3"/>
          </p:cNvCxnSpPr>
          <p:nvPr/>
        </p:nvCxnSpPr>
        <p:spPr>
          <a:xfrm rot="5400000" flipH="1" flipV="1">
            <a:off x="4682322" y="1857350"/>
            <a:ext cx="1178245" cy="216024"/>
          </a:xfrm>
          <a:prstGeom prst="curvedConnector3">
            <a:avLst>
              <a:gd name="adj1" fmla="val 2224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Connector: Curved 199">
            <a:extLst>
              <a:ext uri="{FF2B5EF4-FFF2-40B4-BE49-F238E27FC236}">
                <a16:creationId xmlns:a16="http://schemas.microsoft.com/office/drawing/2014/main" xmlns="" id="{6605113E-974D-48E4-BD5C-7ACAA4DC9C95}"/>
              </a:ext>
            </a:extLst>
          </p:cNvPr>
          <p:cNvCxnSpPr>
            <a:cxnSpLocks/>
            <a:stCxn id="155" idx="2"/>
            <a:endCxn id="213" idx="4"/>
          </p:cNvCxnSpPr>
          <p:nvPr/>
        </p:nvCxnSpPr>
        <p:spPr>
          <a:xfrm rot="10800000" flipH="1">
            <a:off x="5547176" y="1393505"/>
            <a:ext cx="301431" cy="2236132"/>
          </a:xfrm>
          <a:prstGeom prst="curvedConnector4">
            <a:avLst>
              <a:gd name="adj1" fmla="val -82158"/>
              <a:gd name="adj2" fmla="val 6452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xmlns="" id="{A44CCF0B-8761-4B38-846D-E2A1AD08725D}"/>
              </a:ext>
            </a:extLst>
          </p:cNvPr>
          <p:cNvSpPr/>
          <p:nvPr/>
        </p:nvSpPr>
        <p:spPr>
          <a:xfrm>
            <a:off x="6155345" y="1234254"/>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Oval 203">
            <a:extLst>
              <a:ext uri="{FF2B5EF4-FFF2-40B4-BE49-F238E27FC236}">
                <a16:creationId xmlns:a16="http://schemas.microsoft.com/office/drawing/2014/main" xmlns="" id="{AD026A49-99B7-4D76-93EA-3E29CE8A0687}"/>
              </a:ext>
            </a:extLst>
          </p:cNvPr>
          <p:cNvSpPr/>
          <p:nvPr/>
        </p:nvSpPr>
        <p:spPr>
          <a:xfrm>
            <a:off x="74569" y="4173880"/>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Text Box 60">
            <a:extLst>
              <a:ext uri="{FF2B5EF4-FFF2-40B4-BE49-F238E27FC236}">
                <a16:creationId xmlns:a16="http://schemas.microsoft.com/office/drawing/2014/main" xmlns="" id="{B0D4EAE4-2071-4E96-ACEF-2F77A060A59C}"/>
              </a:ext>
            </a:extLst>
          </p:cNvPr>
          <p:cNvSpPr txBox="1">
            <a:spLocks noChangeArrowheads="1"/>
          </p:cNvSpPr>
          <p:nvPr/>
        </p:nvSpPr>
        <p:spPr bwMode="auto">
          <a:xfrm>
            <a:off x="218033" y="4140264"/>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Feature Branch Merged to Dev Branch</a:t>
            </a:r>
            <a:endParaRPr lang="en-US" altLang="en-US" sz="1350" dirty="0">
              <a:latin typeface="Arial" panose="020B0604020202020204" pitchFamily="34" charset="0"/>
            </a:endParaRPr>
          </a:p>
        </p:txBody>
      </p:sp>
      <p:sp>
        <p:nvSpPr>
          <p:cNvPr id="209" name="Oval 208">
            <a:extLst>
              <a:ext uri="{FF2B5EF4-FFF2-40B4-BE49-F238E27FC236}">
                <a16:creationId xmlns:a16="http://schemas.microsoft.com/office/drawing/2014/main" xmlns="" id="{963F395A-F156-41FC-AFB5-C7CB7AFD6B8B}"/>
              </a:ext>
            </a:extLst>
          </p:cNvPr>
          <p:cNvSpPr/>
          <p:nvPr/>
        </p:nvSpPr>
        <p:spPr>
          <a:xfrm>
            <a:off x="5364088"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Oval 212">
            <a:extLst>
              <a:ext uri="{FF2B5EF4-FFF2-40B4-BE49-F238E27FC236}">
                <a16:creationId xmlns:a16="http://schemas.microsoft.com/office/drawing/2014/main" xmlns="" id="{AF7B56B8-4EFF-4D48-91E6-DD36AF05A93C}"/>
              </a:ext>
            </a:extLst>
          </p:cNvPr>
          <p:cNvSpPr/>
          <p:nvPr/>
        </p:nvSpPr>
        <p:spPr>
          <a:xfrm>
            <a:off x="5796136"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Oval 220">
            <a:extLst>
              <a:ext uri="{FF2B5EF4-FFF2-40B4-BE49-F238E27FC236}">
                <a16:creationId xmlns:a16="http://schemas.microsoft.com/office/drawing/2014/main" xmlns="" id="{ECA478B4-5960-4DC2-8C9E-02A27B4A4547}"/>
              </a:ext>
            </a:extLst>
          </p:cNvPr>
          <p:cNvSpPr/>
          <p:nvPr/>
        </p:nvSpPr>
        <p:spPr>
          <a:xfrm>
            <a:off x="6267257" y="2443895"/>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2" name="Straight Arrow Connector 221">
            <a:extLst>
              <a:ext uri="{FF2B5EF4-FFF2-40B4-BE49-F238E27FC236}">
                <a16:creationId xmlns:a16="http://schemas.microsoft.com/office/drawing/2014/main" xmlns="" id="{A46F7ACE-43E9-4284-A51D-BEF29A61A64B}"/>
              </a:ext>
            </a:extLst>
          </p:cNvPr>
          <p:cNvCxnSpPr>
            <a:cxnSpLocks/>
          </p:cNvCxnSpPr>
          <p:nvPr/>
        </p:nvCxnSpPr>
        <p:spPr>
          <a:xfrm flipH="1" flipV="1">
            <a:off x="5724126" y="2571750"/>
            <a:ext cx="2" cy="576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29" name="Oval 228">
            <a:extLst>
              <a:ext uri="{FF2B5EF4-FFF2-40B4-BE49-F238E27FC236}">
                <a16:creationId xmlns:a16="http://schemas.microsoft.com/office/drawing/2014/main" xmlns="" id="{E810BC38-5D85-4DC7-89FF-8A6F5E1DD1D3}"/>
              </a:ext>
            </a:extLst>
          </p:cNvPr>
          <p:cNvSpPr/>
          <p:nvPr/>
        </p:nvSpPr>
        <p:spPr>
          <a:xfrm>
            <a:off x="5691193" y="245385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1" name="Connector: Curved 230">
            <a:extLst>
              <a:ext uri="{FF2B5EF4-FFF2-40B4-BE49-F238E27FC236}">
                <a16:creationId xmlns:a16="http://schemas.microsoft.com/office/drawing/2014/main" xmlns="" id="{8DD4EEA8-9409-40D1-AD60-1C3E8E15C9CA}"/>
              </a:ext>
            </a:extLst>
          </p:cNvPr>
          <p:cNvCxnSpPr>
            <a:cxnSpLocks/>
          </p:cNvCxnSpPr>
          <p:nvPr/>
        </p:nvCxnSpPr>
        <p:spPr>
          <a:xfrm rot="10800000" flipH="1">
            <a:off x="6295634" y="1380449"/>
            <a:ext cx="148574" cy="1122397"/>
          </a:xfrm>
          <a:prstGeom prst="curvedConnector4">
            <a:avLst>
              <a:gd name="adj1" fmla="val 203099"/>
              <a:gd name="adj2" fmla="val 5262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xmlns="" id="{4C21F62A-3347-49EF-B35A-1152A2C28F2F}"/>
              </a:ext>
            </a:extLst>
          </p:cNvPr>
          <p:cNvSpPr/>
          <p:nvPr/>
        </p:nvSpPr>
        <p:spPr>
          <a:xfrm>
            <a:off x="6372200"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xmlns="" id="{A056698A-AE87-4B3E-88A0-FEFC8623DDDE}"/>
              </a:ext>
            </a:extLst>
          </p:cNvPr>
          <p:cNvSpPr/>
          <p:nvPr/>
        </p:nvSpPr>
        <p:spPr>
          <a:xfrm>
            <a:off x="74569" y="4326280"/>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60">
            <a:extLst>
              <a:ext uri="{FF2B5EF4-FFF2-40B4-BE49-F238E27FC236}">
                <a16:creationId xmlns:a16="http://schemas.microsoft.com/office/drawing/2014/main" xmlns="" id="{1F23C22F-0034-4331-8284-5A109A1044F3}"/>
              </a:ext>
            </a:extLst>
          </p:cNvPr>
          <p:cNvSpPr txBox="1">
            <a:spLocks noChangeArrowheads="1"/>
          </p:cNvSpPr>
          <p:nvPr/>
        </p:nvSpPr>
        <p:spPr bwMode="auto">
          <a:xfrm>
            <a:off x="218033" y="4292664"/>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 Deployment</a:t>
            </a:r>
            <a:endParaRPr lang="en-US" altLang="en-US" sz="1350" dirty="0">
              <a:latin typeface="Arial" panose="020B0604020202020204" pitchFamily="34" charset="0"/>
            </a:endParaRPr>
          </a:p>
        </p:txBody>
      </p:sp>
      <p:cxnSp>
        <p:nvCxnSpPr>
          <p:cNvPr id="95" name="Connector: Curved 94">
            <a:extLst>
              <a:ext uri="{FF2B5EF4-FFF2-40B4-BE49-F238E27FC236}">
                <a16:creationId xmlns:a16="http://schemas.microsoft.com/office/drawing/2014/main" xmlns="" id="{6607562D-2D88-44DD-85AB-AD9A584DD34F}"/>
              </a:ext>
            </a:extLst>
          </p:cNvPr>
          <p:cNvCxnSpPr>
            <a:cxnSpLocks/>
          </p:cNvCxnSpPr>
          <p:nvPr/>
        </p:nvCxnSpPr>
        <p:spPr>
          <a:xfrm flipH="1" flipV="1">
            <a:off x="4414586"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Diamond 10">
            <a:extLst>
              <a:ext uri="{FF2B5EF4-FFF2-40B4-BE49-F238E27FC236}">
                <a16:creationId xmlns:a16="http://schemas.microsoft.com/office/drawing/2014/main" xmlns="" id="{86C8A059-0353-4189-BAFF-AA5B3BA938CE}"/>
              </a:ext>
            </a:extLst>
          </p:cNvPr>
          <p:cNvSpPr/>
          <p:nvPr/>
        </p:nvSpPr>
        <p:spPr>
          <a:xfrm>
            <a:off x="3707904" y="4167969"/>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xmlns="" id="{7F028459-EE5E-44A3-A6B6-9185123B4F50}"/>
              </a:ext>
            </a:extLst>
          </p:cNvPr>
          <p:cNvSpPr/>
          <p:nvPr/>
        </p:nvSpPr>
        <p:spPr>
          <a:xfrm>
            <a:off x="4499992" y="416125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iamond 22">
            <a:extLst>
              <a:ext uri="{FF2B5EF4-FFF2-40B4-BE49-F238E27FC236}">
                <a16:creationId xmlns:a16="http://schemas.microsoft.com/office/drawing/2014/main" xmlns="" id="{A982BA9C-C555-46A9-9103-BFF4F263A9C6}"/>
              </a:ext>
            </a:extLst>
          </p:cNvPr>
          <p:cNvSpPr/>
          <p:nvPr/>
        </p:nvSpPr>
        <p:spPr>
          <a:xfrm>
            <a:off x="2771800" y="4876006"/>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iamond 29">
            <a:extLst>
              <a:ext uri="{FF2B5EF4-FFF2-40B4-BE49-F238E27FC236}">
                <a16:creationId xmlns:a16="http://schemas.microsoft.com/office/drawing/2014/main" xmlns="" id="{547B1036-FAF2-4B1C-910C-2D215C6FFB56}"/>
              </a:ext>
            </a:extLst>
          </p:cNvPr>
          <p:cNvSpPr/>
          <p:nvPr/>
        </p:nvSpPr>
        <p:spPr>
          <a:xfrm>
            <a:off x="3059832" y="3077295"/>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xmlns="" id="{A2B3FD2F-8EC5-45AE-A059-07B6E91A9E21}"/>
              </a:ext>
            </a:extLst>
          </p:cNvPr>
          <p:cNvSpPr/>
          <p:nvPr/>
        </p:nvSpPr>
        <p:spPr>
          <a:xfrm>
            <a:off x="3923928" y="307617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iamond 44">
            <a:extLst>
              <a:ext uri="{FF2B5EF4-FFF2-40B4-BE49-F238E27FC236}">
                <a16:creationId xmlns:a16="http://schemas.microsoft.com/office/drawing/2014/main" xmlns="" id="{A9A39B44-8621-459E-B0CA-1F63D5A6B986}"/>
              </a:ext>
            </a:extLst>
          </p:cNvPr>
          <p:cNvSpPr/>
          <p:nvPr/>
        </p:nvSpPr>
        <p:spPr>
          <a:xfrm>
            <a:off x="5364088" y="3068504"/>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xmlns="" id="{00E0138D-3C6E-4475-9623-374BD694C0FB}"/>
              </a:ext>
            </a:extLst>
          </p:cNvPr>
          <p:cNvSpPr/>
          <p:nvPr/>
        </p:nvSpPr>
        <p:spPr>
          <a:xfrm>
            <a:off x="74569" y="3058639"/>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iamond 46">
            <a:extLst>
              <a:ext uri="{FF2B5EF4-FFF2-40B4-BE49-F238E27FC236}">
                <a16:creationId xmlns:a16="http://schemas.microsoft.com/office/drawing/2014/main" xmlns="" id="{934E5247-A866-47F3-8DEC-AA8403C1734B}"/>
              </a:ext>
            </a:extLst>
          </p:cNvPr>
          <p:cNvSpPr/>
          <p:nvPr/>
        </p:nvSpPr>
        <p:spPr>
          <a:xfrm>
            <a:off x="58104" y="2852343"/>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840501"/>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Commit By Developer </a:t>
            </a:r>
            <a:endParaRPr lang="en-US" altLang="en-US" sz="1350" dirty="0">
              <a:latin typeface="Arial" panose="020B0604020202020204" pitchFamily="34" charset="0"/>
            </a:endParaRPr>
          </a:p>
        </p:txBody>
      </p:sp>
      <p:sp>
        <p:nvSpPr>
          <p:cNvPr id="49" name="Text Box 60">
            <a:extLst>
              <a:ext uri="{FF2B5EF4-FFF2-40B4-BE49-F238E27FC236}">
                <a16:creationId xmlns:a16="http://schemas.microsoft.com/office/drawing/2014/main" xmlns="" id="{DA6477EE-14D4-4C5A-89DE-974BB6B61644}"/>
              </a:ext>
            </a:extLst>
          </p:cNvPr>
          <p:cNvSpPr txBox="1">
            <a:spLocks noChangeArrowheads="1"/>
          </p:cNvSpPr>
          <p:nvPr/>
        </p:nvSpPr>
        <p:spPr bwMode="auto">
          <a:xfrm>
            <a:off x="179512" y="3038403"/>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Static </a:t>
            </a:r>
            <a:r>
              <a:rPr lang="en-US" altLang="en-US" sz="750">
                <a:latin typeface="Calibri" panose="020F0502020204030204" pitchFamily="34" charset="0"/>
                <a:ea typeface="Calibri" panose="020F0502020204030204" pitchFamily="34" charset="0"/>
                <a:cs typeface="Times New Roman" panose="02020603050405020304" pitchFamily="18" charset="0"/>
              </a:rPr>
              <a:t>Code Analyzer</a:t>
            </a:r>
            <a:endParaRPr lang="en-US" altLang="en-US" sz="1350" dirty="0">
              <a:latin typeface="Arial" panose="020B0604020202020204" pitchFamily="34" charset="0"/>
            </a:endParaRPr>
          </a:p>
        </p:txBody>
      </p:sp>
      <p:sp>
        <p:nvSpPr>
          <p:cNvPr id="54" name="Oval 53">
            <a:extLst>
              <a:ext uri="{FF2B5EF4-FFF2-40B4-BE49-F238E27FC236}">
                <a16:creationId xmlns:a16="http://schemas.microsoft.com/office/drawing/2014/main" xmlns="" id="{AD60E18C-B767-433C-BABD-595CC0CCD498}"/>
              </a:ext>
            </a:extLst>
          </p:cNvPr>
          <p:cNvSpPr/>
          <p:nvPr/>
        </p:nvSpPr>
        <p:spPr>
          <a:xfrm>
            <a:off x="5796136" y="2451155"/>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9" name="Connector: Curved 128">
            <a:extLst>
              <a:ext uri="{FF2B5EF4-FFF2-40B4-BE49-F238E27FC236}">
                <a16:creationId xmlns:a16="http://schemas.microsoft.com/office/drawing/2014/main" xmlns="" id="{C10AE5EE-9D6D-4B33-A634-ADC65009C6B6}"/>
              </a:ext>
            </a:extLst>
          </p:cNvPr>
          <p:cNvCxnSpPr>
            <a:cxnSpLocks/>
          </p:cNvCxnSpPr>
          <p:nvPr/>
        </p:nvCxnSpPr>
        <p:spPr>
          <a:xfrm rot="5400000" flipH="1" flipV="1">
            <a:off x="5618190" y="2195767"/>
            <a:ext cx="557985" cy="8594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xmlns="" id="{2060518A-EEA0-439B-9CFB-4A018352A4D8}"/>
              </a:ext>
            </a:extLst>
          </p:cNvPr>
          <p:cNvSpPr/>
          <p:nvPr/>
        </p:nvSpPr>
        <p:spPr>
          <a:xfrm>
            <a:off x="5899984" y="1876661"/>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6" name="Connector: Curved 145">
            <a:extLst>
              <a:ext uri="{FF2B5EF4-FFF2-40B4-BE49-F238E27FC236}">
                <a16:creationId xmlns:a16="http://schemas.microsoft.com/office/drawing/2014/main" xmlns="" id="{20E13D7E-078F-4373-A589-ACA72F141C48}"/>
              </a:ext>
            </a:extLst>
          </p:cNvPr>
          <p:cNvCxnSpPr>
            <a:cxnSpLocks/>
          </p:cNvCxnSpPr>
          <p:nvPr/>
        </p:nvCxnSpPr>
        <p:spPr>
          <a:xfrm>
            <a:off x="7736534" y="3811164"/>
            <a:ext cx="1152000" cy="1"/>
          </a:xfrm>
          <a:prstGeom prst="curvedConnector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Text Box 60">
            <a:extLst>
              <a:ext uri="{FF2B5EF4-FFF2-40B4-BE49-F238E27FC236}">
                <a16:creationId xmlns:a16="http://schemas.microsoft.com/office/drawing/2014/main" xmlns="" id="{C8479562-D8C3-4EED-9ECA-C0BD30AC754B}"/>
              </a:ext>
            </a:extLst>
          </p:cNvPr>
          <p:cNvSpPr txBox="1">
            <a:spLocks noChangeArrowheads="1"/>
          </p:cNvSpPr>
          <p:nvPr/>
        </p:nvSpPr>
        <p:spPr bwMode="auto">
          <a:xfrm>
            <a:off x="7736534" y="3638138"/>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Enhancement   Branch</a:t>
            </a:r>
            <a:endParaRPr lang="en-US" altLang="en-US" sz="1350" dirty="0">
              <a:latin typeface="Arial" panose="020B0604020202020204" pitchFamily="34" charset="0"/>
            </a:endParaRPr>
          </a:p>
        </p:txBody>
      </p:sp>
      <p:grpSp>
        <p:nvGrpSpPr>
          <p:cNvPr id="65" name="Group 64">
            <a:extLst>
              <a:ext uri="{FF2B5EF4-FFF2-40B4-BE49-F238E27FC236}">
                <a16:creationId xmlns:a16="http://schemas.microsoft.com/office/drawing/2014/main" xmlns="" id="{5A83DBF9-2E49-44BE-BF35-F905AE949588}"/>
              </a:ext>
            </a:extLst>
          </p:cNvPr>
          <p:cNvGrpSpPr/>
          <p:nvPr/>
        </p:nvGrpSpPr>
        <p:grpSpPr>
          <a:xfrm>
            <a:off x="267984" y="1131589"/>
            <a:ext cx="1510819" cy="360000"/>
            <a:chOff x="0" y="215899"/>
            <a:chExt cx="1568450" cy="418466"/>
          </a:xfrm>
        </p:grpSpPr>
        <p:sp>
          <p:nvSpPr>
            <p:cNvPr id="154" name="Text Box 2">
              <a:extLst>
                <a:ext uri="{FF2B5EF4-FFF2-40B4-BE49-F238E27FC236}">
                  <a16:creationId xmlns:a16="http://schemas.microsoft.com/office/drawing/2014/main" xmlns="" id="{82AAA740-AF07-4273-AEB9-41D5100CDB35}"/>
                </a:ext>
              </a:extLst>
            </p:cNvPr>
            <p:cNvSpPr txBox="1"/>
            <p:nvPr/>
          </p:nvSpPr>
          <p:spPr>
            <a:xfrm>
              <a:off x="6350" y="215899"/>
              <a:ext cx="1022351" cy="418466"/>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Enhancement Development Branch</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56" name="Straight Connector 155">
              <a:extLst>
                <a:ext uri="{FF2B5EF4-FFF2-40B4-BE49-F238E27FC236}">
                  <a16:creationId xmlns:a16="http://schemas.microsoft.com/office/drawing/2014/main" xmlns="" id="{FB00CD81-9A0B-4FCD-86ED-E4D85D0C99D0}"/>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152" name="Isosceles Triangle 151">
            <a:extLst>
              <a:ext uri="{FF2B5EF4-FFF2-40B4-BE49-F238E27FC236}">
                <a16:creationId xmlns:a16="http://schemas.microsoft.com/office/drawing/2014/main" xmlns="" id="{F7C0D434-EA16-4EBE-BDB8-6A98554345FD}"/>
              </a:ext>
            </a:extLst>
          </p:cNvPr>
          <p:cNvSpPr/>
          <p:nvPr/>
        </p:nvSpPr>
        <p:spPr>
          <a:xfrm>
            <a:off x="4582337" y="4129254"/>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Isosceles Triangle 156">
            <a:extLst>
              <a:ext uri="{FF2B5EF4-FFF2-40B4-BE49-F238E27FC236}">
                <a16:creationId xmlns:a16="http://schemas.microsoft.com/office/drawing/2014/main" xmlns="" id="{541C3EBC-9E25-4BD1-8718-920D87F9DFDF}"/>
              </a:ext>
            </a:extLst>
          </p:cNvPr>
          <p:cNvSpPr/>
          <p:nvPr/>
        </p:nvSpPr>
        <p:spPr>
          <a:xfrm>
            <a:off x="3809320" y="414945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Isosceles Triangle 157">
            <a:extLst>
              <a:ext uri="{FF2B5EF4-FFF2-40B4-BE49-F238E27FC236}">
                <a16:creationId xmlns:a16="http://schemas.microsoft.com/office/drawing/2014/main" xmlns="" id="{736B17FE-D226-425B-9F2A-6F512311E899}"/>
              </a:ext>
            </a:extLst>
          </p:cNvPr>
          <p:cNvSpPr/>
          <p:nvPr/>
        </p:nvSpPr>
        <p:spPr>
          <a:xfrm>
            <a:off x="5501958" y="303047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Isosceles Triangle 158">
            <a:extLst>
              <a:ext uri="{FF2B5EF4-FFF2-40B4-BE49-F238E27FC236}">
                <a16:creationId xmlns:a16="http://schemas.microsoft.com/office/drawing/2014/main" xmlns="" id="{E5946307-EDF1-4671-B9BB-97034638D80C}"/>
              </a:ext>
            </a:extLst>
          </p:cNvPr>
          <p:cNvSpPr/>
          <p:nvPr/>
        </p:nvSpPr>
        <p:spPr>
          <a:xfrm>
            <a:off x="3995936" y="3022177"/>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Isosceles Triangle 159">
            <a:extLst>
              <a:ext uri="{FF2B5EF4-FFF2-40B4-BE49-F238E27FC236}">
                <a16:creationId xmlns:a16="http://schemas.microsoft.com/office/drawing/2014/main" xmlns="" id="{0E2E1E4F-DBCD-46A6-BADA-97C2CC55B31C}"/>
              </a:ext>
            </a:extLst>
          </p:cNvPr>
          <p:cNvSpPr/>
          <p:nvPr/>
        </p:nvSpPr>
        <p:spPr>
          <a:xfrm>
            <a:off x="3131840" y="304059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Isosceles Triangle 161">
            <a:extLst>
              <a:ext uri="{FF2B5EF4-FFF2-40B4-BE49-F238E27FC236}">
                <a16:creationId xmlns:a16="http://schemas.microsoft.com/office/drawing/2014/main" xmlns="" id="{710CBA70-94D0-4CE9-A8B0-8CF8E2B4B36D}"/>
              </a:ext>
            </a:extLst>
          </p:cNvPr>
          <p:cNvSpPr/>
          <p:nvPr/>
        </p:nvSpPr>
        <p:spPr>
          <a:xfrm>
            <a:off x="2915816" y="487600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661711"/>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Resolve conflicts</a:t>
            </a:r>
            <a:endParaRPr lang="en-US" altLang="en-US" sz="1350" dirty="0">
              <a:latin typeface="Arial" panose="020B0604020202020204" pitchFamily="34" charset="0"/>
            </a:endParaRPr>
          </a:p>
        </p:txBody>
      </p:sp>
      <p:sp>
        <p:nvSpPr>
          <p:cNvPr id="14" name="Isosceles Triangle 13"/>
          <p:cNvSpPr/>
          <p:nvPr/>
        </p:nvSpPr>
        <p:spPr>
          <a:xfrm>
            <a:off x="74570" y="2706135"/>
            <a:ext cx="60757" cy="9281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67" name="Straight Arrow Connector 166">
            <a:extLst>
              <a:ext uri="{FF2B5EF4-FFF2-40B4-BE49-F238E27FC236}">
                <a16:creationId xmlns:a16="http://schemas.microsoft.com/office/drawing/2014/main" xmlns="" id="{618393C1-E2BC-42EE-A009-031F8DAF86A6}"/>
              </a:ext>
            </a:extLst>
          </p:cNvPr>
          <p:cNvCxnSpPr/>
          <p:nvPr/>
        </p:nvCxnSpPr>
        <p:spPr>
          <a:xfrm flipV="1">
            <a:off x="3203848" y="2506272"/>
            <a:ext cx="0" cy="645450"/>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xmlns="" id="{618393C1-E2BC-42EE-A009-031F8DAF86A6}"/>
              </a:ext>
            </a:extLst>
          </p:cNvPr>
          <p:cNvCxnSpPr/>
          <p:nvPr/>
        </p:nvCxnSpPr>
        <p:spPr>
          <a:xfrm flipH="1" flipV="1">
            <a:off x="4067944" y="249791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1" name="Isosceles Triangle 170"/>
          <p:cNvSpPr/>
          <p:nvPr/>
        </p:nvSpPr>
        <p:spPr>
          <a:xfrm>
            <a:off x="3275856"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72" name="Isosceles Triangle 171"/>
          <p:cNvSpPr/>
          <p:nvPr/>
        </p:nvSpPr>
        <p:spPr>
          <a:xfrm>
            <a:off x="4139952"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75" name="Straight Arrow Connector 174">
            <a:extLst>
              <a:ext uri="{FF2B5EF4-FFF2-40B4-BE49-F238E27FC236}">
                <a16:creationId xmlns:a16="http://schemas.microsoft.com/office/drawing/2014/main" xmlns="" id="{618393C1-E2BC-42EE-A009-031F8DAF86A6}"/>
              </a:ext>
            </a:extLst>
          </p:cNvPr>
          <p:cNvCxnSpPr/>
          <p:nvPr/>
        </p:nvCxnSpPr>
        <p:spPr>
          <a:xfrm flipH="1" flipV="1">
            <a:off x="5597443" y="249974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7" name="Isosceles Triangle 176"/>
          <p:cNvSpPr/>
          <p:nvPr/>
        </p:nvSpPr>
        <p:spPr>
          <a:xfrm>
            <a:off x="5652120"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4" name="Straight Arrow Connector 183">
            <a:extLst>
              <a:ext uri="{FF2B5EF4-FFF2-40B4-BE49-F238E27FC236}">
                <a16:creationId xmlns:a16="http://schemas.microsoft.com/office/drawing/2014/main" xmlns="" id="{618393C1-E2BC-42EE-A009-031F8DAF86A6}"/>
              </a:ext>
            </a:extLst>
          </p:cNvPr>
          <p:cNvCxnSpPr/>
          <p:nvPr/>
        </p:nvCxnSpPr>
        <p:spPr>
          <a:xfrm flipH="1" flipV="1">
            <a:off x="3881328"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85" name="Isosceles Triangle 184"/>
          <p:cNvSpPr/>
          <p:nvPr/>
        </p:nvSpPr>
        <p:spPr>
          <a:xfrm>
            <a:off x="3923928"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9" name="Straight Arrow Connector 188">
            <a:extLst>
              <a:ext uri="{FF2B5EF4-FFF2-40B4-BE49-F238E27FC236}">
                <a16:creationId xmlns:a16="http://schemas.microsoft.com/office/drawing/2014/main" xmlns="" id="{618393C1-E2BC-42EE-A009-031F8DAF86A6}"/>
              </a:ext>
            </a:extLst>
          </p:cNvPr>
          <p:cNvCxnSpPr/>
          <p:nvPr/>
        </p:nvCxnSpPr>
        <p:spPr>
          <a:xfrm flipH="1" flipV="1">
            <a:off x="4690747"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0" name="Isosceles Triangle 189"/>
          <p:cNvSpPr/>
          <p:nvPr/>
        </p:nvSpPr>
        <p:spPr>
          <a:xfrm>
            <a:off x="4733347"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96" name="Connector: Elbow 126">
            <a:extLst>
              <a:ext uri="{FF2B5EF4-FFF2-40B4-BE49-F238E27FC236}">
                <a16:creationId xmlns:a16="http://schemas.microsoft.com/office/drawing/2014/main" xmlns="" id="{43175C7F-902F-4F6C-BB6D-6A866CBF04AE}"/>
              </a:ext>
            </a:extLst>
          </p:cNvPr>
          <p:cNvCxnSpPr>
            <a:cxnSpLocks/>
          </p:cNvCxnSpPr>
          <p:nvPr/>
        </p:nvCxnSpPr>
        <p:spPr>
          <a:xfrm>
            <a:off x="4707597" y="2506181"/>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97" name="Straight Arrow Connector 196">
            <a:extLst>
              <a:ext uri="{FF2B5EF4-FFF2-40B4-BE49-F238E27FC236}">
                <a16:creationId xmlns:a16="http://schemas.microsoft.com/office/drawing/2014/main" xmlns="" id="{618393C1-E2BC-42EE-A009-031F8DAF86A6}"/>
              </a:ext>
            </a:extLst>
          </p:cNvPr>
          <p:cNvCxnSpPr>
            <a:cxnSpLocks/>
          </p:cNvCxnSpPr>
          <p:nvPr/>
        </p:nvCxnSpPr>
        <p:spPr>
          <a:xfrm flipV="1">
            <a:off x="4786981" y="1346636"/>
            <a:ext cx="5574" cy="146077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9" name="Isosceles Triangle 198"/>
          <p:cNvSpPr/>
          <p:nvPr/>
        </p:nvSpPr>
        <p:spPr>
          <a:xfrm>
            <a:off x="4869564" y="269086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201" name="Straight Arrow Connector 200">
            <a:extLst>
              <a:ext uri="{FF2B5EF4-FFF2-40B4-BE49-F238E27FC236}">
                <a16:creationId xmlns:a16="http://schemas.microsoft.com/office/drawing/2014/main" xmlns="" id="{62C2588A-9114-4191-ADB6-88B58F47C047}"/>
              </a:ext>
            </a:extLst>
          </p:cNvPr>
          <p:cNvCxnSpPr>
            <a:cxnSpLocks/>
          </p:cNvCxnSpPr>
          <p:nvPr/>
        </p:nvCxnSpPr>
        <p:spPr>
          <a:xfrm flipH="1" flipV="1">
            <a:off x="5053479" y="2503138"/>
            <a:ext cx="1733" cy="2845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03" name="Connector: Elbow 126">
            <a:extLst>
              <a:ext uri="{FF2B5EF4-FFF2-40B4-BE49-F238E27FC236}">
                <a16:creationId xmlns:a16="http://schemas.microsoft.com/office/drawing/2014/main" xmlns="" id="{43175C7F-902F-4F6C-BB6D-6A866CBF04AE}"/>
              </a:ext>
            </a:extLst>
          </p:cNvPr>
          <p:cNvCxnSpPr>
            <a:cxnSpLocks/>
          </p:cNvCxnSpPr>
          <p:nvPr/>
        </p:nvCxnSpPr>
        <p:spPr>
          <a:xfrm>
            <a:off x="4006296" y="4515754"/>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xmlns="" id="{618393C1-E2BC-42EE-A009-031F8DAF86A6}"/>
              </a:ext>
            </a:extLst>
          </p:cNvPr>
          <p:cNvCxnSpPr/>
          <p:nvPr/>
        </p:nvCxnSpPr>
        <p:spPr>
          <a:xfrm flipV="1">
            <a:off x="6084168" y="1347614"/>
            <a:ext cx="18374" cy="146162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07" name="Isosceles Triangle 206"/>
          <p:cNvSpPr/>
          <p:nvPr/>
        </p:nvSpPr>
        <p:spPr>
          <a:xfrm>
            <a:off x="6156176" y="269269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210" name="Oval 209">
            <a:extLst>
              <a:ext uri="{FF2B5EF4-FFF2-40B4-BE49-F238E27FC236}">
                <a16:creationId xmlns:a16="http://schemas.microsoft.com/office/drawing/2014/main" xmlns="" id="{AE9A0A98-0B97-4AC1-A084-CC889E42118C}"/>
              </a:ext>
            </a:extLst>
          </p:cNvPr>
          <p:cNvSpPr/>
          <p:nvPr/>
        </p:nvSpPr>
        <p:spPr>
          <a:xfrm>
            <a:off x="6156176" y="245693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2" name="Straight Arrow Connector 211">
            <a:extLst>
              <a:ext uri="{FF2B5EF4-FFF2-40B4-BE49-F238E27FC236}">
                <a16:creationId xmlns:a16="http://schemas.microsoft.com/office/drawing/2014/main" xmlns="" id="{62C2588A-9114-4191-ADB6-88B58F47C047}"/>
              </a:ext>
            </a:extLst>
          </p:cNvPr>
          <p:cNvCxnSpPr>
            <a:cxnSpLocks/>
          </p:cNvCxnSpPr>
          <p:nvPr/>
        </p:nvCxnSpPr>
        <p:spPr>
          <a:xfrm flipH="1" flipV="1">
            <a:off x="6218932" y="2553822"/>
            <a:ext cx="9252" cy="233952"/>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a:extLst>
              <a:ext uri="{FF2B5EF4-FFF2-40B4-BE49-F238E27FC236}">
                <a16:creationId xmlns:a16="http://schemas.microsoft.com/office/drawing/2014/main" xmlns="" id="{618393C1-E2BC-42EE-A009-031F8DAF86A6}"/>
              </a:ext>
            </a:extLst>
          </p:cNvPr>
          <p:cNvCxnSpPr/>
          <p:nvPr/>
        </p:nvCxnSpPr>
        <p:spPr>
          <a:xfrm flipV="1">
            <a:off x="95653" y="2427734"/>
            <a:ext cx="0" cy="20786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17"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91415" y="2480898"/>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Pull from remote</a:t>
            </a:r>
            <a:endParaRPr lang="en-US" altLang="en-US" sz="1350" dirty="0">
              <a:latin typeface="Arial" panose="020B0604020202020204" pitchFamily="34" charset="0"/>
            </a:endParaRPr>
          </a:p>
        </p:txBody>
      </p:sp>
      <p:cxnSp>
        <p:nvCxnSpPr>
          <p:cNvPr id="192" name="Straight Connector 191">
            <a:extLst>
              <a:ext uri="{FF2B5EF4-FFF2-40B4-BE49-F238E27FC236}">
                <a16:creationId xmlns:a16="http://schemas.microsoft.com/office/drawing/2014/main" xmlns="" id="{73C235A4-C860-4215-9589-E7CB68C23730}"/>
              </a:ext>
            </a:extLst>
          </p:cNvPr>
          <p:cNvCxnSpPr>
            <a:cxnSpLocks/>
          </p:cNvCxnSpPr>
          <p:nvPr/>
        </p:nvCxnSpPr>
        <p:spPr>
          <a:xfrm>
            <a:off x="2100319" y="732497"/>
            <a:ext cx="6012525" cy="42338"/>
          </a:xfrm>
          <a:prstGeom prst="line">
            <a:avLst/>
          </a:prstGeom>
          <a:ln w="28575">
            <a:solidFill>
              <a:schemeClr val="accent6">
                <a:lumMod val="75000"/>
              </a:schemeClr>
            </a:solidFill>
            <a:prstDash val="dash"/>
          </a:ln>
        </p:spPr>
        <p:style>
          <a:lnRef idx="1">
            <a:schemeClr val="accent2"/>
          </a:lnRef>
          <a:fillRef idx="0">
            <a:schemeClr val="accent2"/>
          </a:fillRef>
          <a:effectRef idx="0">
            <a:schemeClr val="accent2"/>
          </a:effectRef>
          <a:fontRef idx="minor">
            <a:schemeClr val="tx1"/>
          </a:fontRef>
        </p:style>
      </p:cxnSp>
      <p:sp>
        <p:nvSpPr>
          <p:cNvPr id="193" name="Text Box 48">
            <a:extLst>
              <a:ext uri="{FF2B5EF4-FFF2-40B4-BE49-F238E27FC236}">
                <a16:creationId xmlns:a16="http://schemas.microsoft.com/office/drawing/2014/main" xmlns="" id="{A14298B8-A677-4F1D-A9B5-D12A61CF8FFF}"/>
              </a:ext>
            </a:extLst>
          </p:cNvPr>
          <p:cNvSpPr txBox="1">
            <a:spLocks noChangeArrowheads="1"/>
          </p:cNvSpPr>
          <p:nvPr/>
        </p:nvSpPr>
        <p:spPr bwMode="auto">
          <a:xfrm>
            <a:off x="6564881" y="610396"/>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defPPr>
              <a:defRPr lang="en-US"/>
            </a:defPPr>
            <a:lvl1pPr algn="r" defTabSz="685783" eaLnBrk="0" fontAlgn="base" hangingPunct="0">
              <a:spcBef>
                <a:spcPct val="0"/>
              </a:spcBef>
              <a:spcAft>
                <a:spcPct val="0"/>
              </a:spcAft>
              <a:defRPr sz="750">
                <a:latin typeface="Calibri" panose="020F0502020204030204" pitchFamily="34" charset="0"/>
                <a:cs typeface="Times New Roman" panose="02020603050405020304" pitchFamily="18" charset="0"/>
              </a:defRPr>
            </a:lvl1pPr>
          </a:lstStyle>
          <a:p>
            <a:r>
              <a:rPr lang="en-US" altLang="en-US" dirty="0"/>
              <a:t>Regression Testing Environment</a:t>
            </a:r>
          </a:p>
        </p:txBody>
      </p:sp>
      <p:sp>
        <p:nvSpPr>
          <p:cNvPr id="194" name="Oval 193">
            <a:extLst>
              <a:ext uri="{FF2B5EF4-FFF2-40B4-BE49-F238E27FC236}">
                <a16:creationId xmlns:a16="http://schemas.microsoft.com/office/drawing/2014/main" xmlns="" id="{0F5AFE9A-0E72-430D-9C6B-8C858C0D70B1}"/>
              </a:ext>
            </a:extLst>
          </p:cNvPr>
          <p:cNvSpPr/>
          <p:nvPr/>
        </p:nvSpPr>
        <p:spPr>
          <a:xfrm>
            <a:off x="6176582" y="705574"/>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8" name="Connector: Curved 207">
            <a:extLst>
              <a:ext uri="{FF2B5EF4-FFF2-40B4-BE49-F238E27FC236}">
                <a16:creationId xmlns:a16="http://schemas.microsoft.com/office/drawing/2014/main" xmlns="" id="{9EB3E515-6842-4C5C-8967-D0AA06D05231}"/>
              </a:ext>
            </a:extLst>
          </p:cNvPr>
          <p:cNvCxnSpPr>
            <a:cxnSpLocks/>
          </p:cNvCxnSpPr>
          <p:nvPr/>
        </p:nvCxnSpPr>
        <p:spPr>
          <a:xfrm rot="5400000" flipH="1" flipV="1">
            <a:off x="6004475" y="1025457"/>
            <a:ext cx="441496" cy="5922"/>
          </a:xfrm>
          <a:prstGeom prst="curvedConnector2">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xmlns="" id="{49763E4A-B645-436F-8C45-C39B85FAA4F2}"/>
              </a:ext>
            </a:extLst>
          </p:cNvPr>
          <p:cNvSpPr/>
          <p:nvPr/>
        </p:nvSpPr>
        <p:spPr>
          <a:xfrm>
            <a:off x="6549645" y="712682"/>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Oval 218">
            <a:extLst>
              <a:ext uri="{FF2B5EF4-FFF2-40B4-BE49-F238E27FC236}">
                <a16:creationId xmlns:a16="http://schemas.microsoft.com/office/drawing/2014/main" xmlns="" id="{ACEAB1A3-2412-409D-914B-34E38C73474B}"/>
              </a:ext>
            </a:extLst>
          </p:cNvPr>
          <p:cNvSpPr/>
          <p:nvPr/>
        </p:nvSpPr>
        <p:spPr>
          <a:xfrm>
            <a:off x="66122" y="4531429"/>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Text Box 60">
            <a:extLst>
              <a:ext uri="{FF2B5EF4-FFF2-40B4-BE49-F238E27FC236}">
                <a16:creationId xmlns:a16="http://schemas.microsoft.com/office/drawing/2014/main" xmlns="" id="{0CC41E57-6F1E-4057-A2A6-6AFED3A4709F}"/>
              </a:ext>
            </a:extLst>
          </p:cNvPr>
          <p:cNvSpPr txBox="1">
            <a:spLocks noChangeArrowheads="1"/>
          </p:cNvSpPr>
          <p:nvPr/>
        </p:nvSpPr>
        <p:spPr bwMode="auto">
          <a:xfrm>
            <a:off x="182877" y="4435859"/>
            <a:ext cx="2444907" cy="3181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Package from enhancement branch to Regression environment</a:t>
            </a:r>
            <a:endParaRPr lang="en-US" altLang="en-US" sz="1350" dirty="0">
              <a:latin typeface="Arial" panose="020B0604020202020204" pitchFamily="34" charset="0"/>
            </a:endParaRPr>
          </a:p>
        </p:txBody>
      </p:sp>
      <p:cxnSp>
        <p:nvCxnSpPr>
          <p:cNvPr id="223" name="Connector: Curved 222">
            <a:extLst>
              <a:ext uri="{FF2B5EF4-FFF2-40B4-BE49-F238E27FC236}">
                <a16:creationId xmlns:a16="http://schemas.microsoft.com/office/drawing/2014/main" xmlns="" id="{7F389083-52AC-4521-8688-D8E3DB761E7A}"/>
              </a:ext>
            </a:extLst>
          </p:cNvPr>
          <p:cNvCxnSpPr>
            <a:cxnSpLocks/>
          </p:cNvCxnSpPr>
          <p:nvPr/>
        </p:nvCxnSpPr>
        <p:spPr>
          <a:xfrm flipV="1">
            <a:off x="7736534" y="4428135"/>
            <a:ext cx="1152000" cy="644"/>
          </a:xfrm>
          <a:prstGeom prst="curvedConnector3">
            <a:avLst/>
          </a:prstGeom>
          <a:ln>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24" name="Text Box 60">
            <a:extLst>
              <a:ext uri="{FF2B5EF4-FFF2-40B4-BE49-F238E27FC236}">
                <a16:creationId xmlns:a16="http://schemas.microsoft.com/office/drawing/2014/main" xmlns="" id="{23CF130C-904C-4DD7-A1A2-90A09A604E73}"/>
              </a:ext>
            </a:extLst>
          </p:cNvPr>
          <p:cNvSpPr txBox="1">
            <a:spLocks noChangeArrowheads="1"/>
          </p:cNvSpPr>
          <p:nvPr/>
        </p:nvSpPr>
        <p:spPr bwMode="auto">
          <a:xfrm>
            <a:off x="7028591" y="4227934"/>
            <a:ext cx="1909763" cy="10152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Merge Branch</a:t>
            </a:r>
          </a:p>
        </p:txBody>
      </p:sp>
      <p:sp>
        <p:nvSpPr>
          <p:cNvPr id="225" name="Oval 224">
            <a:extLst>
              <a:ext uri="{FF2B5EF4-FFF2-40B4-BE49-F238E27FC236}">
                <a16:creationId xmlns:a16="http://schemas.microsoft.com/office/drawing/2014/main" xmlns="" id="{19EA7B50-9A7C-4BEE-A798-2A7E926F43C9}"/>
              </a:ext>
            </a:extLst>
          </p:cNvPr>
          <p:cNvSpPr/>
          <p:nvPr/>
        </p:nvSpPr>
        <p:spPr>
          <a:xfrm>
            <a:off x="4999880" y="2415333"/>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allout: Down Arrow 6">
            <a:extLst>
              <a:ext uri="{FF2B5EF4-FFF2-40B4-BE49-F238E27FC236}">
                <a16:creationId xmlns:a16="http://schemas.microsoft.com/office/drawing/2014/main" xmlns="" id="{B606D94A-8A61-4B6C-AE2B-A5255CBC2A09}"/>
              </a:ext>
            </a:extLst>
          </p:cNvPr>
          <p:cNvSpPr/>
          <p:nvPr/>
        </p:nvSpPr>
        <p:spPr>
          <a:xfrm>
            <a:off x="163046" y="1491589"/>
            <a:ext cx="984785" cy="540384"/>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L3 fixes regularization</a:t>
            </a:r>
            <a:endParaRPr lang="en-IN" sz="1000" dirty="0"/>
          </a:p>
        </p:txBody>
      </p:sp>
      <p:cxnSp>
        <p:nvCxnSpPr>
          <p:cNvPr id="227" name="Connector: Curved 226">
            <a:extLst>
              <a:ext uri="{FF2B5EF4-FFF2-40B4-BE49-F238E27FC236}">
                <a16:creationId xmlns:a16="http://schemas.microsoft.com/office/drawing/2014/main" xmlns="" id="{86DC8A0E-9C97-4FAA-8CA6-FF6FC11BA130}"/>
              </a:ext>
            </a:extLst>
          </p:cNvPr>
          <p:cNvCxnSpPr>
            <a:cxnSpLocks/>
          </p:cNvCxnSpPr>
          <p:nvPr/>
        </p:nvCxnSpPr>
        <p:spPr>
          <a:xfrm>
            <a:off x="7736534" y="4672954"/>
            <a:ext cx="1152000" cy="12700"/>
          </a:xfrm>
          <a:prstGeom prst="curvedConnector3">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228" name="Text Box 60">
            <a:extLst>
              <a:ext uri="{FF2B5EF4-FFF2-40B4-BE49-F238E27FC236}">
                <a16:creationId xmlns:a16="http://schemas.microsoft.com/office/drawing/2014/main" xmlns="" id="{CB8C6BD0-9380-4A9E-B184-64EFD11CDCF7}"/>
              </a:ext>
            </a:extLst>
          </p:cNvPr>
          <p:cNvSpPr txBox="1">
            <a:spLocks noChangeArrowheads="1"/>
          </p:cNvSpPr>
          <p:nvPr/>
        </p:nvSpPr>
        <p:spPr bwMode="auto">
          <a:xfrm>
            <a:off x="6968370" y="4448227"/>
            <a:ext cx="1969984" cy="20066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L3 fix  Regularization Branch</a:t>
            </a:r>
          </a:p>
        </p:txBody>
      </p:sp>
      <p:sp>
        <p:nvSpPr>
          <p:cNvPr id="230" name="Oval 229">
            <a:extLst>
              <a:ext uri="{FF2B5EF4-FFF2-40B4-BE49-F238E27FC236}">
                <a16:creationId xmlns:a16="http://schemas.microsoft.com/office/drawing/2014/main" xmlns="" id="{6A56ACA9-84A4-4AA8-AF47-F6B3E0046B49}"/>
              </a:ext>
            </a:extLst>
          </p:cNvPr>
          <p:cNvSpPr/>
          <p:nvPr/>
        </p:nvSpPr>
        <p:spPr>
          <a:xfrm>
            <a:off x="66121" y="4784333"/>
            <a:ext cx="104943" cy="11789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Text Box 60">
            <a:extLst>
              <a:ext uri="{FF2B5EF4-FFF2-40B4-BE49-F238E27FC236}">
                <a16:creationId xmlns:a16="http://schemas.microsoft.com/office/drawing/2014/main" xmlns="" id="{C2BE30F1-2C32-47D3-BF00-1D123AE18A2C}"/>
              </a:ext>
            </a:extLst>
          </p:cNvPr>
          <p:cNvSpPr txBox="1">
            <a:spLocks noChangeArrowheads="1"/>
          </p:cNvSpPr>
          <p:nvPr/>
        </p:nvSpPr>
        <p:spPr bwMode="auto">
          <a:xfrm>
            <a:off x="202304" y="473462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Support engineer Raises Merge request</a:t>
            </a:r>
            <a:endParaRPr lang="en-US" altLang="en-US" sz="1350" dirty="0">
              <a:latin typeface="Arial" panose="020B0604020202020204" pitchFamily="34" charset="0"/>
            </a:endParaRPr>
          </a:p>
        </p:txBody>
      </p:sp>
      <p:cxnSp>
        <p:nvCxnSpPr>
          <p:cNvPr id="59" name="Connector: Elbow 58">
            <a:extLst>
              <a:ext uri="{FF2B5EF4-FFF2-40B4-BE49-F238E27FC236}">
                <a16:creationId xmlns:a16="http://schemas.microsoft.com/office/drawing/2014/main" xmlns="" id="{C1E8623A-A54B-40F6-BB65-23358A2E3B75}"/>
              </a:ext>
            </a:extLst>
          </p:cNvPr>
          <p:cNvCxnSpPr>
            <a:cxnSpLocks/>
          </p:cNvCxnSpPr>
          <p:nvPr/>
        </p:nvCxnSpPr>
        <p:spPr>
          <a:xfrm>
            <a:off x="1123228" y="1630969"/>
            <a:ext cx="1360540" cy="1116568"/>
          </a:xfrm>
          <a:prstGeom prst="bentConnector3">
            <a:avLst>
              <a:gd name="adj1" fmla="val 30510"/>
            </a:avLst>
          </a:prstGeom>
          <a:ln w="9525"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5" name="Connector: Elbow 164">
            <a:extLst>
              <a:ext uri="{FF2B5EF4-FFF2-40B4-BE49-F238E27FC236}">
                <a16:creationId xmlns:a16="http://schemas.microsoft.com/office/drawing/2014/main" xmlns="" id="{ACDE5035-2A28-40DE-9177-66C996668F83}"/>
              </a:ext>
            </a:extLst>
          </p:cNvPr>
          <p:cNvCxnSpPr>
            <a:cxnSpLocks/>
          </p:cNvCxnSpPr>
          <p:nvPr/>
        </p:nvCxnSpPr>
        <p:spPr>
          <a:xfrm rot="16200000" flipH="1">
            <a:off x="2095969" y="1806441"/>
            <a:ext cx="3184796" cy="2265183"/>
          </a:xfrm>
          <a:prstGeom prst="bentConnector3">
            <a:avLst>
              <a:gd name="adj1" fmla="val 99576"/>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39" name="Connector: Curved 38">
            <a:extLst>
              <a:ext uri="{FF2B5EF4-FFF2-40B4-BE49-F238E27FC236}">
                <a16:creationId xmlns:a16="http://schemas.microsoft.com/office/drawing/2014/main" xmlns="" id="{B2B6A224-D3BB-4403-A792-1D72FFBE6228}"/>
              </a:ext>
            </a:extLst>
          </p:cNvPr>
          <p:cNvCxnSpPr>
            <a:cxnSpLocks/>
            <a:stCxn id="239" idx="0"/>
            <a:endCxn id="215" idx="4"/>
          </p:cNvCxnSpPr>
          <p:nvPr/>
        </p:nvCxnSpPr>
        <p:spPr>
          <a:xfrm rot="5400000" flipH="1" flipV="1">
            <a:off x="6374566" y="1030187"/>
            <a:ext cx="427157" cy="27946"/>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nector: Curved 178">
            <a:extLst>
              <a:ext uri="{FF2B5EF4-FFF2-40B4-BE49-F238E27FC236}">
                <a16:creationId xmlns:a16="http://schemas.microsoft.com/office/drawing/2014/main" xmlns="" id="{352ADE0B-BBD8-4163-BFDE-51A5272C8C80}"/>
              </a:ext>
            </a:extLst>
          </p:cNvPr>
          <p:cNvCxnSpPr>
            <a:cxnSpLocks/>
          </p:cNvCxnSpPr>
          <p:nvPr/>
        </p:nvCxnSpPr>
        <p:spPr>
          <a:xfrm flipV="1">
            <a:off x="7736534" y="3616430"/>
            <a:ext cx="1152000" cy="7439"/>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Text Box 60">
            <a:extLst>
              <a:ext uri="{FF2B5EF4-FFF2-40B4-BE49-F238E27FC236}">
                <a16:creationId xmlns:a16="http://schemas.microsoft.com/office/drawing/2014/main" xmlns="" id="{2187AA1F-AF70-4DFE-BDA2-66D39FC32B65}"/>
              </a:ext>
            </a:extLst>
          </p:cNvPr>
          <p:cNvSpPr txBox="1">
            <a:spLocks noChangeArrowheads="1"/>
          </p:cNvSpPr>
          <p:nvPr/>
        </p:nvSpPr>
        <p:spPr bwMode="auto">
          <a:xfrm>
            <a:off x="7659033" y="3446787"/>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Regression Fixes</a:t>
            </a:r>
            <a:endParaRPr lang="en-US" altLang="en-US" sz="1350" dirty="0">
              <a:latin typeface="Arial" panose="020B0604020202020204" pitchFamily="34" charset="0"/>
            </a:endParaRPr>
          </a:p>
        </p:txBody>
      </p:sp>
      <p:cxnSp>
        <p:nvCxnSpPr>
          <p:cNvPr id="187" name="Connector: Curved 186">
            <a:extLst>
              <a:ext uri="{FF2B5EF4-FFF2-40B4-BE49-F238E27FC236}">
                <a16:creationId xmlns:a16="http://schemas.microsoft.com/office/drawing/2014/main" xmlns="" id="{F9C37735-CC28-41E9-B35E-3EE410E157A5}"/>
              </a:ext>
            </a:extLst>
          </p:cNvPr>
          <p:cNvCxnSpPr>
            <a:cxnSpLocks/>
          </p:cNvCxnSpPr>
          <p:nvPr/>
        </p:nvCxnSpPr>
        <p:spPr>
          <a:xfrm flipV="1">
            <a:off x="7736534" y="3435205"/>
            <a:ext cx="1152000" cy="3717"/>
          </a:xfrm>
          <a:prstGeom prst="curvedConnector3">
            <a:avLst>
              <a:gd name="adj1" fmla="val 50000"/>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1" name="Text Box 60">
            <a:extLst>
              <a:ext uri="{FF2B5EF4-FFF2-40B4-BE49-F238E27FC236}">
                <a16:creationId xmlns:a16="http://schemas.microsoft.com/office/drawing/2014/main" xmlns="" id="{E851E310-FC12-4541-A34C-F6024F921392}"/>
              </a:ext>
            </a:extLst>
          </p:cNvPr>
          <p:cNvSpPr txBox="1">
            <a:spLocks noChangeArrowheads="1"/>
          </p:cNvSpPr>
          <p:nvPr/>
        </p:nvSpPr>
        <p:spPr bwMode="auto">
          <a:xfrm>
            <a:off x="7628929" y="3239222"/>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Regression Release</a:t>
            </a:r>
            <a:endParaRPr lang="en-US" altLang="en-US" sz="1350" dirty="0">
              <a:latin typeface="Arial" panose="020B0604020202020204" pitchFamily="34" charset="0"/>
            </a:endParaRPr>
          </a:p>
        </p:txBody>
      </p:sp>
      <p:cxnSp>
        <p:nvCxnSpPr>
          <p:cNvPr id="60" name="Straight Arrow Connector 59">
            <a:extLst>
              <a:ext uri="{FF2B5EF4-FFF2-40B4-BE49-F238E27FC236}">
                <a16:creationId xmlns:a16="http://schemas.microsoft.com/office/drawing/2014/main" xmlns="" id="{CF2993CE-DA33-4356-91A7-6EA2D7AF9ADD}"/>
              </a:ext>
            </a:extLst>
          </p:cNvPr>
          <p:cNvCxnSpPr>
            <a:cxnSpLocks/>
          </p:cNvCxnSpPr>
          <p:nvPr/>
        </p:nvCxnSpPr>
        <p:spPr>
          <a:xfrm flipV="1">
            <a:off x="7236296" y="579913"/>
            <a:ext cx="0" cy="74833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6" name="Oval 225">
            <a:extLst>
              <a:ext uri="{FF2B5EF4-FFF2-40B4-BE49-F238E27FC236}">
                <a16:creationId xmlns:a16="http://schemas.microsoft.com/office/drawing/2014/main" xmlns="" id="{BB9977F2-7B9C-48D6-95CE-00ABD9A0820C}"/>
              </a:ext>
            </a:extLst>
          </p:cNvPr>
          <p:cNvSpPr/>
          <p:nvPr/>
        </p:nvSpPr>
        <p:spPr>
          <a:xfrm>
            <a:off x="7184940" y="495459"/>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Connector: Elbow 62">
            <a:extLst>
              <a:ext uri="{FF2B5EF4-FFF2-40B4-BE49-F238E27FC236}">
                <a16:creationId xmlns:a16="http://schemas.microsoft.com/office/drawing/2014/main" xmlns="" id="{A6BF9395-2CC5-41EA-9FFE-0541799AFFFA}"/>
              </a:ext>
            </a:extLst>
          </p:cNvPr>
          <p:cNvCxnSpPr>
            <a:stCxn id="226" idx="2"/>
          </p:cNvCxnSpPr>
          <p:nvPr/>
        </p:nvCxnSpPr>
        <p:spPr>
          <a:xfrm rot="10800000" flipH="1">
            <a:off x="7184939" y="267495"/>
            <a:ext cx="1073905" cy="286915"/>
          </a:xfrm>
          <a:prstGeom prst="bentConnector3">
            <a:avLst>
              <a:gd name="adj1" fmla="val 3406"/>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Text Box 60">
            <a:extLst>
              <a:ext uri="{FF2B5EF4-FFF2-40B4-BE49-F238E27FC236}">
                <a16:creationId xmlns:a16="http://schemas.microsoft.com/office/drawing/2014/main" xmlns="" id="{80E1B582-7452-463F-9077-B83AE1167508}"/>
              </a:ext>
            </a:extLst>
          </p:cNvPr>
          <p:cNvSpPr txBox="1">
            <a:spLocks noChangeArrowheads="1"/>
          </p:cNvSpPr>
          <p:nvPr/>
        </p:nvSpPr>
        <p:spPr bwMode="auto">
          <a:xfrm>
            <a:off x="7236296" y="106633"/>
            <a:ext cx="935232" cy="11367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Product Release</a:t>
            </a:r>
            <a:endParaRPr lang="en-US" altLang="en-US" sz="1350" dirty="0">
              <a:latin typeface="Arial" panose="020B0604020202020204" pitchFamily="34" charset="0"/>
            </a:endParaRPr>
          </a:p>
        </p:txBody>
      </p:sp>
      <p:sp>
        <p:nvSpPr>
          <p:cNvPr id="235" name="Oval 234">
            <a:extLst>
              <a:ext uri="{FF2B5EF4-FFF2-40B4-BE49-F238E27FC236}">
                <a16:creationId xmlns:a16="http://schemas.microsoft.com/office/drawing/2014/main" xmlns="" id="{AFA892F9-EFA6-4C06-889A-2EDB28E8E25B}"/>
              </a:ext>
            </a:extLst>
          </p:cNvPr>
          <p:cNvSpPr/>
          <p:nvPr/>
        </p:nvSpPr>
        <p:spPr>
          <a:xfrm>
            <a:off x="5763201"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Oval 235">
            <a:extLst>
              <a:ext uri="{FF2B5EF4-FFF2-40B4-BE49-F238E27FC236}">
                <a16:creationId xmlns:a16="http://schemas.microsoft.com/office/drawing/2014/main" xmlns="" id="{2EAE8414-7C11-41A4-BDF7-000B40658C8F}"/>
              </a:ext>
            </a:extLst>
          </p:cNvPr>
          <p:cNvSpPr/>
          <p:nvPr/>
        </p:nvSpPr>
        <p:spPr>
          <a:xfrm>
            <a:off x="5940152"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7" name="Connector: Curved 236">
            <a:extLst>
              <a:ext uri="{FF2B5EF4-FFF2-40B4-BE49-F238E27FC236}">
                <a16:creationId xmlns:a16="http://schemas.microsoft.com/office/drawing/2014/main" xmlns="" id="{BBE6F95F-EE15-434A-9CB2-393C45881C63}"/>
              </a:ext>
            </a:extLst>
          </p:cNvPr>
          <p:cNvCxnSpPr>
            <a:cxnSpLocks/>
            <a:stCxn id="209" idx="7"/>
            <a:endCxn id="235" idx="4"/>
          </p:cNvCxnSpPr>
          <p:nvPr/>
        </p:nvCxnSpPr>
        <p:spPr>
          <a:xfrm rot="5400000" flipH="1" flipV="1">
            <a:off x="5504964" y="982164"/>
            <a:ext cx="259407" cy="362011"/>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Connector: Curved 237">
            <a:extLst>
              <a:ext uri="{FF2B5EF4-FFF2-40B4-BE49-F238E27FC236}">
                <a16:creationId xmlns:a16="http://schemas.microsoft.com/office/drawing/2014/main" xmlns="" id="{9D7EF69A-C58C-4C29-9E18-24C57D3FE67A}"/>
              </a:ext>
            </a:extLst>
          </p:cNvPr>
          <p:cNvCxnSpPr>
            <a:cxnSpLocks/>
            <a:stCxn id="213" idx="7"/>
            <a:endCxn id="236" idx="4"/>
          </p:cNvCxnSpPr>
          <p:nvPr/>
        </p:nvCxnSpPr>
        <p:spPr>
          <a:xfrm rot="5400000" flipH="1" flipV="1">
            <a:off x="5809464" y="1109712"/>
            <a:ext cx="259407" cy="106914"/>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xmlns="" id="{3B12C2F4-7468-4D36-97C0-FC504F2CDFC3}"/>
              </a:ext>
            </a:extLst>
          </p:cNvPr>
          <p:cNvSpPr/>
          <p:nvPr/>
        </p:nvSpPr>
        <p:spPr>
          <a:xfrm>
            <a:off x="6521699" y="1257738"/>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Oval 239">
            <a:extLst>
              <a:ext uri="{FF2B5EF4-FFF2-40B4-BE49-F238E27FC236}">
                <a16:creationId xmlns:a16="http://schemas.microsoft.com/office/drawing/2014/main" xmlns="" id="{BC446AD6-4379-4E92-93CD-233A974931DC}"/>
              </a:ext>
            </a:extLst>
          </p:cNvPr>
          <p:cNvSpPr/>
          <p:nvPr/>
        </p:nvSpPr>
        <p:spPr>
          <a:xfrm>
            <a:off x="6419729" y="878692"/>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1" name="Connector: Curved 240">
            <a:extLst>
              <a:ext uri="{FF2B5EF4-FFF2-40B4-BE49-F238E27FC236}">
                <a16:creationId xmlns:a16="http://schemas.microsoft.com/office/drawing/2014/main" xmlns="" id="{FE3BB5A4-EF51-48EF-A1AB-73456464FA37}"/>
              </a:ext>
            </a:extLst>
          </p:cNvPr>
          <p:cNvCxnSpPr>
            <a:cxnSpLocks/>
            <a:stCxn id="233" idx="1"/>
            <a:endCxn id="240" idx="4"/>
          </p:cNvCxnSpPr>
          <p:nvPr/>
        </p:nvCxnSpPr>
        <p:spPr>
          <a:xfrm rot="5400000" flipH="1" flipV="1">
            <a:off x="6281745" y="1102416"/>
            <a:ext cx="296281" cy="84632"/>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3" name="Oval 242">
            <a:extLst>
              <a:ext uri="{FF2B5EF4-FFF2-40B4-BE49-F238E27FC236}">
                <a16:creationId xmlns:a16="http://schemas.microsoft.com/office/drawing/2014/main" xmlns="" id="{780D5CF2-E70C-495D-B8E8-475B1B5B7269}"/>
              </a:ext>
            </a:extLst>
          </p:cNvPr>
          <p:cNvSpPr/>
          <p:nvPr/>
        </p:nvSpPr>
        <p:spPr>
          <a:xfrm>
            <a:off x="4724499" y="4467208"/>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Oval 243">
            <a:extLst>
              <a:ext uri="{FF2B5EF4-FFF2-40B4-BE49-F238E27FC236}">
                <a16:creationId xmlns:a16="http://schemas.microsoft.com/office/drawing/2014/main" xmlns="" id="{07ABFAC3-3DFC-48D4-A6D0-BFB553B33974}"/>
              </a:ext>
            </a:extLst>
          </p:cNvPr>
          <p:cNvSpPr/>
          <p:nvPr/>
        </p:nvSpPr>
        <p:spPr>
          <a:xfrm>
            <a:off x="4539065" y="1229903"/>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Connector: Curved 99">
            <a:extLst>
              <a:ext uri="{FF2B5EF4-FFF2-40B4-BE49-F238E27FC236}">
                <a16:creationId xmlns:a16="http://schemas.microsoft.com/office/drawing/2014/main" xmlns="" id="{D763E3B8-000C-4C4E-9E31-EE6A78060AAB}"/>
              </a:ext>
            </a:extLst>
          </p:cNvPr>
          <p:cNvCxnSpPr>
            <a:cxnSpLocks/>
            <a:stCxn id="243" idx="2"/>
            <a:endCxn id="244" idx="4"/>
          </p:cNvCxnSpPr>
          <p:nvPr/>
        </p:nvCxnSpPr>
        <p:spPr>
          <a:xfrm rot="10800000">
            <a:off x="4591537" y="1347802"/>
            <a:ext cx="132962" cy="317835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xmlns="" id="{371225CF-03BD-40A0-8433-401CA3CD206C}"/>
              </a:ext>
            </a:extLst>
          </p:cNvPr>
          <p:cNvSpPr/>
          <p:nvPr/>
        </p:nvSpPr>
        <p:spPr>
          <a:xfrm>
            <a:off x="4971113"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9" name="Connector: Curved 248">
            <a:extLst>
              <a:ext uri="{FF2B5EF4-FFF2-40B4-BE49-F238E27FC236}">
                <a16:creationId xmlns:a16="http://schemas.microsoft.com/office/drawing/2014/main" xmlns="" id="{6AF1B6BE-19B8-42CA-B30B-5E81CB327464}"/>
              </a:ext>
            </a:extLst>
          </p:cNvPr>
          <p:cNvCxnSpPr>
            <a:cxnSpLocks/>
            <a:stCxn id="244" idx="0"/>
            <a:endCxn id="248" idx="4"/>
          </p:cNvCxnSpPr>
          <p:nvPr/>
        </p:nvCxnSpPr>
        <p:spPr>
          <a:xfrm rot="5400000" flipH="1" flipV="1">
            <a:off x="4709342" y="915660"/>
            <a:ext cx="196438" cy="432048"/>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2" name="Text Box 48">
            <a:extLst>
              <a:ext uri="{FF2B5EF4-FFF2-40B4-BE49-F238E27FC236}">
                <a16:creationId xmlns:a16="http://schemas.microsoft.com/office/drawing/2014/main" xmlns="" id="{CD8DF4FD-D97C-4F6D-A5D5-FD6FD3CB2E36}"/>
              </a:ext>
            </a:extLst>
          </p:cNvPr>
          <p:cNvSpPr txBox="1">
            <a:spLocks noChangeArrowheads="1"/>
          </p:cNvSpPr>
          <p:nvPr/>
        </p:nvSpPr>
        <p:spPr bwMode="auto">
          <a:xfrm>
            <a:off x="7289882" y="2599394"/>
            <a:ext cx="1643879" cy="299952"/>
          </a:xfrm>
          <a:prstGeom prst="rect">
            <a:avLst/>
          </a:prstGeom>
          <a:solidFill>
            <a:srgbClr val="FFFF0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Smoke and Sanity Test in System test Environment</a:t>
            </a:r>
            <a:endParaRPr lang="en-US" altLang="en-US" sz="1350" dirty="0">
              <a:latin typeface="Arial" panose="020B0604020202020204" pitchFamily="34" charset="0"/>
            </a:endParaRPr>
          </a:p>
        </p:txBody>
      </p:sp>
      <p:sp>
        <p:nvSpPr>
          <p:cNvPr id="164"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2032469" y="2155658"/>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smtClean="0">
                <a:solidFill>
                  <a:srgbClr val="FF0000"/>
                </a:solidFill>
                <a:latin typeface="Calibri" panose="020F0502020204030204" pitchFamily="34" charset="0"/>
                <a:cs typeface="Times New Roman" panose="02020603050405020304" pitchFamily="18" charset="0"/>
              </a:rPr>
              <a:t>ut</a:t>
            </a:r>
            <a:r>
              <a:rPr lang="en-US" altLang="en-US" sz="750" dirty="0" smtClean="0">
                <a:solidFill>
                  <a:srgbClr val="FF0000"/>
                </a:solidFill>
                <a:latin typeface="Calibri" panose="020F0502020204030204" pitchFamily="34" charset="0"/>
                <a:cs typeface="Times New Roman" panose="02020603050405020304" pitchFamily="18" charset="0"/>
              </a:rPr>
              <a:t>-&lt;</a:t>
            </a:r>
            <a:r>
              <a:rPr lang="en-US" altLang="en-US" sz="750" dirty="0" err="1" smtClean="0">
                <a:solidFill>
                  <a:srgbClr val="FF0000"/>
                </a:solidFill>
                <a:latin typeface="Calibri" panose="020F0502020204030204" pitchFamily="34" charset="0"/>
                <a:cs typeface="Times New Roman" panose="02020603050405020304" pitchFamily="18" charset="0"/>
              </a:rPr>
              <a:t>Featue</a:t>
            </a:r>
            <a:r>
              <a:rPr lang="en-US" altLang="en-US" sz="750" dirty="0" smtClean="0">
                <a:solidFill>
                  <a:srgbClr val="FF0000"/>
                </a:solidFill>
                <a:latin typeface="Calibri" panose="020F0502020204030204" pitchFamily="34" charset="0"/>
                <a:cs typeface="Times New Roman" panose="02020603050405020304" pitchFamily="18" charset="0"/>
              </a:rPr>
              <a:t> </a:t>
            </a:r>
            <a:r>
              <a:rPr lang="en-US" altLang="en-US" sz="750" dirty="0" err="1" smtClean="0">
                <a:solidFill>
                  <a:srgbClr val="FF0000"/>
                </a:solidFill>
                <a:latin typeface="Calibri" panose="020F0502020204030204" pitchFamily="34" charset="0"/>
                <a:cs typeface="Times New Roman" panose="02020603050405020304" pitchFamily="18" charset="0"/>
              </a:rPr>
              <a:t>rTack</a:t>
            </a:r>
            <a:r>
              <a:rPr lang="en-US" altLang="en-US" sz="750" dirty="0" smtClean="0">
                <a:solidFill>
                  <a:srgbClr val="FF0000"/>
                </a:solidFill>
                <a:latin typeface="Calibri" panose="020F0502020204030204" pitchFamily="34" charset="0"/>
                <a:cs typeface="Times New Roman" panose="02020603050405020304" pitchFamily="18" charset="0"/>
              </a:rPr>
              <a:t> ID&gt;</a:t>
            </a:r>
            <a:endParaRPr lang="en-US" altLang="en-US" sz="1350" dirty="0">
              <a:solidFill>
                <a:srgbClr val="FF0000"/>
              </a:solidFill>
              <a:latin typeface="Arial" panose="020B0604020202020204" pitchFamily="34" charset="0"/>
            </a:endParaRPr>
          </a:p>
        </p:txBody>
      </p:sp>
      <p:sp>
        <p:nvSpPr>
          <p:cNvPr id="166"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2995092" y="317987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smtClean="0">
                <a:solidFill>
                  <a:srgbClr val="FF0000"/>
                </a:solidFill>
                <a:latin typeface="Calibri" panose="020F0502020204030204" pitchFamily="34" charset="0"/>
                <a:cs typeface="Times New Roman" panose="02020603050405020304" pitchFamily="18" charset="0"/>
              </a:rPr>
              <a:t>dev</a:t>
            </a:r>
            <a:r>
              <a:rPr lang="en-US" altLang="en-US" sz="750" dirty="0" smtClean="0">
                <a:solidFill>
                  <a:srgbClr val="FF0000"/>
                </a:solidFill>
                <a:latin typeface="Calibri" panose="020F0502020204030204" pitchFamily="34" charset="0"/>
                <a:cs typeface="Times New Roman" panose="02020603050405020304" pitchFamily="18" charset="0"/>
              </a:rPr>
              <a:t>-&lt;</a:t>
            </a:r>
            <a:r>
              <a:rPr lang="en-US" altLang="en-US" sz="750" dirty="0" err="1" smtClean="0">
                <a:solidFill>
                  <a:srgbClr val="FF0000"/>
                </a:solidFill>
                <a:latin typeface="Calibri" panose="020F0502020204030204" pitchFamily="34" charset="0"/>
                <a:cs typeface="Times New Roman" panose="02020603050405020304" pitchFamily="18" charset="0"/>
              </a:rPr>
              <a:t>Featue</a:t>
            </a:r>
            <a:r>
              <a:rPr lang="en-US" altLang="en-US" sz="750" dirty="0" smtClean="0">
                <a:solidFill>
                  <a:srgbClr val="FF0000"/>
                </a:solidFill>
                <a:latin typeface="Calibri" panose="020F0502020204030204" pitchFamily="34" charset="0"/>
                <a:cs typeface="Times New Roman" panose="02020603050405020304" pitchFamily="18" charset="0"/>
              </a:rPr>
              <a:t> </a:t>
            </a:r>
            <a:r>
              <a:rPr lang="en-US" altLang="en-US" sz="750" dirty="0" err="1" smtClean="0">
                <a:solidFill>
                  <a:srgbClr val="FF0000"/>
                </a:solidFill>
                <a:latin typeface="Calibri" panose="020F0502020204030204" pitchFamily="34" charset="0"/>
                <a:cs typeface="Times New Roman" panose="02020603050405020304" pitchFamily="18" charset="0"/>
              </a:rPr>
              <a:t>rTack</a:t>
            </a:r>
            <a:r>
              <a:rPr lang="en-US" altLang="en-US" sz="750" dirty="0" smtClean="0">
                <a:solidFill>
                  <a:srgbClr val="FF0000"/>
                </a:solidFill>
                <a:latin typeface="Calibri" panose="020F0502020204030204" pitchFamily="34" charset="0"/>
                <a:cs typeface="Times New Roman" panose="02020603050405020304" pitchFamily="18" charset="0"/>
              </a:rPr>
              <a:t> ID&gt;-&lt;Task ID/</a:t>
            </a:r>
            <a:r>
              <a:rPr lang="en-US" altLang="en-US" sz="750" dirty="0" err="1" smtClean="0">
                <a:solidFill>
                  <a:srgbClr val="FF0000"/>
                </a:solidFill>
                <a:latin typeface="Calibri" panose="020F0502020204030204" pitchFamily="34" charset="0"/>
                <a:cs typeface="Times New Roman" panose="02020603050405020304" pitchFamily="18" charset="0"/>
              </a:rPr>
              <a:t>defectID</a:t>
            </a:r>
            <a:r>
              <a:rPr lang="en-US" altLang="en-US" sz="750" dirty="0" smtClean="0">
                <a:solidFill>
                  <a:srgbClr val="FF0000"/>
                </a:solidFill>
                <a:latin typeface="Calibri" panose="020F0502020204030204" pitchFamily="34" charset="0"/>
                <a:cs typeface="Times New Roman" panose="02020603050405020304" pitchFamily="18" charset="0"/>
              </a:rPr>
              <a:t>&gt;</a:t>
            </a:r>
            <a:endParaRPr lang="en-US" altLang="en-US" sz="1350" dirty="0">
              <a:solidFill>
                <a:srgbClr val="FF0000"/>
              </a:solidFill>
              <a:latin typeface="Arial" panose="020B0604020202020204" pitchFamily="34" charset="0"/>
            </a:endParaRPr>
          </a:p>
        </p:txBody>
      </p:sp>
      <p:sp>
        <p:nvSpPr>
          <p:cNvPr id="173"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4564786" y="2787204"/>
            <a:ext cx="1427723" cy="185822"/>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smtClean="0">
                <a:solidFill>
                  <a:srgbClr val="FF0000"/>
                </a:solidFill>
                <a:latin typeface="Calibri" panose="020F0502020204030204" pitchFamily="34" charset="0"/>
                <a:cs typeface="Times New Roman" panose="02020603050405020304" pitchFamily="18" charset="0"/>
              </a:rPr>
              <a:t>dev</a:t>
            </a:r>
            <a:r>
              <a:rPr lang="en-US" altLang="en-US" sz="750" dirty="0" smtClean="0">
                <a:solidFill>
                  <a:srgbClr val="FF0000"/>
                </a:solidFill>
                <a:latin typeface="Calibri" panose="020F0502020204030204" pitchFamily="34" charset="0"/>
                <a:cs typeface="Times New Roman" panose="02020603050405020304" pitchFamily="18" charset="0"/>
              </a:rPr>
              <a:t>-merge-&lt;</a:t>
            </a:r>
            <a:r>
              <a:rPr lang="en-US" altLang="en-US" sz="750" dirty="0" err="1" smtClean="0">
                <a:solidFill>
                  <a:srgbClr val="FF0000"/>
                </a:solidFill>
                <a:latin typeface="Calibri" panose="020F0502020204030204" pitchFamily="34" charset="0"/>
                <a:cs typeface="Times New Roman" panose="02020603050405020304" pitchFamily="18" charset="0"/>
              </a:rPr>
              <a:t>Featue</a:t>
            </a:r>
            <a:r>
              <a:rPr lang="en-US" altLang="en-US" sz="750" dirty="0" smtClean="0">
                <a:solidFill>
                  <a:srgbClr val="FF0000"/>
                </a:solidFill>
                <a:latin typeface="Calibri" panose="020F0502020204030204" pitchFamily="34" charset="0"/>
                <a:cs typeface="Times New Roman" panose="02020603050405020304" pitchFamily="18" charset="0"/>
              </a:rPr>
              <a:t> </a:t>
            </a:r>
            <a:r>
              <a:rPr lang="en-US" altLang="en-US" sz="750" dirty="0" err="1" smtClean="0">
                <a:solidFill>
                  <a:srgbClr val="FF0000"/>
                </a:solidFill>
                <a:latin typeface="Calibri" panose="020F0502020204030204" pitchFamily="34" charset="0"/>
                <a:cs typeface="Times New Roman" panose="02020603050405020304" pitchFamily="18" charset="0"/>
              </a:rPr>
              <a:t>rTack</a:t>
            </a:r>
            <a:r>
              <a:rPr lang="en-US" altLang="en-US" sz="750" dirty="0" smtClean="0">
                <a:solidFill>
                  <a:srgbClr val="FF0000"/>
                </a:solidFill>
                <a:latin typeface="Calibri" panose="020F0502020204030204" pitchFamily="34" charset="0"/>
                <a:cs typeface="Times New Roman" panose="02020603050405020304" pitchFamily="18" charset="0"/>
              </a:rPr>
              <a:t> ID&gt;</a:t>
            </a:r>
            <a:endParaRPr lang="en-US" altLang="en-US" sz="1350" dirty="0">
              <a:solidFill>
                <a:srgbClr val="FF0000"/>
              </a:solidFill>
              <a:latin typeface="Arial" panose="020B0604020202020204" pitchFamily="34" charset="0"/>
            </a:endParaRPr>
          </a:p>
        </p:txBody>
      </p:sp>
      <p:sp>
        <p:nvSpPr>
          <p:cNvPr id="174"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2699791" y="4259995"/>
            <a:ext cx="2405031" cy="184184"/>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smtClean="0">
                <a:solidFill>
                  <a:srgbClr val="FF0000"/>
                </a:solidFill>
                <a:latin typeface="Calibri" panose="020F0502020204030204" pitchFamily="34" charset="0"/>
                <a:cs typeface="Times New Roman" panose="02020603050405020304" pitchFamily="18" charset="0"/>
              </a:rPr>
              <a:t>ut-tms-l3fix / ut-wms-l3fix / ut-rnb-l3fix / ut-ipo-l3fix</a:t>
            </a:r>
            <a:endParaRPr lang="en-US" altLang="en-US" sz="1350" dirty="0">
              <a:solidFill>
                <a:srgbClr val="FF0000"/>
              </a:solidFill>
              <a:latin typeface="Arial" panose="020B0604020202020204" pitchFamily="34" charset="0"/>
            </a:endParaRPr>
          </a:p>
        </p:txBody>
      </p:sp>
      <p:sp>
        <p:nvSpPr>
          <p:cNvPr id="17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2699792" y="498007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smtClean="0">
                <a:solidFill>
                  <a:srgbClr val="FF0000"/>
                </a:solidFill>
                <a:latin typeface="Calibri" panose="020F0502020204030204" pitchFamily="34" charset="0"/>
                <a:cs typeface="Times New Roman" panose="02020603050405020304" pitchFamily="18" charset="0"/>
              </a:rPr>
              <a:t>dev</a:t>
            </a:r>
            <a:r>
              <a:rPr lang="en-US" altLang="en-US" sz="750" dirty="0" smtClean="0">
                <a:solidFill>
                  <a:srgbClr val="FF0000"/>
                </a:solidFill>
                <a:latin typeface="Calibri" panose="020F0502020204030204" pitchFamily="34" charset="0"/>
                <a:cs typeface="Times New Roman" panose="02020603050405020304" pitchFamily="18" charset="0"/>
              </a:rPr>
              <a:t>-&lt;defect </a:t>
            </a:r>
            <a:r>
              <a:rPr lang="en-US" altLang="en-US" sz="750" dirty="0" err="1" smtClean="0">
                <a:solidFill>
                  <a:srgbClr val="FF0000"/>
                </a:solidFill>
                <a:latin typeface="Calibri" panose="020F0502020204030204" pitchFamily="34" charset="0"/>
                <a:cs typeface="Times New Roman" panose="02020603050405020304" pitchFamily="18" charset="0"/>
              </a:rPr>
              <a:t>rTrackID</a:t>
            </a:r>
            <a:r>
              <a:rPr lang="en-US" altLang="en-US" sz="750" dirty="0" smtClean="0">
                <a:solidFill>
                  <a:srgbClr val="FF0000"/>
                </a:solidFill>
                <a:latin typeface="Calibri" panose="020F0502020204030204" pitchFamily="34" charset="0"/>
                <a:cs typeface="Times New Roman" panose="02020603050405020304" pitchFamily="18" charset="0"/>
              </a:rPr>
              <a:t>&gt;</a:t>
            </a:r>
            <a:endParaRPr lang="en-US" altLang="en-US" sz="1350" dirty="0">
              <a:solidFill>
                <a:srgbClr val="FF0000"/>
              </a:solidFill>
              <a:latin typeface="Arial" panose="020B0604020202020204" pitchFamily="34" charset="0"/>
            </a:endParaRPr>
          </a:p>
        </p:txBody>
      </p:sp>
      <p:sp>
        <p:nvSpPr>
          <p:cNvPr id="19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1907704" y="1059582"/>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smtClean="0">
                <a:solidFill>
                  <a:srgbClr val="FF0000"/>
                </a:solidFill>
                <a:latin typeface="Calibri" panose="020F0502020204030204" pitchFamily="34" charset="0"/>
                <a:cs typeface="Times New Roman" panose="02020603050405020304" pitchFamily="18" charset="0"/>
              </a:rPr>
              <a:t>enh-dev</a:t>
            </a:r>
            <a:endParaRPr lang="en-US" altLang="en-US" sz="1350" dirty="0">
              <a:solidFill>
                <a:srgbClr val="FF0000"/>
              </a:solidFill>
              <a:latin typeface="Arial" panose="020B0604020202020204" pitchFamily="34" charset="0"/>
            </a:endParaRPr>
          </a:p>
        </p:txBody>
      </p:sp>
      <p:sp>
        <p:nvSpPr>
          <p:cNvPr id="211"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1763688" y="29955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smtClean="0">
                <a:solidFill>
                  <a:srgbClr val="FF0000"/>
                </a:solidFill>
                <a:latin typeface="Calibri" panose="020F0502020204030204" pitchFamily="34" charset="0"/>
                <a:cs typeface="Times New Roman" panose="02020603050405020304" pitchFamily="18" charset="0"/>
              </a:rPr>
              <a:t>master</a:t>
            </a:r>
            <a:endParaRPr lang="en-US" altLang="en-US" sz="1350" dirty="0">
              <a:solidFill>
                <a:srgbClr val="FF0000"/>
              </a:solidFill>
              <a:latin typeface="Arial" panose="020B0604020202020204" pitchFamily="34" charset="0"/>
            </a:endParaRPr>
          </a:p>
        </p:txBody>
      </p:sp>
      <p:sp>
        <p:nvSpPr>
          <p:cNvPr id="216"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7459588" y="227547"/>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smtClean="0">
                <a:solidFill>
                  <a:srgbClr val="FF0000"/>
                </a:solidFill>
                <a:latin typeface="Calibri" panose="020F0502020204030204" pitchFamily="34" charset="0"/>
                <a:cs typeface="Times New Roman" panose="02020603050405020304" pitchFamily="18" charset="0"/>
              </a:rPr>
              <a:t>V3.18x-Controlled</a:t>
            </a:r>
            <a:endParaRPr lang="en-US" altLang="en-US" sz="1350" dirty="0">
              <a:solidFill>
                <a:srgbClr val="FF0000"/>
              </a:solidFill>
              <a:latin typeface="Arial" panose="020B0604020202020204" pitchFamily="34" charset="0"/>
            </a:endParaRPr>
          </a:p>
        </p:txBody>
      </p:sp>
      <p:sp>
        <p:nvSpPr>
          <p:cNvPr id="21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3997432" y="4751876"/>
            <a:ext cx="1504526" cy="160799"/>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a:solidFill>
                  <a:srgbClr val="FF0000"/>
                </a:solidFill>
                <a:latin typeface="Calibri" panose="020F0502020204030204" pitchFamily="34" charset="0"/>
                <a:cs typeface="Times New Roman" panose="02020603050405020304" pitchFamily="18" charset="0"/>
              </a:rPr>
              <a:t>d</a:t>
            </a:r>
            <a:r>
              <a:rPr lang="en-US" altLang="en-US" sz="750" dirty="0" err="1" smtClean="0">
                <a:solidFill>
                  <a:srgbClr val="FF0000"/>
                </a:solidFill>
                <a:latin typeface="Calibri" panose="020F0502020204030204" pitchFamily="34" charset="0"/>
                <a:cs typeface="Times New Roman" panose="02020603050405020304" pitchFamily="18" charset="0"/>
              </a:rPr>
              <a:t>ev</a:t>
            </a:r>
            <a:r>
              <a:rPr lang="en-US" altLang="en-US" sz="750" dirty="0" smtClean="0">
                <a:solidFill>
                  <a:srgbClr val="FF0000"/>
                </a:solidFill>
                <a:latin typeface="Calibri" panose="020F0502020204030204" pitchFamily="34" charset="0"/>
                <a:cs typeface="Times New Roman" panose="02020603050405020304" pitchFamily="18" charset="0"/>
              </a:rPr>
              <a:t>-merge-</a:t>
            </a:r>
            <a:r>
              <a:rPr lang="en-US" altLang="en-US" sz="750" dirty="0" smtClean="0">
                <a:solidFill>
                  <a:srgbClr val="FF0000"/>
                </a:solidFill>
                <a:latin typeface="Calibri" panose="020F0502020204030204" pitchFamily="34" charset="0"/>
                <a:cs typeface="Times New Roman" panose="02020603050405020304" pitchFamily="18" charset="0"/>
              </a:rPr>
              <a:t>-xxx-l3-fix</a:t>
            </a:r>
            <a:endParaRPr lang="en-US" altLang="en-US" sz="1350" dirty="0">
              <a:solidFill>
                <a:srgbClr val="FF0000"/>
              </a:solidFill>
              <a:latin typeface="Arial" panose="020B0604020202020204" pitchFamily="34" charset="0"/>
            </a:endParaRPr>
          </a:p>
        </p:txBody>
      </p:sp>
      <p:sp>
        <p:nvSpPr>
          <p:cNvPr id="245"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5870141" y="2820245"/>
            <a:ext cx="1407704" cy="184679"/>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err="1">
                <a:solidFill>
                  <a:srgbClr val="FF0000"/>
                </a:solidFill>
                <a:latin typeface="Calibri" panose="020F0502020204030204" pitchFamily="34" charset="0"/>
                <a:cs typeface="Times New Roman" panose="02020603050405020304" pitchFamily="18" charset="0"/>
              </a:rPr>
              <a:t>d</a:t>
            </a:r>
            <a:r>
              <a:rPr lang="en-US" altLang="en-US" sz="750" dirty="0" err="1" smtClean="0">
                <a:solidFill>
                  <a:srgbClr val="FF0000"/>
                </a:solidFill>
                <a:latin typeface="Calibri" panose="020F0502020204030204" pitchFamily="34" charset="0"/>
                <a:cs typeface="Times New Roman" panose="02020603050405020304" pitchFamily="18" charset="0"/>
              </a:rPr>
              <a:t>ev</a:t>
            </a:r>
            <a:r>
              <a:rPr lang="en-US" altLang="en-US" sz="750" dirty="0" smtClean="0">
                <a:solidFill>
                  <a:srgbClr val="FF0000"/>
                </a:solidFill>
                <a:latin typeface="Calibri" panose="020F0502020204030204" pitchFamily="34" charset="0"/>
                <a:cs typeface="Times New Roman" panose="02020603050405020304" pitchFamily="18" charset="0"/>
              </a:rPr>
              <a:t>-merge-</a:t>
            </a:r>
            <a:r>
              <a:rPr lang="en-US" altLang="en-US" sz="750" dirty="0" smtClean="0">
                <a:solidFill>
                  <a:srgbClr val="FF0000"/>
                </a:solidFill>
                <a:latin typeface="Calibri" panose="020F0502020204030204" pitchFamily="34" charset="0"/>
                <a:cs typeface="Times New Roman" panose="02020603050405020304" pitchFamily="18" charset="0"/>
              </a:rPr>
              <a:t>-&lt;</a:t>
            </a:r>
            <a:r>
              <a:rPr lang="en-US" altLang="en-US" sz="750" dirty="0" err="1" smtClean="0">
                <a:solidFill>
                  <a:srgbClr val="FF0000"/>
                </a:solidFill>
                <a:latin typeface="Calibri" panose="020F0502020204030204" pitchFamily="34" charset="0"/>
                <a:cs typeface="Times New Roman" panose="02020603050405020304" pitchFamily="18" charset="0"/>
              </a:rPr>
              <a:t>Featue</a:t>
            </a:r>
            <a:r>
              <a:rPr lang="en-US" altLang="en-US" sz="750" dirty="0" smtClean="0">
                <a:solidFill>
                  <a:srgbClr val="FF0000"/>
                </a:solidFill>
                <a:latin typeface="Calibri" panose="020F0502020204030204" pitchFamily="34" charset="0"/>
                <a:cs typeface="Times New Roman" panose="02020603050405020304" pitchFamily="18" charset="0"/>
              </a:rPr>
              <a:t> </a:t>
            </a:r>
            <a:r>
              <a:rPr lang="en-US" altLang="en-US" sz="750" dirty="0" err="1" smtClean="0">
                <a:solidFill>
                  <a:srgbClr val="FF0000"/>
                </a:solidFill>
                <a:latin typeface="Calibri" panose="020F0502020204030204" pitchFamily="34" charset="0"/>
                <a:cs typeface="Times New Roman" panose="02020603050405020304" pitchFamily="18" charset="0"/>
              </a:rPr>
              <a:t>rTack</a:t>
            </a:r>
            <a:r>
              <a:rPr lang="en-US" altLang="en-US" sz="750" dirty="0" smtClean="0">
                <a:solidFill>
                  <a:srgbClr val="FF0000"/>
                </a:solidFill>
                <a:latin typeface="Calibri" panose="020F0502020204030204" pitchFamily="34" charset="0"/>
                <a:cs typeface="Times New Roman" panose="02020603050405020304" pitchFamily="18" charset="0"/>
              </a:rPr>
              <a:t> ID&gt;</a:t>
            </a:r>
            <a:endParaRPr lang="en-US" altLang="en-US" sz="1350" dirty="0">
              <a:solidFill>
                <a:srgbClr val="FF0000"/>
              </a:solidFill>
              <a:latin typeface="Arial" panose="020B0604020202020204" pitchFamily="34" charset="0"/>
            </a:endParaRPr>
          </a:p>
        </p:txBody>
      </p:sp>
      <p:cxnSp>
        <p:nvCxnSpPr>
          <p:cNvPr id="246" name="Straight Arrow Connector 245">
            <a:extLst>
              <a:ext uri="{FF2B5EF4-FFF2-40B4-BE49-F238E27FC236}">
                <a16:creationId xmlns:a16="http://schemas.microsoft.com/office/drawing/2014/main" xmlns="" id="{618393C1-E2BC-42EE-A009-031F8DAF86A6}"/>
              </a:ext>
            </a:extLst>
          </p:cNvPr>
          <p:cNvCxnSpPr/>
          <p:nvPr/>
        </p:nvCxnSpPr>
        <p:spPr>
          <a:xfrm flipH="1" flipV="1">
            <a:off x="2981227" y="4553425"/>
            <a:ext cx="11851" cy="394590"/>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cxnSp>
        <p:nvCxnSpPr>
          <p:cNvPr id="250" name="Straight Arrow Connector 249">
            <a:extLst>
              <a:ext uri="{FF2B5EF4-FFF2-40B4-BE49-F238E27FC236}">
                <a16:creationId xmlns:a16="http://schemas.microsoft.com/office/drawing/2014/main" xmlns="" id="{618393C1-E2BC-42EE-A009-031F8DAF86A6}"/>
              </a:ext>
            </a:extLst>
          </p:cNvPr>
          <p:cNvCxnSpPr/>
          <p:nvPr/>
        </p:nvCxnSpPr>
        <p:spPr>
          <a:xfrm flipH="1" flipV="1">
            <a:off x="4033728" y="37559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51" name="Isosceles Triangle 250"/>
          <p:cNvSpPr/>
          <p:nvPr/>
        </p:nvSpPr>
        <p:spPr>
          <a:xfrm>
            <a:off x="3059832" y="4876006"/>
            <a:ext cx="81189" cy="109646"/>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253" name="Straight Arrow Connector 252">
            <a:extLst>
              <a:ext uri="{FF2B5EF4-FFF2-40B4-BE49-F238E27FC236}">
                <a16:creationId xmlns:a16="http://schemas.microsoft.com/office/drawing/2014/main" xmlns="" id="{618393C1-E2BC-42EE-A009-031F8DAF86A6}"/>
              </a:ext>
            </a:extLst>
          </p:cNvPr>
          <p:cNvCxnSpPr>
            <a:cxnSpLocks/>
          </p:cNvCxnSpPr>
          <p:nvPr/>
        </p:nvCxnSpPr>
        <p:spPr>
          <a:xfrm flipH="1" flipV="1">
            <a:off x="4342338" y="1291022"/>
            <a:ext cx="20394" cy="3512976"/>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54" name="Isosceles Triangle 253"/>
          <p:cNvSpPr/>
          <p:nvPr/>
        </p:nvSpPr>
        <p:spPr>
          <a:xfrm>
            <a:off x="4445315" y="468745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255" name="Straight Arrow Connector 254">
            <a:extLst>
              <a:ext uri="{FF2B5EF4-FFF2-40B4-BE49-F238E27FC236}">
                <a16:creationId xmlns:a16="http://schemas.microsoft.com/office/drawing/2014/main" xmlns="" id="{618393C1-E2BC-42EE-A009-031F8DAF86A6}"/>
              </a:ext>
            </a:extLst>
          </p:cNvPr>
          <p:cNvCxnSpPr>
            <a:cxnSpLocks/>
          </p:cNvCxnSpPr>
          <p:nvPr/>
        </p:nvCxnSpPr>
        <p:spPr>
          <a:xfrm flipH="1" flipV="1">
            <a:off x="4572000" y="4593984"/>
            <a:ext cx="53600" cy="208034"/>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56" name="Oval 255">
            <a:extLst>
              <a:ext uri="{FF2B5EF4-FFF2-40B4-BE49-F238E27FC236}">
                <a16:creationId xmlns:a16="http://schemas.microsoft.com/office/drawing/2014/main" xmlns="" id="{C08586E4-8281-4DE2-9C68-1256A24D4B24}"/>
              </a:ext>
            </a:extLst>
          </p:cNvPr>
          <p:cNvSpPr/>
          <p:nvPr/>
        </p:nvSpPr>
        <p:spPr>
          <a:xfrm>
            <a:off x="4539065" y="4470075"/>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7" name="Connector: Elbow 126">
            <a:extLst>
              <a:ext uri="{FF2B5EF4-FFF2-40B4-BE49-F238E27FC236}">
                <a16:creationId xmlns:a16="http://schemas.microsoft.com/office/drawing/2014/main" xmlns="" id="{43175C7F-902F-4F6C-BB6D-6A866CBF04AE}"/>
              </a:ext>
            </a:extLst>
          </p:cNvPr>
          <p:cNvCxnSpPr>
            <a:cxnSpLocks/>
          </p:cNvCxnSpPr>
          <p:nvPr/>
        </p:nvCxnSpPr>
        <p:spPr>
          <a:xfrm>
            <a:off x="5940152" y="2499742"/>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594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747963" y="1941665"/>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a:off x="1574762" y="605257"/>
            <a:ext cx="5652000" cy="714619"/>
          </a:xfrm>
          <a:prstGeom prst="bentConnector3">
            <a:avLst>
              <a:gd name="adj1" fmla="val 218"/>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xmlns="" id="{0905FBEC-9FA3-418F-A2ED-5F394FF55B31}"/>
              </a:ext>
            </a:extLst>
          </p:cNvPr>
          <p:cNvCxnSpPr>
            <a:cxnSpLocks/>
            <a:stCxn id="97" idx="6"/>
          </p:cNvCxnSpPr>
          <p:nvPr/>
        </p:nvCxnSpPr>
        <p:spPr>
          <a:xfrm flipV="1">
            <a:off x="974854" y="582515"/>
            <a:ext cx="7156303" cy="8536"/>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18006" y="401205"/>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66" name="Text Placeholder 3">
            <a:extLst>
              <a:ext uri="{FF2B5EF4-FFF2-40B4-BE49-F238E27FC236}">
                <a16:creationId xmlns:a16="http://schemas.microsoft.com/office/drawing/2014/main" xmlns="" id="{24A2265E-A9A8-40F7-A562-0270F2D81DB3}"/>
              </a:ext>
            </a:extLst>
          </p:cNvPr>
          <p:cNvSpPr txBox="1">
            <a:spLocks/>
          </p:cNvSpPr>
          <p:nvPr/>
        </p:nvSpPr>
        <p:spPr>
          <a:xfrm>
            <a:off x="198884" y="-43959"/>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eaLnBrk="0" fontAlgn="base" hangingPunct="0">
              <a:spcBef>
                <a:spcPct val="0"/>
              </a:spcBef>
              <a:spcAft>
                <a:spcPct val="0"/>
              </a:spcAft>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 – Statutory GIT Flow</a:t>
            </a: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7559684" y="4237254"/>
            <a:ext cx="1342898" cy="1"/>
          </a:xfrm>
          <a:prstGeom prst="curvedConnector3">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7682909" y="4006638"/>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Statutory  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6989619" y="1739715"/>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a:t>
            </a:r>
            <a:endParaRPr lang="en-US" altLang="en-US" sz="1350" dirty="0">
              <a:latin typeface="Arial" panose="020B0604020202020204" pitchFamily="34" charset="0"/>
            </a:endParaRPr>
          </a:p>
        </p:txBody>
      </p:sp>
      <p:sp>
        <p:nvSpPr>
          <p:cNvPr id="97" name="Oval 96">
            <a:extLst>
              <a:ext uri="{FF2B5EF4-FFF2-40B4-BE49-F238E27FC236}">
                <a16:creationId xmlns:a16="http://schemas.microsoft.com/office/drawing/2014/main" xmlns="" id="{B2A93022-3843-4412-8362-244A36DBAC70}"/>
              </a:ext>
            </a:extLst>
          </p:cNvPr>
          <p:cNvSpPr/>
          <p:nvPr/>
        </p:nvSpPr>
        <p:spPr>
          <a:xfrm>
            <a:off x="790890" y="508574"/>
            <a:ext cx="183964" cy="16495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9444" y="3531467"/>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212908" y="351275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113092" y="4561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113092" y="456158"/>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7028591" y="4393870"/>
            <a:ext cx="1909763" cy="13938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Developer  Branch</a:t>
            </a: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7607482" y="4625213"/>
            <a:ext cx="134498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9" name="Oval 168">
            <a:extLst>
              <a:ext uri="{FF2B5EF4-FFF2-40B4-BE49-F238E27FC236}">
                <a16:creationId xmlns:a16="http://schemas.microsoft.com/office/drawing/2014/main" xmlns="" id="{C08586E4-8281-4DE2-9C68-1256A24D4B24}"/>
              </a:ext>
            </a:extLst>
          </p:cNvPr>
          <p:cNvSpPr/>
          <p:nvPr/>
        </p:nvSpPr>
        <p:spPr>
          <a:xfrm>
            <a:off x="69444" y="3712002"/>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212908" y="3675005"/>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Developer Raises Merge request</a:t>
            </a:r>
            <a:endParaRPr lang="en-US" altLang="en-US" sz="1350" dirty="0">
              <a:latin typeface="Arial" panose="020B0604020202020204" pitchFamily="34" charset="0"/>
            </a:endParaRPr>
          </a:p>
        </p:txBody>
      </p:sp>
      <p:cxnSp>
        <p:nvCxnSpPr>
          <p:cNvPr id="4" name="Connector: Elbow 3">
            <a:extLst>
              <a:ext uri="{FF2B5EF4-FFF2-40B4-BE49-F238E27FC236}">
                <a16:creationId xmlns:a16="http://schemas.microsoft.com/office/drawing/2014/main" xmlns="" id="{632D7D83-1949-4F06-95F2-75CE1E6AFB0F}"/>
              </a:ext>
            </a:extLst>
          </p:cNvPr>
          <p:cNvCxnSpPr/>
          <p:nvPr/>
        </p:nvCxnSpPr>
        <p:spPr>
          <a:xfrm>
            <a:off x="1979712" y="1319712"/>
            <a:ext cx="4536000" cy="1180030"/>
          </a:xfrm>
          <a:prstGeom prst="bentConnector3">
            <a:avLst>
              <a:gd name="adj1" fmla="val -1129"/>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9" name="Connector: Elbow 8">
            <a:extLst>
              <a:ext uri="{FF2B5EF4-FFF2-40B4-BE49-F238E27FC236}">
                <a16:creationId xmlns:a16="http://schemas.microsoft.com/office/drawing/2014/main" xmlns="" id="{1FECA81B-551B-4C36-B2FD-8FB49BDB421C}"/>
              </a:ext>
            </a:extLst>
          </p:cNvPr>
          <p:cNvCxnSpPr>
            <a:cxnSpLocks/>
          </p:cNvCxnSpPr>
          <p:nvPr/>
        </p:nvCxnSpPr>
        <p:spPr>
          <a:xfrm>
            <a:off x="2273826" y="2535033"/>
            <a:ext cx="2052000" cy="864097"/>
          </a:xfrm>
          <a:prstGeom prst="bentConnector3">
            <a:avLst>
              <a:gd name="adj1" fmla="val -1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Elbow 68">
            <a:extLst>
              <a:ext uri="{FF2B5EF4-FFF2-40B4-BE49-F238E27FC236}">
                <a16:creationId xmlns:a16="http://schemas.microsoft.com/office/drawing/2014/main" xmlns="" id="{3D33D916-7C9F-4089-99A9-73F62D52308D}"/>
              </a:ext>
            </a:extLst>
          </p:cNvPr>
          <p:cNvCxnSpPr>
            <a:cxnSpLocks/>
          </p:cNvCxnSpPr>
          <p:nvPr/>
        </p:nvCxnSpPr>
        <p:spPr>
          <a:xfrm>
            <a:off x="3096184" y="2574685"/>
            <a:ext cx="3132000"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xmlns="" id="{618393C1-E2BC-42EE-A009-031F8DAF86A6}"/>
              </a:ext>
            </a:extLst>
          </p:cNvPr>
          <p:cNvCxnSpPr/>
          <p:nvPr/>
        </p:nvCxnSpPr>
        <p:spPr>
          <a:xfrm flipV="1">
            <a:off x="2843808" y="2499742"/>
            <a:ext cx="0" cy="89938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xmlns="" id="{1A55E961-638F-410E-94CD-D7C94908AB9C}"/>
              </a:ext>
            </a:extLst>
          </p:cNvPr>
          <p:cNvSpPr/>
          <p:nvPr/>
        </p:nvSpPr>
        <p:spPr>
          <a:xfrm>
            <a:off x="2771800" y="2427734"/>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Arrow Connector 80">
            <a:extLst>
              <a:ext uri="{FF2B5EF4-FFF2-40B4-BE49-F238E27FC236}">
                <a16:creationId xmlns:a16="http://schemas.microsoft.com/office/drawing/2014/main" xmlns="" id="{F08EEED6-24A6-4D9D-9C5B-3C54734207FC}"/>
              </a:ext>
            </a:extLst>
          </p:cNvPr>
          <p:cNvCxnSpPr/>
          <p:nvPr/>
        </p:nvCxnSpPr>
        <p:spPr>
          <a:xfrm flipV="1">
            <a:off x="3779912" y="2535838"/>
            <a:ext cx="0" cy="828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xmlns="" id="{AE9A0A98-0B97-4AC1-A084-CC889E42118C}"/>
              </a:ext>
            </a:extLst>
          </p:cNvPr>
          <p:cNvSpPr/>
          <p:nvPr/>
        </p:nvSpPr>
        <p:spPr>
          <a:xfrm>
            <a:off x="3707904" y="2427734"/>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Arrow Connector 82">
            <a:extLst>
              <a:ext uri="{FF2B5EF4-FFF2-40B4-BE49-F238E27FC236}">
                <a16:creationId xmlns:a16="http://schemas.microsoft.com/office/drawing/2014/main" xmlns="" id="{62C2588A-9114-4191-ADB6-88B58F47C047}"/>
              </a:ext>
            </a:extLst>
          </p:cNvPr>
          <p:cNvCxnSpPr>
            <a:cxnSpLocks/>
          </p:cNvCxnSpPr>
          <p:nvPr/>
        </p:nvCxnSpPr>
        <p:spPr>
          <a:xfrm flipH="1" flipV="1">
            <a:off x="4211960" y="2499742"/>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xmlns="" id="{9D4864DC-2002-4BB2-89AF-457A99454638}"/>
              </a:ext>
            </a:extLst>
          </p:cNvPr>
          <p:cNvCxnSpPr>
            <a:cxnSpLocks/>
          </p:cNvCxnSpPr>
          <p:nvPr/>
        </p:nvCxnSpPr>
        <p:spPr>
          <a:xfrm flipH="1" flipV="1">
            <a:off x="3347864" y="2535814"/>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xmlns="" id="{5567B317-EDDF-4825-ABBF-1EA16597938D}"/>
              </a:ext>
            </a:extLst>
          </p:cNvPr>
          <p:cNvSpPr/>
          <p:nvPr/>
        </p:nvSpPr>
        <p:spPr>
          <a:xfrm>
            <a:off x="3314929" y="243811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xmlns="" id="{E6541082-3F89-4CFC-8B15-33752DA9D2DC}"/>
              </a:ext>
            </a:extLst>
          </p:cNvPr>
          <p:cNvSpPr/>
          <p:nvPr/>
        </p:nvSpPr>
        <p:spPr>
          <a:xfrm>
            <a:off x="4139952" y="2427734"/>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xmlns="" id="{A0396AB4-FCC5-4216-AD47-3B90F3C5C15A}"/>
              </a:ext>
            </a:extLst>
          </p:cNvPr>
          <p:cNvSpPr/>
          <p:nvPr/>
        </p:nvSpPr>
        <p:spPr>
          <a:xfrm>
            <a:off x="2987824" y="2453851"/>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xmlns="" id="{282FE442-811E-4403-A771-40B96CE4AF73}"/>
              </a:ext>
            </a:extLst>
          </p:cNvPr>
          <p:cNvSpPr/>
          <p:nvPr/>
        </p:nvSpPr>
        <p:spPr>
          <a:xfrm>
            <a:off x="69444" y="389113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 Box 60">
            <a:extLst>
              <a:ext uri="{FF2B5EF4-FFF2-40B4-BE49-F238E27FC236}">
                <a16:creationId xmlns:a16="http://schemas.microsoft.com/office/drawing/2014/main" xmlns="" id="{72818B0A-0F0F-4D47-BBDA-5D0E3910FB0E}"/>
              </a:ext>
            </a:extLst>
          </p:cNvPr>
          <p:cNvSpPr txBox="1">
            <a:spLocks noChangeArrowheads="1"/>
          </p:cNvSpPr>
          <p:nvPr/>
        </p:nvSpPr>
        <p:spPr bwMode="auto">
          <a:xfrm>
            <a:off x="212907" y="3863517"/>
            <a:ext cx="2016777" cy="18222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Merge Request Approved  after  Code review</a:t>
            </a:r>
            <a:endParaRPr lang="en-US" altLang="en-US" sz="1350" dirty="0">
              <a:latin typeface="Arial" panose="020B0604020202020204" pitchFamily="34" charset="0"/>
            </a:endParaRPr>
          </a:p>
        </p:txBody>
      </p:sp>
      <p:sp>
        <p:nvSpPr>
          <p:cNvPr id="36" name="Oval 35">
            <a:extLst>
              <a:ext uri="{FF2B5EF4-FFF2-40B4-BE49-F238E27FC236}">
                <a16:creationId xmlns:a16="http://schemas.microsoft.com/office/drawing/2014/main" xmlns="" id="{2002F6A6-1D91-4615-9D8A-F1825D25EE3A}"/>
              </a:ext>
            </a:extLst>
          </p:cNvPr>
          <p:cNvSpPr/>
          <p:nvPr/>
        </p:nvSpPr>
        <p:spPr>
          <a:xfrm>
            <a:off x="302689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xmlns="" id="{410188E1-EC18-4577-9212-8716C31F68F4}"/>
              </a:ext>
            </a:extLst>
          </p:cNvPr>
          <p:cNvSpPr/>
          <p:nvPr/>
        </p:nvSpPr>
        <p:spPr>
          <a:xfrm>
            <a:off x="69444" y="4050584"/>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 Box 60">
            <a:extLst>
              <a:ext uri="{FF2B5EF4-FFF2-40B4-BE49-F238E27FC236}">
                <a16:creationId xmlns:a16="http://schemas.microsoft.com/office/drawing/2014/main" xmlns="" id="{95305881-A4F7-486A-B7EA-998330DF61E3}"/>
              </a:ext>
            </a:extLst>
          </p:cNvPr>
          <p:cNvSpPr txBox="1">
            <a:spLocks noChangeArrowheads="1"/>
          </p:cNvSpPr>
          <p:nvPr/>
        </p:nvSpPr>
        <p:spPr bwMode="auto">
          <a:xfrm>
            <a:off x="212908" y="4009029"/>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environment deployed</a:t>
            </a:r>
            <a:endParaRPr lang="en-US" altLang="en-US" sz="1350" dirty="0">
              <a:latin typeface="Arial" panose="020B0604020202020204" pitchFamily="34" charset="0"/>
            </a:endParaRPr>
          </a:p>
        </p:txBody>
      </p:sp>
      <p:sp>
        <p:nvSpPr>
          <p:cNvPr id="109" name="Oval 108">
            <a:extLst>
              <a:ext uri="{FF2B5EF4-FFF2-40B4-BE49-F238E27FC236}">
                <a16:creationId xmlns:a16="http://schemas.microsoft.com/office/drawing/2014/main" xmlns="" id="{6F23CB96-E6E7-458E-A44A-D1242AB30130}"/>
              </a:ext>
            </a:extLst>
          </p:cNvPr>
          <p:cNvSpPr/>
          <p:nvPr/>
        </p:nvSpPr>
        <p:spPr>
          <a:xfrm>
            <a:off x="3491880"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xmlns="" id="{0E0A30C2-60E2-41A2-8E83-CBED31D5F9EB}"/>
              </a:ext>
            </a:extLst>
          </p:cNvPr>
          <p:cNvSpPr/>
          <p:nvPr/>
        </p:nvSpPr>
        <p:spPr>
          <a:xfrm>
            <a:off x="3530953"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xmlns="" id="{355035BF-E0ED-44CB-B969-22051559A008}"/>
              </a:ext>
            </a:extLst>
          </p:cNvPr>
          <p:cNvSpPr/>
          <p:nvPr/>
        </p:nvSpPr>
        <p:spPr>
          <a:xfrm>
            <a:off x="3923928"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xmlns="" id="{3FF70325-0648-40EA-BEA2-3ADFA88312A7}"/>
              </a:ext>
            </a:extLst>
          </p:cNvPr>
          <p:cNvSpPr/>
          <p:nvPr/>
        </p:nvSpPr>
        <p:spPr>
          <a:xfrm>
            <a:off x="3963001"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xmlns="" id="{E1778B5B-1F70-45B2-9639-8EEA22E46171}"/>
              </a:ext>
            </a:extLst>
          </p:cNvPr>
          <p:cNvSpPr/>
          <p:nvPr/>
        </p:nvSpPr>
        <p:spPr>
          <a:xfrm>
            <a:off x="4355976" y="2427734"/>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xmlns="" id="{2A3027FB-5160-4319-A5F5-92F30EF3FACC}"/>
              </a:ext>
            </a:extLst>
          </p:cNvPr>
          <p:cNvSpPr/>
          <p:nvPr/>
        </p:nvSpPr>
        <p:spPr>
          <a:xfrm>
            <a:off x="4395049"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xmlns="" id="{7797C963-402F-438F-AE91-F13642753A86}"/>
              </a:ext>
            </a:extLst>
          </p:cNvPr>
          <p:cNvSpPr/>
          <p:nvPr/>
        </p:nvSpPr>
        <p:spPr>
          <a:xfrm>
            <a:off x="5148064" y="2453851"/>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xmlns="" id="{0DEFA372-FB7F-4147-AE22-EFAAC9685837}"/>
              </a:ext>
            </a:extLst>
          </p:cNvPr>
          <p:cNvSpPr/>
          <p:nvPr/>
        </p:nvSpPr>
        <p:spPr>
          <a:xfrm>
            <a:off x="69444" y="4202984"/>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 Box 60">
            <a:extLst>
              <a:ext uri="{FF2B5EF4-FFF2-40B4-BE49-F238E27FC236}">
                <a16:creationId xmlns:a16="http://schemas.microsoft.com/office/drawing/2014/main" xmlns="" id="{6EF77183-D8E4-47AD-A8F9-07D6D1307E5B}"/>
              </a:ext>
            </a:extLst>
          </p:cNvPr>
          <p:cNvSpPr txBox="1">
            <a:spLocks noChangeArrowheads="1"/>
          </p:cNvSpPr>
          <p:nvPr/>
        </p:nvSpPr>
        <p:spPr bwMode="auto">
          <a:xfrm>
            <a:off x="212908" y="4161429"/>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Unit  Testing Completed</a:t>
            </a:r>
            <a:endParaRPr lang="en-US" altLang="en-US" sz="1350" dirty="0">
              <a:latin typeface="Arial" panose="020B0604020202020204" pitchFamily="34" charset="0"/>
            </a:endParaRPr>
          </a:p>
        </p:txBody>
      </p:sp>
      <p:cxnSp>
        <p:nvCxnSpPr>
          <p:cNvPr id="124" name="Connector: Elbow 123">
            <a:extLst>
              <a:ext uri="{FF2B5EF4-FFF2-40B4-BE49-F238E27FC236}">
                <a16:creationId xmlns:a16="http://schemas.microsoft.com/office/drawing/2014/main" xmlns="" id="{0B9A2BE2-FBE4-4C54-BC7A-E9B1A6497C96}"/>
              </a:ext>
            </a:extLst>
          </p:cNvPr>
          <p:cNvCxnSpPr>
            <a:cxnSpLocks/>
          </p:cNvCxnSpPr>
          <p:nvPr/>
        </p:nvCxnSpPr>
        <p:spPr>
          <a:xfrm>
            <a:off x="2411760" y="1324640"/>
            <a:ext cx="3564000" cy="2291938"/>
          </a:xfrm>
          <a:prstGeom prst="bentConnector3">
            <a:avLst>
              <a:gd name="adj1" fmla="val 476"/>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125" name="Connector: Elbow 124">
            <a:extLst>
              <a:ext uri="{FF2B5EF4-FFF2-40B4-BE49-F238E27FC236}">
                <a16:creationId xmlns:a16="http://schemas.microsoft.com/office/drawing/2014/main" xmlns="" id="{73FBBFD0-A4A2-4DBD-8B0C-DC9666049632}"/>
              </a:ext>
            </a:extLst>
          </p:cNvPr>
          <p:cNvCxnSpPr>
            <a:cxnSpLocks/>
          </p:cNvCxnSpPr>
          <p:nvPr/>
        </p:nvCxnSpPr>
        <p:spPr>
          <a:xfrm>
            <a:off x="2849891" y="3651869"/>
            <a:ext cx="1938135" cy="864097"/>
          </a:xfrm>
          <a:prstGeom prst="bentConnector3">
            <a:avLst>
              <a:gd name="adj1" fmla="val -1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Connector: Elbow 126">
            <a:extLst>
              <a:ext uri="{FF2B5EF4-FFF2-40B4-BE49-F238E27FC236}">
                <a16:creationId xmlns:a16="http://schemas.microsoft.com/office/drawing/2014/main" xmlns="" id="{43175C7F-902F-4F6C-BB6D-6A866CBF04AE}"/>
              </a:ext>
            </a:extLst>
          </p:cNvPr>
          <p:cNvCxnSpPr>
            <a:cxnSpLocks/>
          </p:cNvCxnSpPr>
          <p:nvPr/>
        </p:nvCxnSpPr>
        <p:spPr>
          <a:xfrm>
            <a:off x="3491880" y="3651870"/>
            <a:ext cx="1778966" cy="573129"/>
          </a:xfrm>
          <a:prstGeom prst="bentConnector3">
            <a:avLst>
              <a:gd name="adj1" fmla="val -3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8" name="Straight Arrow Connector 127">
            <a:extLst>
              <a:ext uri="{FF2B5EF4-FFF2-40B4-BE49-F238E27FC236}">
                <a16:creationId xmlns:a16="http://schemas.microsoft.com/office/drawing/2014/main" xmlns="" id="{58DCF830-0395-4FFF-B376-AC1133853C08}"/>
              </a:ext>
            </a:extLst>
          </p:cNvPr>
          <p:cNvCxnSpPr/>
          <p:nvPr/>
        </p:nvCxnSpPr>
        <p:spPr>
          <a:xfrm flipV="1">
            <a:off x="3419872" y="3616578"/>
            <a:ext cx="0" cy="89938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xmlns="" id="{5A4F12BE-001D-4C0F-B892-BAD7B18987EF}"/>
              </a:ext>
            </a:extLst>
          </p:cNvPr>
          <p:cNvSpPr/>
          <p:nvPr/>
        </p:nvSpPr>
        <p:spPr>
          <a:xfrm>
            <a:off x="3347864" y="354457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Arrow Connector 131">
            <a:extLst>
              <a:ext uri="{FF2B5EF4-FFF2-40B4-BE49-F238E27FC236}">
                <a16:creationId xmlns:a16="http://schemas.microsoft.com/office/drawing/2014/main" xmlns="" id="{F042AF4B-13B1-42BA-967B-A880A8D1845E}"/>
              </a:ext>
            </a:extLst>
          </p:cNvPr>
          <p:cNvCxnSpPr/>
          <p:nvPr/>
        </p:nvCxnSpPr>
        <p:spPr>
          <a:xfrm flipV="1">
            <a:off x="4355976" y="3652674"/>
            <a:ext cx="0" cy="828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xmlns="" id="{44F8EB8E-8429-4BCE-A68C-686089C8183C}"/>
              </a:ext>
            </a:extLst>
          </p:cNvPr>
          <p:cNvSpPr/>
          <p:nvPr/>
        </p:nvSpPr>
        <p:spPr>
          <a:xfrm>
            <a:off x="4283968" y="354457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7" name="Straight Arrow Connector 136">
            <a:extLst>
              <a:ext uri="{FF2B5EF4-FFF2-40B4-BE49-F238E27FC236}">
                <a16:creationId xmlns:a16="http://schemas.microsoft.com/office/drawing/2014/main" xmlns="" id="{02F03026-FA36-487F-9AA2-6C929E1B47F8}"/>
              </a:ext>
            </a:extLst>
          </p:cNvPr>
          <p:cNvCxnSpPr>
            <a:cxnSpLocks/>
          </p:cNvCxnSpPr>
          <p:nvPr/>
        </p:nvCxnSpPr>
        <p:spPr>
          <a:xfrm flipH="1" flipV="1">
            <a:off x="4788024" y="3616578"/>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xmlns="" id="{0289040C-EAE7-46FC-BA59-36AF5BECF091}"/>
              </a:ext>
            </a:extLst>
          </p:cNvPr>
          <p:cNvCxnSpPr>
            <a:cxnSpLocks/>
          </p:cNvCxnSpPr>
          <p:nvPr/>
        </p:nvCxnSpPr>
        <p:spPr>
          <a:xfrm flipH="1" flipV="1">
            <a:off x="3995934" y="3652650"/>
            <a:ext cx="2" cy="612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xmlns="" id="{03973DC2-6180-4341-A70F-691028866DF2}"/>
              </a:ext>
            </a:extLst>
          </p:cNvPr>
          <p:cNvSpPr/>
          <p:nvPr/>
        </p:nvSpPr>
        <p:spPr>
          <a:xfrm>
            <a:off x="3923928" y="3570687"/>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a:extLst>
              <a:ext uri="{FF2B5EF4-FFF2-40B4-BE49-F238E27FC236}">
                <a16:creationId xmlns:a16="http://schemas.microsoft.com/office/drawing/2014/main" xmlns="" id="{93C8952A-CEA7-42AB-9F32-F9AF4E680992}"/>
              </a:ext>
            </a:extLst>
          </p:cNvPr>
          <p:cNvSpPr/>
          <p:nvPr/>
        </p:nvSpPr>
        <p:spPr>
          <a:xfrm>
            <a:off x="4716016" y="354457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a:extLst>
              <a:ext uri="{FF2B5EF4-FFF2-40B4-BE49-F238E27FC236}">
                <a16:creationId xmlns:a16="http://schemas.microsoft.com/office/drawing/2014/main" xmlns="" id="{D4A441F2-7C77-44E3-9881-F62165D2706A}"/>
              </a:ext>
            </a:extLst>
          </p:cNvPr>
          <p:cNvSpPr/>
          <p:nvPr/>
        </p:nvSpPr>
        <p:spPr>
          <a:xfrm>
            <a:off x="3674969" y="3570687"/>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a:extLst>
              <a:ext uri="{FF2B5EF4-FFF2-40B4-BE49-F238E27FC236}">
                <a16:creationId xmlns:a16="http://schemas.microsoft.com/office/drawing/2014/main" xmlns="" id="{A9A5FC9E-79FC-4D9E-A126-A7FF4E1FB3FF}"/>
              </a:ext>
            </a:extLst>
          </p:cNvPr>
          <p:cNvSpPr/>
          <p:nvPr/>
        </p:nvSpPr>
        <p:spPr>
          <a:xfrm>
            <a:off x="3674969"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xmlns="" id="{8714C1D9-71A6-4FCE-BCB7-51D53C50318E}"/>
              </a:ext>
            </a:extLst>
          </p:cNvPr>
          <p:cNvSpPr/>
          <p:nvPr/>
        </p:nvSpPr>
        <p:spPr>
          <a:xfrm>
            <a:off x="4179025"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xmlns="" id="{929C483F-C2B2-424C-9791-1D35199936CE}"/>
              </a:ext>
            </a:extLst>
          </p:cNvPr>
          <p:cNvSpPr/>
          <p:nvPr/>
        </p:nvSpPr>
        <p:spPr>
          <a:xfrm>
            <a:off x="4107017"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Oval 147">
            <a:extLst>
              <a:ext uri="{FF2B5EF4-FFF2-40B4-BE49-F238E27FC236}">
                <a16:creationId xmlns:a16="http://schemas.microsoft.com/office/drawing/2014/main" xmlns="" id="{B1648055-2AF4-42F5-BCFE-6872F14635C0}"/>
              </a:ext>
            </a:extLst>
          </p:cNvPr>
          <p:cNvSpPr/>
          <p:nvPr/>
        </p:nvSpPr>
        <p:spPr>
          <a:xfrm>
            <a:off x="4499992"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xmlns="" id="{659A1E36-9082-4A13-A8E1-D9AA9D1CB919}"/>
              </a:ext>
            </a:extLst>
          </p:cNvPr>
          <p:cNvSpPr/>
          <p:nvPr/>
        </p:nvSpPr>
        <p:spPr>
          <a:xfrm>
            <a:off x="4611073" y="1851670"/>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xmlns="" id="{D1ACC405-19FA-4EA0-A982-463BECD0BA31}"/>
              </a:ext>
            </a:extLst>
          </p:cNvPr>
          <p:cNvSpPr/>
          <p:nvPr/>
        </p:nvSpPr>
        <p:spPr>
          <a:xfrm>
            <a:off x="4932040" y="3544570"/>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val 152">
            <a:extLst>
              <a:ext uri="{FF2B5EF4-FFF2-40B4-BE49-F238E27FC236}">
                <a16:creationId xmlns:a16="http://schemas.microsoft.com/office/drawing/2014/main" xmlns="" id="{CC37835C-C07B-44CC-81B8-68ED25ECA295}"/>
              </a:ext>
            </a:extLst>
          </p:cNvPr>
          <p:cNvSpPr/>
          <p:nvPr/>
        </p:nvSpPr>
        <p:spPr>
          <a:xfrm>
            <a:off x="4971113" y="1877787"/>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xmlns="" id="{15F46660-4155-4FBE-A6F1-609413DA326C}"/>
              </a:ext>
            </a:extLst>
          </p:cNvPr>
          <p:cNvSpPr/>
          <p:nvPr/>
        </p:nvSpPr>
        <p:spPr>
          <a:xfrm>
            <a:off x="5547177" y="3570687"/>
            <a:ext cx="104943" cy="1178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Connector: Curved 69">
            <a:extLst>
              <a:ext uri="{FF2B5EF4-FFF2-40B4-BE49-F238E27FC236}">
                <a16:creationId xmlns:a16="http://schemas.microsoft.com/office/drawing/2014/main" xmlns="" id="{902996EA-030A-4483-8570-D5E559DE8A3E}"/>
              </a:ext>
            </a:extLst>
          </p:cNvPr>
          <p:cNvCxnSpPr>
            <a:cxnSpLocks/>
            <a:stCxn id="145" idx="1"/>
          </p:cNvCxnSpPr>
          <p:nvPr/>
        </p:nvCxnSpPr>
        <p:spPr>
          <a:xfrm rot="16200000" flipV="1">
            <a:off x="3362609" y="2730051"/>
            <a:ext cx="1625878" cy="37692"/>
          </a:xfrm>
          <a:prstGeom prst="curvedConnector3">
            <a:avLst>
              <a:gd name="adj1" fmla="val 444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xmlns="" id="{79CE971C-19CA-4383-B479-92A52BF4A1FA}"/>
              </a:ext>
            </a:extLst>
          </p:cNvPr>
          <p:cNvCxnSpPr>
            <a:stCxn id="151" idx="4"/>
            <a:endCxn id="153" idx="3"/>
          </p:cNvCxnSpPr>
          <p:nvPr/>
        </p:nvCxnSpPr>
        <p:spPr>
          <a:xfrm rot="5400000" flipH="1" flipV="1">
            <a:off x="4143472" y="2819460"/>
            <a:ext cx="1684049" cy="1970"/>
          </a:xfrm>
          <a:prstGeom prst="curvedConnector5">
            <a:avLst>
              <a:gd name="adj1" fmla="val 16833"/>
              <a:gd name="adj2" fmla="val -806904"/>
              <a:gd name="adj3" fmla="val 5298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xmlns="" id="{D9AC6EFD-EBE8-4870-BC02-54DE0E6FE43E}"/>
              </a:ext>
            </a:extLst>
          </p:cNvPr>
          <p:cNvCxnSpPr>
            <a:cxnSpLocks/>
            <a:stCxn id="142" idx="7"/>
            <a:endCxn id="144" idx="6"/>
          </p:cNvCxnSpPr>
          <p:nvPr/>
        </p:nvCxnSpPr>
        <p:spPr>
          <a:xfrm rot="5400000" flipH="1" flipV="1">
            <a:off x="2946619" y="2754661"/>
            <a:ext cx="1651216" cy="15369"/>
          </a:xfrm>
          <a:prstGeom prst="curvedConnector4">
            <a:avLst>
              <a:gd name="adj1" fmla="val 12804"/>
              <a:gd name="adj2" fmla="val -732949"/>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Connector: Curved 175">
            <a:extLst>
              <a:ext uri="{FF2B5EF4-FFF2-40B4-BE49-F238E27FC236}">
                <a16:creationId xmlns:a16="http://schemas.microsoft.com/office/drawing/2014/main" xmlns="" id="{615D069A-A0CC-4ED4-BED2-CE66F6A1D033}"/>
              </a:ext>
            </a:extLst>
          </p:cNvPr>
          <p:cNvCxnSpPr>
            <a:cxnSpLocks/>
          </p:cNvCxnSpPr>
          <p:nvPr/>
        </p:nvCxnSpPr>
        <p:spPr>
          <a:xfrm flipH="1" flipV="1">
            <a:off x="3079369" y="1959742"/>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Connector: Curved 179">
            <a:extLst>
              <a:ext uri="{FF2B5EF4-FFF2-40B4-BE49-F238E27FC236}">
                <a16:creationId xmlns:a16="http://schemas.microsoft.com/office/drawing/2014/main" xmlns="" id="{29E2C15D-2A13-4FE8-A5CB-53DCBC7B3661}"/>
              </a:ext>
            </a:extLst>
          </p:cNvPr>
          <p:cNvCxnSpPr>
            <a:cxnSpLocks/>
          </p:cNvCxnSpPr>
          <p:nvPr/>
        </p:nvCxnSpPr>
        <p:spPr>
          <a:xfrm flipH="1" flipV="1">
            <a:off x="3550490"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Connector: Curved 180">
            <a:extLst>
              <a:ext uri="{FF2B5EF4-FFF2-40B4-BE49-F238E27FC236}">
                <a16:creationId xmlns:a16="http://schemas.microsoft.com/office/drawing/2014/main" xmlns="" id="{29AEAA22-0C94-4E89-B937-07285F85516A}"/>
              </a:ext>
            </a:extLst>
          </p:cNvPr>
          <p:cNvCxnSpPr>
            <a:cxnSpLocks/>
          </p:cNvCxnSpPr>
          <p:nvPr/>
        </p:nvCxnSpPr>
        <p:spPr>
          <a:xfrm flipH="1" flipV="1">
            <a:off x="3982538"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C7095AF-68D6-433D-856E-1689F0A91467}"/>
              </a:ext>
            </a:extLst>
          </p:cNvPr>
          <p:cNvCxnSpPr>
            <a:cxnSpLocks/>
          </p:cNvCxnSpPr>
          <p:nvPr/>
        </p:nvCxnSpPr>
        <p:spPr>
          <a:xfrm>
            <a:off x="1923943" y="936479"/>
            <a:ext cx="6160209" cy="36223"/>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82" name="Text Box 48">
            <a:extLst>
              <a:ext uri="{FF2B5EF4-FFF2-40B4-BE49-F238E27FC236}">
                <a16:creationId xmlns:a16="http://schemas.microsoft.com/office/drawing/2014/main" xmlns="" id="{F5958D3D-B20A-4624-BC21-8180838BC1C7}"/>
              </a:ext>
            </a:extLst>
          </p:cNvPr>
          <p:cNvSpPr txBox="1">
            <a:spLocks noChangeArrowheads="1"/>
          </p:cNvSpPr>
          <p:nvPr/>
        </p:nvSpPr>
        <p:spPr bwMode="auto">
          <a:xfrm>
            <a:off x="6978995" y="1048915"/>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System/Integration Testing Environment</a:t>
            </a:r>
            <a:endParaRPr lang="en-US" altLang="en-US" sz="1350" dirty="0">
              <a:latin typeface="Arial" panose="020B0604020202020204" pitchFamily="34" charset="0"/>
            </a:endParaRPr>
          </a:p>
        </p:txBody>
      </p:sp>
      <p:cxnSp>
        <p:nvCxnSpPr>
          <p:cNvPr id="191" name="Connector: Curved 190">
            <a:extLst>
              <a:ext uri="{FF2B5EF4-FFF2-40B4-BE49-F238E27FC236}">
                <a16:creationId xmlns:a16="http://schemas.microsoft.com/office/drawing/2014/main" xmlns="" id="{C4C36973-910F-4695-A7A9-84A4EFD17429}"/>
              </a:ext>
            </a:extLst>
          </p:cNvPr>
          <p:cNvCxnSpPr>
            <a:stCxn id="148" idx="2"/>
            <a:endCxn id="150" idx="6"/>
          </p:cNvCxnSpPr>
          <p:nvPr/>
        </p:nvCxnSpPr>
        <p:spPr>
          <a:xfrm rot="10800000" flipH="1">
            <a:off x="4499992" y="1910620"/>
            <a:ext cx="216024" cy="1692900"/>
          </a:xfrm>
          <a:prstGeom prst="curvedConnector5">
            <a:avLst>
              <a:gd name="adj1" fmla="val 30864"/>
              <a:gd name="adj2" fmla="val 50000"/>
              <a:gd name="adj3" fmla="val 4268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Connector: Curved 194">
            <a:extLst>
              <a:ext uri="{FF2B5EF4-FFF2-40B4-BE49-F238E27FC236}">
                <a16:creationId xmlns:a16="http://schemas.microsoft.com/office/drawing/2014/main" xmlns="" id="{40FF4ACD-9C1D-4E3B-8E4B-CCEA9F8B5179}"/>
              </a:ext>
            </a:extLst>
          </p:cNvPr>
          <p:cNvCxnSpPr>
            <a:cxnSpLocks/>
            <a:stCxn id="40" idx="3"/>
            <a:endCxn id="209" idx="3"/>
          </p:cNvCxnSpPr>
          <p:nvPr/>
        </p:nvCxnSpPr>
        <p:spPr>
          <a:xfrm rot="5400000" flipH="1" flipV="1">
            <a:off x="4682322" y="1857350"/>
            <a:ext cx="1178245" cy="216024"/>
          </a:xfrm>
          <a:prstGeom prst="curvedConnector3">
            <a:avLst>
              <a:gd name="adj1" fmla="val 2224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Connector: Curved 199">
            <a:extLst>
              <a:ext uri="{FF2B5EF4-FFF2-40B4-BE49-F238E27FC236}">
                <a16:creationId xmlns:a16="http://schemas.microsoft.com/office/drawing/2014/main" xmlns="" id="{6605113E-974D-48E4-BD5C-7ACAA4DC9C95}"/>
              </a:ext>
            </a:extLst>
          </p:cNvPr>
          <p:cNvCxnSpPr>
            <a:cxnSpLocks/>
            <a:stCxn id="155" idx="2"/>
            <a:endCxn id="213" idx="4"/>
          </p:cNvCxnSpPr>
          <p:nvPr/>
        </p:nvCxnSpPr>
        <p:spPr>
          <a:xfrm rot="10800000" flipH="1">
            <a:off x="5547176" y="1393505"/>
            <a:ext cx="301431" cy="2236132"/>
          </a:xfrm>
          <a:prstGeom prst="curvedConnector4">
            <a:avLst>
              <a:gd name="adj1" fmla="val -82158"/>
              <a:gd name="adj2" fmla="val 6452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xmlns="" id="{AD026A49-99B7-4D76-93EA-3E29CE8A0687}"/>
              </a:ext>
            </a:extLst>
          </p:cNvPr>
          <p:cNvSpPr/>
          <p:nvPr/>
        </p:nvSpPr>
        <p:spPr>
          <a:xfrm>
            <a:off x="69444" y="439518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Text Box 60">
            <a:extLst>
              <a:ext uri="{FF2B5EF4-FFF2-40B4-BE49-F238E27FC236}">
                <a16:creationId xmlns:a16="http://schemas.microsoft.com/office/drawing/2014/main" xmlns="" id="{B0D4EAE4-2071-4E96-ACEF-2F77A060A59C}"/>
              </a:ext>
            </a:extLst>
          </p:cNvPr>
          <p:cNvSpPr txBox="1">
            <a:spLocks noChangeArrowheads="1"/>
          </p:cNvSpPr>
          <p:nvPr/>
        </p:nvSpPr>
        <p:spPr bwMode="auto">
          <a:xfrm>
            <a:off x="212908" y="4361570"/>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Feature Branch Merged to Dev Branch</a:t>
            </a:r>
            <a:endParaRPr lang="en-US" altLang="en-US" sz="1350" dirty="0">
              <a:latin typeface="Arial" panose="020B0604020202020204" pitchFamily="34" charset="0"/>
            </a:endParaRPr>
          </a:p>
        </p:txBody>
      </p:sp>
      <p:sp>
        <p:nvSpPr>
          <p:cNvPr id="209" name="Oval 208">
            <a:extLst>
              <a:ext uri="{FF2B5EF4-FFF2-40B4-BE49-F238E27FC236}">
                <a16:creationId xmlns:a16="http://schemas.microsoft.com/office/drawing/2014/main" xmlns="" id="{963F395A-F156-41FC-AFB5-C7CB7AFD6B8B}"/>
              </a:ext>
            </a:extLst>
          </p:cNvPr>
          <p:cNvSpPr/>
          <p:nvPr/>
        </p:nvSpPr>
        <p:spPr>
          <a:xfrm>
            <a:off x="5364088"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Oval 212">
            <a:extLst>
              <a:ext uri="{FF2B5EF4-FFF2-40B4-BE49-F238E27FC236}">
                <a16:creationId xmlns:a16="http://schemas.microsoft.com/office/drawing/2014/main" xmlns="" id="{AF7B56B8-4EFF-4D48-91E6-DD36AF05A93C}"/>
              </a:ext>
            </a:extLst>
          </p:cNvPr>
          <p:cNvSpPr/>
          <p:nvPr/>
        </p:nvSpPr>
        <p:spPr>
          <a:xfrm>
            <a:off x="5796136"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2" name="Straight Arrow Connector 221">
            <a:extLst>
              <a:ext uri="{FF2B5EF4-FFF2-40B4-BE49-F238E27FC236}">
                <a16:creationId xmlns:a16="http://schemas.microsoft.com/office/drawing/2014/main" xmlns="" id="{A46F7ACE-43E9-4284-A51D-BEF29A61A64B}"/>
              </a:ext>
            </a:extLst>
          </p:cNvPr>
          <p:cNvCxnSpPr>
            <a:cxnSpLocks/>
          </p:cNvCxnSpPr>
          <p:nvPr/>
        </p:nvCxnSpPr>
        <p:spPr>
          <a:xfrm flipH="1" flipV="1">
            <a:off x="5724126" y="2571750"/>
            <a:ext cx="2" cy="5760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229" name="Oval 228">
            <a:extLst>
              <a:ext uri="{FF2B5EF4-FFF2-40B4-BE49-F238E27FC236}">
                <a16:creationId xmlns:a16="http://schemas.microsoft.com/office/drawing/2014/main" xmlns="" id="{E810BC38-5D85-4DC7-89FF-8A6F5E1DD1D3}"/>
              </a:ext>
            </a:extLst>
          </p:cNvPr>
          <p:cNvSpPr/>
          <p:nvPr/>
        </p:nvSpPr>
        <p:spPr>
          <a:xfrm>
            <a:off x="5691193" y="245385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1" name="Connector: Curved 230">
            <a:extLst>
              <a:ext uri="{FF2B5EF4-FFF2-40B4-BE49-F238E27FC236}">
                <a16:creationId xmlns:a16="http://schemas.microsoft.com/office/drawing/2014/main" xmlns="" id="{8DD4EEA8-9409-40D1-AD60-1C3E8E15C9CA}"/>
              </a:ext>
            </a:extLst>
          </p:cNvPr>
          <p:cNvCxnSpPr>
            <a:cxnSpLocks/>
          </p:cNvCxnSpPr>
          <p:nvPr/>
        </p:nvCxnSpPr>
        <p:spPr>
          <a:xfrm rot="10800000" flipH="1">
            <a:off x="6295634" y="1380449"/>
            <a:ext cx="148574" cy="1122397"/>
          </a:xfrm>
          <a:prstGeom prst="curvedConnector4">
            <a:avLst>
              <a:gd name="adj1" fmla="val 203099"/>
              <a:gd name="adj2" fmla="val 5262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xmlns="" id="{4C21F62A-3347-49EF-B35A-1152A2C28F2F}"/>
              </a:ext>
            </a:extLst>
          </p:cNvPr>
          <p:cNvSpPr/>
          <p:nvPr/>
        </p:nvSpPr>
        <p:spPr>
          <a:xfrm>
            <a:off x="6372200"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xmlns="" id="{A056698A-AE87-4B3E-88A0-FEFC8623DDDE}"/>
              </a:ext>
            </a:extLst>
          </p:cNvPr>
          <p:cNvSpPr/>
          <p:nvPr/>
        </p:nvSpPr>
        <p:spPr>
          <a:xfrm>
            <a:off x="69444" y="454758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60">
            <a:extLst>
              <a:ext uri="{FF2B5EF4-FFF2-40B4-BE49-F238E27FC236}">
                <a16:creationId xmlns:a16="http://schemas.microsoft.com/office/drawing/2014/main" xmlns="" id="{1F23C22F-0034-4331-8284-5A109A1044F3}"/>
              </a:ext>
            </a:extLst>
          </p:cNvPr>
          <p:cNvSpPr txBox="1">
            <a:spLocks noChangeArrowheads="1"/>
          </p:cNvSpPr>
          <p:nvPr/>
        </p:nvSpPr>
        <p:spPr bwMode="auto">
          <a:xfrm>
            <a:off x="212908" y="4513970"/>
            <a:ext cx="1689671" cy="17859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 Deployment</a:t>
            </a:r>
            <a:endParaRPr lang="en-US" altLang="en-US" sz="1350" dirty="0">
              <a:latin typeface="Arial" panose="020B0604020202020204" pitchFamily="34" charset="0"/>
            </a:endParaRPr>
          </a:p>
        </p:txBody>
      </p:sp>
      <p:cxnSp>
        <p:nvCxnSpPr>
          <p:cNvPr id="95" name="Connector: Curved 94">
            <a:extLst>
              <a:ext uri="{FF2B5EF4-FFF2-40B4-BE49-F238E27FC236}">
                <a16:creationId xmlns:a16="http://schemas.microsoft.com/office/drawing/2014/main" xmlns="" id="{6607562D-2D88-44DD-85AB-AD9A584DD34F}"/>
              </a:ext>
            </a:extLst>
          </p:cNvPr>
          <p:cNvCxnSpPr>
            <a:cxnSpLocks/>
          </p:cNvCxnSpPr>
          <p:nvPr/>
        </p:nvCxnSpPr>
        <p:spPr>
          <a:xfrm flipH="1" flipV="1">
            <a:off x="4414586" y="1923678"/>
            <a:ext cx="13398" cy="540000"/>
          </a:xfrm>
          <a:prstGeom prst="curvedConnector4">
            <a:avLst>
              <a:gd name="adj1" fmla="val 1073347"/>
              <a:gd name="adj2" fmla="val 4672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Diamond 7">
            <a:extLst>
              <a:ext uri="{FF2B5EF4-FFF2-40B4-BE49-F238E27FC236}">
                <a16:creationId xmlns:a16="http://schemas.microsoft.com/office/drawing/2014/main" xmlns="" id="{79D0B31C-5CBC-4395-BBB8-035C152B29DF}"/>
              </a:ext>
            </a:extLst>
          </p:cNvPr>
          <p:cNvSpPr/>
          <p:nvPr/>
        </p:nvSpPr>
        <p:spPr>
          <a:xfrm>
            <a:off x="3059832" y="4453200"/>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xmlns="" id="{86C8A059-0353-4189-BAFF-AA5B3BA938CE}"/>
              </a:ext>
            </a:extLst>
          </p:cNvPr>
          <p:cNvSpPr/>
          <p:nvPr/>
        </p:nvSpPr>
        <p:spPr>
          <a:xfrm>
            <a:off x="3707904" y="4167969"/>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xmlns="" id="{7F028459-EE5E-44A3-A6B6-9185123B4F50}"/>
              </a:ext>
            </a:extLst>
          </p:cNvPr>
          <p:cNvSpPr/>
          <p:nvPr/>
        </p:nvSpPr>
        <p:spPr>
          <a:xfrm>
            <a:off x="4499992" y="416125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iamond 20">
            <a:extLst>
              <a:ext uri="{FF2B5EF4-FFF2-40B4-BE49-F238E27FC236}">
                <a16:creationId xmlns:a16="http://schemas.microsoft.com/office/drawing/2014/main" xmlns="" id="{764C9846-D4E2-49FC-8AD1-DDB5966A8BFE}"/>
              </a:ext>
            </a:extLst>
          </p:cNvPr>
          <p:cNvSpPr/>
          <p:nvPr/>
        </p:nvSpPr>
        <p:spPr>
          <a:xfrm>
            <a:off x="3995936" y="445127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iamond 22">
            <a:extLst>
              <a:ext uri="{FF2B5EF4-FFF2-40B4-BE49-F238E27FC236}">
                <a16:creationId xmlns:a16="http://schemas.microsoft.com/office/drawing/2014/main" xmlns="" id="{A982BA9C-C555-46A9-9103-BFF4F263A9C6}"/>
              </a:ext>
            </a:extLst>
          </p:cNvPr>
          <p:cNvSpPr/>
          <p:nvPr/>
        </p:nvSpPr>
        <p:spPr>
          <a:xfrm>
            <a:off x="2483768" y="3362370"/>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iamond 29">
            <a:extLst>
              <a:ext uri="{FF2B5EF4-FFF2-40B4-BE49-F238E27FC236}">
                <a16:creationId xmlns:a16="http://schemas.microsoft.com/office/drawing/2014/main" xmlns="" id="{547B1036-FAF2-4B1C-910C-2D215C6FFB56}"/>
              </a:ext>
            </a:extLst>
          </p:cNvPr>
          <p:cNvSpPr/>
          <p:nvPr/>
        </p:nvSpPr>
        <p:spPr>
          <a:xfrm>
            <a:off x="3059832" y="3077295"/>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xmlns="" id="{A2B3FD2F-8EC5-45AE-A059-07B6E91A9E21}"/>
              </a:ext>
            </a:extLst>
          </p:cNvPr>
          <p:cNvSpPr/>
          <p:nvPr/>
        </p:nvSpPr>
        <p:spPr>
          <a:xfrm>
            <a:off x="3923928" y="3076178"/>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iamond 44">
            <a:extLst>
              <a:ext uri="{FF2B5EF4-FFF2-40B4-BE49-F238E27FC236}">
                <a16:creationId xmlns:a16="http://schemas.microsoft.com/office/drawing/2014/main" xmlns="" id="{A9A39B44-8621-459E-B0CA-1F63D5A6B986}"/>
              </a:ext>
            </a:extLst>
          </p:cNvPr>
          <p:cNvSpPr/>
          <p:nvPr/>
        </p:nvSpPr>
        <p:spPr>
          <a:xfrm>
            <a:off x="5364088" y="3068504"/>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xmlns="" id="{00E0138D-3C6E-4475-9623-374BD694C0FB}"/>
              </a:ext>
            </a:extLst>
          </p:cNvPr>
          <p:cNvSpPr/>
          <p:nvPr/>
        </p:nvSpPr>
        <p:spPr>
          <a:xfrm>
            <a:off x="69444" y="327994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iamond 46">
            <a:extLst>
              <a:ext uri="{FF2B5EF4-FFF2-40B4-BE49-F238E27FC236}">
                <a16:creationId xmlns:a16="http://schemas.microsoft.com/office/drawing/2014/main" xmlns="" id="{934E5247-A866-47F3-8DEC-AA8403C1734B}"/>
              </a:ext>
            </a:extLst>
          </p:cNvPr>
          <p:cNvSpPr/>
          <p:nvPr/>
        </p:nvSpPr>
        <p:spPr>
          <a:xfrm>
            <a:off x="52979" y="3073649"/>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86290" y="3061807"/>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Commit By Developer </a:t>
            </a:r>
            <a:endParaRPr lang="en-US" altLang="en-US" sz="1350" dirty="0">
              <a:latin typeface="Arial" panose="020B0604020202020204" pitchFamily="34" charset="0"/>
            </a:endParaRPr>
          </a:p>
        </p:txBody>
      </p:sp>
      <p:sp>
        <p:nvSpPr>
          <p:cNvPr id="49" name="Text Box 60">
            <a:extLst>
              <a:ext uri="{FF2B5EF4-FFF2-40B4-BE49-F238E27FC236}">
                <a16:creationId xmlns:a16="http://schemas.microsoft.com/office/drawing/2014/main" xmlns="" id="{DA6477EE-14D4-4C5A-89DE-974BB6B61644}"/>
              </a:ext>
            </a:extLst>
          </p:cNvPr>
          <p:cNvSpPr txBox="1">
            <a:spLocks noChangeArrowheads="1"/>
          </p:cNvSpPr>
          <p:nvPr/>
        </p:nvSpPr>
        <p:spPr bwMode="auto">
          <a:xfrm>
            <a:off x="174387" y="325970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Static </a:t>
            </a:r>
            <a:r>
              <a:rPr lang="en-US" altLang="en-US" sz="750">
                <a:latin typeface="Calibri" panose="020F0502020204030204" pitchFamily="34" charset="0"/>
                <a:ea typeface="Calibri" panose="020F0502020204030204" pitchFamily="34" charset="0"/>
                <a:cs typeface="Times New Roman" panose="02020603050405020304" pitchFamily="18" charset="0"/>
              </a:rPr>
              <a:t>Code Analyzer</a:t>
            </a:r>
            <a:endParaRPr lang="en-US" altLang="en-US" sz="1350" dirty="0">
              <a:latin typeface="Arial" panose="020B0604020202020204" pitchFamily="34" charset="0"/>
            </a:endParaRPr>
          </a:p>
        </p:txBody>
      </p:sp>
      <p:sp>
        <p:nvSpPr>
          <p:cNvPr id="54" name="Oval 53">
            <a:extLst>
              <a:ext uri="{FF2B5EF4-FFF2-40B4-BE49-F238E27FC236}">
                <a16:creationId xmlns:a16="http://schemas.microsoft.com/office/drawing/2014/main" xmlns="" id="{AD60E18C-B767-433C-BABD-595CC0CCD498}"/>
              </a:ext>
            </a:extLst>
          </p:cNvPr>
          <p:cNvSpPr/>
          <p:nvPr/>
        </p:nvSpPr>
        <p:spPr>
          <a:xfrm>
            <a:off x="5915604" y="2451155"/>
            <a:ext cx="104943" cy="1178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9" name="Connector: Curved 128">
            <a:extLst>
              <a:ext uri="{FF2B5EF4-FFF2-40B4-BE49-F238E27FC236}">
                <a16:creationId xmlns:a16="http://schemas.microsoft.com/office/drawing/2014/main" xmlns="" id="{C10AE5EE-9D6D-4B33-A634-ADC65009C6B6}"/>
              </a:ext>
            </a:extLst>
          </p:cNvPr>
          <p:cNvCxnSpPr>
            <a:cxnSpLocks/>
          </p:cNvCxnSpPr>
          <p:nvPr/>
        </p:nvCxnSpPr>
        <p:spPr>
          <a:xfrm flipH="1" flipV="1">
            <a:off x="5940152" y="1959742"/>
            <a:ext cx="13398" cy="540000"/>
          </a:xfrm>
          <a:prstGeom prst="curvedConnector4">
            <a:avLst>
              <a:gd name="adj1" fmla="val -428131"/>
              <a:gd name="adj2" fmla="val 7381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xmlns="" id="{2060518A-EEA0-439B-9CFB-4A018352A4D8}"/>
              </a:ext>
            </a:extLst>
          </p:cNvPr>
          <p:cNvSpPr/>
          <p:nvPr/>
        </p:nvSpPr>
        <p:spPr>
          <a:xfrm>
            <a:off x="5899984" y="1876661"/>
            <a:ext cx="104943" cy="1178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6" name="Connector: Curved 145">
            <a:extLst>
              <a:ext uri="{FF2B5EF4-FFF2-40B4-BE49-F238E27FC236}">
                <a16:creationId xmlns:a16="http://schemas.microsoft.com/office/drawing/2014/main" xmlns="" id="{20E13D7E-078F-4373-A589-ACA72F141C48}"/>
              </a:ext>
            </a:extLst>
          </p:cNvPr>
          <p:cNvCxnSpPr>
            <a:cxnSpLocks/>
          </p:cNvCxnSpPr>
          <p:nvPr/>
        </p:nvCxnSpPr>
        <p:spPr>
          <a:xfrm>
            <a:off x="7576059" y="3935390"/>
            <a:ext cx="1342898" cy="1"/>
          </a:xfrm>
          <a:prstGeom prst="curvedConnector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Text Box 60">
            <a:extLst>
              <a:ext uri="{FF2B5EF4-FFF2-40B4-BE49-F238E27FC236}">
                <a16:creationId xmlns:a16="http://schemas.microsoft.com/office/drawing/2014/main" xmlns="" id="{C8479562-D8C3-4EED-9ECA-C0BD30AC754B}"/>
              </a:ext>
            </a:extLst>
          </p:cNvPr>
          <p:cNvSpPr txBox="1">
            <a:spLocks noChangeArrowheads="1"/>
          </p:cNvSpPr>
          <p:nvPr/>
        </p:nvSpPr>
        <p:spPr bwMode="auto">
          <a:xfrm>
            <a:off x="7636434" y="3714874"/>
            <a:ext cx="1212848" cy="12836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Enhancement branch</a:t>
            </a:r>
            <a:endParaRPr lang="en-US" altLang="en-US" sz="1350" dirty="0">
              <a:latin typeface="Arial" panose="020B0604020202020204" pitchFamily="34" charset="0"/>
            </a:endParaRPr>
          </a:p>
        </p:txBody>
      </p:sp>
      <p:grpSp>
        <p:nvGrpSpPr>
          <p:cNvPr id="65" name="Group 64">
            <a:extLst>
              <a:ext uri="{FF2B5EF4-FFF2-40B4-BE49-F238E27FC236}">
                <a16:creationId xmlns:a16="http://schemas.microsoft.com/office/drawing/2014/main" xmlns="" id="{5A83DBF9-2E49-44BE-BF35-F905AE949588}"/>
              </a:ext>
            </a:extLst>
          </p:cNvPr>
          <p:cNvGrpSpPr/>
          <p:nvPr/>
        </p:nvGrpSpPr>
        <p:grpSpPr>
          <a:xfrm>
            <a:off x="267984" y="1131589"/>
            <a:ext cx="1510819" cy="360000"/>
            <a:chOff x="0" y="215899"/>
            <a:chExt cx="1568450" cy="418466"/>
          </a:xfrm>
        </p:grpSpPr>
        <p:sp>
          <p:nvSpPr>
            <p:cNvPr id="154" name="Text Box 2">
              <a:extLst>
                <a:ext uri="{FF2B5EF4-FFF2-40B4-BE49-F238E27FC236}">
                  <a16:creationId xmlns:a16="http://schemas.microsoft.com/office/drawing/2014/main" xmlns="" id="{82AAA740-AF07-4273-AEB9-41D5100CDB35}"/>
                </a:ext>
              </a:extLst>
            </p:cNvPr>
            <p:cNvSpPr txBox="1"/>
            <p:nvPr/>
          </p:nvSpPr>
          <p:spPr>
            <a:xfrm>
              <a:off x="6350" y="215899"/>
              <a:ext cx="1022351" cy="418466"/>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Statutory  Development Branch</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56" name="Straight Connector 155">
              <a:extLst>
                <a:ext uri="{FF2B5EF4-FFF2-40B4-BE49-F238E27FC236}">
                  <a16:creationId xmlns:a16="http://schemas.microsoft.com/office/drawing/2014/main" xmlns="" id="{FB00CD81-9A0B-4FCD-86ED-E4D85D0C99D0}"/>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126" name="Isosceles Triangle 125">
            <a:extLst>
              <a:ext uri="{FF2B5EF4-FFF2-40B4-BE49-F238E27FC236}">
                <a16:creationId xmlns:a16="http://schemas.microsoft.com/office/drawing/2014/main" xmlns="" id="{5D2160A2-13D3-41CB-8E00-91B759C23B63}"/>
              </a:ext>
            </a:extLst>
          </p:cNvPr>
          <p:cNvSpPr/>
          <p:nvPr/>
        </p:nvSpPr>
        <p:spPr>
          <a:xfrm>
            <a:off x="3153410" y="440650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Isosceles Triangle 129">
            <a:extLst>
              <a:ext uri="{FF2B5EF4-FFF2-40B4-BE49-F238E27FC236}">
                <a16:creationId xmlns:a16="http://schemas.microsoft.com/office/drawing/2014/main" xmlns="" id="{67AF60A9-4A52-4E1E-B02E-7C97209F5101}"/>
              </a:ext>
            </a:extLst>
          </p:cNvPr>
          <p:cNvSpPr/>
          <p:nvPr/>
        </p:nvSpPr>
        <p:spPr>
          <a:xfrm>
            <a:off x="4106707" y="442888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Isosceles Triangle 151">
            <a:extLst>
              <a:ext uri="{FF2B5EF4-FFF2-40B4-BE49-F238E27FC236}">
                <a16:creationId xmlns:a16="http://schemas.microsoft.com/office/drawing/2014/main" xmlns="" id="{F7C0D434-EA16-4EBE-BDB8-6A98554345FD}"/>
              </a:ext>
            </a:extLst>
          </p:cNvPr>
          <p:cNvSpPr/>
          <p:nvPr/>
        </p:nvSpPr>
        <p:spPr>
          <a:xfrm>
            <a:off x="4582337" y="4129254"/>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Isosceles Triangle 156">
            <a:extLst>
              <a:ext uri="{FF2B5EF4-FFF2-40B4-BE49-F238E27FC236}">
                <a16:creationId xmlns:a16="http://schemas.microsoft.com/office/drawing/2014/main" xmlns="" id="{541C3EBC-9E25-4BD1-8718-920D87F9DFDF}"/>
              </a:ext>
            </a:extLst>
          </p:cNvPr>
          <p:cNvSpPr/>
          <p:nvPr/>
        </p:nvSpPr>
        <p:spPr>
          <a:xfrm>
            <a:off x="3809320" y="414945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Isosceles Triangle 157">
            <a:extLst>
              <a:ext uri="{FF2B5EF4-FFF2-40B4-BE49-F238E27FC236}">
                <a16:creationId xmlns:a16="http://schemas.microsoft.com/office/drawing/2014/main" xmlns="" id="{736B17FE-D226-425B-9F2A-6F512311E899}"/>
              </a:ext>
            </a:extLst>
          </p:cNvPr>
          <p:cNvSpPr/>
          <p:nvPr/>
        </p:nvSpPr>
        <p:spPr>
          <a:xfrm>
            <a:off x="5501958" y="303047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Isosceles Triangle 158">
            <a:extLst>
              <a:ext uri="{FF2B5EF4-FFF2-40B4-BE49-F238E27FC236}">
                <a16:creationId xmlns:a16="http://schemas.microsoft.com/office/drawing/2014/main" xmlns="" id="{E5946307-EDF1-4671-B9BB-97034638D80C}"/>
              </a:ext>
            </a:extLst>
          </p:cNvPr>
          <p:cNvSpPr/>
          <p:nvPr/>
        </p:nvSpPr>
        <p:spPr>
          <a:xfrm>
            <a:off x="3995936" y="3022177"/>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Isosceles Triangle 159">
            <a:extLst>
              <a:ext uri="{FF2B5EF4-FFF2-40B4-BE49-F238E27FC236}">
                <a16:creationId xmlns:a16="http://schemas.microsoft.com/office/drawing/2014/main" xmlns="" id="{0E2E1E4F-DBCD-46A6-BADA-97C2CC55B31C}"/>
              </a:ext>
            </a:extLst>
          </p:cNvPr>
          <p:cNvSpPr/>
          <p:nvPr/>
        </p:nvSpPr>
        <p:spPr>
          <a:xfrm>
            <a:off x="3131840" y="3040595"/>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Isosceles Triangle 161">
            <a:extLst>
              <a:ext uri="{FF2B5EF4-FFF2-40B4-BE49-F238E27FC236}">
                <a16:creationId xmlns:a16="http://schemas.microsoft.com/office/drawing/2014/main" xmlns="" id="{710CBA70-94D0-4CE9-A8B0-8CF8E2B4B36D}"/>
              </a:ext>
            </a:extLst>
          </p:cNvPr>
          <p:cNvSpPr/>
          <p:nvPr/>
        </p:nvSpPr>
        <p:spPr>
          <a:xfrm>
            <a:off x="2555776" y="3307166"/>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1" name="Straight Arrow Connector 140">
            <a:extLst>
              <a:ext uri="{FF2B5EF4-FFF2-40B4-BE49-F238E27FC236}">
                <a16:creationId xmlns:a16="http://schemas.microsoft.com/office/drawing/2014/main" xmlns="" id="{618393C1-E2BC-42EE-A009-031F8DAF86A6}"/>
              </a:ext>
            </a:extLst>
          </p:cNvPr>
          <p:cNvCxnSpPr/>
          <p:nvPr/>
        </p:nvCxnSpPr>
        <p:spPr>
          <a:xfrm flipV="1">
            <a:off x="2699792" y="2499742"/>
            <a:ext cx="0" cy="899388"/>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43"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86290" y="2883017"/>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Resolve conflicts</a:t>
            </a:r>
            <a:endParaRPr lang="en-US" altLang="en-US" sz="1350" dirty="0">
              <a:latin typeface="Arial" panose="020B0604020202020204" pitchFamily="34" charset="0"/>
            </a:endParaRPr>
          </a:p>
        </p:txBody>
      </p:sp>
      <p:sp>
        <p:nvSpPr>
          <p:cNvPr id="14" name="Isosceles Triangle 13"/>
          <p:cNvSpPr/>
          <p:nvPr/>
        </p:nvSpPr>
        <p:spPr>
          <a:xfrm>
            <a:off x="69445" y="2927441"/>
            <a:ext cx="60757" cy="9281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63" name="Isosceles Triangle 162"/>
          <p:cNvSpPr/>
          <p:nvPr/>
        </p:nvSpPr>
        <p:spPr>
          <a:xfrm>
            <a:off x="2771800" y="330716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64" name="Straight Arrow Connector 163">
            <a:extLst>
              <a:ext uri="{FF2B5EF4-FFF2-40B4-BE49-F238E27FC236}">
                <a16:creationId xmlns:a16="http://schemas.microsoft.com/office/drawing/2014/main" xmlns="" id="{618393C1-E2BC-42EE-A009-031F8DAF86A6}"/>
              </a:ext>
            </a:extLst>
          </p:cNvPr>
          <p:cNvCxnSpPr/>
          <p:nvPr/>
        </p:nvCxnSpPr>
        <p:spPr>
          <a:xfrm flipV="1">
            <a:off x="3635896" y="2499742"/>
            <a:ext cx="0" cy="899388"/>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66" name="Isosceles Triangle 165"/>
          <p:cNvSpPr/>
          <p:nvPr/>
        </p:nvSpPr>
        <p:spPr>
          <a:xfrm>
            <a:off x="3707904" y="330716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67" name="Straight Arrow Connector 166">
            <a:extLst>
              <a:ext uri="{FF2B5EF4-FFF2-40B4-BE49-F238E27FC236}">
                <a16:creationId xmlns:a16="http://schemas.microsoft.com/office/drawing/2014/main" xmlns="" id="{618393C1-E2BC-42EE-A009-031F8DAF86A6}"/>
              </a:ext>
            </a:extLst>
          </p:cNvPr>
          <p:cNvCxnSpPr/>
          <p:nvPr/>
        </p:nvCxnSpPr>
        <p:spPr>
          <a:xfrm flipV="1">
            <a:off x="3203848" y="2506272"/>
            <a:ext cx="0" cy="645450"/>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xmlns="" id="{618393C1-E2BC-42EE-A009-031F8DAF86A6}"/>
              </a:ext>
            </a:extLst>
          </p:cNvPr>
          <p:cNvCxnSpPr/>
          <p:nvPr/>
        </p:nvCxnSpPr>
        <p:spPr>
          <a:xfrm flipH="1" flipV="1">
            <a:off x="4067944" y="249791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1" name="Isosceles Triangle 170"/>
          <p:cNvSpPr/>
          <p:nvPr/>
        </p:nvSpPr>
        <p:spPr>
          <a:xfrm>
            <a:off x="3275856"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72" name="Isosceles Triangle 171"/>
          <p:cNvSpPr/>
          <p:nvPr/>
        </p:nvSpPr>
        <p:spPr>
          <a:xfrm>
            <a:off x="4139952"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173" name="Diamond 172">
            <a:extLst>
              <a:ext uri="{FF2B5EF4-FFF2-40B4-BE49-F238E27FC236}">
                <a16:creationId xmlns:a16="http://schemas.microsoft.com/office/drawing/2014/main" xmlns="" id="{A982BA9C-C555-46A9-9103-BFF4F263A9C6}"/>
              </a:ext>
            </a:extLst>
          </p:cNvPr>
          <p:cNvSpPr/>
          <p:nvPr/>
        </p:nvSpPr>
        <p:spPr>
          <a:xfrm>
            <a:off x="3419872" y="3347034"/>
            <a:ext cx="104937" cy="108000"/>
          </a:xfrm>
          <a:prstGeom prst="diamon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Isosceles Triangle 173">
            <a:extLst>
              <a:ext uri="{FF2B5EF4-FFF2-40B4-BE49-F238E27FC236}">
                <a16:creationId xmlns:a16="http://schemas.microsoft.com/office/drawing/2014/main" xmlns="" id="{710CBA70-94D0-4CE9-A8B0-8CF8E2B4B36D}"/>
              </a:ext>
            </a:extLst>
          </p:cNvPr>
          <p:cNvSpPr/>
          <p:nvPr/>
        </p:nvSpPr>
        <p:spPr>
          <a:xfrm>
            <a:off x="3491880" y="3291830"/>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5" name="Straight Arrow Connector 174">
            <a:extLst>
              <a:ext uri="{FF2B5EF4-FFF2-40B4-BE49-F238E27FC236}">
                <a16:creationId xmlns:a16="http://schemas.microsoft.com/office/drawing/2014/main" xmlns="" id="{618393C1-E2BC-42EE-A009-031F8DAF86A6}"/>
              </a:ext>
            </a:extLst>
          </p:cNvPr>
          <p:cNvCxnSpPr/>
          <p:nvPr/>
        </p:nvCxnSpPr>
        <p:spPr>
          <a:xfrm flipH="1" flipV="1">
            <a:off x="5597443" y="2499742"/>
            <a:ext cx="2084" cy="649902"/>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7" name="Isosceles Triangle 176"/>
          <p:cNvSpPr/>
          <p:nvPr/>
        </p:nvSpPr>
        <p:spPr>
          <a:xfrm>
            <a:off x="5652120" y="307580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78" name="Straight Arrow Connector 177">
            <a:extLst>
              <a:ext uri="{FF2B5EF4-FFF2-40B4-BE49-F238E27FC236}">
                <a16:creationId xmlns:a16="http://schemas.microsoft.com/office/drawing/2014/main" xmlns="" id="{618393C1-E2BC-42EE-A009-031F8DAF86A6}"/>
              </a:ext>
            </a:extLst>
          </p:cNvPr>
          <p:cNvCxnSpPr/>
          <p:nvPr/>
        </p:nvCxnSpPr>
        <p:spPr>
          <a:xfrm flipV="1">
            <a:off x="3293187" y="3616578"/>
            <a:ext cx="0" cy="899388"/>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79" name="Isosceles Triangle 178"/>
          <p:cNvSpPr/>
          <p:nvPr/>
        </p:nvSpPr>
        <p:spPr>
          <a:xfrm>
            <a:off x="3347864" y="4424002"/>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4" name="Straight Arrow Connector 183">
            <a:extLst>
              <a:ext uri="{FF2B5EF4-FFF2-40B4-BE49-F238E27FC236}">
                <a16:creationId xmlns:a16="http://schemas.microsoft.com/office/drawing/2014/main" xmlns="" id="{618393C1-E2BC-42EE-A009-031F8DAF86A6}"/>
              </a:ext>
            </a:extLst>
          </p:cNvPr>
          <p:cNvCxnSpPr/>
          <p:nvPr/>
        </p:nvCxnSpPr>
        <p:spPr>
          <a:xfrm flipH="1" flipV="1">
            <a:off x="3881328"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85" name="Isosceles Triangle 184"/>
          <p:cNvSpPr/>
          <p:nvPr/>
        </p:nvSpPr>
        <p:spPr>
          <a:xfrm>
            <a:off x="3923928"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6" name="Straight Arrow Connector 185">
            <a:extLst>
              <a:ext uri="{FF2B5EF4-FFF2-40B4-BE49-F238E27FC236}">
                <a16:creationId xmlns:a16="http://schemas.microsoft.com/office/drawing/2014/main" xmlns="" id="{618393C1-E2BC-42EE-A009-031F8DAF86A6}"/>
              </a:ext>
            </a:extLst>
          </p:cNvPr>
          <p:cNvCxnSpPr/>
          <p:nvPr/>
        </p:nvCxnSpPr>
        <p:spPr>
          <a:xfrm flipV="1">
            <a:off x="4246622" y="3616578"/>
            <a:ext cx="0" cy="899388"/>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87" name="Isosceles Triangle 186"/>
          <p:cNvSpPr/>
          <p:nvPr/>
        </p:nvSpPr>
        <p:spPr>
          <a:xfrm>
            <a:off x="4301299" y="4424002"/>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89" name="Straight Arrow Connector 188">
            <a:extLst>
              <a:ext uri="{FF2B5EF4-FFF2-40B4-BE49-F238E27FC236}">
                <a16:creationId xmlns:a16="http://schemas.microsoft.com/office/drawing/2014/main" xmlns="" id="{618393C1-E2BC-42EE-A009-031F8DAF86A6}"/>
              </a:ext>
            </a:extLst>
          </p:cNvPr>
          <p:cNvCxnSpPr/>
          <p:nvPr/>
        </p:nvCxnSpPr>
        <p:spPr>
          <a:xfrm flipH="1" flipV="1">
            <a:off x="4690747" y="3603521"/>
            <a:ext cx="5254" cy="624413"/>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0" name="Isosceles Triangle 189"/>
          <p:cNvSpPr/>
          <p:nvPr/>
        </p:nvSpPr>
        <p:spPr>
          <a:xfrm>
            <a:off x="4733347" y="4155926"/>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196" name="Connector: Elbow 126">
            <a:extLst>
              <a:ext uri="{FF2B5EF4-FFF2-40B4-BE49-F238E27FC236}">
                <a16:creationId xmlns:a16="http://schemas.microsoft.com/office/drawing/2014/main" xmlns="" id="{43175C7F-902F-4F6C-BB6D-6A866CBF04AE}"/>
              </a:ext>
            </a:extLst>
          </p:cNvPr>
          <p:cNvCxnSpPr>
            <a:cxnSpLocks/>
          </p:cNvCxnSpPr>
          <p:nvPr/>
        </p:nvCxnSpPr>
        <p:spPr>
          <a:xfrm>
            <a:off x="4707597" y="2506181"/>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97" name="Straight Arrow Connector 196">
            <a:extLst>
              <a:ext uri="{FF2B5EF4-FFF2-40B4-BE49-F238E27FC236}">
                <a16:creationId xmlns:a16="http://schemas.microsoft.com/office/drawing/2014/main" xmlns="" id="{618393C1-E2BC-42EE-A009-031F8DAF86A6}"/>
              </a:ext>
            </a:extLst>
          </p:cNvPr>
          <p:cNvCxnSpPr/>
          <p:nvPr/>
        </p:nvCxnSpPr>
        <p:spPr>
          <a:xfrm flipV="1">
            <a:off x="4786981" y="1345784"/>
            <a:ext cx="18374" cy="146162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199" name="Isosceles Triangle 198"/>
          <p:cNvSpPr/>
          <p:nvPr/>
        </p:nvSpPr>
        <p:spPr>
          <a:xfrm>
            <a:off x="4869564" y="269086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cxnSp>
        <p:nvCxnSpPr>
          <p:cNvPr id="201" name="Straight Arrow Connector 200">
            <a:extLst>
              <a:ext uri="{FF2B5EF4-FFF2-40B4-BE49-F238E27FC236}">
                <a16:creationId xmlns:a16="http://schemas.microsoft.com/office/drawing/2014/main" xmlns="" id="{62C2588A-9114-4191-ADB6-88B58F47C047}"/>
              </a:ext>
            </a:extLst>
          </p:cNvPr>
          <p:cNvCxnSpPr>
            <a:cxnSpLocks/>
          </p:cNvCxnSpPr>
          <p:nvPr/>
        </p:nvCxnSpPr>
        <p:spPr>
          <a:xfrm flipH="1" flipV="1">
            <a:off x="5004048" y="2499742"/>
            <a:ext cx="1733" cy="28450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03" name="Connector: Elbow 126">
            <a:extLst>
              <a:ext uri="{FF2B5EF4-FFF2-40B4-BE49-F238E27FC236}">
                <a16:creationId xmlns:a16="http://schemas.microsoft.com/office/drawing/2014/main" xmlns="" id="{43175C7F-902F-4F6C-BB6D-6A866CBF04AE}"/>
              </a:ext>
            </a:extLst>
          </p:cNvPr>
          <p:cNvCxnSpPr>
            <a:cxnSpLocks/>
          </p:cNvCxnSpPr>
          <p:nvPr/>
        </p:nvCxnSpPr>
        <p:spPr>
          <a:xfrm>
            <a:off x="5934269" y="2508011"/>
            <a:ext cx="797971" cy="281023"/>
          </a:xfrm>
          <a:prstGeom prst="bentConnector3">
            <a:avLst>
              <a:gd name="adj1" fmla="val 662"/>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xmlns="" id="{618393C1-E2BC-42EE-A009-031F8DAF86A6}"/>
              </a:ext>
            </a:extLst>
          </p:cNvPr>
          <p:cNvCxnSpPr/>
          <p:nvPr/>
        </p:nvCxnSpPr>
        <p:spPr>
          <a:xfrm flipV="1">
            <a:off x="5993786" y="1347614"/>
            <a:ext cx="18374" cy="146162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07" name="Isosceles Triangle 206"/>
          <p:cNvSpPr/>
          <p:nvPr/>
        </p:nvSpPr>
        <p:spPr>
          <a:xfrm>
            <a:off x="6012160" y="2692695"/>
            <a:ext cx="54677" cy="56672"/>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a:t>
            </a:r>
          </a:p>
        </p:txBody>
      </p:sp>
      <p:sp>
        <p:nvSpPr>
          <p:cNvPr id="210" name="Oval 209">
            <a:extLst>
              <a:ext uri="{FF2B5EF4-FFF2-40B4-BE49-F238E27FC236}">
                <a16:creationId xmlns:a16="http://schemas.microsoft.com/office/drawing/2014/main" xmlns="" id="{AE9A0A98-0B97-4AC1-A084-CC889E42118C}"/>
              </a:ext>
            </a:extLst>
          </p:cNvPr>
          <p:cNvSpPr/>
          <p:nvPr/>
        </p:nvSpPr>
        <p:spPr>
          <a:xfrm>
            <a:off x="6028080" y="245693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Isosceles Triangle 210">
            <a:extLst>
              <a:ext uri="{FF2B5EF4-FFF2-40B4-BE49-F238E27FC236}">
                <a16:creationId xmlns:a16="http://schemas.microsoft.com/office/drawing/2014/main" xmlns="" id="{FAD0F54C-986B-4FDF-BCDD-DB9F7CB20A9C}"/>
              </a:ext>
            </a:extLst>
          </p:cNvPr>
          <p:cNvSpPr/>
          <p:nvPr/>
        </p:nvSpPr>
        <p:spPr>
          <a:xfrm>
            <a:off x="6156176" y="2427734"/>
            <a:ext cx="72008" cy="108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2" name="Straight Arrow Connector 211">
            <a:extLst>
              <a:ext uri="{FF2B5EF4-FFF2-40B4-BE49-F238E27FC236}">
                <a16:creationId xmlns:a16="http://schemas.microsoft.com/office/drawing/2014/main" xmlns="" id="{62C2588A-9114-4191-ADB6-88B58F47C047}"/>
              </a:ext>
            </a:extLst>
          </p:cNvPr>
          <p:cNvCxnSpPr>
            <a:cxnSpLocks/>
          </p:cNvCxnSpPr>
          <p:nvPr/>
        </p:nvCxnSpPr>
        <p:spPr>
          <a:xfrm flipH="1" flipV="1">
            <a:off x="6082436" y="2499742"/>
            <a:ext cx="9252" cy="233952"/>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a:extLst>
              <a:ext uri="{FF2B5EF4-FFF2-40B4-BE49-F238E27FC236}">
                <a16:creationId xmlns:a16="http://schemas.microsoft.com/office/drawing/2014/main" xmlns="" id="{618393C1-E2BC-42EE-A009-031F8DAF86A6}"/>
              </a:ext>
            </a:extLst>
          </p:cNvPr>
          <p:cNvCxnSpPr/>
          <p:nvPr/>
        </p:nvCxnSpPr>
        <p:spPr>
          <a:xfrm flipV="1">
            <a:off x="90528" y="2649040"/>
            <a:ext cx="0" cy="207861"/>
          </a:xfrm>
          <a:prstGeom prst="straightConnector1">
            <a:avLst/>
          </a:prstGeom>
          <a:ln w="19050">
            <a:solidFill>
              <a:schemeClr val="tx2">
                <a:lumMod val="60000"/>
                <a:lumOff val="40000"/>
              </a:schemeClr>
            </a:solidFill>
            <a:prstDash val="sysDot"/>
            <a:headEnd type="triangle"/>
            <a:tailEnd type="none"/>
          </a:ln>
        </p:spPr>
        <p:style>
          <a:lnRef idx="1">
            <a:schemeClr val="dk1"/>
          </a:lnRef>
          <a:fillRef idx="0">
            <a:schemeClr val="dk1"/>
          </a:fillRef>
          <a:effectRef idx="0">
            <a:schemeClr val="dk1"/>
          </a:effectRef>
          <a:fontRef idx="minor">
            <a:schemeClr val="tx1"/>
          </a:fontRef>
        </p:style>
      </p:cxnSp>
      <p:sp>
        <p:nvSpPr>
          <p:cNvPr id="217" name="Text Box 60">
            <a:extLst>
              <a:ext uri="{FF2B5EF4-FFF2-40B4-BE49-F238E27FC236}">
                <a16:creationId xmlns:a16="http://schemas.microsoft.com/office/drawing/2014/main" xmlns="" id="{F67DE65F-D0E6-424D-A07A-ADF8467E7CBD}"/>
              </a:ext>
            </a:extLst>
          </p:cNvPr>
          <p:cNvSpPr txBox="1">
            <a:spLocks noChangeArrowheads="1"/>
          </p:cNvSpPr>
          <p:nvPr/>
        </p:nvSpPr>
        <p:spPr bwMode="auto">
          <a:xfrm>
            <a:off x="186290" y="2702204"/>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Pull from remote</a:t>
            </a:r>
            <a:endParaRPr lang="en-US" altLang="en-US" sz="1350" dirty="0">
              <a:latin typeface="Arial" panose="020B0604020202020204" pitchFamily="34" charset="0"/>
            </a:endParaRPr>
          </a:p>
        </p:txBody>
      </p:sp>
      <p:cxnSp>
        <p:nvCxnSpPr>
          <p:cNvPr id="192" name="Straight Connector 191">
            <a:extLst>
              <a:ext uri="{FF2B5EF4-FFF2-40B4-BE49-F238E27FC236}">
                <a16:creationId xmlns:a16="http://schemas.microsoft.com/office/drawing/2014/main" xmlns="" id="{73C235A4-C860-4215-9589-E7CB68C23730}"/>
              </a:ext>
            </a:extLst>
          </p:cNvPr>
          <p:cNvCxnSpPr>
            <a:cxnSpLocks/>
          </p:cNvCxnSpPr>
          <p:nvPr/>
        </p:nvCxnSpPr>
        <p:spPr>
          <a:xfrm>
            <a:off x="2100319" y="732497"/>
            <a:ext cx="6012525" cy="42338"/>
          </a:xfrm>
          <a:prstGeom prst="line">
            <a:avLst/>
          </a:prstGeom>
          <a:ln w="28575">
            <a:solidFill>
              <a:schemeClr val="accent6">
                <a:lumMod val="75000"/>
              </a:schemeClr>
            </a:solidFill>
            <a:prstDash val="dash"/>
          </a:ln>
        </p:spPr>
        <p:style>
          <a:lnRef idx="1">
            <a:schemeClr val="accent2"/>
          </a:lnRef>
          <a:fillRef idx="0">
            <a:schemeClr val="accent2"/>
          </a:fillRef>
          <a:effectRef idx="0">
            <a:schemeClr val="accent2"/>
          </a:effectRef>
          <a:fontRef idx="minor">
            <a:schemeClr val="tx1"/>
          </a:fontRef>
        </p:style>
      </p:cxnSp>
      <p:sp>
        <p:nvSpPr>
          <p:cNvPr id="193" name="Text Box 48">
            <a:extLst>
              <a:ext uri="{FF2B5EF4-FFF2-40B4-BE49-F238E27FC236}">
                <a16:creationId xmlns:a16="http://schemas.microsoft.com/office/drawing/2014/main" xmlns="" id="{A14298B8-A677-4F1D-A9B5-D12A61CF8FFF}"/>
              </a:ext>
            </a:extLst>
          </p:cNvPr>
          <p:cNvSpPr txBox="1">
            <a:spLocks noChangeArrowheads="1"/>
          </p:cNvSpPr>
          <p:nvPr/>
        </p:nvSpPr>
        <p:spPr bwMode="auto">
          <a:xfrm>
            <a:off x="6747841" y="618178"/>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b="1" dirty="0">
                <a:latin typeface="Calibri" panose="020F0502020204030204" pitchFamily="34" charset="0"/>
                <a:cs typeface="Times New Roman" panose="02020603050405020304" pitchFamily="18" charset="0"/>
              </a:rPr>
              <a:t>Regression Testing Environment</a:t>
            </a:r>
            <a:endParaRPr lang="en-US" altLang="en-US" sz="1350" b="1" dirty="0">
              <a:latin typeface="Arial" panose="020B0604020202020204" pitchFamily="34" charset="0"/>
            </a:endParaRPr>
          </a:p>
        </p:txBody>
      </p:sp>
      <p:sp>
        <p:nvSpPr>
          <p:cNvPr id="219" name="Text Box 48">
            <a:extLst>
              <a:ext uri="{FF2B5EF4-FFF2-40B4-BE49-F238E27FC236}">
                <a16:creationId xmlns:a16="http://schemas.microsoft.com/office/drawing/2014/main" xmlns="" id="{F9A5AC37-1857-461F-A32E-76C77E203C4C}"/>
              </a:ext>
            </a:extLst>
          </p:cNvPr>
          <p:cNvSpPr txBox="1">
            <a:spLocks noChangeArrowheads="1"/>
          </p:cNvSpPr>
          <p:nvPr/>
        </p:nvSpPr>
        <p:spPr bwMode="auto">
          <a:xfrm rot="16200000">
            <a:off x="753865" y="2464260"/>
            <a:ext cx="2008956" cy="18396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Calibri" panose="020F0502020204030204" pitchFamily="34" charset="0"/>
                <a:cs typeface="Times New Roman" panose="02020603050405020304" pitchFamily="18" charset="0"/>
              </a:rPr>
              <a:t>Australia</a:t>
            </a:r>
            <a:r>
              <a:rPr lang="en-US" altLang="en-US" sz="750" dirty="0">
                <a:latin typeface="Calibri" panose="020F0502020204030204" pitchFamily="34" charset="0"/>
                <a:cs typeface="Times New Roman" panose="02020603050405020304" pitchFamily="18" charset="0"/>
              </a:rPr>
              <a:t> statutory</a:t>
            </a:r>
            <a:endParaRPr lang="en-US" altLang="en-US" sz="1350" dirty="0">
              <a:latin typeface="Arial" panose="020B0604020202020204" pitchFamily="34" charset="0"/>
            </a:endParaRPr>
          </a:p>
        </p:txBody>
      </p:sp>
      <p:sp>
        <p:nvSpPr>
          <p:cNvPr id="223" name="Text Box 48">
            <a:extLst>
              <a:ext uri="{FF2B5EF4-FFF2-40B4-BE49-F238E27FC236}">
                <a16:creationId xmlns:a16="http://schemas.microsoft.com/office/drawing/2014/main" xmlns="" id="{AAAD8B66-A591-458F-A146-C8AAB0434B66}"/>
              </a:ext>
            </a:extLst>
          </p:cNvPr>
          <p:cNvSpPr txBox="1">
            <a:spLocks noChangeArrowheads="1"/>
          </p:cNvSpPr>
          <p:nvPr/>
        </p:nvSpPr>
        <p:spPr bwMode="auto">
          <a:xfrm rot="16200000">
            <a:off x="1889921" y="1585406"/>
            <a:ext cx="885344" cy="265743"/>
          </a:xfrm>
          <a:prstGeom prst="rect">
            <a:avLst/>
          </a:prstGeom>
          <a:noFill/>
          <a:ln>
            <a:noFill/>
            <a:prstDash val="dash"/>
          </a:ln>
        </p:spPr>
        <p:style>
          <a:lnRef idx="1">
            <a:schemeClr val="accent2"/>
          </a:lnRef>
          <a:fillRef idx="0">
            <a:schemeClr val="accent2"/>
          </a:fillRef>
          <a:effectRef idx="0">
            <a:schemeClr val="accent2"/>
          </a:effectRef>
          <a:fontRef idx="minor">
            <a:schemeClr val="tx1"/>
          </a:fontRef>
        </p:style>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India</a:t>
            </a:r>
            <a:endParaRPr lang="en-US" altLang="en-US" sz="1000" dirty="0">
              <a:latin typeface="Arial" panose="020B0604020202020204" pitchFamily="34" charset="0"/>
            </a:endParaRPr>
          </a:p>
        </p:txBody>
      </p:sp>
      <p:cxnSp>
        <p:nvCxnSpPr>
          <p:cNvPr id="224" name="Connector: Curved 223">
            <a:extLst>
              <a:ext uri="{FF2B5EF4-FFF2-40B4-BE49-F238E27FC236}">
                <a16:creationId xmlns:a16="http://schemas.microsoft.com/office/drawing/2014/main" xmlns="" id="{85A0617B-B442-4FDC-A4CD-1E1E8BE4E243}"/>
              </a:ext>
            </a:extLst>
          </p:cNvPr>
          <p:cNvCxnSpPr>
            <a:cxnSpLocks/>
          </p:cNvCxnSpPr>
          <p:nvPr/>
        </p:nvCxnSpPr>
        <p:spPr>
          <a:xfrm>
            <a:off x="7593371" y="4941664"/>
            <a:ext cx="1344983" cy="12700"/>
          </a:xfrm>
          <a:prstGeom prst="curvedConnector3">
            <a:avLst/>
          </a:prstGeom>
          <a:ln>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25" name="Text Box 60">
            <a:extLst>
              <a:ext uri="{FF2B5EF4-FFF2-40B4-BE49-F238E27FC236}">
                <a16:creationId xmlns:a16="http://schemas.microsoft.com/office/drawing/2014/main" xmlns="" id="{93EFB8B4-492D-4BE3-83A1-C18C487C36CC}"/>
              </a:ext>
            </a:extLst>
          </p:cNvPr>
          <p:cNvSpPr txBox="1">
            <a:spLocks noChangeArrowheads="1"/>
          </p:cNvSpPr>
          <p:nvPr/>
        </p:nvSpPr>
        <p:spPr bwMode="auto">
          <a:xfrm>
            <a:off x="7028590" y="4722629"/>
            <a:ext cx="1909763" cy="13938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900" dirty="0">
                <a:latin typeface="Arial" panose="020B0604020202020204" pitchFamily="34" charset="0"/>
              </a:rPr>
              <a:t>Bug fixing Branch</a:t>
            </a:r>
          </a:p>
        </p:txBody>
      </p:sp>
      <p:sp>
        <p:nvSpPr>
          <p:cNvPr id="227" name="Oval 226">
            <a:extLst>
              <a:ext uri="{FF2B5EF4-FFF2-40B4-BE49-F238E27FC236}">
                <a16:creationId xmlns:a16="http://schemas.microsoft.com/office/drawing/2014/main" xmlns="" id="{D160CB91-9D27-48F9-850B-622AE9679439}"/>
              </a:ext>
            </a:extLst>
          </p:cNvPr>
          <p:cNvSpPr/>
          <p:nvPr/>
        </p:nvSpPr>
        <p:spPr>
          <a:xfrm>
            <a:off x="52979" y="4818641"/>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Text Box 60">
            <a:extLst>
              <a:ext uri="{FF2B5EF4-FFF2-40B4-BE49-F238E27FC236}">
                <a16:creationId xmlns:a16="http://schemas.microsoft.com/office/drawing/2014/main" xmlns="" id="{5FB669DE-B4AE-4FAA-BD94-7B4621EBB25C}"/>
              </a:ext>
            </a:extLst>
          </p:cNvPr>
          <p:cNvSpPr txBox="1">
            <a:spLocks noChangeArrowheads="1"/>
          </p:cNvSpPr>
          <p:nvPr/>
        </p:nvSpPr>
        <p:spPr bwMode="auto">
          <a:xfrm>
            <a:off x="219374" y="4722629"/>
            <a:ext cx="1831603" cy="3181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Package from enhancement branch to Regression environment</a:t>
            </a:r>
            <a:endParaRPr lang="en-US" altLang="en-US" sz="1350" dirty="0">
              <a:latin typeface="Arial" panose="020B0604020202020204" pitchFamily="34" charset="0"/>
            </a:endParaRPr>
          </a:p>
        </p:txBody>
      </p:sp>
      <p:cxnSp>
        <p:nvCxnSpPr>
          <p:cNvPr id="59" name="Connector: Elbow 58">
            <a:extLst>
              <a:ext uri="{FF2B5EF4-FFF2-40B4-BE49-F238E27FC236}">
                <a16:creationId xmlns:a16="http://schemas.microsoft.com/office/drawing/2014/main" xmlns="" id="{2C081463-587E-4B6C-993F-D498C9BF0C96}"/>
              </a:ext>
            </a:extLst>
          </p:cNvPr>
          <p:cNvCxnSpPr>
            <a:cxnSpLocks/>
          </p:cNvCxnSpPr>
          <p:nvPr/>
        </p:nvCxnSpPr>
        <p:spPr>
          <a:xfrm rot="16200000" flipH="1">
            <a:off x="981802" y="610199"/>
            <a:ext cx="469926" cy="431629"/>
          </a:xfrm>
          <a:prstGeom prst="bentConnector3">
            <a:avLst>
              <a:gd name="adj1" fmla="val 9548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0" name="Text Box 2">
            <a:extLst>
              <a:ext uri="{FF2B5EF4-FFF2-40B4-BE49-F238E27FC236}">
                <a16:creationId xmlns:a16="http://schemas.microsoft.com/office/drawing/2014/main" xmlns="" id="{42D39679-6A54-4C75-9151-6305C463224D}"/>
              </a:ext>
            </a:extLst>
          </p:cNvPr>
          <p:cNvSpPr txBox="1"/>
          <p:nvPr/>
        </p:nvSpPr>
        <p:spPr>
          <a:xfrm>
            <a:off x="-27797" y="715112"/>
            <a:ext cx="984786" cy="3600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Enhancement Development Branch</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sp>
        <p:nvSpPr>
          <p:cNvPr id="220" name="Text Box 48">
            <a:extLst>
              <a:ext uri="{FF2B5EF4-FFF2-40B4-BE49-F238E27FC236}">
                <a16:creationId xmlns:a16="http://schemas.microsoft.com/office/drawing/2014/main" xmlns="" id="{5CC7FBDF-41A5-4876-9406-43F796E209EF}"/>
              </a:ext>
            </a:extLst>
          </p:cNvPr>
          <p:cNvSpPr txBox="1">
            <a:spLocks noChangeArrowheads="1"/>
          </p:cNvSpPr>
          <p:nvPr/>
        </p:nvSpPr>
        <p:spPr bwMode="auto">
          <a:xfrm>
            <a:off x="6978995" y="1048915"/>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System/Integration Testing Environment</a:t>
            </a:r>
            <a:endParaRPr lang="en-US" altLang="en-US" sz="1350" dirty="0">
              <a:latin typeface="Arial" panose="020B0604020202020204" pitchFamily="34" charset="0"/>
            </a:endParaRPr>
          </a:p>
        </p:txBody>
      </p:sp>
      <p:sp>
        <p:nvSpPr>
          <p:cNvPr id="221" name="Oval 220">
            <a:extLst>
              <a:ext uri="{FF2B5EF4-FFF2-40B4-BE49-F238E27FC236}">
                <a16:creationId xmlns:a16="http://schemas.microsoft.com/office/drawing/2014/main" xmlns="" id="{CA6803E3-D508-4441-96A9-9D777F401718}"/>
              </a:ext>
            </a:extLst>
          </p:cNvPr>
          <p:cNvSpPr/>
          <p:nvPr/>
        </p:nvSpPr>
        <p:spPr>
          <a:xfrm>
            <a:off x="6155345" y="1234254"/>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 name="Oval 225">
            <a:extLst>
              <a:ext uri="{FF2B5EF4-FFF2-40B4-BE49-F238E27FC236}">
                <a16:creationId xmlns:a16="http://schemas.microsoft.com/office/drawing/2014/main" xmlns="" id="{069C4DBB-7009-485D-98CA-0685B96CD86C}"/>
              </a:ext>
            </a:extLst>
          </p:cNvPr>
          <p:cNvSpPr/>
          <p:nvPr/>
        </p:nvSpPr>
        <p:spPr>
          <a:xfrm>
            <a:off x="6372200" y="1275606"/>
            <a:ext cx="104943" cy="1178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Oval 233">
            <a:extLst>
              <a:ext uri="{FF2B5EF4-FFF2-40B4-BE49-F238E27FC236}">
                <a16:creationId xmlns:a16="http://schemas.microsoft.com/office/drawing/2014/main" xmlns="" id="{A51E66BC-3A9B-4057-8B61-7B3DE2231650}"/>
              </a:ext>
            </a:extLst>
          </p:cNvPr>
          <p:cNvSpPr/>
          <p:nvPr/>
        </p:nvSpPr>
        <p:spPr>
          <a:xfrm>
            <a:off x="6176582" y="705574"/>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5" name="Connector: Curved 234">
            <a:extLst>
              <a:ext uri="{FF2B5EF4-FFF2-40B4-BE49-F238E27FC236}">
                <a16:creationId xmlns:a16="http://schemas.microsoft.com/office/drawing/2014/main" xmlns="" id="{7BDE3BAB-792F-48CA-8C42-E09034A9CFEA}"/>
              </a:ext>
            </a:extLst>
          </p:cNvPr>
          <p:cNvCxnSpPr>
            <a:cxnSpLocks/>
          </p:cNvCxnSpPr>
          <p:nvPr/>
        </p:nvCxnSpPr>
        <p:spPr>
          <a:xfrm rot="5400000" flipH="1" flipV="1">
            <a:off x="6004475" y="1025457"/>
            <a:ext cx="441496" cy="5922"/>
          </a:xfrm>
          <a:prstGeom prst="curvedConnector2">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6" name="Oval 235">
            <a:extLst>
              <a:ext uri="{FF2B5EF4-FFF2-40B4-BE49-F238E27FC236}">
                <a16:creationId xmlns:a16="http://schemas.microsoft.com/office/drawing/2014/main" xmlns="" id="{B1A13612-99F0-402C-A8A0-6A26CBAF32C7}"/>
              </a:ext>
            </a:extLst>
          </p:cNvPr>
          <p:cNvSpPr/>
          <p:nvPr/>
        </p:nvSpPr>
        <p:spPr>
          <a:xfrm>
            <a:off x="6549645" y="712682"/>
            <a:ext cx="104943" cy="1178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7" name="Connector: Curved 236">
            <a:extLst>
              <a:ext uri="{FF2B5EF4-FFF2-40B4-BE49-F238E27FC236}">
                <a16:creationId xmlns:a16="http://schemas.microsoft.com/office/drawing/2014/main" xmlns="" id="{66F41E78-1D87-40B1-B088-5347CF0B7403}"/>
              </a:ext>
            </a:extLst>
          </p:cNvPr>
          <p:cNvCxnSpPr>
            <a:cxnSpLocks/>
          </p:cNvCxnSpPr>
          <p:nvPr/>
        </p:nvCxnSpPr>
        <p:spPr>
          <a:xfrm rot="5400000" flipH="1" flipV="1">
            <a:off x="6368442" y="1033098"/>
            <a:ext cx="448656" cy="9091"/>
          </a:xfrm>
          <a:prstGeom prst="curved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xmlns="" id="{0202D90A-7317-4ADE-B751-BECED9B95C16}"/>
              </a:ext>
            </a:extLst>
          </p:cNvPr>
          <p:cNvCxnSpPr>
            <a:cxnSpLocks/>
          </p:cNvCxnSpPr>
          <p:nvPr/>
        </p:nvCxnSpPr>
        <p:spPr>
          <a:xfrm flipV="1">
            <a:off x="7236296" y="579913"/>
            <a:ext cx="0" cy="74833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xmlns="" id="{63C3F34A-26C0-4DEF-BF4F-A307520DD33F}"/>
              </a:ext>
            </a:extLst>
          </p:cNvPr>
          <p:cNvSpPr/>
          <p:nvPr/>
        </p:nvSpPr>
        <p:spPr>
          <a:xfrm>
            <a:off x="7184940" y="495459"/>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0" name="Connector: Elbow 239">
            <a:extLst>
              <a:ext uri="{FF2B5EF4-FFF2-40B4-BE49-F238E27FC236}">
                <a16:creationId xmlns:a16="http://schemas.microsoft.com/office/drawing/2014/main" xmlns="" id="{35BEE0E4-CA66-4E7B-9D2D-B7B2457DFFD7}"/>
              </a:ext>
            </a:extLst>
          </p:cNvPr>
          <p:cNvCxnSpPr>
            <a:stCxn id="239" idx="2"/>
          </p:cNvCxnSpPr>
          <p:nvPr/>
        </p:nvCxnSpPr>
        <p:spPr>
          <a:xfrm rot="10800000" flipH="1">
            <a:off x="7184939" y="267495"/>
            <a:ext cx="1073905" cy="286915"/>
          </a:xfrm>
          <a:prstGeom prst="bentConnector3">
            <a:avLst>
              <a:gd name="adj1" fmla="val 3406"/>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Text Box 60">
            <a:extLst>
              <a:ext uri="{FF2B5EF4-FFF2-40B4-BE49-F238E27FC236}">
                <a16:creationId xmlns:a16="http://schemas.microsoft.com/office/drawing/2014/main" xmlns="" id="{8EEC2469-E329-4834-BC17-95EE00BEFBAE}"/>
              </a:ext>
            </a:extLst>
          </p:cNvPr>
          <p:cNvSpPr txBox="1">
            <a:spLocks noChangeArrowheads="1"/>
          </p:cNvSpPr>
          <p:nvPr/>
        </p:nvSpPr>
        <p:spPr bwMode="auto">
          <a:xfrm>
            <a:off x="7236296" y="106633"/>
            <a:ext cx="935232" cy="11367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Product Release</a:t>
            </a:r>
            <a:endParaRPr lang="en-US" altLang="en-US" sz="1350" dirty="0">
              <a:latin typeface="Arial" panose="020B0604020202020204" pitchFamily="34" charset="0"/>
            </a:endParaRPr>
          </a:p>
        </p:txBody>
      </p:sp>
      <p:sp>
        <p:nvSpPr>
          <p:cNvPr id="242" name="Oval 241">
            <a:extLst>
              <a:ext uri="{FF2B5EF4-FFF2-40B4-BE49-F238E27FC236}">
                <a16:creationId xmlns:a16="http://schemas.microsoft.com/office/drawing/2014/main" xmlns="" id="{D5360EFA-FBFB-4D48-B1E7-8A86CB387A64}"/>
              </a:ext>
            </a:extLst>
          </p:cNvPr>
          <p:cNvSpPr/>
          <p:nvPr/>
        </p:nvSpPr>
        <p:spPr>
          <a:xfrm>
            <a:off x="5763201"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 name="Oval 242">
            <a:extLst>
              <a:ext uri="{FF2B5EF4-FFF2-40B4-BE49-F238E27FC236}">
                <a16:creationId xmlns:a16="http://schemas.microsoft.com/office/drawing/2014/main" xmlns="" id="{76E9CEB1-2618-4F42-9A75-D321DB347EF1}"/>
              </a:ext>
            </a:extLst>
          </p:cNvPr>
          <p:cNvSpPr/>
          <p:nvPr/>
        </p:nvSpPr>
        <p:spPr>
          <a:xfrm>
            <a:off x="5940152" y="915566"/>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4" name="Connector: Curved 243">
            <a:extLst>
              <a:ext uri="{FF2B5EF4-FFF2-40B4-BE49-F238E27FC236}">
                <a16:creationId xmlns:a16="http://schemas.microsoft.com/office/drawing/2014/main" xmlns="" id="{167009AA-B0B6-4F62-BA15-B30370CCBEA3}"/>
              </a:ext>
            </a:extLst>
          </p:cNvPr>
          <p:cNvCxnSpPr>
            <a:cxnSpLocks/>
            <a:endCxn id="242" idx="4"/>
          </p:cNvCxnSpPr>
          <p:nvPr/>
        </p:nvCxnSpPr>
        <p:spPr>
          <a:xfrm rot="5400000" flipH="1" flipV="1">
            <a:off x="5504964" y="982164"/>
            <a:ext cx="259407" cy="362011"/>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Connector: Curved 244">
            <a:extLst>
              <a:ext uri="{FF2B5EF4-FFF2-40B4-BE49-F238E27FC236}">
                <a16:creationId xmlns:a16="http://schemas.microsoft.com/office/drawing/2014/main" xmlns="" id="{7E755B2F-F709-4B43-8476-E562C2B2E949}"/>
              </a:ext>
            </a:extLst>
          </p:cNvPr>
          <p:cNvCxnSpPr>
            <a:cxnSpLocks/>
            <a:endCxn id="243" idx="4"/>
          </p:cNvCxnSpPr>
          <p:nvPr/>
        </p:nvCxnSpPr>
        <p:spPr>
          <a:xfrm rot="5400000" flipH="1" flipV="1">
            <a:off x="5809464" y="1109712"/>
            <a:ext cx="259407" cy="106914"/>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6" name="Oval 245">
            <a:extLst>
              <a:ext uri="{FF2B5EF4-FFF2-40B4-BE49-F238E27FC236}">
                <a16:creationId xmlns:a16="http://schemas.microsoft.com/office/drawing/2014/main" xmlns="" id="{71B63BCF-0760-4C33-8064-66A24AE3430A}"/>
              </a:ext>
            </a:extLst>
          </p:cNvPr>
          <p:cNvSpPr/>
          <p:nvPr/>
        </p:nvSpPr>
        <p:spPr>
          <a:xfrm>
            <a:off x="6419729" y="878692"/>
            <a:ext cx="104943" cy="11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7" name="Connector: Curved 246">
            <a:extLst>
              <a:ext uri="{FF2B5EF4-FFF2-40B4-BE49-F238E27FC236}">
                <a16:creationId xmlns:a16="http://schemas.microsoft.com/office/drawing/2014/main" xmlns="" id="{053834EF-61CE-4217-BE4A-86C517717F85}"/>
              </a:ext>
            </a:extLst>
          </p:cNvPr>
          <p:cNvCxnSpPr>
            <a:cxnSpLocks/>
            <a:endCxn id="246" idx="4"/>
          </p:cNvCxnSpPr>
          <p:nvPr/>
        </p:nvCxnSpPr>
        <p:spPr>
          <a:xfrm rot="5400000" flipH="1" flipV="1">
            <a:off x="6281745" y="1102416"/>
            <a:ext cx="296281" cy="84632"/>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xmlns="" id="{13433EB8-EA79-492D-B541-E7E83619B506}"/>
              </a:ext>
            </a:extLst>
          </p:cNvPr>
          <p:cNvSpPr/>
          <p:nvPr/>
        </p:nvSpPr>
        <p:spPr>
          <a:xfrm>
            <a:off x="6540554" y="1244705"/>
            <a:ext cx="104943" cy="1178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945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FB7E9BA6-4EE9-42E6-9EC2-12152673ADCF}"/>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Feature</a:t>
            </a:r>
            <a:r>
              <a:rPr lang="en-IN" dirty="0"/>
              <a:t> </a:t>
            </a:r>
            <a:r>
              <a:rPr lang="en-IN" sz="1800" b="1" dirty="0">
                <a:solidFill>
                  <a:srgbClr val="2F5496"/>
                </a:solidFill>
                <a:latin typeface="Calibri Light" panose="020F0302020204030204" pitchFamily="34" charset="0"/>
                <a:cs typeface="Times New Roman" panose="02020603050405020304" pitchFamily="18" charset="0"/>
              </a:rPr>
              <a:t>Branch</a:t>
            </a:r>
          </a:p>
        </p:txBody>
      </p:sp>
      <p:sp>
        <p:nvSpPr>
          <p:cNvPr id="6" name="Text Placeholder 5">
            <a:extLst>
              <a:ext uri="{FF2B5EF4-FFF2-40B4-BE49-F238E27FC236}">
                <a16:creationId xmlns:a16="http://schemas.microsoft.com/office/drawing/2014/main" xmlns="" id="{EF93CE1E-D4F6-4C58-8E10-394EAD31DC00}"/>
              </a:ext>
            </a:extLst>
          </p:cNvPr>
          <p:cNvSpPr>
            <a:spLocks noGrp="1"/>
          </p:cNvSpPr>
          <p:nvPr>
            <p:ph type="body" sz="quarter" idx="11"/>
          </p:nvPr>
        </p:nvSpPr>
        <p:spPr/>
        <p:txBody>
          <a:bodyPr/>
          <a:lstStyle/>
          <a:p>
            <a:r>
              <a:rPr lang="en-IN" b="1" dirty="0">
                <a:solidFill>
                  <a:srgbClr val="2F5496"/>
                </a:solidFill>
                <a:latin typeface="Calibri Light" panose="020F0302020204030204" pitchFamily="34" charset="0"/>
                <a:cs typeface="Times New Roman" panose="02020603050405020304" pitchFamily="18" charset="0"/>
              </a:rPr>
              <a:t>Unit /System Testing</a:t>
            </a:r>
          </a:p>
        </p:txBody>
      </p:sp>
      <p:sp>
        <p:nvSpPr>
          <p:cNvPr id="7" name="Text Placeholder 6">
            <a:extLst>
              <a:ext uri="{FF2B5EF4-FFF2-40B4-BE49-F238E27FC236}">
                <a16:creationId xmlns:a16="http://schemas.microsoft.com/office/drawing/2014/main" xmlns="" id="{18262D31-4B3C-44CD-871E-861725E797CB}"/>
              </a:ext>
            </a:extLst>
          </p:cNvPr>
          <p:cNvSpPr>
            <a:spLocks noGrp="1"/>
          </p:cNvSpPr>
          <p:nvPr>
            <p:ph type="body" sz="quarter" idx="12"/>
          </p:nvPr>
        </p:nvSpPr>
        <p:spPr/>
        <p:txBody>
          <a:bodyPr/>
          <a:lstStyle/>
          <a:p>
            <a:pPr marL="285750" indent="-285750">
              <a:buFont typeface="Arial" panose="020B0604020202020204" pitchFamily="34" charset="0"/>
              <a:buChar char="•"/>
            </a:pPr>
            <a:r>
              <a:rPr lang="en-IN" sz="1600" dirty="0"/>
              <a:t>Each Feature would have one Feature branch. </a:t>
            </a:r>
          </a:p>
          <a:p>
            <a:pPr marL="285750" indent="-285750">
              <a:buFont typeface="Arial" panose="020B0604020202020204" pitchFamily="34" charset="0"/>
              <a:buChar char="•"/>
            </a:pPr>
            <a:r>
              <a:rPr lang="en-IN" sz="1600" dirty="0"/>
              <a:t>The Feature Owner Create the branch and pushes to remote repository for developers to branch and commit code changes</a:t>
            </a:r>
          </a:p>
          <a:p>
            <a:pPr marL="285750" indent="-285750">
              <a:buFont typeface="Arial" panose="020B0604020202020204" pitchFamily="34" charset="0"/>
              <a:buChar char="•"/>
            </a:pPr>
            <a:r>
              <a:rPr lang="en-IN" dirty="0"/>
              <a:t>Each Developer Creates Branch From Feature branch for Code Changes</a:t>
            </a:r>
          </a:p>
          <a:p>
            <a:pPr marL="285750" indent="-285750">
              <a:buFont typeface="Arial" panose="020B0604020202020204" pitchFamily="34" charset="0"/>
              <a:buChar char="•"/>
            </a:pPr>
            <a:r>
              <a:rPr lang="en-IN" sz="1600" dirty="0"/>
              <a:t>After code completion, Raises Merge Request for Feature Owner to Review Code and Approve the Merge Request to Feature Branch. Static Code Analyzer run for each merge request</a:t>
            </a:r>
          </a:p>
          <a:p>
            <a:pPr marL="285750" indent="-285750">
              <a:buFont typeface="Arial" panose="020B0604020202020204" pitchFamily="34" charset="0"/>
              <a:buChar char="•"/>
            </a:pPr>
            <a:r>
              <a:rPr lang="en-IN" sz="1600" dirty="0"/>
              <a:t>Merge Request Approval Triggers Deployment in UT</a:t>
            </a:r>
          </a:p>
          <a:p>
            <a:pPr marL="285750" indent="-285750">
              <a:buFont typeface="Arial" panose="020B0604020202020204" pitchFamily="34" charset="0"/>
              <a:buChar char="•"/>
            </a:pPr>
            <a:r>
              <a:rPr lang="en-IN" dirty="0"/>
              <a:t>On UT Completion, Merge Feature branch to Dev Branch </a:t>
            </a:r>
          </a:p>
          <a:p>
            <a:pPr marL="285750" indent="-285750">
              <a:buFont typeface="Arial" panose="020B0604020202020204" pitchFamily="34" charset="0"/>
              <a:buChar char="•"/>
            </a:pPr>
            <a:r>
              <a:rPr lang="en-IN" dirty="0"/>
              <a:t>On Feature Branch Merge to Dev Branch, Jenkins Pipeline automatically deploys into  ST branch</a:t>
            </a:r>
          </a:p>
          <a:p>
            <a:pPr marL="285750" indent="-285750">
              <a:buFont typeface="Arial" panose="020B0604020202020204" pitchFamily="34" charset="0"/>
              <a:buChar char="•"/>
            </a:pPr>
            <a:r>
              <a:rPr lang="en-IN" sz="1600" dirty="0"/>
              <a:t>For any defect Fixing in ST, Process Continue from UT </a:t>
            </a:r>
          </a:p>
          <a:p>
            <a:r>
              <a:rPr lang="en-IN" sz="1600" b="1" dirty="0"/>
              <a:t>Note: </a:t>
            </a:r>
            <a:r>
              <a:rPr lang="en-IN" sz="1600" dirty="0"/>
              <a:t>Same Object Can not be Modified in More than One Feature Branch same time. </a:t>
            </a:r>
            <a:r>
              <a:rPr lang="en-IN" sz="1600" dirty="0" err="1"/>
              <a:t>Ie</a:t>
            </a:r>
            <a:r>
              <a:rPr lang="en-IN" sz="1600" dirty="0"/>
              <a:t> still Feature Branch ST completed and Feature Branch Closed/Removed. </a:t>
            </a:r>
          </a:p>
          <a:p>
            <a:endParaRPr lang="en-IN" dirty="0"/>
          </a:p>
        </p:txBody>
      </p:sp>
      <p:sp>
        <p:nvSpPr>
          <p:cNvPr id="4" name="Slide Number Placeholder 3">
            <a:extLst>
              <a:ext uri="{FF2B5EF4-FFF2-40B4-BE49-F238E27FC236}">
                <a16:creationId xmlns:a16="http://schemas.microsoft.com/office/drawing/2014/main" xmlns="" id="{5E52FA38-05AA-43E3-B8C2-0FDA36CF5826}"/>
              </a:ext>
            </a:extLst>
          </p:cNvPr>
          <p:cNvSpPr>
            <a:spLocks noGrp="1"/>
          </p:cNvSpPr>
          <p:nvPr>
            <p:ph type="sldNum" sz="quarter" idx="4294967295"/>
          </p:nvPr>
        </p:nvSpPr>
        <p:spPr>
          <a:xfrm>
            <a:off x="0" y="0"/>
            <a:ext cx="0" cy="0"/>
          </a:xfrm>
        </p:spPr>
        <p:txBody>
          <a:bodyPr/>
          <a:lstStyle/>
          <a:p>
            <a:endParaRPr lang="en-IN" dirty="0"/>
          </a:p>
        </p:txBody>
      </p:sp>
    </p:spTree>
    <p:extLst>
      <p:ext uri="{BB962C8B-B14F-4D97-AF65-F5344CB8AC3E}">
        <p14:creationId xmlns:p14="http://schemas.microsoft.com/office/powerpoint/2010/main" val="358884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FB7E9BA6-4EE9-42E6-9EC2-12152673ADCF}"/>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RVW</a:t>
            </a:r>
            <a:r>
              <a:rPr lang="en-IN" dirty="0"/>
              <a:t> </a:t>
            </a:r>
            <a:r>
              <a:rPr lang="en-IN" sz="1800" b="1" dirty="0">
                <a:solidFill>
                  <a:srgbClr val="2F5496"/>
                </a:solidFill>
                <a:latin typeface="Calibri Light" panose="020F0302020204030204" pitchFamily="34" charset="0"/>
                <a:cs typeface="Times New Roman" panose="02020603050405020304" pitchFamily="18" charset="0"/>
              </a:rPr>
              <a:t>Model</a:t>
            </a:r>
          </a:p>
        </p:txBody>
      </p:sp>
      <p:sp>
        <p:nvSpPr>
          <p:cNvPr id="6" name="Text Placeholder 5">
            <a:extLst>
              <a:ext uri="{FF2B5EF4-FFF2-40B4-BE49-F238E27FC236}">
                <a16:creationId xmlns:a16="http://schemas.microsoft.com/office/drawing/2014/main" xmlns="" id="{EF93CE1E-D4F6-4C58-8E10-394EAD31DC00}"/>
              </a:ext>
            </a:extLst>
          </p:cNvPr>
          <p:cNvSpPr>
            <a:spLocks noGrp="1"/>
          </p:cNvSpPr>
          <p:nvPr>
            <p:ph type="body" sz="quarter" idx="11"/>
          </p:nvPr>
        </p:nvSpPr>
        <p:spPr/>
        <p:txBody>
          <a:bodyPr/>
          <a:lstStyle/>
          <a:p>
            <a:r>
              <a:rPr lang="en-IN" b="1" dirty="0">
                <a:solidFill>
                  <a:srgbClr val="2F5496"/>
                </a:solidFill>
                <a:latin typeface="Calibri Light" panose="020F0302020204030204" pitchFamily="34" charset="0"/>
                <a:cs typeface="Times New Roman" panose="02020603050405020304" pitchFamily="18" charset="0"/>
              </a:rPr>
              <a:t>Version Management</a:t>
            </a:r>
          </a:p>
        </p:txBody>
      </p:sp>
      <p:graphicFrame>
        <p:nvGraphicFramePr>
          <p:cNvPr id="2" name="Diagram 1">
            <a:extLst>
              <a:ext uri="{FF2B5EF4-FFF2-40B4-BE49-F238E27FC236}">
                <a16:creationId xmlns:a16="http://schemas.microsoft.com/office/drawing/2014/main" xmlns="" id="{5A27742F-787F-48BD-B308-4105F05034A7}"/>
              </a:ext>
            </a:extLst>
          </p:cNvPr>
          <p:cNvGraphicFramePr/>
          <p:nvPr>
            <p:extLst>
              <p:ext uri="{D42A27DB-BD31-4B8C-83A1-F6EECF244321}">
                <p14:modId xmlns:p14="http://schemas.microsoft.com/office/powerpoint/2010/main" val="2112194475"/>
              </p:ext>
            </p:extLst>
          </p:nvPr>
        </p:nvGraphicFramePr>
        <p:xfrm>
          <a:off x="381000" y="971550"/>
          <a:ext cx="845820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xmlns="" id="{5E52FA38-05AA-43E3-B8C2-0FDA36CF5826}"/>
              </a:ext>
            </a:extLst>
          </p:cNvPr>
          <p:cNvSpPr>
            <a:spLocks noGrp="1"/>
          </p:cNvSpPr>
          <p:nvPr>
            <p:ph type="sldNum" sz="quarter" idx="4294967295"/>
          </p:nvPr>
        </p:nvSpPr>
        <p:spPr>
          <a:xfrm>
            <a:off x="0" y="0"/>
            <a:ext cx="0" cy="0"/>
          </a:xfrm>
        </p:spPr>
        <p:txBody>
          <a:bodyPr/>
          <a:lstStyle/>
          <a:p>
            <a:endParaRPr lang="en-IN" dirty="0"/>
          </a:p>
        </p:txBody>
      </p:sp>
    </p:spTree>
    <p:extLst>
      <p:ext uri="{BB962C8B-B14F-4D97-AF65-F5344CB8AC3E}">
        <p14:creationId xmlns:p14="http://schemas.microsoft.com/office/powerpoint/2010/main" val="356419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7E66B2-9757-4774-B582-585B8C3C4989}"/>
              </a:ext>
            </a:extLst>
          </p:cNvPr>
          <p:cNvSpPr>
            <a:spLocks noGrp="1"/>
          </p:cNvSpPr>
          <p:nvPr>
            <p:ph type="body" sz="quarter" idx="10"/>
          </p:nvPr>
        </p:nvSpPr>
        <p:spPr/>
        <p:txBody>
          <a:bodyPr/>
          <a:lstStyle/>
          <a:p>
            <a:pPr marL="0" indent="0">
              <a:buNone/>
            </a:pPr>
            <a:r>
              <a:rPr lang="en-IN" sz="1800" b="1" dirty="0" err="1">
                <a:solidFill>
                  <a:srgbClr val="2F5496"/>
                </a:solidFill>
                <a:latin typeface="Calibri Light" panose="020F0302020204030204" pitchFamily="34" charset="0"/>
                <a:cs typeface="Times New Roman" panose="02020603050405020304" pitchFamily="18" charset="0"/>
              </a:rPr>
              <a:t>Engg</a:t>
            </a:r>
            <a:r>
              <a:rPr lang="en-IN" sz="1800" b="1" dirty="0">
                <a:solidFill>
                  <a:srgbClr val="2F5496"/>
                </a:solidFill>
                <a:latin typeface="Calibri Light" panose="020F0302020204030204" pitchFamily="34" charset="0"/>
                <a:cs typeface="Times New Roman" panose="02020603050405020304" pitchFamily="18" charset="0"/>
              </a:rPr>
              <a:t> Process – </a:t>
            </a:r>
            <a:r>
              <a:rPr lang="en-IN" sz="1800" b="1" dirty="0" err="1">
                <a:solidFill>
                  <a:srgbClr val="2F5496"/>
                </a:solidFill>
                <a:latin typeface="Calibri Light" panose="020F0302020204030204" pitchFamily="34" charset="0"/>
                <a:cs typeface="Times New Roman" panose="02020603050405020304" pitchFamily="18" charset="0"/>
              </a:rPr>
              <a:t>rTrack</a:t>
            </a:r>
            <a:r>
              <a:rPr lang="en-IN" sz="1800" b="1" dirty="0">
                <a:solidFill>
                  <a:srgbClr val="2F5496"/>
                </a:solidFill>
                <a:latin typeface="Calibri Light" panose="020F0302020204030204" pitchFamily="34" charset="0"/>
                <a:cs typeface="Times New Roman" panose="02020603050405020304" pitchFamily="18" charset="0"/>
              </a:rPr>
              <a:t>  </a:t>
            </a:r>
          </a:p>
        </p:txBody>
      </p:sp>
      <p:sp>
        <p:nvSpPr>
          <p:cNvPr id="3" name="Text Placeholder 2">
            <a:extLst>
              <a:ext uri="{FF2B5EF4-FFF2-40B4-BE49-F238E27FC236}">
                <a16:creationId xmlns:a16="http://schemas.microsoft.com/office/drawing/2014/main" xmlns="" id="{ACD798C6-CBEB-4363-94F3-5682D8E2E347}"/>
              </a:ext>
            </a:extLst>
          </p:cNvPr>
          <p:cNvSpPr>
            <a:spLocks noGrp="1"/>
          </p:cNvSpPr>
          <p:nvPr>
            <p:ph type="body" sz="quarter" idx="11"/>
          </p:nvPr>
        </p:nvSpPr>
        <p:spPr/>
        <p:txBody>
          <a:bodyPr/>
          <a:lstStyle/>
          <a:p>
            <a:r>
              <a:rPr lang="en-IN" dirty="0"/>
              <a:t>Transitions</a:t>
            </a:r>
          </a:p>
        </p:txBody>
      </p:sp>
      <p:graphicFrame>
        <p:nvGraphicFramePr>
          <p:cNvPr id="5" name="Table 4">
            <a:extLst>
              <a:ext uri="{FF2B5EF4-FFF2-40B4-BE49-F238E27FC236}">
                <a16:creationId xmlns:a16="http://schemas.microsoft.com/office/drawing/2014/main" xmlns="" id="{A1B53DA6-0AF1-4712-914D-2C7FBD42DC8B}"/>
              </a:ext>
            </a:extLst>
          </p:cNvPr>
          <p:cNvGraphicFramePr>
            <a:graphicFrameLocks noGrp="1"/>
          </p:cNvGraphicFramePr>
          <p:nvPr>
            <p:extLst>
              <p:ext uri="{D42A27DB-BD31-4B8C-83A1-F6EECF244321}">
                <p14:modId xmlns:p14="http://schemas.microsoft.com/office/powerpoint/2010/main" val="3453431595"/>
              </p:ext>
            </p:extLst>
          </p:nvPr>
        </p:nvGraphicFramePr>
        <p:xfrm>
          <a:off x="414204" y="971550"/>
          <a:ext cx="8424995" cy="3472414"/>
        </p:xfrm>
        <a:graphic>
          <a:graphicData uri="http://schemas.openxmlformats.org/drawingml/2006/table">
            <a:tbl>
              <a:tblPr/>
              <a:tblGrid>
                <a:gridCol w="451592">
                  <a:extLst>
                    <a:ext uri="{9D8B030D-6E8A-4147-A177-3AD203B41FA5}">
                      <a16:colId xmlns:a16="http://schemas.microsoft.com/office/drawing/2014/main" xmlns="" val="3596014936"/>
                    </a:ext>
                  </a:extLst>
                </a:gridCol>
                <a:gridCol w="1006671">
                  <a:extLst>
                    <a:ext uri="{9D8B030D-6E8A-4147-A177-3AD203B41FA5}">
                      <a16:colId xmlns:a16="http://schemas.microsoft.com/office/drawing/2014/main" xmlns="" val="2366310026"/>
                    </a:ext>
                  </a:extLst>
                </a:gridCol>
                <a:gridCol w="1063120">
                  <a:extLst>
                    <a:ext uri="{9D8B030D-6E8A-4147-A177-3AD203B41FA5}">
                      <a16:colId xmlns:a16="http://schemas.microsoft.com/office/drawing/2014/main" xmlns="" val="586194079"/>
                    </a:ext>
                  </a:extLst>
                </a:gridCol>
                <a:gridCol w="508040">
                  <a:extLst>
                    <a:ext uri="{9D8B030D-6E8A-4147-A177-3AD203B41FA5}">
                      <a16:colId xmlns:a16="http://schemas.microsoft.com/office/drawing/2014/main" xmlns="" val="1751183845"/>
                    </a:ext>
                  </a:extLst>
                </a:gridCol>
                <a:gridCol w="719724">
                  <a:extLst>
                    <a:ext uri="{9D8B030D-6E8A-4147-A177-3AD203B41FA5}">
                      <a16:colId xmlns:a16="http://schemas.microsoft.com/office/drawing/2014/main" xmlns="" val="3152096867"/>
                    </a:ext>
                  </a:extLst>
                </a:gridCol>
                <a:gridCol w="682090">
                  <a:extLst>
                    <a:ext uri="{9D8B030D-6E8A-4147-A177-3AD203B41FA5}">
                      <a16:colId xmlns:a16="http://schemas.microsoft.com/office/drawing/2014/main" xmlns="" val="164004192"/>
                    </a:ext>
                  </a:extLst>
                </a:gridCol>
                <a:gridCol w="794988">
                  <a:extLst>
                    <a:ext uri="{9D8B030D-6E8A-4147-A177-3AD203B41FA5}">
                      <a16:colId xmlns:a16="http://schemas.microsoft.com/office/drawing/2014/main" xmlns="" val="1307937185"/>
                    </a:ext>
                  </a:extLst>
                </a:gridCol>
                <a:gridCol w="1025488">
                  <a:extLst>
                    <a:ext uri="{9D8B030D-6E8A-4147-A177-3AD203B41FA5}">
                      <a16:colId xmlns:a16="http://schemas.microsoft.com/office/drawing/2014/main" xmlns="" val="125893684"/>
                    </a:ext>
                  </a:extLst>
                </a:gridCol>
                <a:gridCol w="2173282">
                  <a:extLst>
                    <a:ext uri="{9D8B030D-6E8A-4147-A177-3AD203B41FA5}">
                      <a16:colId xmlns:a16="http://schemas.microsoft.com/office/drawing/2014/main" xmlns="" val="2337660360"/>
                    </a:ext>
                  </a:extLst>
                </a:gridCol>
              </a:tblGrid>
              <a:tr h="227555">
                <a:tc rowSpan="2">
                  <a:txBody>
                    <a:bodyPr/>
                    <a:lstStyle/>
                    <a:p>
                      <a:pPr algn="ctr" fontAlgn="ctr"/>
                      <a:r>
                        <a:rPr lang="en-IN" sz="600" b="1" i="0" u="none" strike="noStrike">
                          <a:solidFill>
                            <a:srgbClr val="000000"/>
                          </a:solidFill>
                          <a:effectLst/>
                          <a:latin typeface="Calibri" panose="020F0502020204030204" pitchFamily="34" charset="0"/>
                        </a:rPr>
                        <a:t>S.No</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600" b="1" i="0" u="none" strike="noStrike">
                          <a:solidFill>
                            <a:srgbClr val="000000"/>
                          </a:solidFill>
                          <a:effectLst/>
                          <a:latin typeface="Calibri" panose="020F0502020204030204" pitchFamily="34" charset="0"/>
                        </a:rPr>
                        <a:t>Actor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600" b="1" i="0" u="none" strike="noStrike">
                          <a:solidFill>
                            <a:srgbClr val="000000"/>
                          </a:solidFill>
                          <a:effectLst/>
                          <a:latin typeface="Calibri" panose="020F0502020204030204" pitchFamily="34" charset="0"/>
                        </a:rPr>
                        <a:t>rTrack Project</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600" b="1" i="0" u="none" strike="noStrike">
                          <a:solidFill>
                            <a:srgbClr val="000000"/>
                          </a:solidFill>
                          <a:effectLst/>
                          <a:latin typeface="Calibri" panose="020F0502020204030204" pitchFamily="34" charset="0"/>
                        </a:rPr>
                        <a:t>Issue Type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3">
                  <a:txBody>
                    <a:bodyPr/>
                    <a:lstStyle/>
                    <a:p>
                      <a:pPr algn="ctr" fontAlgn="ctr"/>
                      <a:r>
                        <a:rPr lang="en-IN" sz="600" b="1" i="0" u="none" strike="noStrike">
                          <a:solidFill>
                            <a:srgbClr val="000000"/>
                          </a:solidFill>
                          <a:effectLst/>
                          <a:latin typeface="Calibri" panose="020F0502020204030204" pitchFamily="34" charset="0"/>
                        </a:rPr>
                        <a:t>rTrack Transitions and Status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IN"/>
                    </a:p>
                  </a:txBody>
                  <a:tcPr/>
                </a:tc>
                <a:tc hMerge="1">
                  <a:txBody>
                    <a:bodyPr/>
                    <a:lstStyle/>
                    <a:p>
                      <a:endParaRPr lang="en-IN"/>
                    </a:p>
                  </a:txBody>
                  <a:tcPr/>
                </a:tc>
                <a:tc>
                  <a:txBody>
                    <a:bodyPr/>
                    <a:lstStyle/>
                    <a:p>
                      <a:pPr algn="ctr" fontAlgn="ctr"/>
                      <a:r>
                        <a:rPr lang="en-IN" sz="600" b="1" i="0" u="none" strike="noStrike">
                          <a:solidFill>
                            <a:srgbClr val="000000"/>
                          </a:solidFill>
                          <a:effectLst/>
                          <a:latin typeface="Calibri" panose="020F0502020204030204" pitchFamily="34" charset="0"/>
                        </a:rPr>
                        <a:t> </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600" b="1" i="0" u="none" strike="noStrike">
                          <a:solidFill>
                            <a:srgbClr val="000000"/>
                          </a:solidFill>
                          <a:effectLst/>
                          <a:latin typeface="Calibri" panose="020F0502020204030204" pitchFamily="34" charset="0"/>
                        </a:rPr>
                        <a:t> </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105721916"/>
                  </a:ext>
                </a:extLst>
              </a:tr>
              <a:tr h="22755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600" b="1" i="0" u="none" strike="noStrike">
                          <a:solidFill>
                            <a:srgbClr val="000000"/>
                          </a:solidFill>
                          <a:effectLst/>
                          <a:latin typeface="Calibri" panose="020F0502020204030204" pitchFamily="34" charset="0"/>
                        </a:rPr>
                        <a:t>Source Transition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IN" sz="600" b="1" i="0" u="none" strike="noStrike">
                          <a:solidFill>
                            <a:srgbClr val="000000"/>
                          </a:solidFill>
                          <a:effectLst/>
                          <a:latin typeface="Calibri" panose="020F0502020204030204" pitchFamily="34" charset="0"/>
                        </a:rPr>
                        <a:t>Stage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IN" sz="600" b="1" i="0" u="none" strike="noStrike">
                          <a:solidFill>
                            <a:srgbClr val="000000"/>
                          </a:solidFill>
                          <a:effectLst/>
                          <a:latin typeface="Calibri" panose="020F0502020204030204" pitchFamily="34" charset="0"/>
                        </a:rPr>
                        <a:t>Status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600" b="1" i="0" u="none" strike="noStrike">
                          <a:solidFill>
                            <a:srgbClr val="000000"/>
                          </a:solidFill>
                          <a:effectLst/>
                          <a:latin typeface="Calibri" panose="020F0502020204030204" pitchFamily="34" charset="0"/>
                        </a:rPr>
                        <a:t>Next Transition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600" b="1" i="0" u="none" strike="noStrike">
                          <a:solidFill>
                            <a:srgbClr val="000000"/>
                          </a:solidFill>
                          <a:effectLst/>
                          <a:latin typeface="Calibri" panose="020F0502020204030204" pitchFamily="34" charset="0"/>
                        </a:rPr>
                        <a:t>Remarks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883752060"/>
                  </a:ext>
                </a:extLst>
              </a:tr>
              <a:tr h="227555">
                <a:tc>
                  <a:txBody>
                    <a:bodyPr/>
                    <a:lstStyle/>
                    <a:p>
                      <a:pPr algn="ctr" fontAlgn="ctr"/>
                      <a:r>
                        <a:rPr lang="en-IN" sz="600" b="0" i="0" u="none" strike="noStrike">
                          <a:solidFill>
                            <a:srgbClr val="000000"/>
                          </a:solidFill>
                          <a:effectLst/>
                          <a:latin typeface="Calibri" panose="020F0502020204030204" pitchFamily="34" charset="0"/>
                        </a:rPr>
                        <a:t>1</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Requirment Engineer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Pending 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Initiate Requiremnt </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Initiated as soon as Solution User Story Released</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8703688"/>
                  </a:ext>
                </a:extLst>
              </a:tr>
              <a:tr h="227555">
                <a:tc>
                  <a:txBody>
                    <a:bodyPr/>
                    <a:lstStyle/>
                    <a:p>
                      <a:pPr algn="ctr" fontAlgn="ctr"/>
                      <a:r>
                        <a:rPr lang="en-IN" sz="600" b="0" i="0" u="none" strike="noStrike">
                          <a:solidFill>
                            <a:srgbClr val="000000"/>
                          </a:solidFill>
                          <a:effectLst/>
                          <a:latin typeface="Calibri" panose="020F0502020204030204" pitchFamily="34" charset="0"/>
                        </a:rPr>
                        <a:t>2</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Requirment Engineer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Initiate Requiremnt </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 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04726452"/>
                  </a:ext>
                </a:extLst>
              </a:tr>
              <a:tr h="214780">
                <a:tc>
                  <a:txBody>
                    <a:bodyPr/>
                    <a:lstStyle/>
                    <a:p>
                      <a:pPr algn="ctr" fontAlgn="ctr"/>
                      <a:r>
                        <a:rPr lang="en-IN" sz="600" b="0" i="0" u="none" strike="noStrike">
                          <a:solidFill>
                            <a:srgbClr val="000000"/>
                          </a:solidFill>
                          <a:effectLst/>
                          <a:latin typeface="Calibri" panose="020F0502020204030204" pitchFamily="34" charset="0"/>
                        </a:rPr>
                        <a:t>3</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Requirment Engineer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 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 Completed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Design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12786948"/>
                  </a:ext>
                </a:extLst>
              </a:tr>
              <a:tr h="214780">
                <a:tc>
                  <a:txBody>
                    <a:bodyPr/>
                    <a:lstStyle/>
                    <a:p>
                      <a:pPr algn="ctr" fontAlgn="ctr"/>
                      <a:r>
                        <a:rPr lang="en-IN" sz="600" b="0" i="0" u="none" strike="noStrike">
                          <a:solidFill>
                            <a:srgbClr val="000000"/>
                          </a:solidFill>
                          <a:effectLst/>
                          <a:latin typeface="Calibri" panose="020F0502020204030204" pitchFamily="34" charset="0"/>
                        </a:rPr>
                        <a:t>4</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Requirment Engineer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 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Requirements Completed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Coding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19943155"/>
                  </a:ext>
                </a:extLst>
              </a:tr>
              <a:tr h="115774">
                <a:tc>
                  <a:txBody>
                    <a:bodyPr/>
                    <a:lstStyle/>
                    <a:p>
                      <a:pPr algn="ctr" fontAlgn="ctr"/>
                      <a:r>
                        <a:rPr lang="en-IN" sz="600" b="0" i="0" u="none" strike="noStrike">
                          <a:solidFill>
                            <a:srgbClr val="000000"/>
                          </a:solidFill>
                          <a:effectLst/>
                          <a:latin typeface="Calibri" panose="020F0502020204030204" pitchFamily="34" charset="0"/>
                        </a:rPr>
                        <a:t>5</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Technical Lead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Initiate Design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Design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Design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Release Design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36350801"/>
                  </a:ext>
                </a:extLst>
              </a:tr>
              <a:tr h="115774">
                <a:tc>
                  <a:txBody>
                    <a:bodyPr/>
                    <a:lstStyle/>
                    <a:p>
                      <a:pPr algn="ctr" fontAlgn="ctr"/>
                      <a:r>
                        <a:rPr lang="en-IN" sz="600" b="0" i="0" u="none" strike="noStrike">
                          <a:solidFill>
                            <a:srgbClr val="000000"/>
                          </a:solidFill>
                          <a:effectLst/>
                          <a:latin typeface="Calibri" panose="020F0502020204030204" pitchFamily="34" charset="0"/>
                        </a:rPr>
                        <a:t>6</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Technical Lead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Release Design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Design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Design Completed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Coding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72477886"/>
                  </a:ext>
                </a:extLst>
              </a:tr>
              <a:tr h="115774">
                <a:tc>
                  <a:txBody>
                    <a:bodyPr/>
                    <a:lstStyle/>
                    <a:p>
                      <a:pPr algn="ctr" fontAlgn="ctr"/>
                      <a:r>
                        <a:rPr lang="en-IN" sz="600" b="0" i="0" u="none" strike="noStrike">
                          <a:solidFill>
                            <a:srgbClr val="000000"/>
                          </a:solidFill>
                          <a:effectLst/>
                          <a:latin typeface="Calibri" panose="020F0502020204030204" pitchFamily="34" charset="0"/>
                        </a:rPr>
                        <a:t>7</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Developer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Coding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Coding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Coding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Code 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37634883"/>
                  </a:ext>
                </a:extLst>
              </a:tr>
              <a:tr h="214780">
                <a:tc>
                  <a:txBody>
                    <a:bodyPr/>
                    <a:lstStyle/>
                    <a:p>
                      <a:pPr algn="ctr" fontAlgn="ctr"/>
                      <a:r>
                        <a:rPr lang="en-IN" sz="600" b="0" i="0" u="none" strike="noStrike">
                          <a:solidFill>
                            <a:srgbClr val="000000"/>
                          </a:solidFill>
                          <a:effectLst/>
                          <a:latin typeface="Calibri" panose="020F0502020204030204" pitchFamily="34" charset="0"/>
                        </a:rPr>
                        <a:t>8</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Technical Lead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Code 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Code Review</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Code Review</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Code 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00444576"/>
                  </a:ext>
                </a:extLst>
              </a:tr>
              <a:tr h="214780">
                <a:tc>
                  <a:txBody>
                    <a:bodyPr/>
                    <a:lstStyle/>
                    <a:p>
                      <a:pPr algn="ctr" fontAlgn="ctr"/>
                      <a:r>
                        <a:rPr lang="en-IN" sz="600" b="0" i="0" u="none" strike="noStrike">
                          <a:solidFill>
                            <a:srgbClr val="000000"/>
                          </a:solidFill>
                          <a:effectLst/>
                          <a:latin typeface="Calibri" panose="020F0502020204030204" pitchFamily="34" charset="0"/>
                        </a:rPr>
                        <a:t>9</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Technical Lead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Code 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Code Review</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Ready for UT</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UT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08359735"/>
                  </a:ext>
                </a:extLst>
              </a:tr>
              <a:tr h="115774">
                <a:tc>
                  <a:txBody>
                    <a:bodyPr/>
                    <a:lstStyle/>
                    <a:p>
                      <a:pPr algn="ctr" fontAlgn="ctr"/>
                      <a:r>
                        <a:rPr lang="en-IN" sz="600" b="0" i="0" u="none" strike="noStrike">
                          <a:solidFill>
                            <a:srgbClr val="000000"/>
                          </a:solidFill>
                          <a:effectLst/>
                          <a:latin typeface="Calibri" panose="020F0502020204030204" pitchFamily="34" charset="0"/>
                        </a:rPr>
                        <a:t>10</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Developer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UT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Unit Testing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UT</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UT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62138177"/>
                  </a:ext>
                </a:extLst>
              </a:tr>
              <a:tr h="115774">
                <a:tc>
                  <a:txBody>
                    <a:bodyPr/>
                    <a:lstStyle/>
                    <a:p>
                      <a:pPr algn="ctr" fontAlgn="ctr"/>
                      <a:r>
                        <a:rPr lang="en-IN" sz="600" b="0" i="0" u="none" strike="noStrike">
                          <a:solidFill>
                            <a:srgbClr val="000000"/>
                          </a:solidFill>
                          <a:effectLst/>
                          <a:latin typeface="Calibri" panose="020F0502020204030204" pitchFamily="34" charset="0"/>
                        </a:rPr>
                        <a:t>11</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Developer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UT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Unit Testing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Ready for Preview</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Preview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66536485"/>
                  </a:ext>
                </a:extLst>
              </a:tr>
              <a:tr h="115774">
                <a:tc>
                  <a:txBody>
                    <a:bodyPr/>
                    <a:lstStyle/>
                    <a:p>
                      <a:pPr algn="ctr" fontAlgn="ctr"/>
                      <a:r>
                        <a:rPr lang="en-IN" sz="600" b="0" i="0" u="none" strike="noStrike">
                          <a:solidFill>
                            <a:srgbClr val="000000"/>
                          </a:solidFill>
                          <a:effectLst/>
                          <a:latin typeface="Calibri" panose="020F0502020204030204" pitchFamily="34" charset="0"/>
                        </a:rPr>
                        <a:t>12</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Developer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Preview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System Testing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Preview</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Preview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05426825"/>
                  </a:ext>
                </a:extLst>
              </a:tr>
              <a:tr h="115774">
                <a:tc>
                  <a:txBody>
                    <a:bodyPr/>
                    <a:lstStyle/>
                    <a:p>
                      <a:pPr algn="ctr" fontAlgn="ctr"/>
                      <a:r>
                        <a:rPr lang="en-IN" sz="600" b="0" i="0" u="none" strike="noStrike">
                          <a:solidFill>
                            <a:srgbClr val="000000"/>
                          </a:solidFill>
                          <a:effectLst/>
                          <a:latin typeface="Calibri" panose="020F0502020204030204" pitchFamily="34" charset="0"/>
                        </a:rPr>
                        <a:t>13</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Developer</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Preview</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System Testing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Ready for ST</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ST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Initiates Test Execution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25998164"/>
                  </a:ext>
                </a:extLst>
              </a:tr>
              <a:tr h="115774">
                <a:tc>
                  <a:txBody>
                    <a:bodyPr/>
                    <a:lstStyle/>
                    <a:p>
                      <a:pPr algn="ctr" fontAlgn="ctr"/>
                      <a:r>
                        <a:rPr lang="en-IN" sz="600" b="0" i="0" u="none" strike="noStrike">
                          <a:solidFill>
                            <a:srgbClr val="000000"/>
                          </a:solidFill>
                          <a:effectLst/>
                          <a:latin typeface="Calibri" panose="020F0502020204030204" pitchFamily="34" charset="0"/>
                        </a:rPr>
                        <a:t>14</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QA</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ST</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System Testing</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Ready for Regression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Regression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16916755"/>
                  </a:ext>
                </a:extLst>
              </a:tr>
              <a:tr h="115774">
                <a:tc>
                  <a:txBody>
                    <a:bodyPr/>
                    <a:lstStyle/>
                    <a:p>
                      <a:pPr algn="ctr" fontAlgn="ctr"/>
                      <a:r>
                        <a:rPr lang="en-IN" sz="600" b="0" i="0" u="none" strike="noStrike">
                          <a:solidFill>
                            <a:srgbClr val="000000"/>
                          </a:solidFill>
                          <a:effectLst/>
                          <a:latin typeface="Calibri" panose="020F0502020204030204" pitchFamily="34" charset="0"/>
                        </a:rPr>
                        <a:t>15</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QA</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Regression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Regression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Complete Regression</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Regression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24643005"/>
                  </a:ext>
                </a:extLst>
              </a:tr>
              <a:tr h="214780">
                <a:tc>
                  <a:txBody>
                    <a:bodyPr/>
                    <a:lstStyle/>
                    <a:p>
                      <a:pPr algn="ctr" fontAlgn="ctr"/>
                      <a:r>
                        <a:rPr lang="en-IN" sz="600" b="0" i="0" u="none" strike="noStrike">
                          <a:solidFill>
                            <a:srgbClr val="000000"/>
                          </a:solidFill>
                          <a:effectLst/>
                          <a:latin typeface="Calibri" panose="020F0502020204030204" pitchFamily="34" charset="0"/>
                        </a:rPr>
                        <a:t>16</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QA</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Regression</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Packaging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92501375"/>
                  </a:ext>
                </a:extLst>
              </a:tr>
              <a:tr h="115774">
                <a:tc>
                  <a:txBody>
                    <a:bodyPr/>
                    <a:lstStyle/>
                    <a:p>
                      <a:pPr algn="ctr" fontAlgn="ctr"/>
                      <a:r>
                        <a:rPr lang="en-IN" sz="600" b="0" i="0" u="none" strike="noStrike">
                          <a:solidFill>
                            <a:srgbClr val="000000"/>
                          </a:solidFill>
                          <a:effectLst/>
                          <a:latin typeface="Calibri" panose="020F0502020204030204" pitchFamily="34" charset="0"/>
                        </a:rPr>
                        <a:t>17</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CMI</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Packaging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Under 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Packaging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76966813"/>
                  </a:ext>
                </a:extLst>
              </a:tr>
              <a:tr h="214780">
                <a:tc>
                  <a:txBody>
                    <a:bodyPr/>
                    <a:lstStyle/>
                    <a:p>
                      <a:pPr algn="ctr" fontAlgn="ctr"/>
                      <a:r>
                        <a:rPr lang="en-IN" sz="600" b="0" i="0" u="none" strike="noStrike">
                          <a:solidFill>
                            <a:srgbClr val="000000"/>
                          </a:solidFill>
                          <a:effectLst/>
                          <a:latin typeface="Calibri" panose="020F0502020204030204" pitchFamily="34" charset="0"/>
                        </a:rPr>
                        <a:t>18</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CMI</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Complete Packaging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Packaged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Release</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86489641"/>
                  </a:ext>
                </a:extLst>
              </a:tr>
              <a:tr h="115774">
                <a:tc>
                  <a:txBody>
                    <a:bodyPr/>
                    <a:lstStyle/>
                    <a:p>
                      <a:pPr algn="ctr" fontAlgn="ctr"/>
                      <a:r>
                        <a:rPr lang="en-IN" sz="600" b="0" i="0" u="none" strike="noStrike">
                          <a:solidFill>
                            <a:srgbClr val="000000"/>
                          </a:solidFill>
                          <a:effectLst/>
                          <a:latin typeface="Calibri" panose="020F0502020204030204" pitchFamily="34" charset="0"/>
                        </a:rPr>
                        <a:t>19</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CMI</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Product Engineering</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0" i="0" u="none" strike="noStrike">
                          <a:solidFill>
                            <a:srgbClr val="000000"/>
                          </a:solidFill>
                          <a:effectLst/>
                          <a:latin typeface="Calibri" panose="020F0502020204030204" pitchFamily="34" charset="0"/>
                        </a:rPr>
                        <a:t>User Story</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Initiate Release</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dirty="0">
                          <a:solidFill>
                            <a:srgbClr val="000000"/>
                          </a:solidFill>
                          <a:effectLst/>
                          <a:latin typeface="Calibri" panose="020F0502020204030204" pitchFamily="34" charset="0"/>
                        </a:rPr>
                        <a:t>Release</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600" b="0" i="0" u="none" strike="noStrike">
                          <a:solidFill>
                            <a:srgbClr val="000000"/>
                          </a:solidFill>
                          <a:effectLst/>
                          <a:latin typeface="Calibri" panose="020F0502020204030204" pitchFamily="34" charset="0"/>
                        </a:rPr>
                        <a:t>Released</a:t>
                      </a:r>
                    </a:p>
                  </a:txBody>
                  <a:tcPr marL="3751" marR="3751" marT="3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dirty="0">
                          <a:solidFill>
                            <a:srgbClr val="000000"/>
                          </a:solidFill>
                          <a:effectLst/>
                          <a:latin typeface="Calibri" panose="020F0502020204030204" pitchFamily="34" charset="0"/>
                        </a:rPr>
                        <a:t> </a:t>
                      </a:r>
                    </a:p>
                  </a:txBody>
                  <a:tcPr marL="3751" marR="3751" marT="3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09044630"/>
                  </a:ext>
                </a:extLst>
              </a:tr>
            </a:tbl>
          </a:graphicData>
        </a:graphic>
      </p:graphicFrame>
    </p:spTree>
    <p:extLst>
      <p:ext uri="{BB962C8B-B14F-4D97-AF65-F5344CB8AC3E}">
        <p14:creationId xmlns:p14="http://schemas.microsoft.com/office/powerpoint/2010/main" val="419340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7E66B2-9757-4774-B582-585B8C3C4989}"/>
              </a:ext>
            </a:extLst>
          </p:cNvPr>
          <p:cNvSpPr>
            <a:spLocks noGrp="1"/>
          </p:cNvSpPr>
          <p:nvPr>
            <p:ph type="body" sz="quarter" idx="10"/>
          </p:nvPr>
        </p:nvSpPr>
        <p:spPr/>
        <p:txBody>
          <a:bodyPr/>
          <a:lstStyle/>
          <a:p>
            <a:pPr marL="0" indent="0">
              <a:buNone/>
            </a:pPr>
            <a:r>
              <a:rPr lang="en-IN" sz="1800" b="1" dirty="0" err="1">
                <a:solidFill>
                  <a:srgbClr val="2F5496"/>
                </a:solidFill>
                <a:latin typeface="Calibri Light" panose="020F0302020204030204" pitchFamily="34" charset="0"/>
                <a:cs typeface="Times New Roman" panose="02020603050405020304" pitchFamily="18" charset="0"/>
              </a:rPr>
              <a:t>Engg</a:t>
            </a:r>
            <a:r>
              <a:rPr lang="en-IN" sz="1800" b="1" dirty="0">
                <a:solidFill>
                  <a:srgbClr val="2F5496"/>
                </a:solidFill>
                <a:latin typeface="Calibri Light" panose="020F0302020204030204" pitchFamily="34" charset="0"/>
                <a:cs typeface="Times New Roman" panose="02020603050405020304" pitchFamily="18" charset="0"/>
              </a:rPr>
              <a:t> Process – </a:t>
            </a:r>
            <a:r>
              <a:rPr lang="en-IN" sz="1800" b="1" dirty="0" err="1">
                <a:solidFill>
                  <a:srgbClr val="2F5496"/>
                </a:solidFill>
                <a:latin typeface="Calibri Light" panose="020F0302020204030204" pitchFamily="34" charset="0"/>
                <a:cs typeface="Times New Roman" panose="02020603050405020304" pitchFamily="18" charset="0"/>
              </a:rPr>
              <a:t>rTrack</a:t>
            </a:r>
            <a:r>
              <a:rPr lang="en-IN" sz="1800" b="1" dirty="0">
                <a:solidFill>
                  <a:srgbClr val="2F5496"/>
                </a:solidFill>
                <a:latin typeface="Calibri Light" panose="020F0302020204030204" pitchFamily="34" charset="0"/>
                <a:cs typeface="Times New Roman" panose="02020603050405020304" pitchFamily="18" charset="0"/>
              </a:rPr>
              <a:t>  </a:t>
            </a:r>
          </a:p>
        </p:txBody>
      </p:sp>
      <p:sp>
        <p:nvSpPr>
          <p:cNvPr id="3" name="Text Placeholder 2">
            <a:extLst>
              <a:ext uri="{FF2B5EF4-FFF2-40B4-BE49-F238E27FC236}">
                <a16:creationId xmlns:a16="http://schemas.microsoft.com/office/drawing/2014/main" xmlns="" id="{ACD798C6-CBEB-4363-94F3-5682D8E2E347}"/>
              </a:ext>
            </a:extLst>
          </p:cNvPr>
          <p:cNvSpPr>
            <a:spLocks noGrp="1"/>
          </p:cNvSpPr>
          <p:nvPr>
            <p:ph type="body" sz="quarter" idx="11"/>
          </p:nvPr>
        </p:nvSpPr>
        <p:spPr/>
        <p:txBody>
          <a:bodyPr/>
          <a:lstStyle/>
          <a:p>
            <a:r>
              <a:rPr lang="en-IN" dirty="0"/>
              <a:t>Transitions</a:t>
            </a:r>
          </a:p>
        </p:txBody>
      </p:sp>
      <p:graphicFrame>
        <p:nvGraphicFramePr>
          <p:cNvPr id="4" name="Table 3">
            <a:extLst>
              <a:ext uri="{FF2B5EF4-FFF2-40B4-BE49-F238E27FC236}">
                <a16:creationId xmlns:a16="http://schemas.microsoft.com/office/drawing/2014/main" xmlns="" id="{E862E7F6-EE67-47C8-86BA-6B7EEF6BBF24}"/>
              </a:ext>
            </a:extLst>
          </p:cNvPr>
          <p:cNvGraphicFramePr>
            <a:graphicFrameLocks noGrp="1"/>
          </p:cNvGraphicFramePr>
          <p:nvPr>
            <p:extLst>
              <p:ext uri="{D42A27DB-BD31-4B8C-83A1-F6EECF244321}">
                <p14:modId xmlns:p14="http://schemas.microsoft.com/office/powerpoint/2010/main" val="1062593676"/>
              </p:ext>
            </p:extLst>
          </p:nvPr>
        </p:nvGraphicFramePr>
        <p:xfrm>
          <a:off x="384944" y="1276350"/>
          <a:ext cx="8454255" cy="2807564"/>
        </p:xfrm>
        <a:graphic>
          <a:graphicData uri="http://schemas.openxmlformats.org/drawingml/2006/table">
            <a:tbl>
              <a:tblPr/>
              <a:tblGrid>
                <a:gridCol w="466709">
                  <a:extLst>
                    <a:ext uri="{9D8B030D-6E8A-4147-A177-3AD203B41FA5}">
                      <a16:colId xmlns:a16="http://schemas.microsoft.com/office/drawing/2014/main" xmlns="" val="4036084749"/>
                    </a:ext>
                  </a:extLst>
                </a:gridCol>
                <a:gridCol w="486156">
                  <a:extLst>
                    <a:ext uri="{9D8B030D-6E8A-4147-A177-3AD203B41FA5}">
                      <a16:colId xmlns:a16="http://schemas.microsoft.com/office/drawing/2014/main" xmlns="" val="1555260187"/>
                    </a:ext>
                  </a:extLst>
                </a:gridCol>
                <a:gridCol w="875081">
                  <a:extLst>
                    <a:ext uri="{9D8B030D-6E8A-4147-A177-3AD203B41FA5}">
                      <a16:colId xmlns:a16="http://schemas.microsoft.com/office/drawing/2014/main" xmlns="" val="3777662645"/>
                    </a:ext>
                  </a:extLst>
                </a:gridCol>
                <a:gridCol w="525049">
                  <a:extLst>
                    <a:ext uri="{9D8B030D-6E8A-4147-A177-3AD203B41FA5}">
                      <a16:colId xmlns:a16="http://schemas.microsoft.com/office/drawing/2014/main" xmlns="" val="2141271702"/>
                    </a:ext>
                  </a:extLst>
                </a:gridCol>
                <a:gridCol w="860496">
                  <a:extLst>
                    <a:ext uri="{9D8B030D-6E8A-4147-A177-3AD203B41FA5}">
                      <a16:colId xmlns:a16="http://schemas.microsoft.com/office/drawing/2014/main" xmlns="" val="848777297"/>
                    </a:ext>
                  </a:extLst>
                </a:gridCol>
                <a:gridCol w="704927">
                  <a:extLst>
                    <a:ext uri="{9D8B030D-6E8A-4147-A177-3AD203B41FA5}">
                      <a16:colId xmlns:a16="http://schemas.microsoft.com/office/drawing/2014/main" xmlns="" val="610434190"/>
                    </a:ext>
                  </a:extLst>
                </a:gridCol>
                <a:gridCol w="909112">
                  <a:extLst>
                    <a:ext uri="{9D8B030D-6E8A-4147-A177-3AD203B41FA5}">
                      <a16:colId xmlns:a16="http://schemas.microsoft.com/office/drawing/2014/main" xmlns="" val="2455763614"/>
                    </a:ext>
                  </a:extLst>
                </a:gridCol>
                <a:gridCol w="1293175">
                  <a:extLst>
                    <a:ext uri="{9D8B030D-6E8A-4147-A177-3AD203B41FA5}">
                      <a16:colId xmlns:a16="http://schemas.microsoft.com/office/drawing/2014/main" xmlns="" val="588773207"/>
                    </a:ext>
                  </a:extLst>
                </a:gridCol>
                <a:gridCol w="2333550">
                  <a:extLst>
                    <a:ext uri="{9D8B030D-6E8A-4147-A177-3AD203B41FA5}">
                      <a16:colId xmlns:a16="http://schemas.microsoft.com/office/drawing/2014/main" xmlns="" val="4062833284"/>
                    </a:ext>
                  </a:extLst>
                </a:gridCol>
              </a:tblGrid>
              <a:tr h="315126">
                <a:tc rowSpan="2">
                  <a:txBody>
                    <a:bodyPr/>
                    <a:lstStyle/>
                    <a:p>
                      <a:pPr algn="ctr" fontAlgn="ctr"/>
                      <a:r>
                        <a:rPr lang="en-IN" sz="700" b="1" i="0" u="none" strike="noStrike">
                          <a:solidFill>
                            <a:srgbClr val="000000"/>
                          </a:solidFill>
                          <a:effectLst/>
                          <a:latin typeface="Calibri" panose="020F0502020204030204" pitchFamily="34" charset="0"/>
                        </a:rPr>
                        <a:t>S.No</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700" b="1" i="0" u="none" strike="noStrike">
                          <a:solidFill>
                            <a:srgbClr val="000000"/>
                          </a:solidFill>
                          <a:effectLst/>
                          <a:latin typeface="Calibri" panose="020F0502020204030204" pitchFamily="34" charset="0"/>
                        </a:rPr>
                        <a:t>Actor</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700" b="1" i="0" u="none" strike="noStrike">
                          <a:solidFill>
                            <a:srgbClr val="000000"/>
                          </a:solidFill>
                          <a:effectLst/>
                          <a:latin typeface="Calibri" panose="020F0502020204030204" pitchFamily="34" charset="0"/>
                        </a:rPr>
                        <a:t>rTrack Project</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IN" sz="700" b="1" i="0" u="none" strike="noStrike">
                          <a:solidFill>
                            <a:srgbClr val="000000"/>
                          </a:solidFill>
                          <a:effectLst/>
                          <a:latin typeface="Calibri" panose="020F0502020204030204" pitchFamily="34" charset="0"/>
                        </a:rPr>
                        <a:t>Issue Type</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3">
                  <a:txBody>
                    <a:bodyPr/>
                    <a:lstStyle/>
                    <a:p>
                      <a:pPr algn="ctr" fontAlgn="ctr"/>
                      <a:r>
                        <a:rPr lang="en-IN" sz="700" b="1" i="0" u="none" strike="noStrike">
                          <a:solidFill>
                            <a:srgbClr val="000000"/>
                          </a:solidFill>
                          <a:effectLst/>
                          <a:latin typeface="Calibri" panose="020F0502020204030204" pitchFamily="34" charset="0"/>
                        </a:rPr>
                        <a:t>rTrack Transitions and Status</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IN"/>
                    </a:p>
                  </a:txBody>
                  <a:tcPr/>
                </a:tc>
                <a:tc hMerge="1">
                  <a:txBody>
                    <a:bodyPr/>
                    <a:lstStyle/>
                    <a:p>
                      <a:endParaRPr lang="en-IN"/>
                    </a:p>
                  </a:txBody>
                  <a:tcPr/>
                </a:tc>
                <a:tc>
                  <a:txBody>
                    <a:bodyPr/>
                    <a:lstStyle/>
                    <a:p>
                      <a:pPr algn="ctr" fontAlgn="ctr"/>
                      <a:r>
                        <a:rPr lang="en-IN" sz="700" b="1" i="0" u="none" strike="noStrike">
                          <a:solidFill>
                            <a:srgbClr val="000000"/>
                          </a:solidFill>
                          <a:effectLst/>
                          <a:latin typeface="Calibri" panose="020F0502020204030204" pitchFamily="34" charset="0"/>
                        </a:rPr>
                        <a:t> </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700" b="1" i="0" u="none" strike="noStrike">
                          <a:solidFill>
                            <a:srgbClr val="000000"/>
                          </a:solidFill>
                          <a:effectLst/>
                          <a:latin typeface="Calibri" panose="020F0502020204030204" pitchFamily="34" charset="0"/>
                        </a:rPr>
                        <a:t> </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3864844697"/>
                  </a:ext>
                </a:extLst>
              </a:tr>
              <a:tr h="315126">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700" b="1" i="0" u="none" strike="noStrike">
                          <a:solidFill>
                            <a:srgbClr val="000000"/>
                          </a:solidFill>
                          <a:effectLst/>
                          <a:latin typeface="Calibri" panose="020F0502020204030204" pitchFamily="34" charset="0"/>
                        </a:rPr>
                        <a:t>Source Transition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IN" sz="700" b="1" i="0" u="none" strike="noStrike">
                          <a:solidFill>
                            <a:srgbClr val="000000"/>
                          </a:solidFill>
                          <a:effectLst/>
                          <a:latin typeface="Calibri" panose="020F0502020204030204" pitchFamily="34" charset="0"/>
                        </a:rPr>
                        <a:t>Stage</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IN" sz="700" b="1" i="0" u="none" strike="noStrike">
                          <a:solidFill>
                            <a:srgbClr val="000000"/>
                          </a:solidFill>
                          <a:effectLst/>
                          <a:latin typeface="Calibri" panose="020F0502020204030204" pitchFamily="34" charset="0"/>
                        </a:rPr>
                        <a:t>Status</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700" b="1" i="0" u="none" strike="noStrike">
                          <a:solidFill>
                            <a:srgbClr val="000000"/>
                          </a:solidFill>
                          <a:effectLst/>
                          <a:latin typeface="Calibri" panose="020F0502020204030204" pitchFamily="34" charset="0"/>
                        </a:rPr>
                        <a:t>Next Transition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700" b="1" i="0" u="none" strike="noStrike">
                          <a:solidFill>
                            <a:srgbClr val="000000"/>
                          </a:solidFill>
                          <a:effectLst/>
                          <a:latin typeface="Calibri" panose="020F0502020204030204" pitchFamily="34" charset="0"/>
                        </a:rPr>
                        <a:t>Remarks</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1668230202"/>
                  </a:ext>
                </a:extLst>
              </a:tr>
              <a:tr h="315126">
                <a:tc>
                  <a:txBody>
                    <a:bodyPr/>
                    <a:lstStyle/>
                    <a:p>
                      <a:pPr algn="ctr" fontAlgn="ctr"/>
                      <a:r>
                        <a:rPr lang="en-IN" sz="700" b="0" i="0" u="none" strike="noStrike">
                          <a:solidFill>
                            <a:srgbClr val="000000"/>
                          </a:solidFill>
                          <a:effectLst/>
                          <a:latin typeface="Calibri" panose="020F0502020204030204" pitchFamily="34" charset="0"/>
                        </a:rPr>
                        <a:t>1</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Lead</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Pending</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Initiate 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0391121"/>
                  </a:ext>
                </a:extLst>
              </a:tr>
              <a:tr h="315126">
                <a:tc>
                  <a:txBody>
                    <a:bodyPr/>
                    <a:lstStyle/>
                    <a:p>
                      <a:pPr algn="ctr" fontAlgn="ctr"/>
                      <a:r>
                        <a:rPr lang="en-IN" sz="700" b="0" i="0" u="none" strike="noStrike">
                          <a:solidFill>
                            <a:srgbClr val="000000"/>
                          </a:solidFill>
                          <a:effectLst/>
                          <a:latin typeface="Calibri" panose="020F0502020204030204" pitchFamily="34" charset="0"/>
                        </a:rPr>
                        <a:t>2</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Lead</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Initiate 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Under Test Design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Initiate Test Design Review</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Initiated as soon as Solution User Story Released</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66402492"/>
                  </a:ext>
                </a:extLst>
              </a:tr>
              <a:tr h="315126">
                <a:tc>
                  <a:txBody>
                    <a:bodyPr/>
                    <a:lstStyle/>
                    <a:p>
                      <a:pPr algn="ctr" fontAlgn="ctr"/>
                      <a:r>
                        <a:rPr lang="en-IN" sz="700" b="0" i="0" u="none" strike="noStrike">
                          <a:solidFill>
                            <a:srgbClr val="000000"/>
                          </a:solidFill>
                          <a:effectLst/>
                          <a:latin typeface="Calibri" panose="020F0502020204030204" pitchFamily="34" charset="0"/>
                        </a:rPr>
                        <a:t>3</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Lead</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Initiate Test Design Review</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Under Test Design Review</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Complete Test Design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38798439"/>
                  </a:ext>
                </a:extLst>
              </a:tr>
              <a:tr h="160327">
                <a:tc>
                  <a:txBody>
                    <a:bodyPr/>
                    <a:lstStyle/>
                    <a:p>
                      <a:pPr algn="ctr" fontAlgn="ctr"/>
                      <a:r>
                        <a:rPr lang="en-IN" sz="700" b="0" i="0" u="none" strike="noStrike">
                          <a:solidFill>
                            <a:srgbClr val="000000"/>
                          </a:solidFill>
                          <a:effectLst/>
                          <a:latin typeface="Calibri" panose="020F0502020204030204" pitchFamily="34" charset="0"/>
                        </a:rPr>
                        <a:t>4</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Lead</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Complete Test Design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Design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Test Design Completed</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Release for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Initiated once the Feature is Ready for ST</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7794797"/>
                  </a:ext>
                </a:extLst>
              </a:tr>
              <a:tr h="303760">
                <a:tc>
                  <a:txBody>
                    <a:bodyPr/>
                    <a:lstStyle/>
                    <a:p>
                      <a:pPr algn="ctr" fontAlgn="ctr"/>
                      <a:r>
                        <a:rPr lang="en-IN" sz="700" b="0" i="0" u="none" strike="noStrike">
                          <a:solidFill>
                            <a:srgbClr val="000000"/>
                          </a:solidFill>
                          <a:effectLst/>
                          <a:latin typeface="Calibri" panose="020F0502020204030204" pitchFamily="34" charset="0"/>
                        </a:rPr>
                        <a:t>5</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Tester</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Release for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Execution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Ready for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Initiate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86786602"/>
                  </a:ext>
                </a:extLst>
              </a:tr>
              <a:tr h="303760">
                <a:tc>
                  <a:txBody>
                    <a:bodyPr/>
                    <a:lstStyle/>
                    <a:p>
                      <a:pPr algn="ctr" fontAlgn="ctr"/>
                      <a:r>
                        <a:rPr lang="en-IN" sz="700" b="0" i="0" u="none" strike="noStrike">
                          <a:solidFill>
                            <a:srgbClr val="000000"/>
                          </a:solidFill>
                          <a:effectLst/>
                          <a:latin typeface="Calibri" panose="020F0502020204030204" pitchFamily="34" charset="0"/>
                        </a:rPr>
                        <a:t>6</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Tester</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Initiate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Execution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Test Execution In Progress</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Complete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88387847"/>
                  </a:ext>
                </a:extLst>
              </a:tr>
              <a:tr h="303760">
                <a:tc>
                  <a:txBody>
                    <a:bodyPr/>
                    <a:lstStyle/>
                    <a:p>
                      <a:pPr algn="ctr" fontAlgn="ctr"/>
                      <a:r>
                        <a:rPr lang="en-IN" sz="700" b="0" i="0" u="none" strike="noStrike">
                          <a:solidFill>
                            <a:srgbClr val="000000"/>
                          </a:solidFill>
                          <a:effectLst/>
                          <a:latin typeface="Calibri" panose="020F0502020204030204" pitchFamily="34" charset="0"/>
                        </a:rPr>
                        <a:t>7</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Tester</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Complete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dirty="0">
                          <a:solidFill>
                            <a:srgbClr val="000000"/>
                          </a:solidFill>
                          <a:effectLst/>
                          <a:latin typeface="Calibri" panose="020F0502020204030204" pitchFamily="34" charset="0"/>
                        </a:rPr>
                        <a:t>Test Execution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Test Execution Completed</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50445163"/>
                  </a:ext>
                </a:extLst>
              </a:tr>
              <a:tr h="160327">
                <a:tc>
                  <a:txBody>
                    <a:bodyPr/>
                    <a:lstStyle/>
                    <a:p>
                      <a:pPr algn="ctr" fontAlgn="ctr"/>
                      <a:r>
                        <a:rPr lang="en-IN" sz="700" b="0" i="0" u="none" strike="noStrike">
                          <a:solidFill>
                            <a:srgbClr val="000000"/>
                          </a:solidFill>
                          <a:effectLst/>
                          <a:latin typeface="Calibri" panose="020F0502020204030204" pitchFamily="34" charset="0"/>
                        </a:rPr>
                        <a:t>8</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Tester</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Quality Assurance</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User Story</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Hold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700" b="0" i="0" u="none" strike="noStrike">
                          <a:solidFill>
                            <a:srgbClr val="000000"/>
                          </a:solidFill>
                          <a:effectLst/>
                          <a:latin typeface="Calibri" panose="020F0502020204030204" pitchFamily="34" charset="0"/>
                        </a:rPr>
                        <a:t>Test Execution</a:t>
                      </a:r>
                    </a:p>
                  </a:txBody>
                  <a:tcPr marL="3955" marR="3955" marT="39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dirty="0">
                          <a:solidFill>
                            <a:srgbClr val="000000"/>
                          </a:solidFill>
                          <a:effectLst/>
                          <a:latin typeface="Calibri" panose="020F0502020204030204" pitchFamily="34" charset="0"/>
                        </a:rPr>
                        <a:t>Test Execution On Hold</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rgbClr val="000000"/>
                          </a:solidFill>
                          <a:effectLst/>
                          <a:latin typeface="Calibri" panose="020F0502020204030204" pitchFamily="34" charset="0"/>
                        </a:rPr>
                        <a:t>Initiate Test Execution</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dirty="0">
                          <a:solidFill>
                            <a:srgbClr val="000000"/>
                          </a:solidFill>
                          <a:effectLst/>
                          <a:latin typeface="Calibri" panose="020F0502020204030204" pitchFamily="34" charset="0"/>
                        </a:rPr>
                        <a:t> </a:t>
                      </a:r>
                    </a:p>
                  </a:txBody>
                  <a:tcPr marL="3955" marR="3955" marT="39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19480036"/>
                  </a:ext>
                </a:extLst>
              </a:tr>
            </a:tbl>
          </a:graphicData>
        </a:graphic>
      </p:graphicFrame>
    </p:spTree>
    <p:extLst>
      <p:ext uri="{BB962C8B-B14F-4D97-AF65-F5344CB8AC3E}">
        <p14:creationId xmlns:p14="http://schemas.microsoft.com/office/powerpoint/2010/main" val="848706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FF25E-158C-4ACA-97BC-A1125783C465}"/>
              </a:ext>
            </a:extLst>
          </p:cNvPr>
          <p:cNvSpPr>
            <a:spLocks noGrp="1"/>
          </p:cNvSpPr>
          <p:nvPr>
            <p:ph type="ctrTitle"/>
          </p:nvPr>
        </p:nvSpPr>
        <p:spPr>
          <a:xfrm>
            <a:off x="1941910" y="1885950"/>
            <a:ext cx="6686549" cy="901824"/>
          </a:xfrm>
        </p:spPr>
        <p:txBody>
          <a:bodyPr/>
          <a:lstStyle/>
          <a:p>
            <a:r>
              <a:rPr lang="en-IN" dirty="0"/>
              <a:t>Transformation</a:t>
            </a:r>
          </a:p>
        </p:txBody>
      </p:sp>
      <p:sp>
        <p:nvSpPr>
          <p:cNvPr id="3" name="Subtitle 2">
            <a:extLst>
              <a:ext uri="{FF2B5EF4-FFF2-40B4-BE49-F238E27FC236}">
                <a16:creationId xmlns:a16="http://schemas.microsoft.com/office/drawing/2014/main" xmlns="" id="{E1373782-ADAA-42C5-9D85-3B0D5937401D}"/>
              </a:ext>
            </a:extLst>
          </p:cNvPr>
          <p:cNvSpPr>
            <a:spLocks noGrp="1"/>
          </p:cNvSpPr>
          <p:nvPr>
            <p:ph type="subTitle" idx="1"/>
          </p:nvPr>
        </p:nvSpPr>
        <p:spPr>
          <a:xfrm>
            <a:off x="1948671" y="3003798"/>
            <a:ext cx="6686549" cy="844712"/>
          </a:xfrm>
        </p:spPr>
        <p:txBody>
          <a:bodyPr/>
          <a:lstStyle/>
          <a:p>
            <a:r>
              <a:rPr lang="en-IN" dirty="0"/>
              <a:t>Version Numbering</a:t>
            </a:r>
          </a:p>
        </p:txBody>
      </p:sp>
    </p:spTree>
    <p:extLst>
      <p:ext uri="{BB962C8B-B14F-4D97-AF65-F5344CB8AC3E}">
        <p14:creationId xmlns:p14="http://schemas.microsoft.com/office/powerpoint/2010/main" val="286964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8F6D15D-947F-4DA2-9F52-586164B19AD3}"/>
              </a:ext>
            </a:extLst>
          </p:cNvPr>
          <p:cNvSpPr txBox="1"/>
          <p:nvPr/>
        </p:nvSpPr>
        <p:spPr>
          <a:xfrm>
            <a:off x="262991" y="1610547"/>
            <a:ext cx="8439472" cy="1015663"/>
          </a:xfrm>
          <a:prstGeom prst="rect">
            <a:avLst/>
          </a:prstGeom>
          <a:noFill/>
        </p:spPr>
        <p:txBody>
          <a:bodyPr wrap="square" rtlCol="0">
            <a:spAutoFit/>
          </a:bodyPr>
          <a:lstStyle/>
          <a:p>
            <a:r>
              <a:rPr lang="en-IN" sz="1200" b="1" u="sng" dirty="0"/>
              <a:t>Maintenance Pack</a:t>
            </a:r>
          </a:p>
          <a:p>
            <a:pPr marL="171450" indent="-171450">
              <a:buFont typeface="Arial" panose="020B0604020202020204" pitchFamily="34" charset="0"/>
              <a:buChar char="•"/>
            </a:pPr>
            <a:r>
              <a:rPr lang="en-IN" sz="1200" dirty="0"/>
              <a:t>Updates the Third Part of the Version Number </a:t>
            </a:r>
            <a:r>
              <a:rPr lang="en-IN" sz="1200" dirty="0" err="1"/>
              <a:t>ie</a:t>
            </a:r>
            <a:r>
              <a:rPr lang="en-IN" sz="1200" dirty="0"/>
              <a:t> 3.187.00.000 becomes 3.187.01.000 for Maintenance Pack Version Change</a:t>
            </a:r>
          </a:p>
          <a:p>
            <a:pPr marL="171450" indent="-171450">
              <a:buFont typeface="Arial" panose="020B0604020202020204" pitchFamily="34" charset="0"/>
              <a:buChar char="•"/>
            </a:pPr>
            <a:r>
              <a:rPr lang="en-IN" sz="1200" dirty="0"/>
              <a:t>Maintenance Pack would have two packages one incremental and another Cumulative from last Major version </a:t>
            </a:r>
          </a:p>
          <a:p>
            <a:pPr marL="171450" indent="-171450">
              <a:buFont typeface="Arial" panose="020B0604020202020204" pitchFamily="34" charset="0"/>
              <a:buChar char="•"/>
            </a:pPr>
            <a:r>
              <a:rPr lang="en-IN" sz="1200" dirty="0"/>
              <a:t>Frequency – Planned Monthly</a:t>
            </a:r>
          </a:p>
          <a:p>
            <a:pPr marL="171450" indent="-171450">
              <a:buFont typeface="Arial" panose="020B0604020202020204" pitchFamily="34" charset="0"/>
              <a:buChar char="•"/>
            </a:pPr>
            <a:r>
              <a:rPr lang="en-IN" sz="1200" dirty="0"/>
              <a:t>Consists of Defect Fixes Across projects</a:t>
            </a:r>
          </a:p>
        </p:txBody>
      </p:sp>
      <p:sp>
        <p:nvSpPr>
          <p:cNvPr id="9" name="TextBox 8">
            <a:extLst>
              <a:ext uri="{FF2B5EF4-FFF2-40B4-BE49-F238E27FC236}">
                <a16:creationId xmlns:a16="http://schemas.microsoft.com/office/drawing/2014/main" xmlns="" id="{7ECFF54D-CDA2-4393-A630-2024DDD5B3D1}"/>
              </a:ext>
            </a:extLst>
          </p:cNvPr>
          <p:cNvSpPr txBox="1"/>
          <p:nvPr/>
        </p:nvSpPr>
        <p:spPr>
          <a:xfrm>
            <a:off x="271014" y="2577926"/>
            <a:ext cx="8465481" cy="830997"/>
          </a:xfrm>
          <a:prstGeom prst="rect">
            <a:avLst/>
          </a:prstGeom>
          <a:noFill/>
        </p:spPr>
        <p:txBody>
          <a:bodyPr wrap="square" rtlCol="0">
            <a:spAutoFit/>
          </a:bodyPr>
          <a:lstStyle/>
          <a:p>
            <a:r>
              <a:rPr lang="en-IN" sz="1200" b="1" u="sng" dirty="0"/>
              <a:t>Minor Version Numbering</a:t>
            </a:r>
          </a:p>
          <a:p>
            <a:pPr marL="171450" indent="-171450">
              <a:buFont typeface="Arial" panose="020B0604020202020204" pitchFamily="34" charset="0"/>
              <a:buChar char="•"/>
            </a:pPr>
            <a:r>
              <a:rPr lang="en-IN" sz="1200" dirty="0"/>
              <a:t>Updates the Fourth Part of the Version Number </a:t>
            </a:r>
            <a:r>
              <a:rPr lang="en-IN" sz="1200" dirty="0" err="1"/>
              <a:t>ie</a:t>
            </a:r>
            <a:r>
              <a:rPr lang="en-IN" sz="1200" dirty="0"/>
              <a:t> 3.187.01.000 becomes 3.187.01.001 for Minor Version Change</a:t>
            </a:r>
          </a:p>
          <a:p>
            <a:pPr marL="171450" indent="-171450">
              <a:buFont typeface="Arial" panose="020B0604020202020204" pitchFamily="34" charset="0"/>
              <a:buChar char="•"/>
            </a:pPr>
            <a:r>
              <a:rPr lang="en-IN" sz="1200" dirty="0"/>
              <a:t>Frequency – Max Weekly, Min Daily</a:t>
            </a:r>
          </a:p>
          <a:p>
            <a:pPr marL="171450" indent="-171450">
              <a:buFont typeface="Arial" panose="020B0604020202020204" pitchFamily="34" charset="0"/>
              <a:buChar char="•"/>
            </a:pPr>
            <a:r>
              <a:rPr lang="en-IN" sz="1200" dirty="0"/>
              <a:t>Consists of Defect Fix</a:t>
            </a:r>
          </a:p>
        </p:txBody>
      </p:sp>
      <p:sp>
        <p:nvSpPr>
          <p:cNvPr id="10" name="TextBox 9">
            <a:extLst>
              <a:ext uri="{FF2B5EF4-FFF2-40B4-BE49-F238E27FC236}">
                <a16:creationId xmlns:a16="http://schemas.microsoft.com/office/drawing/2014/main" xmlns="" id="{26FD8E0F-5D04-42B0-B647-FE15484C81CC}"/>
              </a:ext>
            </a:extLst>
          </p:cNvPr>
          <p:cNvSpPr txBox="1"/>
          <p:nvPr/>
        </p:nvSpPr>
        <p:spPr>
          <a:xfrm>
            <a:off x="269820" y="3355629"/>
            <a:ext cx="8550652" cy="1569660"/>
          </a:xfrm>
          <a:prstGeom prst="rect">
            <a:avLst/>
          </a:prstGeom>
          <a:noFill/>
        </p:spPr>
        <p:txBody>
          <a:bodyPr wrap="square" rtlCol="0">
            <a:spAutoFit/>
          </a:bodyPr>
          <a:lstStyle/>
          <a:p>
            <a:r>
              <a:rPr lang="en-IN" sz="1200" b="1" u="sng" dirty="0"/>
              <a:t>Hot Fix Version Numbering</a:t>
            </a:r>
          </a:p>
          <a:p>
            <a:pPr marL="171450" indent="-171450">
              <a:buFont typeface="Arial" panose="020B0604020202020204" pitchFamily="34" charset="0"/>
              <a:buChar char="•"/>
            </a:pPr>
            <a:r>
              <a:rPr lang="en-IN" sz="1200" dirty="0"/>
              <a:t>Hot Fix on Base version of the Product . The base version can be Major </a:t>
            </a:r>
            <a:r>
              <a:rPr lang="en-IN" sz="1200"/>
              <a:t>or Maintenance </a:t>
            </a:r>
            <a:r>
              <a:rPr lang="en-IN" sz="1200" dirty="0"/>
              <a:t>Pack or Minor Version</a:t>
            </a:r>
          </a:p>
          <a:p>
            <a:pPr marL="171450" indent="-171450">
              <a:buFont typeface="Arial" panose="020B0604020202020204" pitchFamily="34" charset="0"/>
              <a:buChar char="•"/>
            </a:pPr>
            <a:r>
              <a:rPr lang="en-IN" sz="1200" dirty="0"/>
              <a:t>The version number follows as HF-v3.187.01.001-01, HF-v3.187.01.001-02 for Hot fixes on v3.187.01.001 base version.</a:t>
            </a:r>
          </a:p>
          <a:p>
            <a:pPr marL="171450" indent="-171450">
              <a:buFont typeface="Arial" panose="020B0604020202020204" pitchFamily="34" charset="0"/>
              <a:buChar char="•"/>
            </a:pPr>
            <a:r>
              <a:rPr lang="en-IN" sz="1200" dirty="0"/>
              <a:t>Hot Fix can only be extracted  from released Service Packs, Minor versions. Objects of hot fix will take the max version from which the object extracted.</a:t>
            </a:r>
          </a:p>
          <a:p>
            <a:pPr marL="171450" indent="-171450">
              <a:buFont typeface="Arial" panose="020B0604020202020204" pitchFamily="34" charset="0"/>
              <a:buChar char="•"/>
            </a:pPr>
            <a:r>
              <a:rPr lang="en-IN" sz="1200" dirty="0"/>
              <a:t>Version Check for Hot Fixes </a:t>
            </a:r>
          </a:p>
          <a:p>
            <a:pPr marL="628650" lvl="1" indent="-171450">
              <a:buFont typeface="Arial" panose="020B0604020202020204" pitchFamily="34" charset="0"/>
              <a:buChar char="•"/>
            </a:pPr>
            <a:r>
              <a:rPr lang="en-IN" sz="1200" dirty="0"/>
              <a:t>Previous Base version should exist in the target environment </a:t>
            </a:r>
          </a:p>
          <a:p>
            <a:pPr marL="628650" lvl="1" indent="-171450">
              <a:buFont typeface="Arial" panose="020B0604020202020204" pitchFamily="34" charset="0"/>
              <a:buChar char="•"/>
            </a:pPr>
            <a:r>
              <a:rPr lang="en-IN" sz="1200" dirty="0"/>
              <a:t>Objects getting deployed by the Hot Fix are not below the version of the object already deployed</a:t>
            </a:r>
          </a:p>
        </p:txBody>
      </p:sp>
      <p:sp>
        <p:nvSpPr>
          <p:cNvPr id="11" name="TextBox 10">
            <a:extLst>
              <a:ext uri="{FF2B5EF4-FFF2-40B4-BE49-F238E27FC236}">
                <a16:creationId xmlns:a16="http://schemas.microsoft.com/office/drawing/2014/main" xmlns="" id="{82DBFBDC-0C80-46CF-838D-26008E676C74}"/>
              </a:ext>
            </a:extLst>
          </p:cNvPr>
          <p:cNvSpPr txBox="1"/>
          <p:nvPr/>
        </p:nvSpPr>
        <p:spPr>
          <a:xfrm>
            <a:off x="296674" y="674974"/>
            <a:ext cx="8496944" cy="461665"/>
          </a:xfrm>
          <a:prstGeom prst="rect">
            <a:avLst/>
          </a:prstGeom>
          <a:noFill/>
        </p:spPr>
        <p:txBody>
          <a:bodyPr wrap="square" rtlCol="0">
            <a:spAutoFit/>
          </a:bodyPr>
          <a:lstStyle/>
          <a:p>
            <a:r>
              <a:rPr lang="en-IN" sz="1200" b="1" u="sng" dirty="0"/>
              <a:t>Product Version Numbering</a:t>
            </a:r>
          </a:p>
          <a:p>
            <a:pPr marL="171450" indent="-171450">
              <a:buFont typeface="Arial" panose="020B0604020202020204" pitchFamily="34" charset="0"/>
              <a:buChar char="•"/>
            </a:pPr>
            <a:r>
              <a:rPr lang="en-IN" sz="1200" dirty="0"/>
              <a:t>Product version consists of four parts. The first part represents the technology or New Business Line addition to the product</a:t>
            </a:r>
          </a:p>
        </p:txBody>
      </p:sp>
      <p:sp>
        <p:nvSpPr>
          <p:cNvPr id="13" name="Text Placeholder 3">
            <a:extLst>
              <a:ext uri="{FF2B5EF4-FFF2-40B4-BE49-F238E27FC236}">
                <a16:creationId xmlns:a16="http://schemas.microsoft.com/office/drawing/2014/main" xmlns="" id="{FE63BB4E-6896-4C5D-8F1F-358C1B6A9F09}"/>
              </a:ext>
            </a:extLst>
          </p:cNvPr>
          <p:cNvSpPr txBox="1">
            <a:spLocks/>
          </p:cNvSpPr>
          <p:nvPr/>
        </p:nvSpPr>
        <p:spPr>
          <a:xfrm>
            <a:off x="381000" y="285750"/>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eaLnBrk="0" fontAlgn="base" hangingPunct="0">
              <a:spcBef>
                <a:spcPct val="0"/>
              </a:spcBef>
              <a:spcAft>
                <a:spcPct val="0"/>
              </a:spcAft>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Version Numbering</a:t>
            </a:r>
          </a:p>
        </p:txBody>
      </p:sp>
      <p:sp>
        <p:nvSpPr>
          <p:cNvPr id="7" name="TextBox 6">
            <a:extLst>
              <a:ext uri="{FF2B5EF4-FFF2-40B4-BE49-F238E27FC236}">
                <a16:creationId xmlns:a16="http://schemas.microsoft.com/office/drawing/2014/main" xmlns="" id="{6496DFB7-DF6A-4704-AB54-7A6B65165230}"/>
              </a:ext>
            </a:extLst>
          </p:cNvPr>
          <p:cNvSpPr txBox="1"/>
          <p:nvPr/>
        </p:nvSpPr>
        <p:spPr>
          <a:xfrm>
            <a:off x="255282" y="1197166"/>
            <a:ext cx="8496944" cy="461665"/>
          </a:xfrm>
          <a:prstGeom prst="rect">
            <a:avLst/>
          </a:prstGeom>
          <a:noFill/>
        </p:spPr>
        <p:txBody>
          <a:bodyPr wrap="square" rtlCol="0">
            <a:spAutoFit/>
          </a:bodyPr>
          <a:lstStyle/>
          <a:p>
            <a:r>
              <a:rPr lang="en-IN" sz="1200" b="1" u="sng" dirty="0"/>
              <a:t>Major </a:t>
            </a:r>
            <a:r>
              <a:rPr lang="en-IN" sz="1200" b="1" u="sng" dirty="0" err="1"/>
              <a:t>Enhancment</a:t>
            </a:r>
            <a:endParaRPr lang="en-IN" sz="1200" b="1" u="sng" dirty="0"/>
          </a:p>
          <a:p>
            <a:pPr marL="171450" indent="-171450">
              <a:buFont typeface="Arial" panose="020B0604020202020204" pitchFamily="34" charset="0"/>
              <a:buChar char="•"/>
            </a:pPr>
            <a:r>
              <a:rPr lang="en-IN" sz="1200" dirty="0"/>
              <a:t>Updates to second part of version represents </a:t>
            </a:r>
            <a:r>
              <a:rPr lang="en-US" altLang="en-US" sz="1200" dirty="0"/>
              <a:t>Major Enhancement Version Periodicity Six to Eight Months for GA</a:t>
            </a:r>
          </a:p>
        </p:txBody>
      </p:sp>
    </p:spTree>
    <p:extLst>
      <p:ext uri="{BB962C8B-B14F-4D97-AF65-F5344CB8AC3E}">
        <p14:creationId xmlns:p14="http://schemas.microsoft.com/office/powerpoint/2010/main" val="223351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9B3C25-BF29-4FF8-97DE-358AD3EDF4F6}"/>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Product</a:t>
            </a:r>
            <a:r>
              <a:rPr lang="en-IN" dirty="0"/>
              <a:t> </a:t>
            </a:r>
            <a:r>
              <a:rPr lang="en-IN" sz="1800" b="1" dirty="0">
                <a:solidFill>
                  <a:srgbClr val="2F5496"/>
                </a:solidFill>
                <a:latin typeface="Calibri Light" panose="020F0302020204030204" pitchFamily="34" charset="0"/>
                <a:cs typeface="Times New Roman" panose="02020603050405020304" pitchFamily="18" charset="0"/>
              </a:rPr>
              <a:t>Version Management Rules</a:t>
            </a:r>
          </a:p>
        </p:txBody>
      </p:sp>
      <p:sp>
        <p:nvSpPr>
          <p:cNvPr id="3" name="Text Placeholder 2">
            <a:extLst>
              <a:ext uri="{FF2B5EF4-FFF2-40B4-BE49-F238E27FC236}">
                <a16:creationId xmlns:a16="http://schemas.microsoft.com/office/drawing/2014/main" xmlns="" id="{3C5173C6-9704-408E-AE83-12EFA002D257}"/>
              </a:ext>
            </a:extLst>
          </p:cNvPr>
          <p:cNvSpPr>
            <a:spLocks noGrp="1"/>
          </p:cNvSpPr>
          <p:nvPr>
            <p:ph type="body" sz="quarter" idx="11"/>
          </p:nvPr>
        </p:nvSpPr>
        <p:spPr/>
        <p:txBody>
          <a:bodyPr/>
          <a:lstStyle/>
          <a:p>
            <a:r>
              <a:rPr lang="en-IN" sz="1200" dirty="0"/>
              <a:t>Package Generator extracts package from last generated package till the cut off time and tags the cut off-time version in GIT</a:t>
            </a:r>
          </a:p>
          <a:p>
            <a:r>
              <a:rPr lang="en-IN" sz="1200" dirty="0"/>
              <a:t>For base version of 3.187.03.000, On package generation it tags the GIT as 3.187.03.001 for Daily/as and when needed (Minor) Packages. Next package generation tags the repository as 3.187.03.001</a:t>
            </a:r>
          </a:p>
          <a:p>
            <a:r>
              <a:rPr lang="en-IN" sz="1200" dirty="0"/>
              <a:t>Monthly Package version goes  as 3.187.04.000 consisting of all daily packages from previous monthly package </a:t>
            </a:r>
            <a:r>
              <a:rPr lang="en-IN" sz="1200" dirty="0" err="1"/>
              <a:t>ie</a:t>
            </a:r>
            <a:r>
              <a:rPr lang="en-IN" sz="1200" dirty="0"/>
              <a:t> 3.187.03.000</a:t>
            </a:r>
          </a:p>
          <a:p>
            <a:r>
              <a:rPr lang="en-IN" sz="1200" dirty="0"/>
              <a:t>Monthly – Cumulative package get generated and the version number as 3.187.04.000-CUM, it consist of all previous packages from 3.187.0 to 3.187.4. Cumulative package packages latest objects for each object. Very critical to keep the table scripts etc runnable repeatedly. Similarly metadata scripts should check for existence before insert data. A file should not have different contents at different version as the latest object identified based on file name.</a:t>
            </a:r>
          </a:p>
          <a:p>
            <a:r>
              <a:rPr lang="en-IN" sz="1200" dirty="0"/>
              <a:t>Each package consists of script to load ICMS tables with objects and version of object getting installed </a:t>
            </a:r>
          </a:p>
          <a:p>
            <a:r>
              <a:rPr lang="en-IN" sz="1200" dirty="0"/>
              <a:t>Each package would have a version check script which calls the version check SP (tod be built) which checks the previous version requirement met </a:t>
            </a:r>
            <a:r>
              <a:rPr lang="en-IN" sz="1200" dirty="0" err="1"/>
              <a:t>ie</a:t>
            </a:r>
            <a:r>
              <a:rPr lang="en-IN" sz="1200" dirty="0"/>
              <a:t> 3.187.03.005 requires 3.187.03.004 installed and no later Packages installed </a:t>
            </a:r>
            <a:r>
              <a:rPr lang="en-IN" sz="1200" dirty="0" err="1"/>
              <a:t>ie</a:t>
            </a:r>
            <a:r>
              <a:rPr lang="en-IN" sz="1200" dirty="0"/>
              <a:t> 3.187.03.006 not installed to avoid incorrect sequence of installation</a:t>
            </a:r>
          </a:p>
          <a:p>
            <a:r>
              <a:rPr lang="en-IN" sz="1200" dirty="0"/>
              <a:t>For cumulative packages , the previous version requirement is base version </a:t>
            </a:r>
            <a:r>
              <a:rPr lang="en-IN" sz="1200" dirty="0" err="1"/>
              <a:t>ie</a:t>
            </a:r>
            <a:r>
              <a:rPr lang="en-IN" sz="1200" dirty="0"/>
              <a:t> for 3.187.04.000-CUM , the base version requirement is 3.187.00.000 and there should not be any higher version </a:t>
            </a:r>
            <a:r>
              <a:rPr lang="en-IN" sz="1200" dirty="0" err="1"/>
              <a:t>ie</a:t>
            </a:r>
            <a:r>
              <a:rPr lang="en-IN" sz="1200" dirty="0"/>
              <a:t> 3.187.04.001 or above deployed in the environment  </a:t>
            </a:r>
          </a:p>
          <a:p>
            <a:r>
              <a:rPr lang="en-IN" sz="1200" dirty="0"/>
              <a:t>The version check is basically putting together all sub version numbers into single digit </a:t>
            </a:r>
            <a:r>
              <a:rPr lang="en-IN" sz="1200" dirty="0" err="1"/>
              <a:t>ie</a:t>
            </a:r>
            <a:r>
              <a:rPr lang="en-IN" sz="1200" dirty="0"/>
              <a:t> 3.187.03.000 becomes 318703000 and 3.187.03.001 becomes 318703001 . The same number to be maintained in ICMS table in addition to released version number </a:t>
            </a:r>
          </a:p>
          <a:p>
            <a:pPr marL="0" indent="0">
              <a:buNone/>
            </a:pPr>
            <a:endParaRPr lang="en-IN" sz="1200" dirty="0"/>
          </a:p>
        </p:txBody>
      </p:sp>
    </p:spTree>
    <p:extLst>
      <p:ext uri="{BB962C8B-B14F-4D97-AF65-F5344CB8AC3E}">
        <p14:creationId xmlns:p14="http://schemas.microsoft.com/office/powerpoint/2010/main" val="85372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37CCD77-E5B1-4A14-8195-87EBD6BDCE15}"/>
              </a:ext>
            </a:extLst>
          </p:cNvPr>
          <p:cNvSpPr>
            <a:spLocks noGrp="1"/>
          </p:cNvSpPr>
          <p:nvPr>
            <p:ph type="body" sz="quarter" idx="10"/>
          </p:nvPr>
        </p:nvSpPr>
        <p:spPr>
          <a:xfrm>
            <a:off x="381000" y="285750"/>
            <a:ext cx="8382000" cy="381000"/>
          </a:xfrm>
        </p:spPr>
        <p:txBody>
          <a:bodyPr anchor="ctr">
            <a:normAutofit/>
          </a:bodyPr>
          <a:lstStyle/>
          <a:p>
            <a:pPr marL="0" indent="0">
              <a:lnSpc>
                <a:spcPct val="90000"/>
              </a:lnSpc>
              <a:buNone/>
            </a:pPr>
            <a:r>
              <a:rPr lang="en-IN" sz="2000" dirty="0"/>
              <a:t>Agenda</a:t>
            </a:r>
          </a:p>
        </p:txBody>
      </p:sp>
      <p:sp>
        <p:nvSpPr>
          <p:cNvPr id="18" name="Text Placeholder 3">
            <a:extLst>
              <a:ext uri="{FF2B5EF4-FFF2-40B4-BE49-F238E27FC236}">
                <a16:creationId xmlns:a16="http://schemas.microsoft.com/office/drawing/2014/main" xmlns="" id="{8474FC88-27F7-4128-9D73-9E522E363B5A}"/>
              </a:ext>
            </a:extLst>
          </p:cNvPr>
          <p:cNvSpPr>
            <a:spLocks noGrp="1"/>
          </p:cNvSpPr>
          <p:nvPr>
            <p:ph type="body" sz="quarter" idx="11"/>
          </p:nvPr>
        </p:nvSpPr>
        <p:spPr>
          <a:xfrm>
            <a:off x="381000" y="971550"/>
            <a:ext cx="8382000" cy="3566160"/>
          </a:xfrm>
        </p:spPr>
        <p:txBody>
          <a:bodyPr>
            <a:normAutofit/>
          </a:bodyPr>
          <a:lstStyle/>
          <a:p>
            <a:pPr lvl="0">
              <a:lnSpc>
                <a:spcPct val="90000"/>
              </a:lnSpc>
            </a:pPr>
            <a:r>
              <a:rPr lang="en-IN" sz="1900" dirty="0">
                <a:solidFill>
                  <a:srgbClr val="00B050"/>
                </a:solidFill>
              </a:rPr>
              <a:t>Product repository modelling &amp; Workflow</a:t>
            </a:r>
          </a:p>
          <a:p>
            <a:pPr lvl="0">
              <a:lnSpc>
                <a:spcPct val="90000"/>
              </a:lnSpc>
            </a:pPr>
            <a:r>
              <a:rPr lang="en-IN" sz="1900" dirty="0">
                <a:solidFill>
                  <a:srgbClr val="00B050"/>
                </a:solidFill>
              </a:rPr>
              <a:t>Support repository modelling &amp; workflow</a:t>
            </a:r>
          </a:p>
          <a:p>
            <a:pPr lvl="0">
              <a:lnSpc>
                <a:spcPct val="90000"/>
              </a:lnSpc>
            </a:pPr>
            <a:r>
              <a:rPr lang="en-IN" sz="1900" dirty="0"/>
              <a:t>Project repository modelling &amp; workflow</a:t>
            </a:r>
          </a:p>
          <a:p>
            <a:pPr lvl="0">
              <a:lnSpc>
                <a:spcPct val="90000"/>
              </a:lnSpc>
            </a:pPr>
            <a:r>
              <a:rPr lang="en-IN" sz="1900" dirty="0">
                <a:solidFill>
                  <a:srgbClr val="00B050"/>
                </a:solidFill>
              </a:rPr>
              <a:t>Support workflow to fix the downgraded CU version</a:t>
            </a:r>
          </a:p>
          <a:p>
            <a:pPr lvl="0">
              <a:lnSpc>
                <a:spcPct val="90000"/>
              </a:lnSpc>
            </a:pPr>
            <a:r>
              <a:rPr lang="en-IN" sz="1900" dirty="0"/>
              <a:t>Support fix packaging and deliverables using GIT tags/ </a:t>
            </a:r>
            <a:r>
              <a:rPr lang="en-IN" sz="1900" dirty="0" err="1"/>
              <a:t>Rtrack</a:t>
            </a:r>
            <a:r>
              <a:rPr lang="en-IN" sz="1900" dirty="0"/>
              <a:t> ids</a:t>
            </a:r>
          </a:p>
          <a:p>
            <a:pPr lvl="0">
              <a:lnSpc>
                <a:spcPct val="90000"/>
              </a:lnSpc>
            </a:pPr>
            <a:r>
              <a:rPr lang="en-IN" sz="1900" dirty="0"/>
              <a:t>Tools used at present for deployment, packaging, dependency object pulling.</a:t>
            </a:r>
          </a:p>
          <a:p>
            <a:pPr lvl="0">
              <a:lnSpc>
                <a:spcPct val="90000"/>
              </a:lnSpc>
            </a:pPr>
            <a:r>
              <a:rPr lang="en-IN" sz="1900" dirty="0"/>
              <a:t>Upcoming </a:t>
            </a:r>
            <a:r>
              <a:rPr lang="en-IN" sz="1900" dirty="0" err="1"/>
              <a:t>DevOPS</a:t>
            </a:r>
            <a:r>
              <a:rPr lang="en-IN" sz="1900" dirty="0"/>
              <a:t> tools</a:t>
            </a:r>
          </a:p>
          <a:p>
            <a:pPr lvl="0">
              <a:lnSpc>
                <a:spcPct val="90000"/>
              </a:lnSpc>
            </a:pPr>
            <a:r>
              <a:rPr lang="en-IN" sz="1900" dirty="0"/>
              <a:t>CU upgrade procedure using GIT for project &amp; support team</a:t>
            </a:r>
          </a:p>
          <a:p>
            <a:pPr lvl="0">
              <a:lnSpc>
                <a:spcPct val="90000"/>
              </a:lnSpc>
            </a:pPr>
            <a:r>
              <a:rPr lang="en-IN" sz="1900" dirty="0"/>
              <a:t>Use cases – specific to Product/ Project / customer support (inputs from the teams required)</a:t>
            </a:r>
          </a:p>
          <a:p>
            <a:pPr lvl="0">
              <a:lnSpc>
                <a:spcPct val="90000"/>
              </a:lnSpc>
            </a:pPr>
            <a:r>
              <a:rPr lang="en-IN" sz="1900" dirty="0"/>
              <a:t>GIT User disciplines to be followed – from Logistics lessons learnt</a:t>
            </a:r>
          </a:p>
        </p:txBody>
      </p:sp>
    </p:spTree>
    <p:extLst>
      <p:ext uri="{BB962C8B-B14F-4D97-AF65-F5344CB8AC3E}">
        <p14:creationId xmlns:p14="http://schemas.microsoft.com/office/powerpoint/2010/main" val="1996289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pPr marL="0" indent="0">
              <a:buNone/>
            </a:pPr>
            <a:r>
              <a:rPr lang="en-US" sz="1800" b="1" dirty="0">
                <a:solidFill>
                  <a:srgbClr val="2F5496"/>
                </a:solidFill>
                <a:latin typeface="Calibri Light" panose="020F0302020204030204" pitchFamily="34" charset="0"/>
                <a:cs typeface="Times New Roman" panose="02020603050405020304" pitchFamily="18" charset="0"/>
              </a:rPr>
              <a:t>Product</a:t>
            </a:r>
            <a:r>
              <a:rPr lang="en-US" dirty="0"/>
              <a:t> </a:t>
            </a:r>
            <a:r>
              <a:rPr lang="en-US" sz="1800" b="1" dirty="0">
                <a:solidFill>
                  <a:srgbClr val="2F5496"/>
                </a:solidFill>
                <a:latin typeface="Calibri Light" panose="020F0302020204030204" pitchFamily="34" charset="0"/>
                <a:cs typeface="Times New Roman" panose="02020603050405020304" pitchFamily="18" charset="0"/>
              </a:rPr>
              <a:t>Package Generation</a:t>
            </a:r>
          </a:p>
        </p:txBody>
      </p:sp>
      <p:graphicFrame>
        <p:nvGraphicFramePr>
          <p:cNvPr id="4" name="Diagram 3">
            <a:extLst>
              <a:ext uri="{FF2B5EF4-FFF2-40B4-BE49-F238E27FC236}">
                <a16:creationId xmlns:a16="http://schemas.microsoft.com/office/drawing/2014/main" xmlns="" id="{A24900A9-F545-4BBB-98DC-2A794C760D1E}"/>
              </a:ext>
            </a:extLst>
          </p:cNvPr>
          <p:cNvGraphicFramePr/>
          <p:nvPr/>
        </p:nvGraphicFramePr>
        <p:xfrm>
          <a:off x="611560" y="699543"/>
          <a:ext cx="7992888" cy="367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1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9B3C25-BF29-4FF8-97DE-358AD3EDF4F6}"/>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Project</a:t>
            </a:r>
            <a:r>
              <a:rPr lang="en-IN" dirty="0"/>
              <a:t> </a:t>
            </a:r>
            <a:r>
              <a:rPr lang="en-IN" sz="1800" b="1" dirty="0">
                <a:solidFill>
                  <a:srgbClr val="2F5496"/>
                </a:solidFill>
                <a:latin typeface="Calibri Light" panose="020F0302020204030204" pitchFamily="34" charset="0"/>
                <a:cs typeface="Times New Roman" panose="02020603050405020304" pitchFamily="18" charset="0"/>
              </a:rPr>
              <a:t>Version</a:t>
            </a:r>
            <a:r>
              <a:rPr lang="en-IN" dirty="0"/>
              <a:t> </a:t>
            </a:r>
            <a:r>
              <a:rPr lang="en-IN" sz="1800" b="1" dirty="0">
                <a:solidFill>
                  <a:srgbClr val="2F5496"/>
                </a:solidFill>
                <a:latin typeface="Calibri Light" panose="020F0302020204030204" pitchFamily="34" charset="0"/>
                <a:cs typeface="Times New Roman" panose="02020603050405020304" pitchFamily="18" charset="0"/>
              </a:rPr>
              <a:t>Management</a:t>
            </a:r>
            <a:r>
              <a:rPr lang="en-IN" dirty="0"/>
              <a:t> </a:t>
            </a:r>
            <a:r>
              <a:rPr lang="en-IN" sz="1800" b="1" dirty="0">
                <a:solidFill>
                  <a:srgbClr val="2F5496"/>
                </a:solidFill>
                <a:latin typeface="Calibri Light" panose="020F0302020204030204" pitchFamily="34" charset="0"/>
                <a:cs typeface="Times New Roman" panose="02020603050405020304" pitchFamily="18" charset="0"/>
              </a:rPr>
              <a:t>Rules</a:t>
            </a:r>
          </a:p>
        </p:txBody>
      </p:sp>
      <p:sp>
        <p:nvSpPr>
          <p:cNvPr id="3" name="Text Placeholder 2">
            <a:extLst>
              <a:ext uri="{FF2B5EF4-FFF2-40B4-BE49-F238E27FC236}">
                <a16:creationId xmlns:a16="http://schemas.microsoft.com/office/drawing/2014/main" xmlns="" id="{3C5173C6-9704-408E-AE83-12EFA002D257}"/>
              </a:ext>
            </a:extLst>
          </p:cNvPr>
          <p:cNvSpPr>
            <a:spLocks noGrp="1"/>
          </p:cNvSpPr>
          <p:nvPr>
            <p:ph type="body" sz="quarter" idx="11"/>
          </p:nvPr>
        </p:nvSpPr>
        <p:spPr/>
        <p:txBody>
          <a:bodyPr/>
          <a:lstStyle/>
          <a:p>
            <a:r>
              <a:rPr lang="en-IN" sz="1200" dirty="0"/>
              <a:t>Applicable for Projects which are having customization</a:t>
            </a:r>
          </a:p>
          <a:p>
            <a:r>
              <a:rPr lang="en-IN" sz="1200" dirty="0"/>
              <a:t>Packaging done over and above the base package </a:t>
            </a:r>
          </a:p>
          <a:p>
            <a:r>
              <a:rPr lang="en-IN" sz="1200" dirty="0"/>
              <a:t>Version number of the Project Package follows Base Package as Suffix, A two digit number used for project version</a:t>
            </a:r>
          </a:p>
          <a:p>
            <a:r>
              <a:rPr lang="en-IN" sz="1200" dirty="0"/>
              <a:t>Project version can independently increase on any specific base product version based on customization releases</a:t>
            </a:r>
          </a:p>
          <a:p>
            <a:r>
              <a:rPr lang="en-IN" sz="1200" dirty="0"/>
              <a:t>All base objects customized by project would have base product version of the object</a:t>
            </a:r>
          </a:p>
          <a:p>
            <a:r>
              <a:rPr lang="en-IN" sz="1200" dirty="0">
                <a:solidFill>
                  <a:srgbClr val="FF0000"/>
                </a:solidFill>
              </a:rPr>
              <a:t>If base product object customized by the project, base product package can not be deployed as it is . Version check ensures it</a:t>
            </a:r>
          </a:p>
          <a:p>
            <a:r>
              <a:rPr lang="en-IN" sz="1200" dirty="0"/>
              <a:t>Version check for any customized objects checked similar to the base objects .</a:t>
            </a:r>
          </a:p>
          <a:p>
            <a:pPr marL="0" indent="0">
              <a:buNone/>
            </a:pPr>
            <a:endParaRPr lang="en-IN" sz="1200" dirty="0"/>
          </a:p>
          <a:p>
            <a:endParaRPr lang="en-IN" sz="1200" dirty="0"/>
          </a:p>
          <a:p>
            <a:pPr marL="0" indent="0">
              <a:buNone/>
            </a:pPr>
            <a:endParaRPr lang="en-IN" sz="1200" dirty="0"/>
          </a:p>
        </p:txBody>
      </p:sp>
    </p:spTree>
    <p:extLst>
      <p:ext uri="{BB962C8B-B14F-4D97-AF65-F5344CB8AC3E}">
        <p14:creationId xmlns:p14="http://schemas.microsoft.com/office/powerpoint/2010/main" val="2454127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pPr marL="0" indent="0">
              <a:buNone/>
            </a:pPr>
            <a:r>
              <a:rPr lang="en-US" sz="1800" b="1" dirty="0">
                <a:solidFill>
                  <a:srgbClr val="2F5496"/>
                </a:solidFill>
                <a:latin typeface="Calibri Light" panose="020F0302020204030204" pitchFamily="34" charset="0"/>
                <a:cs typeface="Times New Roman" panose="02020603050405020304" pitchFamily="18" charset="0"/>
              </a:rPr>
              <a:t>Project</a:t>
            </a:r>
            <a:r>
              <a:rPr lang="en-US" dirty="0"/>
              <a:t> </a:t>
            </a:r>
            <a:r>
              <a:rPr lang="en-US" sz="1800" b="1" dirty="0">
                <a:solidFill>
                  <a:srgbClr val="2F5496"/>
                </a:solidFill>
                <a:latin typeface="Calibri Light" panose="020F0302020204030204" pitchFamily="34" charset="0"/>
                <a:cs typeface="Times New Roman" panose="02020603050405020304" pitchFamily="18" charset="0"/>
              </a:rPr>
              <a:t>Package</a:t>
            </a:r>
            <a:r>
              <a:rPr lang="en-US" dirty="0"/>
              <a:t> </a:t>
            </a:r>
            <a:r>
              <a:rPr lang="en-US" sz="1800" b="1" dirty="0">
                <a:solidFill>
                  <a:srgbClr val="2F5496"/>
                </a:solidFill>
                <a:latin typeface="Calibri Light" panose="020F0302020204030204" pitchFamily="34" charset="0"/>
                <a:cs typeface="Times New Roman" panose="02020603050405020304" pitchFamily="18" charset="0"/>
              </a:rPr>
              <a:t>Generation</a:t>
            </a:r>
          </a:p>
        </p:txBody>
      </p:sp>
      <p:graphicFrame>
        <p:nvGraphicFramePr>
          <p:cNvPr id="4" name="Diagram 3">
            <a:extLst>
              <a:ext uri="{FF2B5EF4-FFF2-40B4-BE49-F238E27FC236}">
                <a16:creationId xmlns:a16="http://schemas.microsoft.com/office/drawing/2014/main" xmlns="" id="{A24900A9-F545-4BBB-98DC-2A794C760D1E}"/>
              </a:ext>
            </a:extLst>
          </p:cNvPr>
          <p:cNvGraphicFramePr/>
          <p:nvPr/>
        </p:nvGraphicFramePr>
        <p:xfrm>
          <a:off x="611560" y="699543"/>
          <a:ext cx="7992888" cy="367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xmlns="" id="{91B83C47-7360-45B2-9BD4-1728B833DBF5}"/>
              </a:ext>
            </a:extLst>
          </p:cNvPr>
          <p:cNvSpPr txBox="1"/>
          <p:nvPr/>
        </p:nvSpPr>
        <p:spPr>
          <a:xfrm>
            <a:off x="1115616" y="4415825"/>
            <a:ext cx="5742341" cy="523220"/>
          </a:xfrm>
          <a:prstGeom prst="rect">
            <a:avLst/>
          </a:prstGeom>
          <a:noFill/>
        </p:spPr>
        <p:txBody>
          <a:bodyPr wrap="none" rtlCol="0">
            <a:spAutoFit/>
          </a:bodyPr>
          <a:lstStyle/>
          <a:p>
            <a:r>
              <a:rPr lang="en-IN" sz="1400" dirty="0">
                <a:solidFill>
                  <a:srgbClr val="FF0000"/>
                </a:solidFill>
              </a:rPr>
              <a:t>#Customized Base Objects to have Base and Customization version Numbers</a:t>
            </a:r>
          </a:p>
          <a:p>
            <a:r>
              <a:rPr lang="en-IN" sz="1400" dirty="0">
                <a:solidFill>
                  <a:srgbClr val="FF0000"/>
                </a:solidFill>
              </a:rPr>
              <a:t>#version check to consider base and customized version numbers</a:t>
            </a:r>
          </a:p>
        </p:txBody>
      </p:sp>
    </p:spTree>
    <p:extLst>
      <p:ext uri="{BB962C8B-B14F-4D97-AF65-F5344CB8AC3E}">
        <p14:creationId xmlns:p14="http://schemas.microsoft.com/office/powerpoint/2010/main" val="126988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4B9843F-F8CE-43CC-9E60-94FBAAD92946}"/>
              </a:ext>
            </a:extLst>
          </p:cNvPr>
          <p:cNvSpPr>
            <a:spLocks noGrp="1"/>
          </p:cNvSpPr>
          <p:nvPr>
            <p:ph type="body" sz="quarter" idx="10"/>
          </p:nvPr>
        </p:nvSpPr>
        <p:spPr/>
        <p:txBody>
          <a:bodyPr>
            <a:normAutofit fontScale="92500" lnSpcReduction="10000"/>
          </a:bodyPr>
          <a:lstStyle/>
          <a:p>
            <a:pPr marL="0" indent="0">
              <a:buNone/>
            </a:pPr>
            <a:r>
              <a:rPr lang="en-IN" sz="2250" dirty="0">
                <a:solidFill>
                  <a:srgbClr val="2F5496"/>
                </a:solidFill>
                <a:latin typeface="Calibri Light" panose="020F0302020204030204" pitchFamily="34" charset="0"/>
                <a:cs typeface="Times New Roman" panose="02020603050405020304" pitchFamily="18" charset="0"/>
              </a:rPr>
              <a:t>Regularization</a:t>
            </a:r>
          </a:p>
        </p:txBody>
      </p:sp>
      <p:sp>
        <p:nvSpPr>
          <p:cNvPr id="3" name="Text Placeholder 2">
            <a:extLst>
              <a:ext uri="{FF2B5EF4-FFF2-40B4-BE49-F238E27FC236}">
                <a16:creationId xmlns:a16="http://schemas.microsoft.com/office/drawing/2014/main" xmlns="" id="{2179B91B-DEE5-4054-8CBD-79D99BDE3E95}"/>
              </a:ext>
            </a:extLst>
          </p:cNvPr>
          <p:cNvSpPr>
            <a:spLocks noGrp="1"/>
          </p:cNvSpPr>
          <p:nvPr>
            <p:ph type="body" sz="quarter" idx="11"/>
          </p:nvPr>
        </p:nvSpPr>
        <p:spPr/>
        <p:txBody>
          <a:bodyPr/>
          <a:lstStyle/>
          <a:p>
            <a:r>
              <a:rPr lang="en-IN" dirty="0"/>
              <a:t>Regularization Matrix</a:t>
            </a:r>
          </a:p>
        </p:txBody>
      </p:sp>
      <p:graphicFrame>
        <p:nvGraphicFramePr>
          <p:cNvPr id="5" name="Table 4">
            <a:extLst>
              <a:ext uri="{FF2B5EF4-FFF2-40B4-BE49-F238E27FC236}">
                <a16:creationId xmlns:a16="http://schemas.microsoft.com/office/drawing/2014/main" xmlns="" id="{AA2C2E1B-3B50-4289-8A35-705238453C9E}"/>
              </a:ext>
            </a:extLst>
          </p:cNvPr>
          <p:cNvGraphicFramePr>
            <a:graphicFrameLocks noGrp="1"/>
          </p:cNvGraphicFramePr>
          <p:nvPr>
            <p:extLst>
              <p:ext uri="{D42A27DB-BD31-4B8C-83A1-F6EECF244321}">
                <p14:modId xmlns:p14="http://schemas.microsoft.com/office/powerpoint/2010/main" val="4139276753"/>
              </p:ext>
            </p:extLst>
          </p:nvPr>
        </p:nvGraphicFramePr>
        <p:xfrm>
          <a:off x="850393" y="1299210"/>
          <a:ext cx="4446269" cy="1988820"/>
        </p:xfrm>
        <a:graphic>
          <a:graphicData uri="http://schemas.openxmlformats.org/drawingml/2006/table">
            <a:tbl>
              <a:tblPr firstRow="1" bandRow="1">
                <a:tableStyleId>{5C22544A-7EE6-4342-B048-85BDC9FD1C3A}</a:tableStyleId>
              </a:tblPr>
              <a:tblGrid>
                <a:gridCol w="1142492">
                  <a:extLst>
                    <a:ext uri="{9D8B030D-6E8A-4147-A177-3AD203B41FA5}">
                      <a16:colId xmlns:a16="http://schemas.microsoft.com/office/drawing/2014/main" xmlns="" val="56661547"/>
                    </a:ext>
                  </a:extLst>
                </a:gridCol>
                <a:gridCol w="662920">
                  <a:extLst>
                    <a:ext uri="{9D8B030D-6E8A-4147-A177-3AD203B41FA5}">
                      <a16:colId xmlns:a16="http://schemas.microsoft.com/office/drawing/2014/main" xmlns="" val="444309967"/>
                    </a:ext>
                  </a:extLst>
                </a:gridCol>
                <a:gridCol w="862349">
                  <a:extLst>
                    <a:ext uri="{9D8B030D-6E8A-4147-A177-3AD203B41FA5}">
                      <a16:colId xmlns:a16="http://schemas.microsoft.com/office/drawing/2014/main" xmlns="" val="2059712521"/>
                    </a:ext>
                  </a:extLst>
                </a:gridCol>
                <a:gridCol w="889254">
                  <a:extLst>
                    <a:ext uri="{9D8B030D-6E8A-4147-A177-3AD203B41FA5}">
                      <a16:colId xmlns:a16="http://schemas.microsoft.com/office/drawing/2014/main" xmlns="" val="3982277950"/>
                    </a:ext>
                  </a:extLst>
                </a:gridCol>
                <a:gridCol w="889254">
                  <a:extLst>
                    <a:ext uri="{9D8B030D-6E8A-4147-A177-3AD203B41FA5}">
                      <a16:colId xmlns:a16="http://schemas.microsoft.com/office/drawing/2014/main" xmlns="" val="2523225848"/>
                    </a:ext>
                  </a:extLst>
                </a:gridCol>
              </a:tblGrid>
              <a:tr h="617220">
                <a:tc>
                  <a:txBody>
                    <a:bodyPr/>
                    <a:lstStyle/>
                    <a:p>
                      <a:endParaRPr lang="en-IN" sz="900" dirty="0"/>
                    </a:p>
                  </a:txBody>
                  <a:tcPr marL="68580" marR="68580" marT="34290" marB="34290"/>
                </a:tc>
                <a:tc>
                  <a:txBody>
                    <a:bodyPr/>
                    <a:lstStyle/>
                    <a:p>
                      <a:r>
                        <a:rPr lang="en-IN" sz="900" dirty="0"/>
                        <a:t>Product Enhancement (Dev)</a:t>
                      </a:r>
                    </a:p>
                  </a:txBody>
                  <a:tcPr marL="68580" marR="68580" marT="34290" marB="34290"/>
                </a:tc>
                <a:tc>
                  <a:txBody>
                    <a:bodyPr/>
                    <a:lstStyle/>
                    <a:p>
                      <a:r>
                        <a:rPr lang="en-IN" sz="900" dirty="0"/>
                        <a:t>PSS </a:t>
                      </a:r>
                    </a:p>
                    <a:p>
                      <a:r>
                        <a:rPr lang="en-IN" sz="900" dirty="0"/>
                        <a:t>Version n</a:t>
                      </a:r>
                    </a:p>
                  </a:txBody>
                  <a:tcPr marL="68580" marR="68580" marT="34290" marB="34290"/>
                </a:tc>
                <a:tc>
                  <a:txBody>
                    <a:bodyPr/>
                    <a:lstStyle/>
                    <a:p>
                      <a:r>
                        <a:rPr lang="en-IN" sz="900" dirty="0"/>
                        <a:t>PSS </a:t>
                      </a:r>
                    </a:p>
                    <a:p>
                      <a:r>
                        <a:rPr lang="en-IN" sz="900" dirty="0"/>
                        <a:t>Version (n-1)</a:t>
                      </a:r>
                    </a:p>
                  </a:txBody>
                  <a:tcPr marL="68580" marR="68580" marT="34290" marB="34290"/>
                </a:tc>
                <a:tc>
                  <a:txBody>
                    <a:bodyPr/>
                    <a:lstStyle/>
                    <a:p>
                      <a:r>
                        <a:rPr lang="en-IN" sz="900" dirty="0"/>
                        <a:t>PSS</a:t>
                      </a:r>
                    </a:p>
                    <a:p>
                      <a:r>
                        <a:rPr lang="en-IN" sz="900" dirty="0"/>
                        <a:t>Version (n-2) </a:t>
                      </a:r>
                    </a:p>
                  </a:txBody>
                  <a:tcPr marL="68580" marR="68580" marT="34290" marB="34290"/>
                </a:tc>
                <a:extLst>
                  <a:ext uri="{0D108BD9-81ED-4DB2-BD59-A6C34878D82A}">
                    <a16:rowId xmlns:a16="http://schemas.microsoft.com/office/drawing/2014/main" xmlns="" val="4064623872"/>
                  </a:ext>
                </a:extLst>
              </a:tr>
              <a:tr h="342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t>Product Enhancement (Dev)</a:t>
                      </a:r>
                    </a:p>
                  </a:txBody>
                  <a:tcPr marL="68580" marR="68580" marT="34290" marB="34290"/>
                </a:tc>
                <a:tc>
                  <a:txBody>
                    <a:bodyPr/>
                    <a:lstStyle/>
                    <a:p>
                      <a:pPr algn="ctr"/>
                      <a:r>
                        <a:rPr lang="en-IN" sz="900" dirty="0"/>
                        <a:t>NA</a:t>
                      </a:r>
                    </a:p>
                  </a:txBody>
                  <a:tcPr marL="68580" marR="68580" marT="34290" marB="34290"/>
                </a:tc>
                <a:tc>
                  <a:txBody>
                    <a:bodyPr/>
                    <a:lstStyle/>
                    <a:p>
                      <a:pPr algn="ctr"/>
                      <a:endParaRPr lang="en-IN" sz="900" dirty="0"/>
                    </a:p>
                  </a:txBody>
                  <a:tcPr marL="68580" marR="68580" marT="34290" marB="34290"/>
                </a:tc>
                <a:tc>
                  <a:txBody>
                    <a:bodyPr/>
                    <a:lstStyle/>
                    <a:p>
                      <a:pPr algn="ctr"/>
                      <a:endParaRPr lang="en-IN" sz="900" dirty="0"/>
                    </a:p>
                  </a:txBody>
                  <a:tcPr marL="68580" marR="68580" marT="34290" marB="34290"/>
                </a:tc>
                <a:tc>
                  <a:txBody>
                    <a:bodyPr/>
                    <a:lstStyle/>
                    <a:p>
                      <a:pPr algn="ctr"/>
                      <a:endParaRPr lang="en-IN" sz="900" dirty="0"/>
                    </a:p>
                  </a:txBody>
                  <a:tcPr marL="68580" marR="68580" marT="34290" marB="34290"/>
                </a:tc>
                <a:extLst>
                  <a:ext uri="{0D108BD9-81ED-4DB2-BD59-A6C34878D82A}">
                    <a16:rowId xmlns:a16="http://schemas.microsoft.com/office/drawing/2014/main" xmlns="" val="2710463050"/>
                  </a:ext>
                </a:extLst>
              </a:tr>
              <a:tr h="342900">
                <a:tc>
                  <a:txBody>
                    <a:bodyPr/>
                    <a:lstStyle/>
                    <a:p>
                      <a:r>
                        <a:rPr lang="en-IN" sz="900" dirty="0"/>
                        <a:t>PSS </a:t>
                      </a:r>
                    </a:p>
                    <a:p>
                      <a:r>
                        <a:rPr lang="en-IN" sz="900" dirty="0"/>
                        <a:t>Version n</a:t>
                      </a:r>
                    </a:p>
                  </a:txBody>
                  <a:tcPr marL="68580" marR="68580" marT="34290" marB="34290"/>
                </a:tc>
                <a:tc>
                  <a:txBody>
                    <a:bodyPr/>
                    <a:lstStyle/>
                    <a:p>
                      <a:pPr algn="ctr"/>
                      <a:endParaRPr lang="en-IN" sz="900" dirty="0"/>
                    </a:p>
                  </a:txBody>
                  <a:tcPr marL="68580" marR="68580" marT="34290" marB="34290"/>
                </a:tc>
                <a:tc>
                  <a:txBody>
                    <a:bodyPr/>
                    <a:lstStyle/>
                    <a:p>
                      <a:pPr algn="ctr"/>
                      <a:r>
                        <a:rPr lang="en-IN" sz="900" dirty="0"/>
                        <a:t>NA</a:t>
                      </a:r>
                    </a:p>
                  </a:txBody>
                  <a:tcPr marL="68580" marR="68580" marT="34290" marB="34290"/>
                </a:tc>
                <a:tc>
                  <a:txBody>
                    <a:bodyPr/>
                    <a:lstStyle/>
                    <a:p>
                      <a:pPr algn="ctr"/>
                      <a:endParaRPr lang="en-IN" sz="900" dirty="0"/>
                    </a:p>
                  </a:txBody>
                  <a:tcPr marL="68580" marR="68580" marT="34290" marB="34290"/>
                </a:tc>
                <a:tc>
                  <a:txBody>
                    <a:bodyPr/>
                    <a:lstStyle/>
                    <a:p>
                      <a:pPr algn="ctr"/>
                      <a:endParaRPr lang="en-IN" sz="900" dirty="0"/>
                    </a:p>
                  </a:txBody>
                  <a:tcPr marL="68580" marR="68580" marT="34290" marB="34290"/>
                </a:tc>
                <a:extLst>
                  <a:ext uri="{0D108BD9-81ED-4DB2-BD59-A6C34878D82A}">
                    <a16:rowId xmlns:a16="http://schemas.microsoft.com/office/drawing/2014/main" xmlns="" val="2545281628"/>
                  </a:ext>
                </a:extLst>
              </a:tr>
              <a:tr h="278130">
                <a:tc>
                  <a:txBody>
                    <a:bodyPr/>
                    <a:lstStyle/>
                    <a:p>
                      <a:r>
                        <a:rPr lang="en-IN" sz="900" dirty="0"/>
                        <a:t>PSS </a:t>
                      </a:r>
                    </a:p>
                    <a:p>
                      <a:r>
                        <a:rPr lang="en-IN" sz="900" dirty="0"/>
                        <a:t>Version (n-1)</a:t>
                      </a:r>
                    </a:p>
                  </a:txBody>
                  <a:tcPr marL="68580" marR="68580" marT="34290" marB="34290"/>
                </a:tc>
                <a:tc>
                  <a:txBody>
                    <a:bodyPr/>
                    <a:lstStyle/>
                    <a:p>
                      <a:endParaRPr lang="en-IN" sz="900" dirty="0"/>
                    </a:p>
                  </a:txBody>
                  <a:tcPr marL="68580" marR="68580" marT="34290" marB="34290"/>
                </a:tc>
                <a:tc>
                  <a:txBody>
                    <a:bodyPr/>
                    <a:lstStyle/>
                    <a:p>
                      <a:endParaRPr lang="en-IN" sz="900" dirty="0"/>
                    </a:p>
                  </a:txBody>
                  <a:tcPr marL="68580" marR="68580" marT="34290" marB="34290"/>
                </a:tc>
                <a:tc>
                  <a:txBody>
                    <a:bodyPr/>
                    <a:lstStyle/>
                    <a:p>
                      <a:pPr algn="ctr"/>
                      <a:r>
                        <a:rPr lang="en-IN" sz="900" dirty="0"/>
                        <a:t>NA</a:t>
                      </a:r>
                    </a:p>
                  </a:txBody>
                  <a:tcPr marL="68580" marR="68580" marT="34290" marB="34290"/>
                </a:tc>
                <a:tc>
                  <a:txBody>
                    <a:bodyPr/>
                    <a:lstStyle/>
                    <a:p>
                      <a:pPr algn="ctr"/>
                      <a:endParaRPr lang="en-IN" sz="900" dirty="0"/>
                    </a:p>
                  </a:txBody>
                  <a:tcPr marL="68580" marR="68580" marT="34290" marB="34290"/>
                </a:tc>
                <a:extLst>
                  <a:ext uri="{0D108BD9-81ED-4DB2-BD59-A6C34878D82A}">
                    <a16:rowId xmlns:a16="http://schemas.microsoft.com/office/drawing/2014/main" xmlns="" val="1193458137"/>
                  </a:ext>
                </a:extLst>
              </a:tr>
              <a:tr h="342900">
                <a:tc>
                  <a:txBody>
                    <a:bodyPr/>
                    <a:lstStyle/>
                    <a:p>
                      <a:r>
                        <a:rPr lang="en-IN" sz="900" dirty="0"/>
                        <a:t>PSS </a:t>
                      </a:r>
                    </a:p>
                    <a:p>
                      <a:r>
                        <a:rPr lang="en-IN" sz="900" dirty="0"/>
                        <a:t>Version (n-2)</a:t>
                      </a:r>
                    </a:p>
                  </a:txBody>
                  <a:tcPr marL="68580" marR="68580" marT="34290" marB="34290"/>
                </a:tc>
                <a:tc>
                  <a:txBody>
                    <a:bodyPr/>
                    <a:lstStyle/>
                    <a:p>
                      <a:endParaRPr lang="en-IN" sz="900" dirty="0"/>
                    </a:p>
                  </a:txBody>
                  <a:tcPr marL="68580" marR="68580" marT="34290" marB="34290"/>
                </a:tc>
                <a:tc>
                  <a:txBody>
                    <a:bodyPr/>
                    <a:lstStyle/>
                    <a:p>
                      <a:endParaRPr lang="en-IN" sz="900" dirty="0"/>
                    </a:p>
                  </a:txBody>
                  <a:tcPr marL="68580" marR="68580" marT="34290" marB="34290"/>
                </a:tc>
                <a:tc>
                  <a:txBody>
                    <a:bodyPr/>
                    <a:lstStyle/>
                    <a:p>
                      <a:pPr algn="ctr"/>
                      <a:endParaRPr lang="en-IN" sz="900" dirty="0"/>
                    </a:p>
                  </a:txBody>
                  <a:tcPr marL="68580" marR="68580" marT="34290" marB="34290"/>
                </a:tc>
                <a:tc>
                  <a:txBody>
                    <a:bodyPr/>
                    <a:lstStyle/>
                    <a:p>
                      <a:pPr algn="ctr"/>
                      <a:r>
                        <a:rPr lang="en-IN" sz="900" dirty="0"/>
                        <a:t>NA</a:t>
                      </a:r>
                    </a:p>
                  </a:txBody>
                  <a:tcPr marL="68580" marR="68580" marT="34290" marB="34290"/>
                </a:tc>
                <a:extLst>
                  <a:ext uri="{0D108BD9-81ED-4DB2-BD59-A6C34878D82A}">
                    <a16:rowId xmlns:a16="http://schemas.microsoft.com/office/drawing/2014/main" xmlns="" val="2447086850"/>
                  </a:ext>
                </a:extLst>
              </a:tr>
            </a:tbl>
          </a:graphicData>
        </a:graphic>
      </p:graphicFrame>
      <p:sp>
        <p:nvSpPr>
          <p:cNvPr id="14" name="Arrow: Bent 13">
            <a:extLst>
              <a:ext uri="{FF2B5EF4-FFF2-40B4-BE49-F238E27FC236}">
                <a16:creationId xmlns:a16="http://schemas.microsoft.com/office/drawing/2014/main" xmlns="" id="{3E9B34D5-90FA-49D2-88E1-DD84051296FA}"/>
              </a:ext>
            </a:extLst>
          </p:cNvPr>
          <p:cNvSpPr/>
          <p:nvPr/>
        </p:nvSpPr>
        <p:spPr>
          <a:xfrm rot="10800000">
            <a:off x="2894076" y="2023872"/>
            <a:ext cx="240030" cy="1303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15" name="Arrow: Bent 14">
            <a:extLst>
              <a:ext uri="{FF2B5EF4-FFF2-40B4-BE49-F238E27FC236}">
                <a16:creationId xmlns:a16="http://schemas.microsoft.com/office/drawing/2014/main" xmlns="" id="{9DBEF7D7-C850-4FAA-8B71-C94574ADE12A}"/>
              </a:ext>
            </a:extLst>
          </p:cNvPr>
          <p:cNvSpPr/>
          <p:nvPr/>
        </p:nvSpPr>
        <p:spPr>
          <a:xfrm rot="10800000">
            <a:off x="3714750" y="2350770"/>
            <a:ext cx="240030" cy="13030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16" name="Arrow: Bent 15">
            <a:extLst>
              <a:ext uri="{FF2B5EF4-FFF2-40B4-BE49-F238E27FC236}">
                <a16:creationId xmlns:a16="http://schemas.microsoft.com/office/drawing/2014/main" xmlns="" id="{57E265BA-4F7F-4256-95CE-8FA941DBEDF0}"/>
              </a:ext>
            </a:extLst>
          </p:cNvPr>
          <p:cNvSpPr/>
          <p:nvPr/>
        </p:nvSpPr>
        <p:spPr>
          <a:xfrm rot="10800000">
            <a:off x="4585716" y="2350771"/>
            <a:ext cx="240030" cy="13030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12" name="Arrow: Bent 11">
            <a:extLst>
              <a:ext uri="{FF2B5EF4-FFF2-40B4-BE49-F238E27FC236}">
                <a16:creationId xmlns:a16="http://schemas.microsoft.com/office/drawing/2014/main" xmlns="" id="{CB071501-14D6-4F3A-93CA-CC0B0C7DCA75}"/>
              </a:ext>
            </a:extLst>
          </p:cNvPr>
          <p:cNvSpPr/>
          <p:nvPr/>
        </p:nvSpPr>
        <p:spPr>
          <a:xfrm rot="10800000">
            <a:off x="4610100" y="2662427"/>
            <a:ext cx="240030" cy="13030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13" name="Arrow: Bent 12">
            <a:extLst>
              <a:ext uri="{FF2B5EF4-FFF2-40B4-BE49-F238E27FC236}">
                <a16:creationId xmlns:a16="http://schemas.microsoft.com/office/drawing/2014/main" xmlns="" id="{175AAE93-EE82-44CD-984E-909E5D12899C}"/>
              </a:ext>
            </a:extLst>
          </p:cNvPr>
          <p:cNvSpPr/>
          <p:nvPr/>
        </p:nvSpPr>
        <p:spPr>
          <a:xfrm rot="10800000">
            <a:off x="3800837" y="3003798"/>
            <a:ext cx="240030" cy="13030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21" name="Arrow: Bent 20">
            <a:extLst>
              <a:ext uri="{FF2B5EF4-FFF2-40B4-BE49-F238E27FC236}">
                <a16:creationId xmlns:a16="http://schemas.microsoft.com/office/drawing/2014/main" xmlns="" id="{B4D5AC02-DF4E-4C9B-898A-544EEC5417E6}"/>
              </a:ext>
            </a:extLst>
          </p:cNvPr>
          <p:cNvSpPr/>
          <p:nvPr/>
        </p:nvSpPr>
        <p:spPr>
          <a:xfrm rot="10800000">
            <a:off x="5700122" y="1419623"/>
            <a:ext cx="240030" cy="1303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4" name="TextBox 3">
            <a:extLst>
              <a:ext uri="{FF2B5EF4-FFF2-40B4-BE49-F238E27FC236}">
                <a16:creationId xmlns:a16="http://schemas.microsoft.com/office/drawing/2014/main" xmlns="" id="{2BAAB3B2-1B53-40EF-B5BD-E9474B79547F}"/>
              </a:ext>
            </a:extLst>
          </p:cNvPr>
          <p:cNvSpPr txBox="1"/>
          <p:nvPr/>
        </p:nvSpPr>
        <p:spPr>
          <a:xfrm>
            <a:off x="6012160" y="1315386"/>
            <a:ext cx="1597425" cy="369332"/>
          </a:xfrm>
          <a:prstGeom prst="rect">
            <a:avLst/>
          </a:prstGeom>
          <a:noFill/>
        </p:spPr>
        <p:txBody>
          <a:bodyPr wrap="none" rtlCol="0">
            <a:spAutoFit/>
          </a:bodyPr>
          <a:lstStyle/>
          <a:p>
            <a:r>
              <a:rPr lang="en-IN" dirty="0"/>
              <a:t>All Defect Fixes</a:t>
            </a:r>
          </a:p>
        </p:txBody>
      </p:sp>
      <p:sp>
        <p:nvSpPr>
          <p:cNvPr id="22" name="Arrow: Bent 21">
            <a:extLst>
              <a:ext uri="{FF2B5EF4-FFF2-40B4-BE49-F238E27FC236}">
                <a16:creationId xmlns:a16="http://schemas.microsoft.com/office/drawing/2014/main" xmlns="" id="{98753FCC-6E64-48C7-B57A-8F2EF48FF59A}"/>
              </a:ext>
            </a:extLst>
          </p:cNvPr>
          <p:cNvSpPr/>
          <p:nvPr/>
        </p:nvSpPr>
        <p:spPr>
          <a:xfrm rot="10800000">
            <a:off x="5700122" y="1900424"/>
            <a:ext cx="240030" cy="13030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23" name="TextBox 22">
            <a:extLst>
              <a:ext uri="{FF2B5EF4-FFF2-40B4-BE49-F238E27FC236}">
                <a16:creationId xmlns:a16="http://schemas.microsoft.com/office/drawing/2014/main" xmlns="" id="{D654B0A0-B100-45DE-B945-6955DB94AD20}"/>
              </a:ext>
            </a:extLst>
          </p:cNvPr>
          <p:cNvSpPr txBox="1"/>
          <p:nvPr/>
        </p:nvSpPr>
        <p:spPr>
          <a:xfrm>
            <a:off x="6034293" y="1749818"/>
            <a:ext cx="1736694" cy="369332"/>
          </a:xfrm>
          <a:prstGeom prst="rect">
            <a:avLst/>
          </a:prstGeom>
          <a:noFill/>
        </p:spPr>
        <p:txBody>
          <a:bodyPr wrap="none" rtlCol="0">
            <a:spAutoFit/>
          </a:bodyPr>
          <a:lstStyle/>
          <a:p>
            <a:r>
              <a:rPr lang="en-IN" dirty="0"/>
              <a:t>Mandatory Fixes</a:t>
            </a:r>
          </a:p>
        </p:txBody>
      </p:sp>
      <p:sp>
        <p:nvSpPr>
          <p:cNvPr id="19" name="Arrow: Bent 18">
            <a:extLst>
              <a:ext uri="{FF2B5EF4-FFF2-40B4-BE49-F238E27FC236}">
                <a16:creationId xmlns:a16="http://schemas.microsoft.com/office/drawing/2014/main" xmlns="" id="{CA169948-5C8A-44BD-8DB9-E9EEA6FE9850}"/>
              </a:ext>
            </a:extLst>
          </p:cNvPr>
          <p:cNvSpPr/>
          <p:nvPr/>
        </p:nvSpPr>
        <p:spPr>
          <a:xfrm rot="10800000">
            <a:off x="3751722" y="2014828"/>
            <a:ext cx="240030" cy="1303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
        <p:nvSpPr>
          <p:cNvPr id="20" name="Arrow: Bent 19">
            <a:extLst>
              <a:ext uri="{FF2B5EF4-FFF2-40B4-BE49-F238E27FC236}">
                <a16:creationId xmlns:a16="http://schemas.microsoft.com/office/drawing/2014/main" xmlns="" id="{949E3BB2-913B-4E9B-BA52-7B5723E725CF}"/>
              </a:ext>
            </a:extLst>
          </p:cNvPr>
          <p:cNvSpPr/>
          <p:nvPr/>
        </p:nvSpPr>
        <p:spPr>
          <a:xfrm rot="10800000">
            <a:off x="4610100" y="2010008"/>
            <a:ext cx="240030" cy="1303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schemeClr val="tx1"/>
              </a:solidFill>
            </a:endParaRPr>
          </a:p>
        </p:txBody>
      </p:sp>
    </p:spTree>
    <p:extLst>
      <p:ext uri="{BB962C8B-B14F-4D97-AF65-F5344CB8AC3E}">
        <p14:creationId xmlns:p14="http://schemas.microsoft.com/office/powerpoint/2010/main" val="162626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2C25CDA-7E1D-4419-A52A-DD6CB58ABCAA}"/>
              </a:ext>
            </a:extLst>
          </p:cNvPr>
          <p:cNvSpPr>
            <a:spLocks noGrp="1"/>
          </p:cNvSpPr>
          <p:nvPr>
            <p:ph type="body" sz="quarter" idx="10"/>
          </p:nvPr>
        </p:nvSpPr>
        <p:spPr/>
        <p:txBody>
          <a:bodyPr>
            <a:normAutofit fontScale="85000" lnSpcReduction="20000"/>
          </a:bodyPr>
          <a:lstStyle/>
          <a:p>
            <a:pPr marL="0" indent="0">
              <a:buNone/>
            </a:pPr>
            <a:r>
              <a:rPr lang="en-IN" sz="2700" dirty="0">
                <a:solidFill>
                  <a:srgbClr val="2F5496"/>
                </a:solidFill>
                <a:latin typeface="Calibri Light" panose="020F0302020204030204" pitchFamily="34" charset="0"/>
                <a:cs typeface="Times New Roman" panose="02020603050405020304" pitchFamily="18" charset="0"/>
              </a:rPr>
              <a:t>Regularization</a:t>
            </a:r>
            <a:endParaRPr lang="en-IN" dirty="0"/>
          </a:p>
        </p:txBody>
      </p:sp>
      <p:sp>
        <p:nvSpPr>
          <p:cNvPr id="3" name="Text Placeholder 2">
            <a:extLst>
              <a:ext uri="{FF2B5EF4-FFF2-40B4-BE49-F238E27FC236}">
                <a16:creationId xmlns:a16="http://schemas.microsoft.com/office/drawing/2014/main" xmlns="" id="{855F73AD-AE85-4399-845D-01D3390A4DB6}"/>
              </a:ext>
            </a:extLst>
          </p:cNvPr>
          <p:cNvSpPr>
            <a:spLocks noGrp="1"/>
          </p:cNvSpPr>
          <p:nvPr>
            <p:ph type="body" sz="quarter" idx="11"/>
          </p:nvPr>
        </p:nvSpPr>
        <p:spPr/>
        <p:txBody>
          <a:bodyPr/>
          <a:lstStyle/>
          <a:p>
            <a:r>
              <a:rPr lang="en-IN" dirty="0"/>
              <a:t>Tracking Report</a:t>
            </a:r>
          </a:p>
        </p:txBody>
      </p:sp>
      <p:sp>
        <p:nvSpPr>
          <p:cNvPr id="4" name="Text Placeholder 3">
            <a:extLst>
              <a:ext uri="{FF2B5EF4-FFF2-40B4-BE49-F238E27FC236}">
                <a16:creationId xmlns:a16="http://schemas.microsoft.com/office/drawing/2014/main" xmlns="" id="{27BD343D-E171-43CF-A32E-C9E8A2B34917}"/>
              </a:ext>
            </a:extLst>
          </p:cNvPr>
          <p:cNvSpPr>
            <a:spLocks noGrp="1"/>
          </p:cNvSpPr>
          <p:nvPr>
            <p:ph type="body" sz="quarter" idx="12"/>
          </p:nvPr>
        </p:nvSpPr>
        <p:spPr/>
        <p:txBody>
          <a:bodyPr/>
          <a:lstStyle/>
          <a:p>
            <a:pPr marL="257175" indent="-257175">
              <a:buFont typeface="Arial" panose="020B0604020202020204" pitchFamily="34" charset="0"/>
              <a:buChar char="•"/>
            </a:pPr>
            <a:r>
              <a:rPr lang="en-IN" dirty="0"/>
              <a:t>Based on Regularization Matrix, for all fixes done in PSS versions, a regularization case registered in the product and tracked to release</a:t>
            </a:r>
          </a:p>
          <a:p>
            <a:pPr marL="257175" indent="-257175">
              <a:buFont typeface="Arial" panose="020B0604020202020204" pitchFamily="34" charset="0"/>
              <a:buChar char="•"/>
            </a:pPr>
            <a:r>
              <a:rPr lang="en-IN" dirty="0"/>
              <a:t>Once regularization completed, such issue can be marked as closed</a:t>
            </a:r>
          </a:p>
          <a:p>
            <a:pPr marL="257175" indent="-257175">
              <a:buFont typeface="Arial" panose="020B0604020202020204" pitchFamily="34" charset="0"/>
              <a:buChar char="•"/>
            </a:pPr>
            <a:r>
              <a:rPr lang="en-IN" dirty="0"/>
              <a:t>An exception report provides the pending regularization for all issues which are not lined with regularization </a:t>
            </a:r>
          </a:p>
        </p:txBody>
      </p:sp>
      <p:pic>
        <p:nvPicPr>
          <p:cNvPr id="5" name="Picture 4">
            <a:extLst>
              <a:ext uri="{FF2B5EF4-FFF2-40B4-BE49-F238E27FC236}">
                <a16:creationId xmlns:a16="http://schemas.microsoft.com/office/drawing/2014/main" xmlns="" id="{0A42A290-7CF8-4657-A749-55AA0881683E}"/>
              </a:ext>
            </a:extLst>
          </p:cNvPr>
          <p:cNvPicPr>
            <a:picLocks noChangeAspect="1"/>
          </p:cNvPicPr>
          <p:nvPr/>
        </p:nvPicPr>
        <p:blipFill>
          <a:blip r:embed="rId2"/>
          <a:stretch>
            <a:fillRect/>
          </a:stretch>
        </p:blipFill>
        <p:spPr>
          <a:xfrm>
            <a:off x="4993456" y="2204914"/>
            <a:ext cx="4067944" cy="2167036"/>
          </a:xfrm>
          <a:prstGeom prst="rect">
            <a:avLst/>
          </a:prstGeom>
        </p:spPr>
      </p:pic>
      <p:pic>
        <p:nvPicPr>
          <p:cNvPr id="6" name="Picture 5">
            <a:extLst>
              <a:ext uri="{FF2B5EF4-FFF2-40B4-BE49-F238E27FC236}">
                <a16:creationId xmlns:a16="http://schemas.microsoft.com/office/drawing/2014/main" xmlns="" id="{0D19F309-E7FA-475E-88B9-C1006CA0AC39}"/>
              </a:ext>
            </a:extLst>
          </p:cNvPr>
          <p:cNvPicPr>
            <a:picLocks noChangeAspect="1"/>
          </p:cNvPicPr>
          <p:nvPr/>
        </p:nvPicPr>
        <p:blipFill rotWithShape="1">
          <a:blip r:embed="rId3"/>
          <a:srcRect l="24013" t="66306" r="30313" b="15906"/>
          <a:stretch/>
        </p:blipFill>
        <p:spPr>
          <a:xfrm>
            <a:off x="251520" y="4155925"/>
            <a:ext cx="4176464" cy="864097"/>
          </a:xfrm>
          <a:prstGeom prst="rect">
            <a:avLst/>
          </a:prstGeom>
        </p:spPr>
      </p:pic>
      <p:pic>
        <p:nvPicPr>
          <p:cNvPr id="7" name="Picture 6">
            <a:extLst>
              <a:ext uri="{FF2B5EF4-FFF2-40B4-BE49-F238E27FC236}">
                <a16:creationId xmlns:a16="http://schemas.microsoft.com/office/drawing/2014/main" xmlns="" id="{BCE9204E-135D-41A9-95B8-12E04EC6172F}"/>
              </a:ext>
            </a:extLst>
          </p:cNvPr>
          <p:cNvPicPr>
            <a:picLocks noChangeAspect="1"/>
          </p:cNvPicPr>
          <p:nvPr/>
        </p:nvPicPr>
        <p:blipFill rotWithShape="1">
          <a:blip r:embed="rId4"/>
          <a:srcRect l="24383" t="26975" r="25218" b="32555"/>
          <a:stretch/>
        </p:blipFill>
        <p:spPr>
          <a:xfrm>
            <a:off x="251520" y="2211710"/>
            <a:ext cx="4608512" cy="1965961"/>
          </a:xfrm>
          <a:prstGeom prst="rect">
            <a:avLst/>
          </a:prstGeom>
        </p:spPr>
      </p:pic>
    </p:spTree>
    <p:extLst>
      <p:ext uri="{BB962C8B-B14F-4D97-AF65-F5344CB8AC3E}">
        <p14:creationId xmlns:p14="http://schemas.microsoft.com/office/powerpoint/2010/main" val="243221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349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rot="16200000" flipH="1">
            <a:off x="3094127" y="420192"/>
            <a:ext cx="7382" cy="2524243"/>
          </a:xfrm>
          <a:prstGeom prst="bentConnector3">
            <a:avLst>
              <a:gd name="adj1" fmla="val 821885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9" name="Text Box 60">
            <a:extLst>
              <a:ext uri="{FF2B5EF4-FFF2-40B4-BE49-F238E27FC236}">
                <a16:creationId xmlns:a16="http://schemas.microsoft.com/office/drawing/2014/main" xmlns="" id="{6169924F-5143-49DC-B6FD-968895ECE635}"/>
              </a:ext>
            </a:extLst>
          </p:cNvPr>
          <p:cNvSpPr txBox="1">
            <a:spLocks noChangeArrowheads="1"/>
          </p:cNvSpPr>
          <p:nvPr/>
        </p:nvSpPr>
        <p:spPr bwMode="auto">
          <a:xfrm>
            <a:off x="6190629" y="4501764"/>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Fixes Regularization into Product</a:t>
            </a:r>
            <a:endParaRPr lang="en-US" altLang="en-US" sz="1350" dirty="0">
              <a:latin typeface="Arial" panose="020B0604020202020204" pitchFamily="34" charset="0"/>
            </a:endParaRPr>
          </a:p>
        </p:txBody>
      </p: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49214" y="1650684"/>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xmlns="" id="{34C9CA74-24F6-487D-A452-365D1B3BAA09}"/>
              </a:ext>
            </a:extLst>
          </p:cNvPr>
          <p:cNvCxnSpPr>
            <a:cxnSpLocks/>
            <a:stCxn id="97" idx="4"/>
          </p:cNvCxnSpPr>
          <p:nvPr/>
        </p:nvCxnSpPr>
        <p:spPr>
          <a:xfrm rot="5400000" flipH="1" flipV="1">
            <a:off x="3538261" y="-1264443"/>
            <a:ext cx="1259079" cy="4690411"/>
          </a:xfrm>
          <a:prstGeom prst="bentConnector4">
            <a:avLst>
              <a:gd name="adj1" fmla="val 6866"/>
              <a:gd name="adj2" fmla="val 756"/>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976235-701A-4279-8697-CD0E098A69B4}"/>
              </a:ext>
            </a:extLst>
          </p:cNvPr>
          <p:cNvCxnSpPr/>
          <p:nvPr/>
        </p:nvCxnSpPr>
        <p:spPr>
          <a:xfrm flipH="1">
            <a:off x="738187" y="1650683"/>
            <a:ext cx="1176338" cy="476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74287" y="1485062"/>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cxnSp>
        <p:nvCxnSpPr>
          <p:cNvPr id="26" name="Connector: Elbow 25">
            <a:extLst>
              <a:ext uri="{FF2B5EF4-FFF2-40B4-BE49-F238E27FC236}">
                <a16:creationId xmlns:a16="http://schemas.microsoft.com/office/drawing/2014/main" xmlns="" id="{A70A6010-26A1-4833-A11B-1495A672BB5A}"/>
              </a:ext>
            </a:extLst>
          </p:cNvPr>
          <p:cNvCxnSpPr>
            <a:cxnSpLocks/>
          </p:cNvCxnSpPr>
          <p:nvPr/>
        </p:nvCxnSpPr>
        <p:spPr>
          <a:xfrm flipV="1">
            <a:off x="4401162" y="969597"/>
            <a:ext cx="2460836" cy="656877"/>
          </a:xfrm>
          <a:prstGeom prst="bentConnector3">
            <a:avLst>
              <a:gd name="adj1" fmla="val -1209"/>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8">
            <a:extLst>
              <a:ext uri="{FF2B5EF4-FFF2-40B4-BE49-F238E27FC236}">
                <a16:creationId xmlns:a16="http://schemas.microsoft.com/office/drawing/2014/main" xmlns="" id="{37FD14DC-817E-45D0-B91B-B33C1C126ADE}"/>
              </a:ext>
            </a:extLst>
          </p:cNvPr>
          <p:cNvSpPr txBox="1">
            <a:spLocks noChangeArrowheads="1"/>
          </p:cNvSpPr>
          <p:nvPr/>
        </p:nvSpPr>
        <p:spPr bwMode="auto">
          <a:xfrm>
            <a:off x="5301896" y="781979"/>
            <a:ext cx="1211111" cy="1335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Enh-v3.188X.XX Released</a:t>
            </a:r>
            <a:endParaRPr lang="en-US" altLang="en-US" sz="1350" dirty="0">
              <a:latin typeface="Arial" panose="020B0604020202020204" pitchFamily="34" charset="0"/>
            </a:endParaRPr>
          </a:p>
        </p:txBody>
      </p:sp>
      <p:sp>
        <p:nvSpPr>
          <p:cNvPr id="40" name="Text Box 46">
            <a:extLst>
              <a:ext uri="{FF2B5EF4-FFF2-40B4-BE49-F238E27FC236}">
                <a16:creationId xmlns:a16="http://schemas.microsoft.com/office/drawing/2014/main" xmlns="" id="{B2D81BA9-0A0E-4C76-AC2F-A53CB9A2304F}"/>
              </a:ext>
            </a:extLst>
          </p:cNvPr>
          <p:cNvSpPr txBox="1">
            <a:spLocks noChangeArrowheads="1"/>
          </p:cNvSpPr>
          <p:nvPr/>
        </p:nvSpPr>
        <p:spPr bwMode="auto">
          <a:xfrm rot="-5400000">
            <a:off x="4279929" y="606424"/>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v3.188.1.00</a:t>
            </a:r>
            <a:endParaRPr lang="en-US" altLang="en-US" sz="1050" dirty="0">
              <a:solidFill>
                <a:schemeClr val="accent2">
                  <a:lumMod val="75000"/>
                </a:schemeClr>
              </a:solidFill>
              <a:latin typeface="Arial" panose="020B0604020202020204" pitchFamily="34" charset="0"/>
            </a:endParaRPr>
          </a:p>
        </p:txBody>
      </p:sp>
      <p:sp>
        <p:nvSpPr>
          <p:cNvPr id="41" name="Text Box 47">
            <a:extLst>
              <a:ext uri="{FF2B5EF4-FFF2-40B4-BE49-F238E27FC236}">
                <a16:creationId xmlns:a16="http://schemas.microsoft.com/office/drawing/2014/main" xmlns="" id="{F8D8F8A4-AFB0-45C0-A30F-B3BE1A1604A8}"/>
              </a:ext>
            </a:extLst>
          </p:cNvPr>
          <p:cNvSpPr txBox="1">
            <a:spLocks noChangeArrowheads="1"/>
          </p:cNvSpPr>
          <p:nvPr/>
        </p:nvSpPr>
        <p:spPr bwMode="auto">
          <a:xfrm rot="-5400000">
            <a:off x="4674586" y="592129"/>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a:t>
            </a:r>
            <a:r>
              <a:rPr lang="en-US" altLang="en-US" sz="788"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a:t>
            </a: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188.2.00</a:t>
            </a:r>
            <a:endParaRPr lang="en-US" altLang="en-US" sz="1050" dirty="0">
              <a:solidFill>
                <a:schemeClr val="accent2">
                  <a:lumMod val="75000"/>
                </a:schemeClr>
              </a:solidFill>
              <a:latin typeface="Arial" panose="020B0604020202020204" pitchFamily="34" charset="0"/>
            </a:endParaRPr>
          </a:p>
        </p:txBody>
      </p:sp>
      <p:sp>
        <p:nvSpPr>
          <p:cNvPr id="42" name="Text Box 48">
            <a:extLst>
              <a:ext uri="{FF2B5EF4-FFF2-40B4-BE49-F238E27FC236}">
                <a16:creationId xmlns:a16="http://schemas.microsoft.com/office/drawing/2014/main" xmlns="" id="{7DB00411-2C94-4EC2-AB17-5AC2449E0BC7}"/>
              </a:ext>
            </a:extLst>
          </p:cNvPr>
          <p:cNvSpPr txBox="1">
            <a:spLocks noChangeArrowheads="1"/>
          </p:cNvSpPr>
          <p:nvPr/>
        </p:nvSpPr>
        <p:spPr bwMode="auto">
          <a:xfrm>
            <a:off x="6899728" y="874238"/>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3" name="Text Box 49">
            <a:extLst>
              <a:ext uri="{FF2B5EF4-FFF2-40B4-BE49-F238E27FC236}">
                <a16:creationId xmlns:a16="http://schemas.microsoft.com/office/drawing/2014/main" xmlns="" id="{D1EDBC44-5044-495C-82D9-455C36367090}"/>
              </a:ext>
            </a:extLst>
          </p:cNvPr>
          <p:cNvSpPr txBox="1">
            <a:spLocks noChangeArrowheads="1"/>
          </p:cNvSpPr>
          <p:nvPr/>
        </p:nvSpPr>
        <p:spPr bwMode="auto">
          <a:xfrm>
            <a:off x="6597556" y="360172"/>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53" name="Text Box 61">
            <a:extLst>
              <a:ext uri="{FF2B5EF4-FFF2-40B4-BE49-F238E27FC236}">
                <a16:creationId xmlns:a16="http://schemas.microsoft.com/office/drawing/2014/main" xmlns="" id="{0F990CE6-7230-4A6C-B43C-B69BCD4EA5B9}"/>
              </a:ext>
            </a:extLst>
          </p:cNvPr>
          <p:cNvSpPr txBox="1">
            <a:spLocks noChangeArrowheads="1"/>
          </p:cNvSpPr>
          <p:nvPr/>
        </p:nvSpPr>
        <p:spPr bwMode="auto">
          <a:xfrm>
            <a:off x="576262" y="4212457"/>
            <a:ext cx="1257299" cy="25701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defTabSz="685783"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vX.XXX.XX.XXX-</a:t>
            </a:r>
            <a:r>
              <a:rPr lang="en-US" altLang="en-US" sz="1350" dirty="0" err="1">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rcx</a:t>
            </a:r>
            <a:endParaRPr lang="en-US" altLang="en-US" sz="1350" dirty="0">
              <a:solidFill>
                <a:schemeClr val="bg2">
                  <a:lumMod val="75000"/>
                </a:schemeClr>
              </a:solidFill>
              <a:latin typeface="Arial" panose="020B0604020202020204" pitchFamily="34" charset="0"/>
            </a:endParaRPr>
          </a:p>
        </p:txBody>
      </p:sp>
      <p:cxnSp>
        <p:nvCxnSpPr>
          <p:cNvPr id="54" name="Connector: Elbow 53">
            <a:extLst>
              <a:ext uri="{FF2B5EF4-FFF2-40B4-BE49-F238E27FC236}">
                <a16:creationId xmlns:a16="http://schemas.microsoft.com/office/drawing/2014/main" xmlns="" id="{59C0C824-A5C2-44F0-8EC0-98D1832AF0E2}"/>
              </a:ext>
            </a:extLst>
          </p:cNvPr>
          <p:cNvCxnSpPr>
            <a:cxnSpLocks/>
          </p:cNvCxnSpPr>
          <p:nvPr/>
        </p:nvCxnSpPr>
        <p:spPr>
          <a:xfrm>
            <a:off x="1325444" y="4441032"/>
            <a:ext cx="366236" cy="1190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63">
            <a:extLst>
              <a:ext uri="{FF2B5EF4-FFF2-40B4-BE49-F238E27FC236}">
                <a16:creationId xmlns:a16="http://schemas.microsoft.com/office/drawing/2014/main" xmlns="" id="{C3D236A2-2048-4C7B-8A42-0936DF338F98}"/>
              </a:ext>
            </a:extLst>
          </p:cNvPr>
          <p:cNvSpPr txBox="1">
            <a:spLocks noChangeArrowheads="1"/>
          </p:cNvSpPr>
          <p:nvPr/>
        </p:nvSpPr>
        <p:spPr bwMode="auto">
          <a:xfrm>
            <a:off x="1747963" y="4488182"/>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Defect Fixes. Periodicity Daily/As and When Needed</a:t>
            </a:r>
            <a:endParaRPr lang="en-US" altLang="en-US" sz="1350" dirty="0">
              <a:latin typeface="Arial" panose="020B0604020202020204" pitchFamily="34" charset="0"/>
            </a:endParaRPr>
          </a:p>
        </p:txBody>
      </p:sp>
      <p:cxnSp>
        <p:nvCxnSpPr>
          <p:cNvPr id="56" name="Connector: Elbow 55">
            <a:extLst>
              <a:ext uri="{FF2B5EF4-FFF2-40B4-BE49-F238E27FC236}">
                <a16:creationId xmlns:a16="http://schemas.microsoft.com/office/drawing/2014/main" xmlns="" id="{44388FB4-CB29-4503-B9C3-259B9DD83656}"/>
              </a:ext>
            </a:extLst>
          </p:cNvPr>
          <p:cNvCxnSpPr/>
          <p:nvPr/>
        </p:nvCxnSpPr>
        <p:spPr>
          <a:xfrm>
            <a:off x="1159027" y="4416743"/>
            <a:ext cx="519113" cy="3095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 Box 257">
            <a:extLst>
              <a:ext uri="{FF2B5EF4-FFF2-40B4-BE49-F238E27FC236}">
                <a16:creationId xmlns:a16="http://schemas.microsoft.com/office/drawing/2014/main" xmlns="" id="{64C4C3E7-4014-4AC5-8D6A-437A54458FF1}"/>
              </a:ext>
            </a:extLst>
          </p:cNvPr>
          <p:cNvSpPr txBox="1">
            <a:spLocks noChangeArrowheads="1"/>
          </p:cNvSpPr>
          <p:nvPr/>
        </p:nvSpPr>
        <p:spPr bwMode="auto">
          <a:xfrm>
            <a:off x="1747963" y="4629151"/>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Maintenance Release Version, Periodicity Four to Six Weeks</a:t>
            </a:r>
            <a:endParaRPr lang="en-US" altLang="en-US" sz="1350" dirty="0">
              <a:latin typeface="Arial" panose="020B0604020202020204" pitchFamily="34" charset="0"/>
            </a:endParaRPr>
          </a:p>
        </p:txBody>
      </p:sp>
      <p:cxnSp>
        <p:nvCxnSpPr>
          <p:cNvPr id="58" name="Connector: Elbow 57">
            <a:extLst>
              <a:ext uri="{FF2B5EF4-FFF2-40B4-BE49-F238E27FC236}">
                <a16:creationId xmlns:a16="http://schemas.microsoft.com/office/drawing/2014/main" xmlns="" id="{A4CC46CA-FEA3-49A1-967C-8EA332BB96FB}"/>
              </a:ext>
            </a:extLst>
          </p:cNvPr>
          <p:cNvCxnSpPr/>
          <p:nvPr/>
        </p:nvCxnSpPr>
        <p:spPr>
          <a:xfrm>
            <a:off x="982815" y="4438651"/>
            <a:ext cx="728663" cy="428625"/>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261">
            <a:extLst>
              <a:ext uri="{FF2B5EF4-FFF2-40B4-BE49-F238E27FC236}">
                <a16:creationId xmlns:a16="http://schemas.microsoft.com/office/drawing/2014/main" xmlns="" id="{75AB2DD0-10F7-4806-9E25-CBAA68C7FC0B}"/>
              </a:ext>
            </a:extLst>
          </p:cNvPr>
          <p:cNvSpPr txBox="1">
            <a:spLocks noChangeArrowheads="1"/>
          </p:cNvSpPr>
          <p:nvPr/>
        </p:nvSpPr>
        <p:spPr bwMode="auto">
          <a:xfrm>
            <a:off x="1747963" y="4776788"/>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Major Enhancement Version Periodicity Six to Eight Months</a:t>
            </a:r>
            <a:endParaRPr lang="en-US" altLang="en-US" sz="1350" dirty="0">
              <a:latin typeface="Arial" panose="020B0604020202020204" pitchFamily="34" charset="0"/>
            </a:endParaRPr>
          </a:p>
        </p:txBody>
      </p:sp>
      <p:cxnSp>
        <p:nvCxnSpPr>
          <p:cNvPr id="60" name="Connector: Elbow 59">
            <a:extLst>
              <a:ext uri="{FF2B5EF4-FFF2-40B4-BE49-F238E27FC236}">
                <a16:creationId xmlns:a16="http://schemas.microsoft.com/office/drawing/2014/main" xmlns="" id="{DB44710B-C489-48E9-9B52-E8E0C979340C}"/>
              </a:ext>
            </a:extLst>
          </p:cNvPr>
          <p:cNvCxnSpPr/>
          <p:nvPr/>
        </p:nvCxnSpPr>
        <p:spPr>
          <a:xfrm>
            <a:off x="800225" y="4441032"/>
            <a:ext cx="952500" cy="63341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 Box 263">
            <a:extLst>
              <a:ext uri="{FF2B5EF4-FFF2-40B4-BE49-F238E27FC236}">
                <a16:creationId xmlns:a16="http://schemas.microsoft.com/office/drawing/2014/main" xmlns="" id="{1095B129-A07C-49CA-BB1A-80B09D01240D}"/>
              </a:ext>
            </a:extLst>
          </p:cNvPr>
          <p:cNvSpPr txBox="1">
            <a:spLocks noChangeArrowheads="1"/>
          </p:cNvSpPr>
          <p:nvPr/>
        </p:nvSpPr>
        <p:spPr bwMode="auto">
          <a:xfrm>
            <a:off x="1752726" y="4957764"/>
            <a:ext cx="3843338" cy="16716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Technology or New Business Line Upgrade </a:t>
            </a:r>
            <a:endParaRPr lang="en-US" altLang="en-US" sz="1350" dirty="0">
              <a:latin typeface="Arial" panose="020B0604020202020204" pitchFamily="34" charset="0"/>
            </a:endParaRPr>
          </a:p>
        </p:txBody>
      </p:sp>
      <p:sp>
        <p:nvSpPr>
          <p:cNvPr id="66" name="Text Placeholder 3">
            <a:extLst>
              <a:ext uri="{FF2B5EF4-FFF2-40B4-BE49-F238E27FC236}">
                <a16:creationId xmlns:a16="http://schemas.microsoft.com/office/drawing/2014/main" xmlns="" id="{24A2265E-A9A8-40F7-A562-0270F2D81DB3}"/>
              </a:ext>
            </a:extLst>
          </p:cNvPr>
          <p:cNvSpPr txBox="1">
            <a:spLocks/>
          </p:cNvSpPr>
          <p:nvPr/>
        </p:nvSpPr>
        <p:spPr>
          <a:xfrm>
            <a:off x="198884" y="-43959"/>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eaLnBrk="0" fontAlgn="base" hangingPunct="0">
              <a:spcBef>
                <a:spcPct val="0"/>
              </a:spcBef>
              <a:spcAft>
                <a:spcPct val="0"/>
              </a:spcAft>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  - Statutory Releases to n-1 versions</a:t>
            </a: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6777039" y="4437124"/>
            <a:ext cx="1342898" cy="1"/>
          </a:xfrm>
          <a:prstGeom prst="curvedConnector3">
            <a:avLst/>
          </a:pr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6179345" y="4229003"/>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 Branches</a:t>
            </a:r>
            <a:endParaRPr lang="en-US" altLang="en-US" sz="1350" dirty="0">
              <a:latin typeface="Arial" panose="020B0604020202020204" pitchFamily="34" charset="0"/>
            </a:endParaRPr>
          </a:p>
        </p:txBody>
      </p:sp>
      <p:sp>
        <p:nvSpPr>
          <p:cNvPr id="107" name="Text Box 48">
            <a:extLst>
              <a:ext uri="{FF2B5EF4-FFF2-40B4-BE49-F238E27FC236}">
                <a16:creationId xmlns:a16="http://schemas.microsoft.com/office/drawing/2014/main" xmlns="" id="{DA56E01A-E05A-4E02-AFF7-8BF0EE667469}"/>
              </a:ext>
            </a:extLst>
          </p:cNvPr>
          <p:cNvSpPr txBox="1">
            <a:spLocks noChangeArrowheads="1"/>
          </p:cNvSpPr>
          <p:nvPr/>
        </p:nvSpPr>
        <p:spPr bwMode="auto">
          <a:xfrm>
            <a:off x="7354617" y="2211710"/>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3.189 BETA</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7092281" y="2641950"/>
            <a:ext cx="2008956" cy="183963"/>
          </a:xfrm>
          <a:prstGeom prst="rect">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Enhancement Preview  Version - Environment</a:t>
            </a:r>
            <a:endParaRPr lang="en-US" altLang="en-US" sz="1350" dirty="0">
              <a:latin typeface="Arial" panose="020B0604020202020204" pitchFamily="34" charset="0"/>
            </a:endParaRPr>
          </a:p>
        </p:txBody>
      </p:sp>
      <p:sp>
        <p:nvSpPr>
          <p:cNvPr id="70" name="Oval 69">
            <a:extLst>
              <a:ext uri="{FF2B5EF4-FFF2-40B4-BE49-F238E27FC236}">
                <a16:creationId xmlns:a16="http://schemas.microsoft.com/office/drawing/2014/main" xmlns="" id="{6A7EF755-7DAB-4043-9CBF-28C00056D442}"/>
              </a:ext>
            </a:extLst>
          </p:cNvPr>
          <p:cNvSpPr/>
          <p:nvPr/>
        </p:nvSpPr>
        <p:spPr>
          <a:xfrm>
            <a:off x="4323041" y="1585372"/>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xmlns="" id="{B2A93022-3843-4412-8362-244A36DBAC70}"/>
              </a:ext>
            </a:extLst>
          </p:cNvPr>
          <p:cNvSpPr/>
          <p:nvPr/>
        </p:nvSpPr>
        <p:spPr>
          <a:xfrm>
            <a:off x="1770124" y="1592403"/>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712889" y="403061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6861998" y="4011910"/>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sp>
        <p:nvSpPr>
          <p:cNvPr id="101" name="Text Box 20">
            <a:extLst>
              <a:ext uri="{FF2B5EF4-FFF2-40B4-BE49-F238E27FC236}">
                <a16:creationId xmlns:a16="http://schemas.microsoft.com/office/drawing/2014/main" xmlns="" id="{A91B1BB7-4A86-4317-8DFE-88BA8E324755}"/>
              </a:ext>
            </a:extLst>
          </p:cNvPr>
          <p:cNvSpPr txBox="1">
            <a:spLocks noChangeArrowheads="1"/>
          </p:cNvSpPr>
          <p:nvPr/>
        </p:nvSpPr>
        <p:spPr bwMode="auto">
          <a:xfrm rot="-5400000">
            <a:off x="1427890" y="1255886"/>
            <a:ext cx="711384" cy="13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v3.186.00.000</a:t>
            </a:r>
            <a:endParaRPr lang="en-US" altLang="en-US" sz="1200" dirty="0">
              <a:latin typeface="Arial" panose="020B0604020202020204" pitchFamily="34" charset="0"/>
            </a:endParaRPr>
          </a:p>
        </p:txBody>
      </p:sp>
      <p:sp>
        <p:nvSpPr>
          <p:cNvPr id="103" name="Text Box 26">
            <a:extLst>
              <a:ext uri="{FF2B5EF4-FFF2-40B4-BE49-F238E27FC236}">
                <a16:creationId xmlns:a16="http://schemas.microsoft.com/office/drawing/2014/main" xmlns="" id="{F5C58BEE-08DF-46C2-8B43-FD605A5551B8}"/>
              </a:ext>
            </a:extLst>
          </p:cNvPr>
          <p:cNvSpPr txBox="1">
            <a:spLocks noChangeArrowheads="1"/>
          </p:cNvSpPr>
          <p:nvPr/>
        </p:nvSpPr>
        <p:spPr bwMode="auto">
          <a:xfrm rot="-5400000">
            <a:off x="3955425" y="1183848"/>
            <a:ext cx="712791" cy="19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v3.188.00.000</a:t>
            </a:r>
            <a:endParaRPr lang="en-US" altLang="en-US" sz="1200" dirty="0">
              <a:latin typeface="Arial" panose="020B0604020202020204" pitchFamily="34" charset="0"/>
            </a:endParaRPr>
          </a:p>
        </p:txBody>
      </p:sp>
      <p:sp>
        <p:nvSpPr>
          <p:cNvPr id="110" name="Text Box 46">
            <a:extLst>
              <a:ext uri="{FF2B5EF4-FFF2-40B4-BE49-F238E27FC236}">
                <a16:creationId xmlns:a16="http://schemas.microsoft.com/office/drawing/2014/main" xmlns="" id="{4D9F1008-E52A-49F3-B648-18B0E3110843}"/>
              </a:ext>
            </a:extLst>
          </p:cNvPr>
          <p:cNvSpPr txBox="1">
            <a:spLocks noChangeArrowheads="1"/>
          </p:cNvSpPr>
          <p:nvPr/>
        </p:nvSpPr>
        <p:spPr bwMode="auto">
          <a:xfrm rot="-5400000">
            <a:off x="4423945" y="574763"/>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v3.188.1.01</a:t>
            </a:r>
            <a:endParaRPr lang="en-US" altLang="en-US" sz="600" dirty="0">
              <a:solidFill>
                <a:schemeClr val="bg2">
                  <a:lumMod val="75000"/>
                </a:schemeClr>
              </a:solidFill>
              <a:latin typeface="Arial" panose="020B0604020202020204" pitchFamily="34" charset="0"/>
            </a:endParaRPr>
          </a:p>
        </p:txBody>
      </p:sp>
      <p:sp>
        <p:nvSpPr>
          <p:cNvPr id="111" name="Text Box 46">
            <a:extLst>
              <a:ext uri="{FF2B5EF4-FFF2-40B4-BE49-F238E27FC236}">
                <a16:creationId xmlns:a16="http://schemas.microsoft.com/office/drawing/2014/main" xmlns="" id="{1E0DEAEE-D8DD-452B-B2AC-03961A93495D}"/>
              </a:ext>
            </a:extLst>
          </p:cNvPr>
          <p:cNvSpPr txBox="1">
            <a:spLocks noChangeArrowheads="1"/>
          </p:cNvSpPr>
          <p:nvPr/>
        </p:nvSpPr>
        <p:spPr bwMode="auto">
          <a:xfrm rot="-5400000">
            <a:off x="4567961" y="576714"/>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v3.188.1.02</a:t>
            </a:r>
            <a:endParaRPr lang="en-US" altLang="en-US" sz="600" dirty="0">
              <a:solidFill>
                <a:schemeClr val="bg2">
                  <a:lumMod val="75000"/>
                </a:schemeClr>
              </a:solidFill>
              <a:latin typeface="Arial" panose="020B0604020202020204" pitchFamily="34" charset="0"/>
            </a:endParaRPr>
          </a:p>
        </p:txBody>
      </p:sp>
      <p:sp>
        <p:nvSpPr>
          <p:cNvPr id="112" name="Text Box 28">
            <a:extLst>
              <a:ext uri="{FF2B5EF4-FFF2-40B4-BE49-F238E27FC236}">
                <a16:creationId xmlns:a16="http://schemas.microsoft.com/office/drawing/2014/main" xmlns="" id="{4E9DA442-0798-4DD9-8052-BF28467A0AB1}"/>
              </a:ext>
            </a:extLst>
          </p:cNvPr>
          <p:cNvSpPr txBox="1">
            <a:spLocks noChangeArrowheads="1"/>
          </p:cNvSpPr>
          <p:nvPr/>
        </p:nvSpPr>
        <p:spPr bwMode="auto">
          <a:xfrm>
            <a:off x="4621063" y="267494"/>
            <a:ext cx="1247081" cy="1757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Enh-v3.186.X.XX Released</a:t>
            </a:r>
            <a:endParaRPr lang="en-US" altLang="en-US" sz="1350" dirty="0">
              <a:latin typeface="Arial" panose="020B0604020202020204" pitchFamily="34" charset="0"/>
            </a:endParaRPr>
          </a:p>
        </p:txBody>
      </p:sp>
      <p:cxnSp>
        <p:nvCxnSpPr>
          <p:cNvPr id="115" name="Connector: Elbow 114">
            <a:extLst>
              <a:ext uri="{FF2B5EF4-FFF2-40B4-BE49-F238E27FC236}">
                <a16:creationId xmlns:a16="http://schemas.microsoft.com/office/drawing/2014/main" xmlns="" id="{314B8A05-D5E5-47FC-979F-966C30EA9824}"/>
              </a:ext>
            </a:extLst>
          </p:cNvPr>
          <p:cNvCxnSpPr>
            <a:cxnSpLocks/>
          </p:cNvCxnSpPr>
          <p:nvPr/>
        </p:nvCxnSpPr>
        <p:spPr>
          <a:xfrm flipV="1">
            <a:off x="1649214" y="4207695"/>
            <a:ext cx="265311" cy="104327"/>
          </a:xfrm>
          <a:prstGeom prst="bentConnector3">
            <a:avLst>
              <a:gd name="adj1" fmla="val -17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 Box 63">
            <a:extLst>
              <a:ext uri="{FF2B5EF4-FFF2-40B4-BE49-F238E27FC236}">
                <a16:creationId xmlns:a16="http://schemas.microsoft.com/office/drawing/2014/main" xmlns="" id="{E54B1136-547E-47AF-86CB-0C11FF08BA5F}"/>
              </a:ext>
            </a:extLst>
          </p:cNvPr>
          <p:cNvSpPr txBox="1">
            <a:spLocks noChangeArrowheads="1"/>
          </p:cNvSpPr>
          <p:nvPr/>
        </p:nvSpPr>
        <p:spPr bwMode="auto">
          <a:xfrm>
            <a:off x="1900363" y="4133826"/>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Release Candidate Version for Early Adopters,</a:t>
            </a:r>
            <a:endParaRPr lang="en-US" altLang="en-US" sz="1350" dirty="0">
              <a:latin typeface="Arial" panose="020B0604020202020204" pitchFamily="34" charset="0"/>
            </a:endParaRPr>
          </a:p>
        </p:txBody>
      </p:sp>
      <p:cxnSp>
        <p:nvCxnSpPr>
          <p:cNvPr id="126" name="Connector: Curved 125">
            <a:extLst>
              <a:ext uri="{FF2B5EF4-FFF2-40B4-BE49-F238E27FC236}">
                <a16:creationId xmlns:a16="http://schemas.microsoft.com/office/drawing/2014/main" xmlns="" id="{80A11D80-FFD0-4F0C-9711-B27A90635239}"/>
              </a:ext>
            </a:extLst>
          </p:cNvPr>
          <p:cNvCxnSpPr>
            <a:cxnSpLocks/>
          </p:cNvCxnSpPr>
          <p:nvPr/>
        </p:nvCxnSpPr>
        <p:spPr>
          <a:xfrm>
            <a:off x="6781542" y="4667657"/>
            <a:ext cx="1344983" cy="12700"/>
          </a:xfrm>
          <a:prstGeom prst="curvedConnector3">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6236504" y="4769421"/>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Mandatory Fixes Release into Higher Version</a:t>
            </a:r>
            <a:endParaRPr lang="en-US" altLang="en-US" sz="1350" dirty="0">
              <a:latin typeface="Arial" panose="020B0604020202020204" pitchFamily="34" charset="0"/>
            </a:endParaRP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6827417" y="4935314"/>
            <a:ext cx="134498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5" name="Oval 74">
            <a:extLst>
              <a:ext uri="{FF2B5EF4-FFF2-40B4-BE49-F238E27FC236}">
                <a16:creationId xmlns:a16="http://schemas.microsoft.com/office/drawing/2014/main" xmlns="" id="{42C977B6-B25C-4B53-BB9E-AF2F3A56C144}"/>
              </a:ext>
            </a:extLst>
          </p:cNvPr>
          <p:cNvSpPr/>
          <p:nvPr/>
        </p:nvSpPr>
        <p:spPr>
          <a:xfrm>
            <a:off x="6699305" y="3795886"/>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 Box 60">
            <a:extLst>
              <a:ext uri="{FF2B5EF4-FFF2-40B4-BE49-F238E27FC236}">
                <a16:creationId xmlns:a16="http://schemas.microsoft.com/office/drawing/2014/main" xmlns="" id="{B5D755BC-97B0-456E-A674-40FFE356BCDF}"/>
              </a:ext>
            </a:extLst>
          </p:cNvPr>
          <p:cNvSpPr txBox="1">
            <a:spLocks noChangeArrowheads="1"/>
          </p:cNvSpPr>
          <p:nvPr/>
        </p:nvSpPr>
        <p:spPr bwMode="auto">
          <a:xfrm>
            <a:off x="6827417" y="375888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Moved to QA</a:t>
            </a:r>
            <a:endParaRPr lang="en-US" altLang="en-US" sz="1350" dirty="0">
              <a:latin typeface="Arial" panose="020B0604020202020204" pitchFamily="34" charset="0"/>
            </a:endParaRPr>
          </a:p>
        </p:txBody>
      </p:sp>
      <p:sp>
        <p:nvSpPr>
          <p:cNvPr id="86" name="Oval 85">
            <a:extLst>
              <a:ext uri="{FF2B5EF4-FFF2-40B4-BE49-F238E27FC236}">
                <a16:creationId xmlns:a16="http://schemas.microsoft.com/office/drawing/2014/main" xmlns="" id="{94054026-318D-4AAB-8974-913C9768697F}"/>
              </a:ext>
            </a:extLst>
          </p:cNvPr>
          <p:cNvSpPr/>
          <p:nvPr/>
        </p:nvSpPr>
        <p:spPr>
          <a:xfrm>
            <a:off x="4825656" y="900623"/>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6" name="Connector: Curved 115">
            <a:extLst>
              <a:ext uri="{FF2B5EF4-FFF2-40B4-BE49-F238E27FC236}">
                <a16:creationId xmlns:a16="http://schemas.microsoft.com/office/drawing/2014/main" xmlns="" id="{38DCA11E-AF17-4F88-9C9A-5DE57ABA6A79}"/>
              </a:ext>
            </a:extLst>
          </p:cNvPr>
          <p:cNvCxnSpPr>
            <a:cxnSpLocks/>
            <a:stCxn id="117" idx="5"/>
            <a:endCxn id="40" idx="1"/>
          </p:cNvCxnSpPr>
          <p:nvPr/>
        </p:nvCxnSpPr>
        <p:spPr>
          <a:xfrm rot="16200000" flipH="1">
            <a:off x="4281504" y="705630"/>
            <a:ext cx="494438" cy="88201"/>
          </a:xfrm>
          <a:prstGeom prst="curvedConnector5">
            <a:avLst>
              <a:gd name="adj1" fmla="val 8762"/>
              <a:gd name="adj2" fmla="val -148490"/>
              <a:gd name="adj3" fmla="val 61162"/>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7" name="Oval 116">
            <a:extLst>
              <a:ext uri="{FF2B5EF4-FFF2-40B4-BE49-F238E27FC236}">
                <a16:creationId xmlns:a16="http://schemas.microsoft.com/office/drawing/2014/main" xmlns="" id="{B617647B-D106-4C60-A667-D8B1D374C3D9}"/>
              </a:ext>
            </a:extLst>
          </p:cNvPr>
          <p:cNvSpPr/>
          <p:nvPr/>
        </p:nvSpPr>
        <p:spPr>
          <a:xfrm>
            <a:off x="4395049" y="401879"/>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2" name="Connector: Elbow 121">
            <a:extLst>
              <a:ext uri="{FF2B5EF4-FFF2-40B4-BE49-F238E27FC236}">
                <a16:creationId xmlns:a16="http://schemas.microsoft.com/office/drawing/2014/main" xmlns="" id="{3BE4AE5D-4F0F-4DDE-9D08-017656ABB475}"/>
              </a:ext>
            </a:extLst>
          </p:cNvPr>
          <p:cNvCxnSpPr>
            <a:cxnSpLocks/>
          </p:cNvCxnSpPr>
          <p:nvPr/>
        </p:nvCxnSpPr>
        <p:spPr>
          <a:xfrm>
            <a:off x="4323261" y="1733771"/>
            <a:ext cx="4425203" cy="635823"/>
          </a:xfrm>
          <a:prstGeom prst="bentConnector3">
            <a:avLst>
              <a:gd name="adj1" fmla="val 1206"/>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48">
            <a:extLst>
              <a:ext uri="{FF2B5EF4-FFF2-40B4-BE49-F238E27FC236}">
                <a16:creationId xmlns:a16="http://schemas.microsoft.com/office/drawing/2014/main" xmlns="" id="{D12C91BC-B3C6-4404-AC25-4A059DFAE321}"/>
              </a:ext>
            </a:extLst>
          </p:cNvPr>
          <p:cNvSpPr txBox="1">
            <a:spLocks noChangeArrowheads="1"/>
          </p:cNvSpPr>
          <p:nvPr/>
        </p:nvSpPr>
        <p:spPr bwMode="auto">
          <a:xfrm>
            <a:off x="259927" y="2126751"/>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3.188 BETA</a:t>
            </a:r>
            <a:endParaRPr lang="en-US" altLang="en-US" sz="1350" dirty="0">
              <a:latin typeface="Arial" panose="020B0604020202020204" pitchFamily="34" charset="0"/>
            </a:endParaRPr>
          </a:p>
        </p:txBody>
      </p:sp>
      <p:cxnSp>
        <p:nvCxnSpPr>
          <p:cNvPr id="159" name="Connector: Curved 158">
            <a:extLst>
              <a:ext uri="{FF2B5EF4-FFF2-40B4-BE49-F238E27FC236}">
                <a16:creationId xmlns:a16="http://schemas.microsoft.com/office/drawing/2014/main" xmlns="" id="{6F7795F1-4863-49D3-9327-A5F7C85AB96D}"/>
              </a:ext>
            </a:extLst>
          </p:cNvPr>
          <p:cNvCxnSpPr>
            <a:cxnSpLocks/>
          </p:cNvCxnSpPr>
          <p:nvPr/>
        </p:nvCxnSpPr>
        <p:spPr>
          <a:xfrm rot="5400000">
            <a:off x="4097676" y="1656894"/>
            <a:ext cx="1334470" cy="171625"/>
          </a:xfrm>
          <a:prstGeom prst="curved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69" name="Oval 168">
            <a:extLst>
              <a:ext uri="{FF2B5EF4-FFF2-40B4-BE49-F238E27FC236}">
                <a16:creationId xmlns:a16="http://schemas.microsoft.com/office/drawing/2014/main" xmlns="" id="{C08586E4-8281-4DE2-9C68-1256A24D4B24}"/>
              </a:ext>
            </a:extLst>
          </p:cNvPr>
          <p:cNvSpPr/>
          <p:nvPr/>
        </p:nvSpPr>
        <p:spPr>
          <a:xfrm>
            <a:off x="6660232" y="361685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6788344" y="3579862"/>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Pending Preview</a:t>
            </a:r>
            <a:endParaRPr lang="en-US" altLang="en-US" sz="1350" dirty="0">
              <a:latin typeface="Arial" panose="020B0604020202020204" pitchFamily="34" charset="0"/>
            </a:endParaRPr>
          </a:p>
        </p:txBody>
      </p:sp>
      <p:sp>
        <p:nvSpPr>
          <p:cNvPr id="173" name="Freeform: Shape 172">
            <a:extLst>
              <a:ext uri="{FF2B5EF4-FFF2-40B4-BE49-F238E27FC236}">
                <a16:creationId xmlns:a16="http://schemas.microsoft.com/office/drawing/2014/main" xmlns="" id="{DBF541A7-9C8D-4A7F-A4BB-193B74AE8319}"/>
              </a:ext>
            </a:extLst>
          </p:cNvPr>
          <p:cNvSpPr/>
          <p:nvPr/>
        </p:nvSpPr>
        <p:spPr>
          <a:xfrm>
            <a:off x="4572000" y="972520"/>
            <a:ext cx="297847" cy="109702"/>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850625" y="2905673"/>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9" name="Freeform: Shape 78">
            <a:extLst>
              <a:ext uri="{FF2B5EF4-FFF2-40B4-BE49-F238E27FC236}">
                <a16:creationId xmlns:a16="http://schemas.microsoft.com/office/drawing/2014/main" xmlns="" id="{3A9DA353-F0ED-4CFC-937D-571051F95312}"/>
              </a:ext>
            </a:extLst>
          </p:cNvPr>
          <p:cNvSpPr/>
          <p:nvPr/>
        </p:nvSpPr>
        <p:spPr>
          <a:xfrm>
            <a:off x="5148064" y="2396575"/>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xmlns="" id="{C90F0B90-3A24-4192-898C-D88F1048968A}"/>
              </a:ext>
            </a:extLst>
          </p:cNvPr>
          <p:cNvSpPr/>
          <p:nvPr/>
        </p:nvSpPr>
        <p:spPr>
          <a:xfrm>
            <a:off x="6084168" y="2859782"/>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xmlns="" id="{681F448C-ECAB-4838-A96A-5B0D941B788D}"/>
              </a:ext>
            </a:extLst>
          </p:cNvPr>
          <p:cNvSpPr/>
          <p:nvPr/>
        </p:nvSpPr>
        <p:spPr>
          <a:xfrm>
            <a:off x="6195249" y="2309835"/>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xmlns="" id="{BF6B76A8-1FD5-496E-AE30-4AD08615CC4F}"/>
              </a:ext>
            </a:extLst>
          </p:cNvPr>
          <p:cNvCxnSpPr/>
          <p:nvPr/>
        </p:nvCxnSpPr>
        <p:spPr>
          <a:xfrm>
            <a:off x="1850625" y="2571750"/>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xmlns="" id="{3EAB14E6-5965-4B2D-8356-EE96B6BC33D3}"/>
              </a:ext>
            </a:extLst>
          </p:cNvPr>
          <p:cNvCxnSpPr/>
          <p:nvPr/>
        </p:nvCxnSpPr>
        <p:spPr>
          <a:xfrm>
            <a:off x="1835696" y="2012480"/>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63" name="Text Box 48">
            <a:extLst>
              <a:ext uri="{FF2B5EF4-FFF2-40B4-BE49-F238E27FC236}">
                <a16:creationId xmlns:a16="http://schemas.microsoft.com/office/drawing/2014/main" xmlns="" id="{09200454-7837-4290-B0D7-03B5EA2CAFAA}"/>
              </a:ext>
            </a:extLst>
          </p:cNvPr>
          <p:cNvSpPr txBox="1">
            <a:spLocks noChangeArrowheads="1"/>
          </p:cNvSpPr>
          <p:nvPr/>
        </p:nvSpPr>
        <p:spPr bwMode="auto">
          <a:xfrm>
            <a:off x="7080985" y="185167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ST/Feature Test/r egression - Environment</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2829131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850625" y="3450578"/>
            <a:ext cx="7293375"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a:off x="2772446" y="2173688"/>
            <a:ext cx="2520000" cy="654937"/>
          </a:xfrm>
          <a:prstGeom prst="bentConnector3">
            <a:avLst>
              <a:gd name="adj1" fmla="val -744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49214" y="2195589"/>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976235-701A-4279-8697-CD0E098A69B4}"/>
              </a:ext>
            </a:extLst>
          </p:cNvPr>
          <p:cNvCxnSpPr/>
          <p:nvPr/>
        </p:nvCxnSpPr>
        <p:spPr>
          <a:xfrm flipH="1">
            <a:off x="738187" y="2195588"/>
            <a:ext cx="1176338" cy="476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74287" y="2029967"/>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6777039" y="4437124"/>
            <a:ext cx="1342898" cy="1"/>
          </a:xfrm>
          <a:prstGeom prst="curvedConnector3">
            <a:avLst/>
          </a:pr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6817832" y="4209079"/>
            <a:ext cx="1271276" cy="15493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 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8147145" y="3251397"/>
            <a:ext cx="954091" cy="184449"/>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UT Environment</a:t>
            </a:r>
            <a:endParaRPr lang="en-US" altLang="en-US" sz="1350" dirty="0">
              <a:latin typeface="Arial" panose="020B0604020202020204" pitchFamily="34" charset="0"/>
            </a:endParaRPr>
          </a:p>
        </p:txBody>
      </p:sp>
      <p:sp>
        <p:nvSpPr>
          <p:cNvPr id="97" name="Oval 96">
            <a:extLst>
              <a:ext uri="{FF2B5EF4-FFF2-40B4-BE49-F238E27FC236}">
                <a16:creationId xmlns:a16="http://schemas.microsoft.com/office/drawing/2014/main" xmlns="" id="{B2A93022-3843-4412-8362-244A36DBAC70}"/>
              </a:ext>
            </a:extLst>
          </p:cNvPr>
          <p:cNvSpPr/>
          <p:nvPr/>
        </p:nvSpPr>
        <p:spPr>
          <a:xfrm>
            <a:off x="1770124" y="213730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712889" y="403061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6861998" y="4011910"/>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sp>
        <p:nvSpPr>
          <p:cNvPr id="101" name="Text Box 20">
            <a:extLst>
              <a:ext uri="{FF2B5EF4-FFF2-40B4-BE49-F238E27FC236}">
                <a16:creationId xmlns:a16="http://schemas.microsoft.com/office/drawing/2014/main" xmlns="" id="{A91B1BB7-4A86-4317-8DFE-88BA8E324755}"/>
              </a:ext>
            </a:extLst>
          </p:cNvPr>
          <p:cNvSpPr txBox="1">
            <a:spLocks noChangeArrowheads="1"/>
          </p:cNvSpPr>
          <p:nvPr/>
        </p:nvSpPr>
        <p:spPr bwMode="auto">
          <a:xfrm rot="-5400000">
            <a:off x="1403034" y="1749118"/>
            <a:ext cx="711384" cy="13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vVersion</a:t>
            </a: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N -X</a:t>
            </a:r>
            <a:endParaRPr lang="en-US" altLang="en-US" sz="120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215754" y="19650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215754" y="1965071"/>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Oval 71">
            <a:extLst>
              <a:ext uri="{FF2B5EF4-FFF2-40B4-BE49-F238E27FC236}">
                <a16:creationId xmlns:a16="http://schemas.microsoft.com/office/drawing/2014/main" xmlns="" id="{3C35F041-3117-4BAE-82D1-CB0D176D5142}"/>
              </a:ext>
            </a:extLst>
          </p:cNvPr>
          <p:cNvSpPr/>
          <p:nvPr/>
        </p:nvSpPr>
        <p:spPr>
          <a:xfrm>
            <a:off x="3314929" y="333267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xmlns="" id="{D18DD668-4D26-486A-88A0-724F9EE9034C}"/>
              </a:ext>
            </a:extLst>
          </p:cNvPr>
          <p:cNvSpPr/>
          <p:nvPr/>
        </p:nvSpPr>
        <p:spPr>
          <a:xfrm>
            <a:off x="3995936" y="2744479"/>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 Box 48">
            <a:extLst>
              <a:ext uri="{FF2B5EF4-FFF2-40B4-BE49-F238E27FC236}">
                <a16:creationId xmlns:a16="http://schemas.microsoft.com/office/drawing/2014/main" xmlns="" id="{D12C91BC-B3C6-4404-AC25-4A059DFAE321}"/>
              </a:ext>
            </a:extLst>
          </p:cNvPr>
          <p:cNvSpPr txBox="1">
            <a:spLocks noChangeArrowheads="1"/>
          </p:cNvSpPr>
          <p:nvPr/>
        </p:nvSpPr>
        <p:spPr bwMode="auto">
          <a:xfrm>
            <a:off x="259927" y="2671656"/>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Dev branch</a:t>
            </a:r>
            <a:endParaRPr lang="en-US" altLang="en-US" sz="1350" dirty="0">
              <a:latin typeface="Arial" panose="020B0604020202020204" pitchFamily="34" charset="0"/>
            </a:endParaRPr>
          </a:p>
        </p:txBody>
      </p:sp>
      <p:sp>
        <p:nvSpPr>
          <p:cNvPr id="154" name="Freeform: Shape 153">
            <a:extLst>
              <a:ext uri="{FF2B5EF4-FFF2-40B4-BE49-F238E27FC236}">
                <a16:creationId xmlns:a16="http://schemas.microsoft.com/office/drawing/2014/main" xmlns="" id="{F127D5F4-4F0B-4DBE-958A-F56CA1D746AF}"/>
              </a:ext>
            </a:extLst>
          </p:cNvPr>
          <p:cNvSpPr/>
          <p:nvPr/>
        </p:nvSpPr>
        <p:spPr>
          <a:xfrm>
            <a:off x="2579394" y="2804011"/>
            <a:ext cx="912485"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reeform: Shape 155">
            <a:extLst>
              <a:ext uri="{FF2B5EF4-FFF2-40B4-BE49-F238E27FC236}">
                <a16:creationId xmlns:a16="http://schemas.microsoft.com/office/drawing/2014/main" xmlns="" id="{A6702238-CEF7-4B21-9922-038B6AAE00D5}"/>
              </a:ext>
            </a:extLst>
          </p:cNvPr>
          <p:cNvSpPr/>
          <p:nvPr/>
        </p:nvSpPr>
        <p:spPr>
          <a:xfrm>
            <a:off x="2961292" y="2828623"/>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a:extLst>
              <a:ext uri="{FF2B5EF4-FFF2-40B4-BE49-F238E27FC236}">
                <a16:creationId xmlns:a16="http://schemas.microsoft.com/office/drawing/2014/main" xmlns="" id="{EAFFE2A7-1929-4E7B-B57A-D58CE9F3CC80}"/>
              </a:ext>
            </a:extLst>
          </p:cNvPr>
          <p:cNvSpPr/>
          <p:nvPr/>
        </p:nvSpPr>
        <p:spPr>
          <a:xfrm>
            <a:off x="3890993" y="333267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a:extLst>
              <a:ext uri="{FF2B5EF4-FFF2-40B4-BE49-F238E27FC236}">
                <a16:creationId xmlns:a16="http://schemas.microsoft.com/office/drawing/2014/main" xmlns="" id="{C1626DB3-265F-4BB7-927B-30165E4A487E}"/>
              </a:ext>
            </a:extLst>
          </p:cNvPr>
          <p:cNvSpPr/>
          <p:nvPr/>
        </p:nvSpPr>
        <p:spPr>
          <a:xfrm>
            <a:off x="3491880" y="2756615"/>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CEC065C2-2B8D-46C6-B178-D704A30E9B61}"/>
              </a:ext>
            </a:extLst>
          </p:cNvPr>
          <p:cNvSpPr txBox="1"/>
          <p:nvPr/>
        </p:nvSpPr>
        <p:spPr>
          <a:xfrm>
            <a:off x="5934123" y="1394074"/>
            <a:ext cx="1067921" cy="276999"/>
          </a:xfrm>
          <a:prstGeom prst="rect">
            <a:avLst/>
          </a:prstGeom>
          <a:noFill/>
        </p:spPr>
        <p:txBody>
          <a:bodyPr wrap="none" rtlCol="0">
            <a:spAutoFit/>
          </a:bodyPr>
          <a:lstStyle/>
          <a:p>
            <a:r>
              <a:rPr lang="en-IN" sz="1200" dirty="0"/>
              <a:t>L3 Support Fix</a:t>
            </a:r>
          </a:p>
        </p:txBody>
      </p:sp>
      <p:cxnSp>
        <p:nvCxnSpPr>
          <p:cNvPr id="64" name="Straight Connector 63">
            <a:extLst>
              <a:ext uri="{FF2B5EF4-FFF2-40B4-BE49-F238E27FC236}">
                <a16:creationId xmlns:a16="http://schemas.microsoft.com/office/drawing/2014/main" xmlns="" id="{D5DE6585-E6F2-4B71-8E07-54D77FB493B7}"/>
              </a:ext>
            </a:extLst>
          </p:cNvPr>
          <p:cNvCxnSpPr/>
          <p:nvPr/>
        </p:nvCxnSpPr>
        <p:spPr>
          <a:xfrm>
            <a:off x="1835696" y="1892519"/>
            <a:ext cx="7293375"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5" name="Text Box 48">
            <a:extLst>
              <a:ext uri="{FF2B5EF4-FFF2-40B4-BE49-F238E27FC236}">
                <a16:creationId xmlns:a16="http://schemas.microsoft.com/office/drawing/2014/main" xmlns="" id="{62924B73-6663-4737-B206-E23568D3EEE0}"/>
              </a:ext>
            </a:extLst>
          </p:cNvPr>
          <p:cNvSpPr txBox="1">
            <a:spLocks noChangeArrowheads="1"/>
          </p:cNvSpPr>
          <p:nvPr/>
        </p:nvSpPr>
        <p:spPr bwMode="auto">
          <a:xfrm>
            <a:off x="7092280" y="1687450"/>
            <a:ext cx="1237048" cy="173008"/>
          </a:xfrm>
          <a:prstGeom prst="rect">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Development</a:t>
            </a:r>
            <a:endParaRPr lang="en-US" altLang="en-US" sz="1350" dirty="0">
              <a:latin typeface="Arial" panose="020B0604020202020204" pitchFamily="34" charset="0"/>
            </a:endParaRPr>
          </a:p>
        </p:txBody>
      </p:sp>
      <p:sp>
        <p:nvSpPr>
          <p:cNvPr id="67" name="Oval 66">
            <a:extLst>
              <a:ext uri="{FF2B5EF4-FFF2-40B4-BE49-F238E27FC236}">
                <a16:creationId xmlns:a16="http://schemas.microsoft.com/office/drawing/2014/main" xmlns="" id="{4691E526-7767-415F-B3D5-B5EE1B2146B4}"/>
              </a:ext>
            </a:extLst>
          </p:cNvPr>
          <p:cNvSpPr/>
          <p:nvPr/>
        </p:nvSpPr>
        <p:spPr>
          <a:xfrm>
            <a:off x="5220072" y="2108543"/>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 Brace 3">
            <a:extLst>
              <a:ext uri="{FF2B5EF4-FFF2-40B4-BE49-F238E27FC236}">
                <a16:creationId xmlns:a16="http://schemas.microsoft.com/office/drawing/2014/main" xmlns="" id="{A10B961C-1945-4368-88A4-EFB949EC451A}"/>
              </a:ext>
            </a:extLst>
          </p:cNvPr>
          <p:cNvSpPr/>
          <p:nvPr/>
        </p:nvSpPr>
        <p:spPr>
          <a:xfrm rot="5400000">
            <a:off x="4186490" y="1167530"/>
            <a:ext cx="840017" cy="904324"/>
          </a:xfrm>
          <a:prstGeom prst="leftBrace">
            <a:avLst>
              <a:gd name="adj1" fmla="val 8333"/>
              <a:gd name="adj2" fmla="val 465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xmlns="" id="{7C8AF2DA-B613-48A4-9110-375376041FFE}"/>
              </a:ext>
            </a:extLst>
          </p:cNvPr>
          <p:cNvSpPr txBox="1"/>
          <p:nvPr/>
        </p:nvSpPr>
        <p:spPr>
          <a:xfrm>
            <a:off x="3948836" y="960703"/>
            <a:ext cx="1116011" cy="246221"/>
          </a:xfrm>
          <a:prstGeom prst="rect">
            <a:avLst/>
          </a:prstGeom>
          <a:solidFill>
            <a:srgbClr val="FFC000"/>
          </a:solidFill>
        </p:spPr>
        <p:txBody>
          <a:bodyPr wrap="none" rtlCol="0">
            <a:spAutoFit/>
          </a:bodyPr>
          <a:lstStyle/>
          <a:p>
            <a:r>
              <a:rPr lang="en-IN" sz="1000" dirty="0"/>
              <a:t>Regression Phase </a:t>
            </a:r>
          </a:p>
        </p:txBody>
      </p:sp>
      <p:sp>
        <p:nvSpPr>
          <p:cNvPr id="69" name="Freeform: Shape 68">
            <a:extLst>
              <a:ext uri="{FF2B5EF4-FFF2-40B4-BE49-F238E27FC236}">
                <a16:creationId xmlns:a16="http://schemas.microsoft.com/office/drawing/2014/main" xmlns="" id="{7CA03FA3-01EB-46E9-9AC2-B2B226340A98}"/>
              </a:ext>
            </a:extLst>
          </p:cNvPr>
          <p:cNvSpPr/>
          <p:nvPr/>
        </p:nvSpPr>
        <p:spPr>
          <a:xfrm rot="10800000">
            <a:off x="4304891" y="2793116"/>
            <a:ext cx="440783" cy="1078794"/>
          </a:xfrm>
          <a:custGeom>
            <a:avLst/>
            <a:gdLst>
              <a:gd name="connsiteX0" fmla="*/ 0 w 1710267"/>
              <a:gd name="connsiteY0" fmla="*/ 965212 h 982145"/>
              <a:gd name="connsiteX1" fmla="*/ 1278467 w 1710267"/>
              <a:gd name="connsiteY1" fmla="*/ 12 h 982145"/>
              <a:gd name="connsiteX2" fmla="*/ 1710267 w 1710267"/>
              <a:gd name="connsiteY2" fmla="*/ 982145 h 982145"/>
              <a:gd name="connsiteX3" fmla="*/ 1710267 w 1710267"/>
              <a:gd name="connsiteY3" fmla="*/ 982145 h 982145"/>
            </a:gdLst>
            <a:ahLst/>
            <a:cxnLst>
              <a:cxn ang="0">
                <a:pos x="connsiteX0" y="connsiteY0"/>
              </a:cxn>
              <a:cxn ang="0">
                <a:pos x="connsiteX1" y="connsiteY1"/>
              </a:cxn>
              <a:cxn ang="0">
                <a:pos x="connsiteX2" y="connsiteY2"/>
              </a:cxn>
              <a:cxn ang="0">
                <a:pos x="connsiteX3" y="connsiteY3"/>
              </a:cxn>
            </a:cxnLst>
            <a:rect l="l" t="t" r="r" b="b"/>
            <a:pathLst>
              <a:path w="1710267" h="982145">
                <a:moveTo>
                  <a:pt x="0" y="965212"/>
                </a:moveTo>
                <a:cubicBezTo>
                  <a:pt x="496711" y="481201"/>
                  <a:pt x="993423" y="-2810"/>
                  <a:pt x="1278467" y="12"/>
                </a:cubicBezTo>
                <a:cubicBezTo>
                  <a:pt x="1563512" y="2834"/>
                  <a:pt x="1710267" y="982145"/>
                  <a:pt x="1710267" y="982145"/>
                </a:cubicBezTo>
                <a:lnTo>
                  <a:pt x="1710267" y="982145"/>
                </a:lnTo>
              </a:path>
            </a:pathLst>
          </a:custGeom>
          <a:noFill/>
          <a:ln>
            <a:solidFill>
              <a:srgbClr val="0091DE"/>
            </a:solidFill>
            <a:prstDash val="dash"/>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70" name="TextBox 69">
            <a:extLst>
              <a:ext uri="{FF2B5EF4-FFF2-40B4-BE49-F238E27FC236}">
                <a16:creationId xmlns:a16="http://schemas.microsoft.com/office/drawing/2014/main" xmlns="" id="{32EE7DB3-EFAD-4BC3-BB4D-F96F257A7A30}"/>
              </a:ext>
            </a:extLst>
          </p:cNvPr>
          <p:cNvSpPr txBox="1"/>
          <p:nvPr/>
        </p:nvSpPr>
        <p:spPr>
          <a:xfrm>
            <a:off x="4212386" y="3947469"/>
            <a:ext cx="995785" cy="261610"/>
          </a:xfrm>
          <a:prstGeom prst="rect">
            <a:avLst/>
          </a:prstGeom>
          <a:noFill/>
        </p:spPr>
        <p:txBody>
          <a:bodyPr wrap="none" rtlCol="0">
            <a:spAutoFit/>
          </a:bodyPr>
          <a:lstStyle/>
          <a:p>
            <a:r>
              <a:rPr lang="en-IN" sz="1050" dirty="0"/>
              <a:t>Regression Fix</a:t>
            </a:r>
          </a:p>
        </p:txBody>
      </p:sp>
      <p:sp>
        <p:nvSpPr>
          <p:cNvPr id="71" name="Freeform: Shape 70">
            <a:extLst>
              <a:ext uri="{FF2B5EF4-FFF2-40B4-BE49-F238E27FC236}">
                <a16:creationId xmlns:a16="http://schemas.microsoft.com/office/drawing/2014/main" xmlns="" id="{F37A1630-DD27-49C8-9533-F6D8EAA1BE58}"/>
              </a:ext>
            </a:extLst>
          </p:cNvPr>
          <p:cNvSpPr/>
          <p:nvPr/>
        </p:nvSpPr>
        <p:spPr>
          <a:xfrm>
            <a:off x="2987824" y="1676495"/>
            <a:ext cx="489992" cy="521681"/>
          </a:xfrm>
          <a:custGeom>
            <a:avLst/>
            <a:gdLst>
              <a:gd name="connsiteX0" fmla="*/ 0 w 1710267"/>
              <a:gd name="connsiteY0" fmla="*/ 965212 h 982145"/>
              <a:gd name="connsiteX1" fmla="*/ 1278467 w 1710267"/>
              <a:gd name="connsiteY1" fmla="*/ 12 h 982145"/>
              <a:gd name="connsiteX2" fmla="*/ 1710267 w 1710267"/>
              <a:gd name="connsiteY2" fmla="*/ 982145 h 982145"/>
              <a:gd name="connsiteX3" fmla="*/ 1710267 w 1710267"/>
              <a:gd name="connsiteY3" fmla="*/ 982145 h 982145"/>
            </a:gdLst>
            <a:ahLst/>
            <a:cxnLst>
              <a:cxn ang="0">
                <a:pos x="connsiteX0" y="connsiteY0"/>
              </a:cxn>
              <a:cxn ang="0">
                <a:pos x="connsiteX1" y="connsiteY1"/>
              </a:cxn>
              <a:cxn ang="0">
                <a:pos x="connsiteX2" y="connsiteY2"/>
              </a:cxn>
              <a:cxn ang="0">
                <a:pos x="connsiteX3" y="connsiteY3"/>
              </a:cxn>
            </a:cxnLst>
            <a:rect l="l" t="t" r="r" b="b"/>
            <a:pathLst>
              <a:path w="1710267" h="982145">
                <a:moveTo>
                  <a:pt x="0" y="965212"/>
                </a:moveTo>
                <a:cubicBezTo>
                  <a:pt x="496711" y="481201"/>
                  <a:pt x="993423" y="-2810"/>
                  <a:pt x="1278467" y="12"/>
                </a:cubicBezTo>
                <a:cubicBezTo>
                  <a:pt x="1563512" y="2834"/>
                  <a:pt x="1710267" y="982145"/>
                  <a:pt x="1710267" y="982145"/>
                </a:cubicBezTo>
                <a:lnTo>
                  <a:pt x="1710267" y="982145"/>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xmlns="" id="{884CB9AF-06DD-4322-A2E7-F1030F1E3499}"/>
              </a:ext>
            </a:extLst>
          </p:cNvPr>
          <p:cNvCxnSpPr/>
          <p:nvPr/>
        </p:nvCxnSpPr>
        <p:spPr>
          <a:xfrm>
            <a:off x="1835696" y="2044919"/>
            <a:ext cx="7293375"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74" name="Text Box 48">
            <a:extLst>
              <a:ext uri="{FF2B5EF4-FFF2-40B4-BE49-F238E27FC236}">
                <a16:creationId xmlns:a16="http://schemas.microsoft.com/office/drawing/2014/main" xmlns="" id="{D985EF54-46E0-4CE8-A4FF-883A2C84CD0B}"/>
              </a:ext>
            </a:extLst>
          </p:cNvPr>
          <p:cNvSpPr txBox="1">
            <a:spLocks noChangeArrowheads="1"/>
          </p:cNvSpPr>
          <p:nvPr/>
        </p:nvSpPr>
        <p:spPr bwMode="auto">
          <a:xfrm>
            <a:off x="7799448" y="1863527"/>
            <a:ext cx="1237048" cy="173008"/>
          </a:xfrm>
          <a:prstGeom prst="rect">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Support </a:t>
            </a:r>
            <a:r>
              <a:rPr lang="en-US" altLang="en-US" sz="750">
                <a:latin typeface="Calibri" panose="020F0502020204030204" pitchFamily="34" charset="0"/>
                <a:cs typeface="Times New Roman" panose="02020603050405020304" pitchFamily="18" charset="0"/>
              </a:rPr>
              <a:t>Fix Validation</a:t>
            </a:r>
            <a:endParaRPr lang="en-US" altLang="en-US" sz="1350" dirty="0">
              <a:latin typeface="Arial" panose="020B0604020202020204" pitchFamily="34" charset="0"/>
            </a:endParaRPr>
          </a:p>
        </p:txBody>
      </p:sp>
      <p:sp>
        <p:nvSpPr>
          <p:cNvPr id="7" name="TextBox 6">
            <a:extLst>
              <a:ext uri="{FF2B5EF4-FFF2-40B4-BE49-F238E27FC236}">
                <a16:creationId xmlns:a16="http://schemas.microsoft.com/office/drawing/2014/main" xmlns="" id="{BF87F398-FC1E-4FA5-826F-AC0B02081400}"/>
              </a:ext>
            </a:extLst>
          </p:cNvPr>
          <p:cNvSpPr txBox="1"/>
          <p:nvPr/>
        </p:nvSpPr>
        <p:spPr>
          <a:xfrm>
            <a:off x="7834633" y="2177912"/>
            <a:ext cx="1119794" cy="369332"/>
          </a:xfrm>
          <a:prstGeom prst="rect">
            <a:avLst/>
          </a:prstGeom>
          <a:noFill/>
        </p:spPr>
        <p:txBody>
          <a:bodyPr wrap="none" rtlCol="0">
            <a:spAutoFit/>
          </a:bodyPr>
          <a:lstStyle/>
          <a:p>
            <a:r>
              <a:rPr lang="en-IN" dirty="0"/>
              <a:t>Version: n</a:t>
            </a:r>
          </a:p>
        </p:txBody>
      </p:sp>
      <p:sp>
        <p:nvSpPr>
          <p:cNvPr id="76" name="TextBox 75">
            <a:extLst>
              <a:ext uri="{FF2B5EF4-FFF2-40B4-BE49-F238E27FC236}">
                <a16:creationId xmlns:a16="http://schemas.microsoft.com/office/drawing/2014/main" xmlns="" id="{E59EE888-EFA5-423F-9B52-DB1D5C288B56}"/>
              </a:ext>
            </a:extLst>
          </p:cNvPr>
          <p:cNvSpPr txBox="1"/>
          <p:nvPr/>
        </p:nvSpPr>
        <p:spPr>
          <a:xfrm>
            <a:off x="952942" y="2758367"/>
            <a:ext cx="873957" cy="261610"/>
          </a:xfrm>
          <a:prstGeom prst="rect">
            <a:avLst/>
          </a:prstGeom>
          <a:noFill/>
        </p:spPr>
        <p:txBody>
          <a:bodyPr wrap="none" rtlCol="0">
            <a:spAutoFit/>
          </a:bodyPr>
          <a:lstStyle/>
          <a:p>
            <a:r>
              <a:rPr lang="en-IN" sz="1100" dirty="0"/>
              <a:t>Version:n+1</a:t>
            </a:r>
          </a:p>
        </p:txBody>
      </p:sp>
      <p:sp>
        <p:nvSpPr>
          <p:cNvPr id="78" name="TextBox 77">
            <a:extLst>
              <a:ext uri="{FF2B5EF4-FFF2-40B4-BE49-F238E27FC236}">
                <a16:creationId xmlns:a16="http://schemas.microsoft.com/office/drawing/2014/main" xmlns="" id="{5EF5E0AB-C380-491F-A42A-7D336A6E4CF3}"/>
              </a:ext>
            </a:extLst>
          </p:cNvPr>
          <p:cNvSpPr txBox="1"/>
          <p:nvPr/>
        </p:nvSpPr>
        <p:spPr>
          <a:xfrm>
            <a:off x="5648934" y="3179371"/>
            <a:ext cx="1299330" cy="369332"/>
          </a:xfrm>
          <a:prstGeom prst="rect">
            <a:avLst/>
          </a:prstGeom>
          <a:noFill/>
        </p:spPr>
        <p:txBody>
          <a:bodyPr wrap="none" rtlCol="0">
            <a:spAutoFit/>
          </a:bodyPr>
          <a:lstStyle/>
          <a:p>
            <a:r>
              <a:rPr lang="en-IN" dirty="0"/>
              <a:t>Version:n+1</a:t>
            </a:r>
          </a:p>
        </p:txBody>
      </p:sp>
      <p:sp>
        <p:nvSpPr>
          <p:cNvPr id="79" name="Freeform: Shape 78">
            <a:extLst>
              <a:ext uri="{FF2B5EF4-FFF2-40B4-BE49-F238E27FC236}">
                <a16:creationId xmlns:a16="http://schemas.microsoft.com/office/drawing/2014/main" xmlns="" id="{23AB796F-C0CF-49E1-A542-216C21A91109}"/>
              </a:ext>
            </a:extLst>
          </p:cNvPr>
          <p:cNvSpPr/>
          <p:nvPr/>
        </p:nvSpPr>
        <p:spPr>
          <a:xfrm>
            <a:off x="6026224" y="1658870"/>
            <a:ext cx="489992" cy="521681"/>
          </a:xfrm>
          <a:custGeom>
            <a:avLst/>
            <a:gdLst>
              <a:gd name="connsiteX0" fmla="*/ 0 w 1710267"/>
              <a:gd name="connsiteY0" fmla="*/ 965212 h 982145"/>
              <a:gd name="connsiteX1" fmla="*/ 1278467 w 1710267"/>
              <a:gd name="connsiteY1" fmla="*/ 12 h 982145"/>
              <a:gd name="connsiteX2" fmla="*/ 1710267 w 1710267"/>
              <a:gd name="connsiteY2" fmla="*/ 982145 h 982145"/>
              <a:gd name="connsiteX3" fmla="*/ 1710267 w 1710267"/>
              <a:gd name="connsiteY3" fmla="*/ 982145 h 982145"/>
            </a:gdLst>
            <a:ahLst/>
            <a:cxnLst>
              <a:cxn ang="0">
                <a:pos x="connsiteX0" y="connsiteY0"/>
              </a:cxn>
              <a:cxn ang="0">
                <a:pos x="connsiteX1" y="connsiteY1"/>
              </a:cxn>
              <a:cxn ang="0">
                <a:pos x="connsiteX2" y="connsiteY2"/>
              </a:cxn>
              <a:cxn ang="0">
                <a:pos x="connsiteX3" y="connsiteY3"/>
              </a:cxn>
            </a:cxnLst>
            <a:rect l="l" t="t" r="r" b="b"/>
            <a:pathLst>
              <a:path w="1710267" h="982145">
                <a:moveTo>
                  <a:pt x="0" y="965212"/>
                </a:moveTo>
                <a:cubicBezTo>
                  <a:pt x="496711" y="481201"/>
                  <a:pt x="993423" y="-2810"/>
                  <a:pt x="1278467" y="12"/>
                </a:cubicBezTo>
                <a:cubicBezTo>
                  <a:pt x="1563512" y="2834"/>
                  <a:pt x="1710267" y="982145"/>
                  <a:pt x="1710267" y="982145"/>
                </a:cubicBezTo>
                <a:lnTo>
                  <a:pt x="1710267" y="982145"/>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xmlns="" id="{C8AD1CF5-C2D2-45EC-B588-FB6458C53492}"/>
              </a:ext>
            </a:extLst>
          </p:cNvPr>
          <p:cNvCxnSpPr/>
          <p:nvPr/>
        </p:nvCxnSpPr>
        <p:spPr>
          <a:xfrm>
            <a:off x="5220072" y="1231920"/>
            <a:ext cx="40748" cy="1723494"/>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xmlns="" id="{05D27CB9-6F83-4024-ADD5-A6B0FC821807}"/>
              </a:ext>
            </a:extLst>
          </p:cNvPr>
          <p:cNvSpPr txBox="1"/>
          <p:nvPr/>
        </p:nvSpPr>
        <p:spPr>
          <a:xfrm>
            <a:off x="5272543" y="912319"/>
            <a:ext cx="1066510" cy="369332"/>
          </a:xfrm>
          <a:prstGeom prst="rect">
            <a:avLst/>
          </a:prstGeom>
          <a:noFill/>
        </p:spPr>
        <p:txBody>
          <a:bodyPr wrap="none" rtlCol="0">
            <a:spAutoFit/>
          </a:bodyPr>
          <a:lstStyle/>
          <a:p>
            <a:r>
              <a:rPr lang="en-IN" dirty="0"/>
              <a:t>N version</a:t>
            </a:r>
          </a:p>
        </p:txBody>
      </p:sp>
      <p:cxnSp>
        <p:nvCxnSpPr>
          <p:cNvPr id="81" name="Straight Connector 80">
            <a:extLst>
              <a:ext uri="{FF2B5EF4-FFF2-40B4-BE49-F238E27FC236}">
                <a16:creationId xmlns:a16="http://schemas.microsoft.com/office/drawing/2014/main" xmlns="" id="{F73F41D9-5D80-4EFC-8500-977CB522BE17}"/>
              </a:ext>
            </a:extLst>
          </p:cNvPr>
          <p:cNvCxnSpPr>
            <a:cxnSpLocks/>
          </p:cNvCxnSpPr>
          <p:nvPr/>
        </p:nvCxnSpPr>
        <p:spPr>
          <a:xfrm>
            <a:off x="2625254" y="1321153"/>
            <a:ext cx="16230" cy="846339"/>
          </a:xfrm>
          <a:prstGeom prst="line">
            <a:avLst/>
          </a:prstGeom>
        </p:spPr>
        <p:style>
          <a:lnRef idx="3">
            <a:schemeClr val="dk1"/>
          </a:lnRef>
          <a:fillRef idx="0">
            <a:schemeClr val="dk1"/>
          </a:fillRef>
          <a:effectRef idx="2">
            <a:schemeClr val="dk1"/>
          </a:effectRef>
          <a:fontRef idx="minor">
            <a:schemeClr val="tx1"/>
          </a:fontRef>
        </p:style>
      </p:cxnSp>
      <p:sp>
        <p:nvSpPr>
          <p:cNvPr id="82" name="TextBox 81">
            <a:extLst>
              <a:ext uri="{FF2B5EF4-FFF2-40B4-BE49-F238E27FC236}">
                <a16:creationId xmlns:a16="http://schemas.microsoft.com/office/drawing/2014/main" xmlns="" id="{CC159E91-70A3-4247-B278-09A64BE67A51}"/>
              </a:ext>
            </a:extLst>
          </p:cNvPr>
          <p:cNvSpPr txBox="1"/>
          <p:nvPr/>
        </p:nvSpPr>
        <p:spPr>
          <a:xfrm>
            <a:off x="2195736" y="1001552"/>
            <a:ext cx="1254061" cy="369332"/>
          </a:xfrm>
          <a:prstGeom prst="rect">
            <a:avLst/>
          </a:prstGeom>
          <a:noFill/>
        </p:spPr>
        <p:txBody>
          <a:bodyPr wrap="none" rtlCol="0">
            <a:spAutoFit/>
          </a:bodyPr>
          <a:lstStyle/>
          <a:p>
            <a:r>
              <a:rPr lang="en-IN" dirty="0"/>
              <a:t>N-1 version</a:t>
            </a:r>
          </a:p>
        </p:txBody>
      </p:sp>
      <p:sp>
        <p:nvSpPr>
          <p:cNvPr id="83" name="TextBox 82">
            <a:extLst>
              <a:ext uri="{FF2B5EF4-FFF2-40B4-BE49-F238E27FC236}">
                <a16:creationId xmlns:a16="http://schemas.microsoft.com/office/drawing/2014/main" xmlns="" id="{3E8D8ADE-C7DA-4CF7-9E0F-8074B154E30B}"/>
              </a:ext>
            </a:extLst>
          </p:cNvPr>
          <p:cNvSpPr txBox="1"/>
          <p:nvPr/>
        </p:nvSpPr>
        <p:spPr>
          <a:xfrm>
            <a:off x="2847938" y="1410267"/>
            <a:ext cx="1067921" cy="276999"/>
          </a:xfrm>
          <a:prstGeom prst="rect">
            <a:avLst/>
          </a:prstGeom>
          <a:noFill/>
        </p:spPr>
        <p:txBody>
          <a:bodyPr wrap="none" rtlCol="0">
            <a:spAutoFit/>
          </a:bodyPr>
          <a:lstStyle/>
          <a:p>
            <a:r>
              <a:rPr lang="en-IN" sz="1200" dirty="0"/>
              <a:t>L3 Support Fix</a:t>
            </a:r>
          </a:p>
        </p:txBody>
      </p:sp>
      <p:sp>
        <p:nvSpPr>
          <p:cNvPr id="2" name="Text Placeholder 7">
            <a:extLst>
              <a:ext uri="{FF2B5EF4-FFF2-40B4-BE49-F238E27FC236}">
                <a16:creationId xmlns:a16="http://schemas.microsoft.com/office/drawing/2014/main" xmlns="" id="{71A09687-8DC2-43D5-ACF8-DD7F29EDCD21}"/>
              </a:ext>
            </a:extLst>
          </p:cNvPr>
          <p:cNvSpPr txBox="1">
            <a:spLocks/>
          </p:cNvSpPr>
          <p:nvPr/>
        </p:nvSpPr>
        <p:spPr>
          <a:xfrm>
            <a:off x="367431" y="75652"/>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a:t>
            </a:r>
            <a:endParaRPr lang="en-IN" dirty="0"/>
          </a:p>
        </p:txBody>
      </p:sp>
      <p:sp>
        <p:nvSpPr>
          <p:cNvPr id="8" name="Text Placeholder 8">
            <a:extLst>
              <a:ext uri="{FF2B5EF4-FFF2-40B4-BE49-F238E27FC236}">
                <a16:creationId xmlns:a16="http://schemas.microsoft.com/office/drawing/2014/main" xmlns="" id="{3C3D3F19-A878-429C-8442-DE22108667C6}"/>
              </a:ext>
            </a:extLst>
          </p:cNvPr>
          <p:cNvSpPr txBox="1">
            <a:spLocks/>
          </p:cNvSpPr>
          <p:nvPr/>
        </p:nvSpPr>
        <p:spPr>
          <a:xfrm>
            <a:off x="381000" y="411510"/>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Single Version</a:t>
            </a:r>
          </a:p>
        </p:txBody>
      </p:sp>
      <p:cxnSp>
        <p:nvCxnSpPr>
          <p:cNvPr id="12" name="Straight Arrow Connector 11">
            <a:extLst>
              <a:ext uri="{FF2B5EF4-FFF2-40B4-BE49-F238E27FC236}">
                <a16:creationId xmlns:a16="http://schemas.microsoft.com/office/drawing/2014/main" xmlns="" id="{DFC2EEF3-599D-4618-AEE8-3FF24DED7A7B}"/>
              </a:ext>
            </a:extLst>
          </p:cNvPr>
          <p:cNvCxnSpPr>
            <a:cxnSpLocks/>
            <a:endCxn id="16" idx="4"/>
          </p:cNvCxnSpPr>
          <p:nvPr/>
        </p:nvCxnSpPr>
        <p:spPr>
          <a:xfrm flipV="1">
            <a:off x="4172885" y="2357509"/>
            <a:ext cx="830" cy="43975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xmlns="" id="{A8DBA88B-543A-45E9-B87C-C6212735CE8E}"/>
              </a:ext>
            </a:extLst>
          </p:cNvPr>
          <p:cNvSpPr txBox="1"/>
          <p:nvPr/>
        </p:nvSpPr>
        <p:spPr>
          <a:xfrm>
            <a:off x="993250" y="4424585"/>
            <a:ext cx="3820277" cy="369332"/>
          </a:xfrm>
          <a:prstGeom prst="rect">
            <a:avLst/>
          </a:prstGeom>
          <a:noFill/>
        </p:spPr>
        <p:txBody>
          <a:bodyPr wrap="none" rtlCol="0">
            <a:spAutoFit/>
          </a:bodyPr>
          <a:lstStyle/>
          <a:p>
            <a:r>
              <a:rPr lang="en-IN" dirty="0"/>
              <a:t>Enhancement Merge to Master Branch</a:t>
            </a:r>
          </a:p>
        </p:txBody>
      </p:sp>
      <p:sp>
        <p:nvSpPr>
          <p:cNvPr id="15" name="Oval 14">
            <a:extLst>
              <a:ext uri="{FF2B5EF4-FFF2-40B4-BE49-F238E27FC236}">
                <a16:creationId xmlns:a16="http://schemas.microsoft.com/office/drawing/2014/main" xmlns="" id="{52D09E54-49E8-4F84-B826-BDD737F7DFB2}"/>
              </a:ext>
            </a:extLst>
          </p:cNvPr>
          <p:cNvSpPr/>
          <p:nvPr/>
        </p:nvSpPr>
        <p:spPr>
          <a:xfrm>
            <a:off x="585427" y="4444559"/>
            <a:ext cx="355557" cy="3493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xmlns="" id="{82B5004B-5A5D-4FA2-AF3F-7A545A046FA0}"/>
              </a:ext>
            </a:extLst>
          </p:cNvPr>
          <p:cNvSpPr/>
          <p:nvPr/>
        </p:nvSpPr>
        <p:spPr>
          <a:xfrm>
            <a:off x="3995936" y="2008151"/>
            <a:ext cx="355557" cy="3493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 name="Straight Arrow Connector 86">
            <a:extLst>
              <a:ext uri="{FF2B5EF4-FFF2-40B4-BE49-F238E27FC236}">
                <a16:creationId xmlns:a16="http://schemas.microsoft.com/office/drawing/2014/main" xmlns="" id="{F3C74FA9-61F7-4FA0-A427-809A22C204DF}"/>
              </a:ext>
            </a:extLst>
          </p:cNvPr>
          <p:cNvCxnSpPr>
            <a:cxnSpLocks/>
          </p:cNvCxnSpPr>
          <p:nvPr/>
        </p:nvCxnSpPr>
        <p:spPr>
          <a:xfrm flipV="1">
            <a:off x="4524858" y="2319209"/>
            <a:ext cx="830" cy="43975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xmlns="" id="{36F4B5F4-7BD3-4934-85E8-679687BCCD2B}"/>
              </a:ext>
            </a:extLst>
          </p:cNvPr>
          <p:cNvSpPr>
            <a:spLocks noChangeAspect="1"/>
          </p:cNvSpPr>
          <p:nvPr/>
        </p:nvSpPr>
        <p:spPr>
          <a:xfrm>
            <a:off x="4458658" y="2126533"/>
            <a:ext cx="171576" cy="157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xmlns="" id="{A420B958-A255-48CA-90B6-700AAA0383B3}"/>
              </a:ext>
            </a:extLst>
          </p:cNvPr>
          <p:cNvSpPr>
            <a:spLocks noChangeAspect="1"/>
          </p:cNvSpPr>
          <p:nvPr/>
        </p:nvSpPr>
        <p:spPr>
          <a:xfrm>
            <a:off x="4788024" y="2126533"/>
            <a:ext cx="171576" cy="157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1" name="Straight Arrow Connector 90">
            <a:extLst>
              <a:ext uri="{FF2B5EF4-FFF2-40B4-BE49-F238E27FC236}">
                <a16:creationId xmlns:a16="http://schemas.microsoft.com/office/drawing/2014/main" xmlns="" id="{FEF10BAE-A378-4259-AB23-106662B664C9}"/>
              </a:ext>
            </a:extLst>
          </p:cNvPr>
          <p:cNvCxnSpPr>
            <a:cxnSpLocks/>
          </p:cNvCxnSpPr>
          <p:nvPr/>
        </p:nvCxnSpPr>
        <p:spPr>
          <a:xfrm flipV="1">
            <a:off x="4849161" y="2334484"/>
            <a:ext cx="830" cy="43975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2" name="Connector: Curved 91">
            <a:extLst>
              <a:ext uri="{FF2B5EF4-FFF2-40B4-BE49-F238E27FC236}">
                <a16:creationId xmlns:a16="http://schemas.microsoft.com/office/drawing/2014/main" xmlns="" id="{DFC06FD5-77DD-4EF9-8993-E7894497F2FD}"/>
              </a:ext>
            </a:extLst>
          </p:cNvPr>
          <p:cNvCxnSpPr>
            <a:cxnSpLocks/>
          </p:cNvCxnSpPr>
          <p:nvPr/>
        </p:nvCxnSpPr>
        <p:spPr>
          <a:xfrm>
            <a:off x="6804248" y="4948013"/>
            <a:ext cx="1342898" cy="1"/>
          </a:xfrm>
          <a:prstGeom prst="curvedConnector3">
            <a:avLst/>
          </a:prstGeom>
          <a:noFill/>
          <a:ln>
            <a:solidFill>
              <a:srgbClr val="0091DE"/>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3" name="Text Box 60">
            <a:extLst>
              <a:ext uri="{FF2B5EF4-FFF2-40B4-BE49-F238E27FC236}">
                <a16:creationId xmlns:a16="http://schemas.microsoft.com/office/drawing/2014/main" xmlns="" id="{6B71E121-2A88-482E-A9C3-B0C101223595}"/>
              </a:ext>
            </a:extLst>
          </p:cNvPr>
          <p:cNvSpPr txBox="1">
            <a:spLocks noChangeArrowheads="1"/>
          </p:cNvSpPr>
          <p:nvPr/>
        </p:nvSpPr>
        <p:spPr bwMode="auto">
          <a:xfrm>
            <a:off x="6804248" y="4455338"/>
            <a:ext cx="1271276" cy="13263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Merge Support Fixes</a:t>
            </a:r>
            <a:endParaRPr lang="en-US" altLang="en-US" sz="1350" dirty="0">
              <a:latin typeface="Arial" panose="020B0604020202020204" pitchFamily="34" charset="0"/>
            </a:endParaRPr>
          </a:p>
        </p:txBody>
      </p:sp>
      <p:cxnSp>
        <p:nvCxnSpPr>
          <p:cNvPr id="94" name="Straight Connector 93">
            <a:extLst>
              <a:ext uri="{FF2B5EF4-FFF2-40B4-BE49-F238E27FC236}">
                <a16:creationId xmlns:a16="http://schemas.microsoft.com/office/drawing/2014/main" xmlns="" id="{4D3A5BD7-5CCF-48E0-A43E-92D36DD137EC}"/>
              </a:ext>
            </a:extLst>
          </p:cNvPr>
          <p:cNvCxnSpPr/>
          <p:nvPr/>
        </p:nvCxnSpPr>
        <p:spPr>
          <a:xfrm>
            <a:off x="1907704" y="3147814"/>
            <a:ext cx="7293375"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30" name="Text Box 48">
            <a:extLst>
              <a:ext uri="{FF2B5EF4-FFF2-40B4-BE49-F238E27FC236}">
                <a16:creationId xmlns:a16="http://schemas.microsoft.com/office/drawing/2014/main" xmlns="" id="{A320DA59-FDC4-4A6A-9C8D-E8FCFC895D19}"/>
              </a:ext>
            </a:extLst>
          </p:cNvPr>
          <p:cNvSpPr txBox="1">
            <a:spLocks noChangeArrowheads="1"/>
          </p:cNvSpPr>
          <p:nvPr/>
        </p:nvSpPr>
        <p:spPr bwMode="auto">
          <a:xfrm>
            <a:off x="8101781" y="2943456"/>
            <a:ext cx="954091" cy="184449"/>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 Environment</a:t>
            </a:r>
            <a:endParaRPr lang="en-US" altLang="en-US" sz="1350" dirty="0">
              <a:latin typeface="Arial" panose="020B0604020202020204" pitchFamily="34" charset="0"/>
            </a:endParaRPr>
          </a:p>
        </p:txBody>
      </p:sp>
      <p:sp>
        <p:nvSpPr>
          <p:cNvPr id="31" name="Oval 30">
            <a:extLst>
              <a:ext uri="{FF2B5EF4-FFF2-40B4-BE49-F238E27FC236}">
                <a16:creationId xmlns:a16="http://schemas.microsoft.com/office/drawing/2014/main" xmlns="" id="{C18CC83D-66C6-47BC-A9DA-6B45F8F3E474}"/>
              </a:ext>
            </a:extLst>
          </p:cNvPr>
          <p:cNvSpPr/>
          <p:nvPr/>
        </p:nvSpPr>
        <p:spPr>
          <a:xfrm>
            <a:off x="3923928" y="3101923"/>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xmlns="" id="{EA20B6D2-F327-47D0-8420-D985825AFCAF}"/>
              </a:ext>
            </a:extLst>
          </p:cNvPr>
          <p:cNvSpPr/>
          <p:nvPr/>
        </p:nvSpPr>
        <p:spPr>
          <a:xfrm>
            <a:off x="3386937" y="3075806"/>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xmlns="" id="{5BF38D98-B542-4A12-A601-88EE1588F520}"/>
              </a:ext>
            </a:extLst>
          </p:cNvPr>
          <p:cNvSpPr/>
          <p:nvPr/>
        </p:nvSpPr>
        <p:spPr>
          <a:xfrm>
            <a:off x="4644008" y="3075806"/>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xmlns="" id="{67DE2B83-4711-4FE7-B00F-C04C2ABA98D4}"/>
              </a:ext>
            </a:extLst>
          </p:cNvPr>
          <p:cNvSpPr/>
          <p:nvPr/>
        </p:nvSpPr>
        <p:spPr>
          <a:xfrm>
            <a:off x="4683081" y="2787774"/>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xmlns="" id="{B4CCDC72-F75D-4020-AEC3-446D4C07903B}"/>
              </a:ext>
            </a:extLst>
          </p:cNvPr>
          <p:cNvSpPr/>
          <p:nvPr/>
        </p:nvSpPr>
        <p:spPr>
          <a:xfrm>
            <a:off x="4539065" y="3389955"/>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Connector: Curved 39">
            <a:extLst>
              <a:ext uri="{FF2B5EF4-FFF2-40B4-BE49-F238E27FC236}">
                <a16:creationId xmlns:a16="http://schemas.microsoft.com/office/drawing/2014/main" xmlns="" id="{D1535512-101E-44C9-8278-E1ABFA13BA0C}"/>
              </a:ext>
            </a:extLst>
          </p:cNvPr>
          <p:cNvCxnSpPr/>
          <p:nvPr/>
        </p:nvCxnSpPr>
        <p:spPr>
          <a:xfrm rot="16200000" flipH="1">
            <a:off x="3274639" y="2370745"/>
            <a:ext cx="608423" cy="258107"/>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Connector: Curved 110">
            <a:extLst>
              <a:ext uri="{FF2B5EF4-FFF2-40B4-BE49-F238E27FC236}">
                <a16:creationId xmlns:a16="http://schemas.microsoft.com/office/drawing/2014/main" xmlns="" id="{BA757B16-5152-48EE-9BBD-6880DB20EF9B}"/>
              </a:ext>
            </a:extLst>
          </p:cNvPr>
          <p:cNvCxnSpPr>
            <a:cxnSpLocks/>
          </p:cNvCxnSpPr>
          <p:nvPr/>
        </p:nvCxnSpPr>
        <p:spPr>
          <a:xfrm>
            <a:off x="6804248" y="4659981"/>
            <a:ext cx="1342898" cy="1"/>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Text Box 60">
            <a:extLst>
              <a:ext uri="{FF2B5EF4-FFF2-40B4-BE49-F238E27FC236}">
                <a16:creationId xmlns:a16="http://schemas.microsoft.com/office/drawing/2014/main" xmlns="" id="{16B48E65-409A-4AF8-A5CF-F2E3137D2224}"/>
              </a:ext>
            </a:extLst>
          </p:cNvPr>
          <p:cNvSpPr txBox="1">
            <a:spLocks noChangeArrowheads="1"/>
          </p:cNvSpPr>
          <p:nvPr/>
        </p:nvSpPr>
        <p:spPr bwMode="auto">
          <a:xfrm>
            <a:off x="6876256" y="4785822"/>
            <a:ext cx="1271276" cy="162192"/>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Regression Fixes</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117090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819CF82-CE01-4C59-A0A1-B8DD74ED8E44}"/>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Product</a:t>
            </a:r>
            <a:r>
              <a:rPr lang="en-IN" dirty="0"/>
              <a:t> </a:t>
            </a:r>
            <a:r>
              <a:rPr lang="en-IN" sz="1800" b="1" dirty="0">
                <a:solidFill>
                  <a:srgbClr val="2F5496"/>
                </a:solidFill>
                <a:latin typeface="Calibri Light" panose="020F0302020204030204" pitchFamily="34" charset="0"/>
                <a:cs typeface="Times New Roman" panose="02020603050405020304" pitchFamily="18" charset="0"/>
              </a:rPr>
              <a:t>Planning</a:t>
            </a:r>
          </a:p>
        </p:txBody>
      </p:sp>
      <p:graphicFrame>
        <p:nvGraphicFramePr>
          <p:cNvPr id="6" name="Diagram 5">
            <a:extLst>
              <a:ext uri="{FF2B5EF4-FFF2-40B4-BE49-F238E27FC236}">
                <a16:creationId xmlns:a16="http://schemas.microsoft.com/office/drawing/2014/main" xmlns="" id="{A75E7AD2-1268-4EA6-852F-CA32B3E34F38}"/>
              </a:ext>
            </a:extLst>
          </p:cNvPr>
          <p:cNvGraphicFramePr/>
          <p:nvPr>
            <p:extLst>
              <p:ext uri="{D42A27DB-BD31-4B8C-83A1-F6EECF244321}">
                <p14:modId xmlns:p14="http://schemas.microsoft.com/office/powerpoint/2010/main" val="2179128071"/>
              </p:ext>
            </p:extLst>
          </p:nvPr>
        </p:nvGraphicFramePr>
        <p:xfrm>
          <a:off x="3851920" y="666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68BADFD9-7278-42C1-B367-951CEAD708CF}"/>
              </a:ext>
            </a:extLst>
          </p:cNvPr>
          <p:cNvSpPr txBox="1"/>
          <p:nvPr/>
        </p:nvSpPr>
        <p:spPr>
          <a:xfrm>
            <a:off x="6408535" y="2514084"/>
            <a:ext cx="982770" cy="369332"/>
          </a:xfrm>
          <a:prstGeom prst="rect">
            <a:avLst/>
          </a:prstGeom>
          <a:noFill/>
        </p:spPr>
        <p:txBody>
          <a:bodyPr wrap="none" rtlCol="0">
            <a:spAutoFit/>
          </a:bodyPr>
          <a:lstStyle/>
          <a:p>
            <a:r>
              <a:rPr lang="en-IN" dirty="0">
                <a:solidFill>
                  <a:srgbClr val="FF0000"/>
                </a:solidFill>
              </a:rPr>
              <a:t>RADADR</a:t>
            </a:r>
          </a:p>
        </p:txBody>
      </p:sp>
      <p:pic>
        <p:nvPicPr>
          <p:cNvPr id="13" name="Picture 12">
            <a:extLst>
              <a:ext uri="{FF2B5EF4-FFF2-40B4-BE49-F238E27FC236}">
                <a16:creationId xmlns:a16="http://schemas.microsoft.com/office/drawing/2014/main" xmlns="" id="{8026909B-C029-49F8-955E-0E5D94D3AC9B}"/>
              </a:ext>
            </a:extLst>
          </p:cNvPr>
          <p:cNvPicPr>
            <a:picLocks noChangeAspect="1"/>
          </p:cNvPicPr>
          <p:nvPr/>
        </p:nvPicPr>
        <p:blipFill>
          <a:blip r:embed="rId7"/>
          <a:stretch>
            <a:fillRect/>
          </a:stretch>
        </p:blipFill>
        <p:spPr>
          <a:xfrm>
            <a:off x="132763" y="1923678"/>
            <a:ext cx="4439237" cy="170318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76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819CF82-CE01-4C59-A0A1-B8DD74ED8E44}"/>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Product</a:t>
            </a:r>
            <a:r>
              <a:rPr lang="en-IN" dirty="0"/>
              <a:t> </a:t>
            </a:r>
            <a:r>
              <a:rPr lang="en-IN" sz="1800" b="1" dirty="0">
                <a:solidFill>
                  <a:srgbClr val="2F5496"/>
                </a:solidFill>
                <a:latin typeface="Calibri Light" panose="020F0302020204030204" pitchFamily="34" charset="0"/>
                <a:cs typeface="Times New Roman" panose="02020603050405020304" pitchFamily="18" charset="0"/>
              </a:rPr>
              <a:t>Planning</a:t>
            </a:r>
          </a:p>
        </p:txBody>
      </p:sp>
      <p:graphicFrame>
        <p:nvGraphicFramePr>
          <p:cNvPr id="6" name="Diagram 5">
            <a:extLst>
              <a:ext uri="{FF2B5EF4-FFF2-40B4-BE49-F238E27FC236}">
                <a16:creationId xmlns:a16="http://schemas.microsoft.com/office/drawing/2014/main" xmlns="" id="{A75E7AD2-1268-4EA6-852F-CA32B3E34F38}"/>
              </a:ext>
            </a:extLst>
          </p:cNvPr>
          <p:cNvGraphicFramePr/>
          <p:nvPr/>
        </p:nvGraphicFramePr>
        <p:xfrm>
          <a:off x="3851920" y="666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68BADFD9-7278-42C1-B367-951CEAD708CF}"/>
              </a:ext>
            </a:extLst>
          </p:cNvPr>
          <p:cNvSpPr txBox="1"/>
          <p:nvPr/>
        </p:nvSpPr>
        <p:spPr>
          <a:xfrm>
            <a:off x="6408535" y="2514084"/>
            <a:ext cx="982770" cy="369332"/>
          </a:xfrm>
          <a:prstGeom prst="rect">
            <a:avLst/>
          </a:prstGeom>
          <a:noFill/>
        </p:spPr>
        <p:txBody>
          <a:bodyPr wrap="none" rtlCol="0">
            <a:spAutoFit/>
          </a:bodyPr>
          <a:lstStyle/>
          <a:p>
            <a:r>
              <a:rPr lang="en-IN" dirty="0">
                <a:solidFill>
                  <a:srgbClr val="FF0000"/>
                </a:solidFill>
              </a:rPr>
              <a:t>RADADR</a:t>
            </a:r>
          </a:p>
        </p:txBody>
      </p:sp>
      <p:pic>
        <p:nvPicPr>
          <p:cNvPr id="14" name="Picture 13">
            <a:extLst>
              <a:ext uri="{FF2B5EF4-FFF2-40B4-BE49-F238E27FC236}">
                <a16:creationId xmlns:a16="http://schemas.microsoft.com/office/drawing/2014/main" xmlns="" id="{0DF376A7-EFAC-44F9-8401-DD875C10760E}"/>
              </a:ext>
            </a:extLst>
          </p:cNvPr>
          <p:cNvPicPr>
            <a:picLocks noChangeAspect="1"/>
          </p:cNvPicPr>
          <p:nvPr/>
        </p:nvPicPr>
        <p:blipFill>
          <a:blip r:embed="rId7"/>
          <a:stretch>
            <a:fillRect/>
          </a:stretch>
        </p:blipFill>
        <p:spPr>
          <a:xfrm>
            <a:off x="132763" y="1069851"/>
            <a:ext cx="4439237" cy="300379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8206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A10AFF5-1698-449C-8097-D2F2B337079F}"/>
              </a:ext>
            </a:extLst>
          </p:cNvPr>
          <p:cNvSpPr>
            <a:spLocks noGrp="1"/>
          </p:cNvSpPr>
          <p:nvPr>
            <p:ph type="body" sz="quarter" idx="10"/>
          </p:nvPr>
        </p:nvSpPr>
        <p:spPr>
          <a:xfrm>
            <a:off x="251520" y="195486"/>
            <a:ext cx="8458200" cy="381000"/>
          </a:xfrm>
        </p:spPr>
        <p:txBody>
          <a:bodyPr/>
          <a:lstStyle/>
          <a:p>
            <a:pPr marL="0" indent="0">
              <a:buNone/>
            </a:pPr>
            <a:r>
              <a:rPr lang="en-IN" dirty="0"/>
              <a:t>GIT Rollout</a:t>
            </a:r>
          </a:p>
        </p:txBody>
      </p:sp>
      <p:graphicFrame>
        <p:nvGraphicFramePr>
          <p:cNvPr id="7" name="Diagram 6">
            <a:extLst>
              <a:ext uri="{FF2B5EF4-FFF2-40B4-BE49-F238E27FC236}">
                <a16:creationId xmlns:a16="http://schemas.microsoft.com/office/drawing/2014/main" xmlns="" id="{DC942288-6C2D-4C06-8946-40F1A1B7E3AC}"/>
              </a:ext>
            </a:extLst>
          </p:cNvPr>
          <p:cNvGraphicFramePr/>
          <p:nvPr>
            <p:extLst>
              <p:ext uri="{D42A27DB-BD31-4B8C-83A1-F6EECF244321}">
                <p14:modId xmlns:p14="http://schemas.microsoft.com/office/powerpoint/2010/main" val="1934476115"/>
              </p:ext>
            </p:extLst>
          </p:nvPr>
        </p:nvGraphicFramePr>
        <p:xfrm>
          <a:off x="1067780" y="576486"/>
          <a:ext cx="700844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3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8CDD2D4-DCA9-4D37-AF38-A6E05F277DE2}"/>
              </a:ext>
            </a:extLst>
          </p:cNvPr>
          <p:cNvSpPr>
            <a:spLocks noGrp="1"/>
          </p:cNvSpPr>
          <p:nvPr>
            <p:ph type="body" sz="quarter" idx="10"/>
          </p:nvPr>
        </p:nvSpPr>
        <p:spPr/>
        <p:txBody>
          <a:bodyPr/>
          <a:lstStyle/>
          <a:p>
            <a:pPr marL="0" indent="0">
              <a:buNone/>
            </a:pPr>
            <a:r>
              <a:rPr lang="en-IN" sz="1800" b="1" dirty="0">
                <a:solidFill>
                  <a:srgbClr val="2F5496"/>
                </a:solidFill>
                <a:latin typeface="Calibri Light" panose="020F0302020204030204" pitchFamily="34" charset="0"/>
                <a:cs typeface="Times New Roman" panose="02020603050405020304" pitchFamily="18" charset="0"/>
              </a:rPr>
              <a:t>Development </a:t>
            </a:r>
          </a:p>
        </p:txBody>
      </p:sp>
      <p:sp>
        <p:nvSpPr>
          <p:cNvPr id="3" name="Text Placeholder 2">
            <a:extLst>
              <a:ext uri="{FF2B5EF4-FFF2-40B4-BE49-F238E27FC236}">
                <a16:creationId xmlns:a16="http://schemas.microsoft.com/office/drawing/2014/main" xmlns="" id="{CDFDC86A-3791-4E05-AECD-0E19F3024EE6}"/>
              </a:ext>
            </a:extLst>
          </p:cNvPr>
          <p:cNvSpPr>
            <a:spLocks noGrp="1"/>
          </p:cNvSpPr>
          <p:nvPr>
            <p:ph type="body" sz="quarter" idx="11"/>
          </p:nvPr>
        </p:nvSpPr>
        <p:spPr/>
        <p:txBody>
          <a:bodyPr/>
          <a:lstStyle/>
          <a:p>
            <a:r>
              <a:rPr lang="en-IN" dirty="0">
                <a:solidFill>
                  <a:srgbClr val="FF0000"/>
                </a:solidFill>
              </a:rPr>
              <a:t>D</a:t>
            </a:r>
            <a:r>
              <a:rPr lang="en-IN" dirty="0"/>
              <a:t>evelopment Delivery</a:t>
            </a:r>
          </a:p>
        </p:txBody>
      </p:sp>
      <p:sp>
        <p:nvSpPr>
          <p:cNvPr id="5" name="Rectangle 4">
            <a:extLst>
              <a:ext uri="{FF2B5EF4-FFF2-40B4-BE49-F238E27FC236}">
                <a16:creationId xmlns:a16="http://schemas.microsoft.com/office/drawing/2014/main" xmlns="" id="{69EDBE2B-FBCB-4629-8E28-7B6B372189DD}"/>
              </a:ext>
            </a:extLst>
          </p:cNvPr>
          <p:cNvSpPr/>
          <p:nvPr/>
        </p:nvSpPr>
        <p:spPr>
          <a:xfrm>
            <a:off x="107504" y="1059582"/>
            <a:ext cx="900100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9D47DB01-3214-4B8D-8D9F-B613B6894F18}"/>
              </a:ext>
            </a:extLst>
          </p:cNvPr>
          <p:cNvSpPr/>
          <p:nvPr/>
        </p:nvSpPr>
        <p:spPr>
          <a:xfrm>
            <a:off x="116655" y="1059582"/>
            <a:ext cx="998961" cy="5760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Technical BP</a:t>
            </a:r>
          </a:p>
        </p:txBody>
      </p:sp>
      <p:grpSp>
        <p:nvGrpSpPr>
          <p:cNvPr id="9" name="Group 8">
            <a:extLst>
              <a:ext uri="{FF2B5EF4-FFF2-40B4-BE49-F238E27FC236}">
                <a16:creationId xmlns:a16="http://schemas.microsoft.com/office/drawing/2014/main" xmlns="" id="{AB79CD8A-CAD0-4AB5-9806-E416C395B66C}"/>
              </a:ext>
            </a:extLst>
          </p:cNvPr>
          <p:cNvGrpSpPr/>
          <p:nvPr/>
        </p:nvGrpSpPr>
        <p:grpSpPr>
          <a:xfrm>
            <a:off x="107504" y="1635646"/>
            <a:ext cx="9001000" cy="576064"/>
            <a:chOff x="99751" y="2230636"/>
            <a:chExt cx="9001000" cy="1152128"/>
          </a:xfrm>
        </p:grpSpPr>
        <p:sp>
          <p:nvSpPr>
            <p:cNvPr id="6" name="Rectangle 5">
              <a:extLst>
                <a:ext uri="{FF2B5EF4-FFF2-40B4-BE49-F238E27FC236}">
                  <a16:creationId xmlns:a16="http://schemas.microsoft.com/office/drawing/2014/main" xmlns="" id="{F6C4D081-9F16-4E7E-B93D-3989F3F25989}"/>
                </a:ext>
              </a:extLst>
            </p:cNvPr>
            <p:cNvSpPr/>
            <p:nvPr/>
          </p:nvSpPr>
          <p:spPr>
            <a:xfrm>
              <a:off x="99751" y="2230636"/>
              <a:ext cx="9001000"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9678505D-607C-4E47-AAD8-31E76F4187C7}"/>
                </a:ext>
              </a:extLst>
            </p:cNvPr>
            <p:cNvSpPr/>
            <p:nvPr/>
          </p:nvSpPr>
          <p:spPr>
            <a:xfrm>
              <a:off x="107505" y="2230636"/>
              <a:ext cx="1000358" cy="115212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Coding</a:t>
              </a:r>
            </a:p>
          </p:txBody>
        </p:sp>
      </p:grpSp>
      <p:sp>
        <p:nvSpPr>
          <p:cNvPr id="14" name="Rectangle 13">
            <a:extLst>
              <a:ext uri="{FF2B5EF4-FFF2-40B4-BE49-F238E27FC236}">
                <a16:creationId xmlns:a16="http://schemas.microsoft.com/office/drawing/2014/main" xmlns="" id="{CBED982E-AE7A-4181-92E7-4900C126704A}"/>
              </a:ext>
            </a:extLst>
          </p:cNvPr>
          <p:cNvSpPr/>
          <p:nvPr/>
        </p:nvSpPr>
        <p:spPr>
          <a:xfrm>
            <a:off x="107504" y="2211710"/>
            <a:ext cx="900100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4359A229-5793-4B70-B6CD-89ACD9A2B32B}"/>
              </a:ext>
            </a:extLst>
          </p:cNvPr>
          <p:cNvSpPr/>
          <p:nvPr/>
        </p:nvSpPr>
        <p:spPr>
          <a:xfrm>
            <a:off x="115258" y="2211710"/>
            <a:ext cx="1000358" cy="5760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Unit Testing</a:t>
            </a:r>
          </a:p>
        </p:txBody>
      </p:sp>
      <p:sp>
        <p:nvSpPr>
          <p:cNvPr id="17" name="Rectangle 16">
            <a:extLst>
              <a:ext uri="{FF2B5EF4-FFF2-40B4-BE49-F238E27FC236}">
                <a16:creationId xmlns:a16="http://schemas.microsoft.com/office/drawing/2014/main" xmlns="" id="{825FC7AB-D733-40F8-92C1-D1B979BEB3EC}"/>
              </a:ext>
            </a:extLst>
          </p:cNvPr>
          <p:cNvSpPr/>
          <p:nvPr/>
        </p:nvSpPr>
        <p:spPr>
          <a:xfrm>
            <a:off x="107504" y="2787774"/>
            <a:ext cx="900100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6C40B99-016D-4621-B74E-0A23401B1E66}"/>
              </a:ext>
            </a:extLst>
          </p:cNvPr>
          <p:cNvSpPr/>
          <p:nvPr/>
        </p:nvSpPr>
        <p:spPr>
          <a:xfrm>
            <a:off x="115258" y="2787774"/>
            <a:ext cx="1000358" cy="5760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Feature Testing</a:t>
            </a:r>
          </a:p>
        </p:txBody>
      </p:sp>
      <p:sp>
        <p:nvSpPr>
          <p:cNvPr id="19" name="Rectangle 18">
            <a:extLst>
              <a:ext uri="{FF2B5EF4-FFF2-40B4-BE49-F238E27FC236}">
                <a16:creationId xmlns:a16="http://schemas.microsoft.com/office/drawing/2014/main" xmlns="" id="{5605A4DA-01AD-43DD-B64D-71FAA896C4CA}"/>
              </a:ext>
            </a:extLst>
          </p:cNvPr>
          <p:cNvSpPr/>
          <p:nvPr/>
        </p:nvSpPr>
        <p:spPr>
          <a:xfrm>
            <a:off x="107504" y="3363838"/>
            <a:ext cx="900100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8E32CCD9-7D23-4EEB-8BEE-1C9864D0E80B}"/>
              </a:ext>
            </a:extLst>
          </p:cNvPr>
          <p:cNvSpPr/>
          <p:nvPr/>
        </p:nvSpPr>
        <p:spPr>
          <a:xfrm>
            <a:off x="115258" y="3363838"/>
            <a:ext cx="1000358"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Regression Testing</a:t>
            </a:r>
          </a:p>
        </p:txBody>
      </p:sp>
      <p:sp>
        <p:nvSpPr>
          <p:cNvPr id="21" name="Rectangle 20">
            <a:extLst>
              <a:ext uri="{FF2B5EF4-FFF2-40B4-BE49-F238E27FC236}">
                <a16:creationId xmlns:a16="http://schemas.microsoft.com/office/drawing/2014/main" xmlns="" id="{E5DCF5C1-5A78-406F-9E3E-DF15F26B53C1}"/>
              </a:ext>
            </a:extLst>
          </p:cNvPr>
          <p:cNvSpPr/>
          <p:nvPr/>
        </p:nvSpPr>
        <p:spPr>
          <a:xfrm>
            <a:off x="1115616" y="3939902"/>
            <a:ext cx="1000358"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Entry Criteria</a:t>
            </a:r>
          </a:p>
        </p:txBody>
      </p:sp>
      <p:sp>
        <p:nvSpPr>
          <p:cNvPr id="22" name="Rectangle 21">
            <a:extLst>
              <a:ext uri="{FF2B5EF4-FFF2-40B4-BE49-F238E27FC236}">
                <a16:creationId xmlns:a16="http://schemas.microsoft.com/office/drawing/2014/main" xmlns="" id="{26E1CA68-A0F8-4477-9F3A-30AF604FB630}"/>
              </a:ext>
            </a:extLst>
          </p:cNvPr>
          <p:cNvSpPr/>
          <p:nvPr/>
        </p:nvSpPr>
        <p:spPr>
          <a:xfrm>
            <a:off x="2131482" y="3939902"/>
            <a:ext cx="604091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Process</a:t>
            </a:r>
          </a:p>
        </p:txBody>
      </p:sp>
      <p:sp>
        <p:nvSpPr>
          <p:cNvPr id="23" name="Rectangle 22">
            <a:extLst>
              <a:ext uri="{FF2B5EF4-FFF2-40B4-BE49-F238E27FC236}">
                <a16:creationId xmlns:a16="http://schemas.microsoft.com/office/drawing/2014/main" xmlns="" id="{9EB74028-C43A-4E93-BCD2-28C142AC0B74}"/>
              </a:ext>
            </a:extLst>
          </p:cNvPr>
          <p:cNvSpPr/>
          <p:nvPr/>
        </p:nvSpPr>
        <p:spPr>
          <a:xfrm>
            <a:off x="8180154" y="3939902"/>
            <a:ext cx="963846"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Exit Criteria</a:t>
            </a:r>
          </a:p>
        </p:txBody>
      </p:sp>
      <p:cxnSp>
        <p:nvCxnSpPr>
          <p:cNvPr id="25" name="Straight Connector 24">
            <a:extLst>
              <a:ext uri="{FF2B5EF4-FFF2-40B4-BE49-F238E27FC236}">
                <a16:creationId xmlns:a16="http://schemas.microsoft.com/office/drawing/2014/main" xmlns="" id="{9872ABB1-8504-48DC-94A0-1FFED7CE1194}"/>
              </a:ext>
            </a:extLst>
          </p:cNvPr>
          <p:cNvCxnSpPr/>
          <p:nvPr/>
        </p:nvCxnSpPr>
        <p:spPr>
          <a:xfrm>
            <a:off x="2123728" y="1059582"/>
            <a:ext cx="0" cy="28803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A41960D-A283-4FF1-9372-5559107C1BEA}"/>
              </a:ext>
            </a:extLst>
          </p:cNvPr>
          <p:cNvCxnSpPr/>
          <p:nvPr/>
        </p:nvCxnSpPr>
        <p:spPr>
          <a:xfrm>
            <a:off x="8172400" y="1059582"/>
            <a:ext cx="0" cy="28803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7F79BEB5-1DBB-4121-AA3B-42F89320F231}"/>
              </a:ext>
            </a:extLst>
          </p:cNvPr>
          <p:cNvSpPr/>
          <p:nvPr/>
        </p:nvSpPr>
        <p:spPr>
          <a:xfrm>
            <a:off x="91502" y="3939902"/>
            <a:ext cx="1000358" cy="5760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Stages</a:t>
            </a:r>
          </a:p>
        </p:txBody>
      </p:sp>
      <p:graphicFrame>
        <p:nvGraphicFramePr>
          <p:cNvPr id="31" name="Diagram 30">
            <a:extLst>
              <a:ext uri="{FF2B5EF4-FFF2-40B4-BE49-F238E27FC236}">
                <a16:creationId xmlns:a16="http://schemas.microsoft.com/office/drawing/2014/main" xmlns="" id="{6EB2ED5C-0BDD-463A-A53E-62740652117B}"/>
              </a:ext>
            </a:extLst>
          </p:cNvPr>
          <p:cNvGraphicFramePr/>
          <p:nvPr>
            <p:extLst>
              <p:ext uri="{D42A27DB-BD31-4B8C-83A1-F6EECF244321}">
                <p14:modId xmlns:p14="http://schemas.microsoft.com/office/powerpoint/2010/main" val="547187761"/>
              </p:ext>
            </p:extLst>
          </p:nvPr>
        </p:nvGraphicFramePr>
        <p:xfrm>
          <a:off x="1133073" y="1091963"/>
          <a:ext cx="7894269" cy="488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3" name="Diagram 32">
            <a:extLst>
              <a:ext uri="{FF2B5EF4-FFF2-40B4-BE49-F238E27FC236}">
                <a16:creationId xmlns:a16="http://schemas.microsoft.com/office/drawing/2014/main" xmlns="" id="{BD48E9BB-1878-41E5-A073-8F59C66FEF37}"/>
              </a:ext>
            </a:extLst>
          </p:cNvPr>
          <p:cNvGraphicFramePr/>
          <p:nvPr>
            <p:extLst>
              <p:ext uri="{D42A27DB-BD31-4B8C-83A1-F6EECF244321}">
                <p14:modId xmlns:p14="http://schemas.microsoft.com/office/powerpoint/2010/main" val="3742800869"/>
              </p:ext>
            </p:extLst>
          </p:nvPr>
        </p:nvGraphicFramePr>
        <p:xfrm>
          <a:off x="1149345" y="1677728"/>
          <a:ext cx="7877997" cy="4880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5" name="Diagram 34">
            <a:extLst>
              <a:ext uri="{FF2B5EF4-FFF2-40B4-BE49-F238E27FC236}">
                <a16:creationId xmlns:a16="http://schemas.microsoft.com/office/drawing/2014/main" xmlns="" id="{A2841C1C-283F-4725-B972-2595673121F3}"/>
              </a:ext>
            </a:extLst>
          </p:cNvPr>
          <p:cNvGraphicFramePr/>
          <p:nvPr>
            <p:extLst>
              <p:ext uri="{D42A27DB-BD31-4B8C-83A1-F6EECF244321}">
                <p14:modId xmlns:p14="http://schemas.microsoft.com/office/powerpoint/2010/main" val="1823071800"/>
              </p:ext>
            </p:extLst>
          </p:nvPr>
        </p:nvGraphicFramePr>
        <p:xfrm>
          <a:off x="1167668" y="2253792"/>
          <a:ext cx="7877997" cy="4880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6" name="Diagram 35">
            <a:extLst>
              <a:ext uri="{FF2B5EF4-FFF2-40B4-BE49-F238E27FC236}">
                <a16:creationId xmlns:a16="http://schemas.microsoft.com/office/drawing/2014/main" xmlns="" id="{E9E4D040-E7AB-43CD-AC64-810DA4E95EB8}"/>
              </a:ext>
            </a:extLst>
          </p:cNvPr>
          <p:cNvGraphicFramePr/>
          <p:nvPr>
            <p:extLst>
              <p:ext uri="{D42A27DB-BD31-4B8C-83A1-F6EECF244321}">
                <p14:modId xmlns:p14="http://schemas.microsoft.com/office/powerpoint/2010/main" val="255263518"/>
              </p:ext>
            </p:extLst>
          </p:nvPr>
        </p:nvGraphicFramePr>
        <p:xfrm>
          <a:off x="1175782" y="2829856"/>
          <a:ext cx="7877997" cy="4880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7" name="Diagram 36">
            <a:extLst>
              <a:ext uri="{FF2B5EF4-FFF2-40B4-BE49-F238E27FC236}">
                <a16:creationId xmlns:a16="http://schemas.microsoft.com/office/drawing/2014/main" xmlns="" id="{8430C373-CB8F-4C2B-B545-48130A8A766F}"/>
              </a:ext>
            </a:extLst>
          </p:cNvPr>
          <p:cNvGraphicFramePr/>
          <p:nvPr>
            <p:extLst>
              <p:ext uri="{D42A27DB-BD31-4B8C-83A1-F6EECF244321}">
                <p14:modId xmlns:p14="http://schemas.microsoft.com/office/powerpoint/2010/main" val="1404731358"/>
              </p:ext>
            </p:extLst>
          </p:nvPr>
        </p:nvGraphicFramePr>
        <p:xfrm>
          <a:off x="1175782" y="3405920"/>
          <a:ext cx="7877997" cy="4880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39" name="Group 38">
            <a:extLst>
              <a:ext uri="{FF2B5EF4-FFF2-40B4-BE49-F238E27FC236}">
                <a16:creationId xmlns:a16="http://schemas.microsoft.com/office/drawing/2014/main" xmlns="" id="{EFA68678-E7A7-4F9F-A96B-0E7B02421D84}"/>
              </a:ext>
            </a:extLst>
          </p:cNvPr>
          <p:cNvGrpSpPr/>
          <p:nvPr/>
        </p:nvGrpSpPr>
        <p:grpSpPr>
          <a:xfrm>
            <a:off x="855424" y="4709833"/>
            <a:ext cx="908264" cy="295834"/>
            <a:chOff x="1080654" y="20427"/>
            <a:chExt cx="745293" cy="447176"/>
          </a:xfrm>
        </p:grpSpPr>
        <p:sp>
          <p:nvSpPr>
            <p:cNvPr id="40" name="Rectangle: Rounded Corners 39">
              <a:extLst>
                <a:ext uri="{FF2B5EF4-FFF2-40B4-BE49-F238E27FC236}">
                  <a16:creationId xmlns:a16="http://schemas.microsoft.com/office/drawing/2014/main" xmlns="" id="{24E4F9C0-1100-434F-8B4F-9A2C29A5B76D}"/>
                </a:ext>
              </a:extLst>
            </p:cNvPr>
            <p:cNvSpPr/>
            <p:nvPr/>
          </p:nvSpPr>
          <p:spPr>
            <a:xfrm>
              <a:off x="1080654" y="20427"/>
              <a:ext cx="745293" cy="447176"/>
            </a:xfrm>
            <a:prstGeom prst="roundRect">
              <a:avLst>
                <a:gd name="adj" fmla="val 10000"/>
              </a:avLst>
            </a:prstGeom>
            <a:ln>
              <a:solidFill>
                <a:srgbClr val="FFC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ectangle: Rounded Corners 4">
              <a:extLst>
                <a:ext uri="{FF2B5EF4-FFF2-40B4-BE49-F238E27FC236}">
                  <a16:creationId xmlns:a16="http://schemas.microsoft.com/office/drawing/2014/main" xmlns="" id="{6C27F935-14E4-4D3F-87A8-507A0F906131}"/>
                </a:ext>
              </a:extLst>
            </p:cNvPr>
            <p:cNvSpPr txBox="1"/>
            <p:nvPr/>
          </p:nvSpPr>
          <p:spPr>
            <a:xfrm>
              <a:off x="1093750" y="130520"/>
              <a:ext cx="719099" cy="2827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Schedule In Parallel with development sprint</a:t>
              </a:r>
            </a:p>
          </p:txBody>
        </p:sp>
      </p:grpSp>
      <p:sp>
        <p:nvSpPr>
          <p:cNvPr id="42" name="TextBox 41">
            <a:extLst>
              <a:ext uri="{FF2B5EF4-FFF2-40B4-BE49-F238E27FC236}">
                <a16:creationId xmlns:a16="http://schemas.microsoft.com/office/drawing/2014/main" xmlns="" id="{C85538BB-9B8B-42D4-8C5F-32523AAE359E}"/>
              </a:ext>
            </a:extLst>
          </p:cNvPr>
          <p:cNvSpPr txBox="1"/>
          <p:nvPr/>
        </p:nvSpPr>
        <p:spPr>
          <a:xfrm>
            <a:off x="156337" y="4722301"/>
            <a:ext cx="712183" cy="307777"/>
          </a:xfrm>
          <a:prstGeom prst="rect">
            <a:avLst/>
          </a:prstGeom>
          <a:noFill/>
        </p:spPr>
        <p:txBody>
          <a:bodyPr wrap="none" rtlCol="0">
            <a:spAutoFit/>
          </a:bodyPr>
          <a:lstStyle/>
          <a:p>
            <a:r>
              <a:rPr lang="en-IN" sz="1400" dirty="0">
                <a:solidFill>
                  <a:schemeClr val="bg1">
                    <a:lumMod val="50000"/>
                  </a:schemeClr>
                </a:solidFill>
              </a:rPr>
              <a:t>Legend</a:t>
            </a:r>
          </a:p>
        </p:txBody>
      </p:sp>
      <p:grpSp>
        <p:nvGrpSpPr>
          <p:cNvPr id="43" name="Group 42">
            <a:extLst>
              <a:ext uri="{FF2B5EF4-FFF2-40B4-BE49-F238E27FC236}">
                <a16:creationId xmlns:a16="http://schemas.microsoft.com/office/drawing/2014/main" xmlns="" id="{90F0618C-7AB9-4448-B492-C6F1AB86BEB0}"/>
              </a:ext>
            </a:extLst>
          </p:cNvPr>
          <p:cNvGrpSpPr/>
          <p:nvPr/>
        </p:nvGrpSpPr>
        <p:grpSpPr>
          <a:xfrm>
            <a:off x="2079891" y="4709833"/>
            <a:ext cx="908264" cy="295834"/>
            <a:chOff x="1080654" y="20427"/>
            <a:chExt cx="745293" cy="447176"/>
          </a:xfrm>
        </p:grpSpPr>
        <p:sp>
          <p:nvSpPr>
            <p:cNvPr id="44" name="Rectangle: Rounded Corners 43">
              <a:extLst>
                <a:ext uri="{FF2B5EF4-FFF2-40B4-BE49-F238E27FC236}">
                  <a16:creationId xmlns:a16="http://schemas.microsoft.com/office/drawing/2014/main" xmlns="" id="{0C6FA91B-0D70-4D60-A486-D7D13C8625B7}"/>
                </a:ext>
              </a:extLst>
            </p:cNvPr>
            <p:cNvSpPr/>
            <p:nvPr/>
          </p:nvSpPr>
          <p:spPr>
            <a:xfrm>
              <a:off x="1080654" y="20427"/>
              <a:ext cx="745293" cy="447176"/>
            </a:xfrm>
            <a:prstGeom prst="roundRect">
              <a:avLst>
                <a:gd name="adj" fmla="val 10000"/>
              </a:avLst>
            </a:prstGeom>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5" name="Rectangle: Rounded Corners 4">
              <a:extLst>
                <a:ext uri="{FF2B5EF4-FFF2-40B4-BE49-F238E27FC236}">
                  <a16:creationId xmlns:a16="http://schemas.microsoft.com/office/drawing/2014/main" xmlns="" id="{6308589B-48A9-4CCF-99B9-093D17FDB544}"/>
                </a:ext>
              </a:extLst>
            </p:cNvPr>
            <p:cNvSpPr txBox="1"/>
            <p:nvPr/>
          </p:nvSpPr>
          <p:spPr>
            <a:xfrm>
              <a:off x="1093750" y="130520"/>
              <a:ext cx="719099" cy="282738"/>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Intermediate Review Points</a:t>
              </a:r>
            </a:p>
          </p:txBody>
        </p:sp>
      </p:grpSp>
    </p:spTree>
    <p:extLst>
      <p:ext uri="{BB962C8B-B14F-4D97-AF65-F5344CB8AC3E}">
        <p14:creationId xmlns:p14="http://schemas.microsoft.com/office/powerpoint/2010/main" val="358838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A10AFF5-1698-449C-8097-D2F2B337079F}"/>
              </a:ext>
            </a:extLst>
          </p:cNvPr>
          <p:cNvSpPr>
            <a:spLocks noGrp="1"/>
          </p:cNvSpPr>
          <p:nvPr>
            <p:ph type="body" sz="quarter" idx="10"/>
          </p:nvPr>
        </p:nvSpPr>
        <p:spPr>
          <a:xfrm>
            <a:off x="251520" y="195486"/>
            <a:ext cx="8458200" cy="381000"/>
          </a:xfrm>
        </p:spPr>
        <p:txBody>
          <a:bodyPr/>
          <a:lstStyle/>
          <a:p>
            <a:pPr marL="0" indent="0">
              <a:buNone/>
            </a:pPr>
            <a:r>
              <a:rPr lang="en-IN" dirty="0"/>
              <a:t>GIT Rollout</a:t>
            </a:r>
          </a:p>
        </p:txBody>
      </p:sp>
      <p:graphicFrame>
        <p:nvGraphicFramePr>
          <p:cNvPr id="6" name="Table 5">
            <a:extLst>
              <a:ext uri="{FF2B5EF4-FFF2-40B4-BE49-F238E27FC236}">
                <a16:creationId xmlns:a16="http://schemas.microsoft.com/office/drawing/2014/main" xmlns="" id="{09598E27-D7BA-444F-BC98-EC3C0E528B59}"/>
              </a:ext>
            </a:extLst>
          </p:cNvPr>
          <p:cNvGraphicFramePr>
            <a:graphicFrameLocks noGrp="1"/>
          </p:cNvGraphicFramePr>
          <p:nvPr>
            <p:extLst>
              <p:ext uri="{D42A27DB-BD31-4B8C-83A1-F6EECF244321}">
                <p14:modId xmlns:p14="http://schemas.microsoft.com/office/powerpoint/2010/main" val="62489460"/>
              </p:ext>
            </p:extLst>
          </p:nvPr>
        </p:nvGraphicFramePr>
        <p:xfrm>
          <a:off x="153194" y="576486"/>
          <a:ext cx="8837612" cy="4484240"/>
        </p:xfrm>
        <a:graphic>
          <a:graphicData uri="http://schemas.openxmlformats.org/drawingml/2006/table">
            <a:tbl>
              <a:tblPr firstRow="1" firstCol="1" bandRow="1">
                <a:tableStyleId>{5C22544A-7EE6-4342-B048-85BDC9FD1C3A}</a:tableStyleId>
              </a:tblPr>
              <a:tblGrid>
                <a:gridCol w="452755">
                  <a:extLst>
                    <a:ext uri="{9D8B030D-6E8A-4147-A177-3AD203B41FA5}">
                      <a16:colId xmlns:a16="http://schemas.microsoft.com/office/drawing/2014/main" xmlns="" val="256468017"/>
                    </a:ext>
                  </a:extLst>
                </a:gridCol>
                <a:gridCol w="940899">
                  <a:extLst>
                    <a:ext uri="{9D8B030D-6E8A-4147-A177-3AD203B41FA5}">
                      <a16:colId xmlns:a16="http://schemas.microsoft.com/office/drawing/2014/main" xmlns="" val="2502630296"/>
                    </a:ext>
                  </a:extLst>
                </a:gridCol>
                <a:gridCol w="1815092">
                  <a:extLst>
                    <a:ext uri="{9D8B030D-6E8A-4147-A177-3AD203B41FA5}">
                      <a16:colId xmlns:a16="http://schemas.microsoft.com/office/drawing/2014/main" xmlns="" val="505960128"/>
                    </a:ext>
                  </a:extLst>
                </a:gridCol>
                <a:gridCol w="778012">
                  <a:extLst>
                    <a:ext uri="{9D8B030D-6E8A-4147-A177-3AD203B41FA5}">
                      <a16:colId xmlns:a16="http://schemas.microsoft.com/office/drawing/2014/main" xmlns="" val="3224053865"/>
                    </a:ext>
                  </a:extLst>
                </a:gridCol>
                <a:gridCol w="768177">
                  <a:extLst>
                    <a:ext uri="{9D8B030D-6E8A-4147-A177-3AD203B41FA5}">
                      <a16:colId xmlns:a16="http://schemas.microsoft.com/office/drawing/2014/main" xmlns="" val="3718511246"/>
                    </a:ext>
                  </a:extLst>
                </a:gridCol>
                <a:gridCol w="671983">
                  <a:extLst>
                    <a:ext uri="{9D8B030D-6E8A-4147-A177-3AD203B41FA5}">
                      <a16:colId xmlns:a16="http://schemas.microsoft.com/office/drawing/2014/main" xmlns="" val="1572985205"/>
                    </a:ext>
                  </a:extLst>
                </a:gridCol>
                <a:gridCol w="936104">
                  <a:extLst>
                    <a:ext uri="{9D8B030D-6E8A-4147-A177-3AD203B41FA5}">
                      <a16:colId xmlns:a16="http://schemas.microsoft.com/office/drawing/2014/main" xmlns="" val="2007453866"/>
                    </a:ext>
                  </a:extLst>
                </a:gridCol>
                <a:gridCol w="2474590">
                  <a:extLst>
                    <a:ext uri="{9D8B030D-6E8A-4147-A177-3AD203B41FA5}">
                      <a16:colId xmlns:a16="http://schemas.microsoft.com/office/drawing/2014/main" xmlns="" val="2232963092"/>
                    </a:ext>
                  </a:extLst>
                </a:gridCol>
              </a:tblGrid>
              <a:tr h="235469">
                <a:tc>
                  <a:txBody>
                    <a:bodyPr/>
                    <a:lstStyle/>
                    <a:p>
                      <a:pPr>
                        <a:spcAft>
                          <a:spcPts val="0"/>
                        </a:spcAft>
                      </a:pPr>
                      <a:r>
                        <a:rPr lang="en-IN" sz="800">
                          <a:effectLst/>
                        </a:rPr>
                        <a:t>Category</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a:effectLst/>
                        </a:rPr>
                        <a:t>ToolName</a:t>
                      </a:r>
                      <a:endParaRPr lang="en-IN" sz="800">
                        <a:effectLst/>
                        <a:latin typeface="Calibri" panose="020F0502020204030204" pitchFamily="34" charset="0"/>
                        <a:ea typeface="Calibri" panose="020F0502020204030204" pitchFamily="34" charset="0"/>
                      </a:endParaRPr>
                    </a:p>
                  </a:txBody>
                  <a:tcPr marL="38272" marR="38272" marT="0" marB="0" anchor="ctr"/>
                </a:tc>
                <a:tc>
                  <a:txBody>
                    <a:bodyPr/>
                    <a:lstStyle/>
                    <a:p>
                      <a:pPr>
                        <a:spcAft>
                          <a:spcPts val="0"/>
                        </a:spcAft>
                      </a:pPr>
                      <a:r>
                        <a:rPr lang="en-IN" sz="800">
                          <a:effectLst/>
                        </a:rPr>
                        <a:t>Purpose</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Equivalent DevOps Tools/Process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Status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Responsibility</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latin typeface="Calibri" panose="020F0502020204030204" pitchFamily="34" charset="0"/>
                          <a:ea typeface="Calibri" panose="020F0502020204030204" pitchFamily="34" charset="0"/>
                        </a:rPr>
                        <a:t>Target Date</a:t>
                      </a:r>
                    </a:p>
                  </a:txBody>
                  <a:tcPr marL="38272" marR="38272" marT="0" marB="0"/>
                </a:tc>
                <a:tc>
                  <a:txBody>
                    <a:bodyPr/>
                    <a:lstStyle/>
                    <a:p>
                      <a:pPr>
                        <a:spcAft>
                          <a:spcPts val="0"/>
                        </a:spcAft>
                      </a:pPr>
                      <a:r>
                        <a:rPr lang="en-IN" sz="800">
                          <a:effectLst/>
                        </a:rPr>
                        <a:t>Remarks</a:t>
                      </a:r>
                      <a:endParaRPr lang="en-IN" sz="800">
                        <a:effectLst/>
                        <a:latin typeface="Calibri" panose="020F0502020204030204" pitchFamily="34" charset="0"/>
                        <a:ea typeface="Calibri" panose="020F0502020204030204" pitchFamily="34" charset="0"/>
                      </a:endParaRPr>
                    </a:p>
                  </a:txBody>
                  <a:tcPr marL="38272" marR="38272" marT="0" marB="0"/>
                </a:tc>
                <a:extLst>
                  <a:ext uri="{0D108BD9-81ED-4DB2-BD59-A6C34878D82A}">
                    <a16:rowId xmlns:a16="http://schemas.microsoft.com/office/drawing/2014/main" xmlns="" val="3617901844"/>
                  </a:ext>
                </a:extLst>
              </a:tr>
              <a:tr h="117735">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DFNAddClientTool</a:t>
                      </a:r>
                      <a:r>
                        <a:rPr lang="en-IN" sz="800" dirty="0">
                          <a:effectLst/>
                        </a:rPr>
                        <a:t>`</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adding BE and FE new objects to vss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Commit</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spcAft>
                          <a:spcPts val="0"/>
                        </a:spcAft>
                      </a:pPr>
                      <a:r>
                        <a:rPr lang="en-IN" sz="800">
                          <a:effectLst/>
                        </a:rPr>
                        <a:t>Devops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830959348"/>
                  </a:ext>
                </a:extLst>
              </a:tr>
              <a:tr h="117735">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DFNFEClientTool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checkin FE objects </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Commit</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spcAft>
                          <a:spcPts val="0"/>
                        </a:spcAft>
                      </a:pPr>
                      <a:r>
                        <a:rPr lang="en-IN" sz="800">
                          <a:effectLst/>
                        </a:rPr>
                        <a:t>Devops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999644007"/>
                  </a:ext>
                </a:extLst>
              </a:tr>
              <a:tr h="117735">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DFNBEClientTool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Checkin BE objects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Commit</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spcAft>
                          <a:spcPts val="0"/>
                        </a:spcAft>
                      </a:pPr>
                      <a:r>
                        <a:rPr lang="en-IN" sz="800">
                          <a:effectLst/>
                        </a:rPr>
                        <a:t>Devops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1482959684"/>
                  </a:ext>
                </a:extLst>
              </a:tr>
              <a:tr h="235469">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DFNBEServerTool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Server tool to deploy request from BE Client Tool</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Jenkins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3361905258"/>
                  </a:ext>
                </a:extLst>
              </a:tr>
              <a:tr h="235469">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DFNFEServerTool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Server tool to deploy request from FE Client Tool</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Jenkins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a:effectLst/>
                        </a:rPr>
                        <a:t>Devops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3393911476"/>
                  </a:ext>
                </a:extLst>
              </a:tr>
              <a:tr h="398285">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MS2Msenhpulltool</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Client Tool to Pull objects from Ms Vss to Msenh vss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Merge Request</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lgn="ct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Initiate the Merge Request from Enhancement to To Be Released using the same EPE case ID for tracking.</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4205602264"/>
                  </a:ext>
                </a:extLst>
              </a:tr>
              <a:tr h="117735">
                <a:tc>
                  <a:txBody>
                    <a:bodyPr/>
                    <a:lstStyle/>
                    <a:p>
                      <a:pPr>
                        <a:spcAft>
                          <a:spcPts val="0"/>
                        </a:spcAft>
                      </a:pPr>
                      <a:r>
                        <a:rPr lang="en-IN" sz="800">
                          <a:effectLst/>
                        </a:rPr>
                        <a:t>DFN</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BulkCheckinTool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Client tool To chekin Bulk objects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Commit</a:t>
                      </a:r>
                      <a:endParaRPr lang="en-IN" sz="800" dirty="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lgn="ct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46124934"/>
                  </a:ext>
                </a:extLst>
              </a:tr>
              <a:tr h="181287">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AppSetup</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Deployer tool for Full Product Cd</a:t>
                      </a:r>
                      <a:endParaRPr lang="en-IN" sz="800">
                        <a:effectLst/>
                        <a:latin typeface="Calibri" panose="020F0502020204030204" pitchFamily="34" charset="0"/>
                        <a:ea typeface="Calibri" panose="020F0502020204030204" pitchFamily="34" charset="0"/>
                      </a:endParaRPr>
                    </a:p>
                  </a:txBody>
                  <a:tcPr marL="38272" marR="38272" marT="0" marB="0"/>
                </a:tc>
                <a:tc rowSpan="2">
                  <a:txBody>
                    <a:bodyPr/>
                    <a:lstStyle/>
                    <a:p>
                      <a:pPr algn="l">
                        <a:spcAft>
                          <a:spcPts val="0"/>
                        </a:spcAft>
                      </a:pPr>
                      <a:r>
                        <a:rPr lang="en-IN" sz="800" dirty="0">
                          <a:effectLst/>
                        </a:rPr>
                        <a:t>Single Installer</a:t>
                      </a:r>
                      <a:endParaRPr lang="en-IN" sz="800" dirty="0">
                        <a:effectLst/>
                        <a:latin typeface="Calibri" panose="020F0502020204030204" pitchFamily="34" charset="0"/>
                        <a:ea typeface="Calibri" panose="020F0502020204030204" pitchFamily="34" charset="0"/>
                      </a:endParaRPr>
                    </a:p>
                  </a:txBody>
                  <a:tcPr marL="38272" marR="38272" marT="0" marB="0" anchor="ctr"/>
                </a:tc>
                <a:tc rowSpan="2">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ctr">
                    <a:solidFill>
                      <a:srgbClr val="FFC000"/>
                    </a:solid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effectLst/>
                        </a:rPr>
                        <a:t>RVW  - Alice</a:t>
                      </a:r>
                      <a:endParaRPr lang="en-IN" sz="800" dirty="0">
                        <a:effectLst/>
                        <a:latin typeface="Calibri" panose="020F0502020204030204" pitchFamily="34" charset="0"/>
                        <a:ea typeface="Calibri" panose="020F0502020204030204" pitchFamily="34" charset="0"/>
                      </a:endParaRPr>
                    </a:p>
                    <a:p>
                      <a:pPr algn="l">
                        <a:spcAft>
                          <a:spcPts val="0"/>
                        </a:spcAft>
                      </a:pPr>
                      <a:endParaRPr lang="en-IN" sz="800" dirty="0">
                        <a:effectLst/>
                      </a:endParaRPr>
                    </a:p>
                    <a:p>
                      <a:pPr algn="l">
                        <a:spcAft>
                          <a:spcPts val="0"/>
                        </a:spcAft>
                      </a:pPr>
                      <a:r>
                        <a:rPr lang="en-IN" sz="800" dirty="0" err="1">
                          <a:effectLst/>
                        </a:rPr>
                        <a:t>Devops</a:t>
                      </a:r>
                      <a:r>
                        <a:rPr lang="en-IN" sz="800" dirty="0">
                          <a:effectLst/>
                        </a:rPr>
                        <a:t> - Shan</a:t>
                      </a:r>
                    </a:p>
                  </a:txBody>
                  <a:tcPr marL="38272" marR="38272" marT="0" marB="0" anchor="ctr"/>
                </a:tc>
                <a:tc rowSpan="2">
                  <a:txBody>
                    <a:bodyPr/>
                    <a:lstStyle/>
                    <a:p>
                      <a:pPr algn="ctr">
                        <a:spcAft>
                          <a:spcPts val="0"/>
                        </a:spcAft>
                      </a:pPr>
                      <a:r>
                        <a:rPr lang="en-IN" sz="800" dirty="0">
                          <a:effectLst/>
                          <a:latin typeface="Calibri" panose="020F0502020204030204" pitchFamily="34" charset="0"/>
                          <a:ea typeface="Calibri" panose="020F0502020204030204" pitchFamily="34" charset="0"/>
                        </a:rPr>
                        <a:t>30</a:t>
                      </a:r>
                      <a:r>
                        <a:rPr lang="en-IN" sz="800" baseline="30000" dirty="0">
                          <a:effectLst/>
                          <a:latin typeface="Calibri" panose="020F0502020204030204" pitchFamily="34" charset="0"/>
                          <a:ea typeface="Calibri" panose="020F0502020204030204" pitchFamily="34" charset="0"/>
                        </a:rPr>
                        <a:t>th</a:t>
                      </a:r>
                      <a:r>
                        <a:rPr lang="en-IN" sz="800" dirty="0">
                          <a:effectLst/>
                          <a:latin typeface="Calibri" panose="020F0502020204030204" pitchFamily="34" charset="0"/>
                          <a:ea typeface="Calibri" panose="020F0502020204030204" pitchFamily="34" charset="0"/>
                        </a:rPr>
                        <a:t> April 2020</a:t>
                      </a:r>
                    </a:p>
                  </a:txBody>
                  <a:tcPr marL="38272" marR="38272" marT="0" marB="0" anchor="ctr"/>
                </a:tc>
                <a:tc rowSpan="2">
                  <a:txBody>
                    <a:bodyPr/>
                    <a:lstStyle/>
                    <a:p>
                      <a:pPr marL="228600" indent="-228600">
                        <a:spcAft>
                          <a:spcPts val="0"/>
                        </a:spcAft>
                        <a:buAutoNum type="arabicPeriod"/>
                      </a:pPr>
                      <a:r>
                        <a:rPr lang="en-IN" sz="800" dirty="0">
                          <a:effectLst/>
                        </a:rPr>
                        <a:t>Pilot Testing Completed</a:t>
                      </a:r>
                    </a:p>
                    <a:p>
                      <a:pPr marL="228600" indent="-228600">
                        <a:spcAft>
                          <a:spcPts val="0"/>
                        </a:spcAft>
                        <a:buAutoNum type="arabicPeriod"/>
                      </a:pPr>
                      <a:r>
                        <a:rPr lang="en-IN" sz="800" dirty="0">
                          <a:effectLst/>
                        </a:rPr>
                        <a:t>Good to use with no installation error condition</a:t>
                      </a:r>
                    </a:p>
                    <a:p>
                      <a:pPr marL="228600" indent="-228600">
                        <a:spcAft>
                          <a:spcPts val="0"/>
                        </a:spcAft>
                        <a:buAutoNum type="arabicPeriod"/>
                      </a:pPr>
                      <a:r>
                        <a:rPr lang="en-IN" sz="800" dirty="0">
                          <a:effectLst/>
                          <a:latin typeface="Calibri" panose="020F0502020204030204" pitchFamily="34" charset="0"/>
                          <a:ea typeface="Calibri" panose="020F0502020204030204" pitchFamily="34" charset="0"/>
                        </a:rPr>
                        <a:t>Identified gaps in error handling, </a:t>
                      </a:r>
                    </a:p>
                  </a:txBody>
                  <a:tcPr marL="38272" marR="38272" marT="0" marB="0" anchor="ctr"/>
                </a:tc>
                <a:extLst>
                  <a:ext uri="{0D108BD9-81ED-4DB2-BD59-A6C34878D82A}">
                    <a16:rowId xmlns:a16="http://schemas.microsoft.com/office/drawing/2014/main" xmlns="" val="757507967"/>
                  </a:ext>
                </a:extLst>
              </a:tr>
              <a:tr h="289652">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Sp_Setup</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Deployer tool for CU and Servicepacks</a:t>
                      </a:r>
                      <a:endParaRPr lang="en-IN" sz="800">
                        <a:effectLst/>
                        <a:latin typeface="Calibri" panose="020F0502020204030204" pitchFamily="34" charset="0"/>
                        <a:ea typeface="Calibri" panose="020F0502020204030204" pitchFamily="34" charset="0"/>
                      </a:endParaRPr>
                    </a:p>
                  </a:txBody>
                  <a:tcPr marL="38272" marR="38272" marT="0" marB="0"/>
                </a:tc>
                <a:tc vMerge="1">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nchor="b"/>
                </a:tc>
                <a:tc vMerge="1">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nchor="b"/>
                </a:tc>
                <a:tc vMerge="1">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vMerge="1">
                  <a:txBody>
                    <a:bodyPr/>
                    <a:lstStyle/>
                    <a:p>
                      <a:endParaRPr lang="en-IN"/>
                    </a:p>
                  </a:txBody>
                  <a:tcPr/>
                </a:tc>
                <a:tc vMerge="1">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1545699116"/>
                  </a:ext>
                </a:extLst>
              </a:tr>
              <a:tr h="353204">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PackagerTool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Packager Tool for Full Cd</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Single Installer Packager</a:t>
                      </a:r>
                      <a:endParaRPr lang="en-IN" sz="800" dirty="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effectLst/>
                        </a:rPr>
                        <a:t>RVW  - Alice</a:t>
                      </a:r>
                      <a:endParaRPr lang="en-IN" sz="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err="1">
                          <a:effectLst/>
                        </a:rPr>
                        <a:t>Devops</a:t>
                      </a:r>
                      <a:r>
                        <a:rPr lang="en-IN" sz="800" dirty="0">
                          <a:effectLst/>
                        </a:rPr>
                        <a:t>- Shan</a:t>
                      </a:r>
                    </a:p>
                  </a:txBody>
                  <a:tcPr marL="38272" marR="38272" marT="0" marB="0"/>
                </a:tc>
                <a:tc>
                  <a:txBody>
                    <a:bodyPr/>
                    <a:lstStyle/>
                    <a:p>
                      <a:pPr algn="ctr">
                        <a:spcAft>
                          <a:spcPts val="0"/>
                        </a:spcAft>
                      </a:pPr>
                      <a:r>
                        <a:rPr lang="en-IN" sz="800" dirty="0">
                          <a:effectLst/>
                          <a:latin typeface="Calibri" panose="020F0502020204030204" pitchFamily="34" charset="0"/>
                          <a:ea typeface="Calibri" panose="020F0502020204030204" pitchFamily="34" charset="0"/>
                        </a:rPr>
                        <a:t>30</a:t>
                      </a:r>
                      <a:r>
                        <a:rPr lang="en-IN" sz="800" baseline="30000" dirty="0">
                          <a:effectLst/>
                          <a:latin typeface="Calibri" panose="020F0502020204030204" pitchFamily="34" charset="0"/>
                          <a:ea typeface="Calibri" panose="020F0502020204030204" pitchFamily="34" charset="0"/>
                        </a:rPr>
                        <a:t>th</a:t>
                      </a:r>
                      <a:r>
                        <a:rPr lang="en-IN" sz="800" dirty="0">
                          <a:effectLst/>
                          <a:latin typeface="Calibri" panose="020F0502020204030204" pitchFamily="34" charset="0"/>
                          <a:ea typeface="Calibri" panose="020F0502020204030204" pitchFamily="34" charset="0"/>
                        </a:rPr>
                        <a:t> April 2020</a:t>
                      </a:r>
                    </a:p>
                  </a:txBody>
                  <a:tcPr marL="38272" marR="38272" marT="0" marB="0"/>
                </a:tc>
                <a:tc>
                  <a:txBody>
                    <a:bodyPr/>
                    <a:lstStyle/>
                    <a:p>
                      <a:pPr marL="228600" indent="-228600">
                        <a:spcAft>
                          <a:spcPts val="0"/>
                        </a:spcAft>
                        <a:buAutoNum type="arabicPeriod"/>
                      </a:pPr>
                      <a:r>
                        <a:rPr lang="en-IN" sz="800" dirty="0">
                          <a:effectLst/>
                        </a:rPr>
                        <a:t>Product Packaging Completed</a:t>
                      </a:r>
                    </a:p>
                    <a:p>
                      <a:pPr marL="228600" indent="-228600">
                        <a:spcAft>
                          <a:spcPts val="0"/>
                        </a:spcAft>
                        <a:buAutoNum type="arabicPeriod"/>
                      </a:pPr>
                      <a:r>
                        <a:rPr lang="en-IN" sz="800" dirty="0">
                          <a:effectLst/>
                        </a:rPr>
                        <a:t>Project Packaging In Progress,</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1622356856"/>
                  </a:ext>
                </a:extLst>
              </a:tr>
              <a:tr h="117735">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DFNNote</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Excel Tool for giving TL Submits</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Merge Requests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lgn="ct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1115790401"/>
                  </a:ext>
                </a:extLst>
              </a:tr>
              <a:tr h="398285">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DFNNote</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Excel Tool for giving RE Submits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Jenkins</a:t>
                      </a:r>
                      <a:endParaRPr lang="en-IN" sz="800" dirty="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lgn="ct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Jenkins stage configured for QA approval of all releases to QA environment after testing</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3515002905"/>
                  </a:ext>
                </a:extLst>
              </a:tr>
              <a:tr h="353204">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Object_Shipment_Tool</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generate shipment for a Single defect ( It generates with Dependency )</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latin typeface="Calibri" panose="020F0502020204030204" pitchFamily="34" charset="0"/>
                          <a:ea typeface="Calibri" panose="020F0502020204030204" pitchFamily="34" charset="0"/>
                        </a:rPr>
                        <a:t>Dependency Extractor for Single Installer Packager</a:t>
                      </a: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err="1">
                          <a:effectLst/>
                        </a:rPr>
                        <a:t>Devops</a:t>
                      </a:r>
                      <a:r>
                        <a:rPr lang="en-IN" sz="800" dirty="0">
                          <a:effectLst/>
                        </a:rPr>
                        <a:t>- Shan</a:t>
                      </a:r>
                    </a:p>
                  </a:txBody>
                  <a:tcPr marL="38272" marR="38272" marT="0" marB="0"/>
                </a:tc>
                <a:tc>
                  <a:txBody>
                    <a:bodyPr/>
                    <a:lstStyle/>
                    <a:p>
                      <a:pPr algn="ctr">
                        <a:spcAft>
                          <a:spcPts val="0"/>
                        </a:spcAft>
                      </a:pPr>
                      <a:r>
                        <a:rPr lang="en-IN" sz="800" dirty="0">
                          <a:effectLst/>
                          <a:latin typeface="Calibri" panose="020F0502020204030204" pitchFamily="34" charset="0"/>
                          <a:ea typeface="Calibri" panose="020F0502020204030204" pitchFamily="34" charset="0"/>
                        </a:rPr>
                        <a:t>15</a:t>
                      </a:r>
                      <a:r>
                        <a:rPr lang="en-IN" sz="800" baseline="30000" dirty="0">
                          <a:effectLst/>
                          <a:latin typeface="Calibri" panose="020F0502020204030204" pitchFamily="34" charset="0"/>
                          <a:ea typeface="Calibri" panose="020F0502020204030204" pitchFamily="34" charset="0"/>
                        </a:rPr>
                        <a:t>th</a:t>
                      </a:r>
                      <a:r>
                        <a:rPr lang="en-IN" sz="800" dirty="0">
                          <a:effectLst/>
                          <a:latin typeface="Calibri" panose="020F0502020204030204" pitchFamily="34" charset="0"/>
                          <a:ea typeface="Calibri" panose="020F0502020204030204" pitchFamily="34" charset="0"/>
                        </a:rPr>
                        <a:t> April 2020</a:t>
                      </a:r>
                    </a:p>
                  </a:txBody>
                  <a:tcPr marL="38272" marR="38272" marT="0" marB="0"/>
                </a:tc>
                <a:tc>
                  <a:txBody>
                    <a:bodyPr/>
                    <a:lstStyle/>
                    <a:p>
                      <a:pPr>
                        <a:spcAft>
                          <a:spcPts val="0"/>
                        </a:spcAft>
                      </a:pPr>
                      <a:r>
                        <a:rPr lang="en-IN" sz="800" dirty="0">
                          <a:effectLst/>
                        </a:rPr>
                        <a:t> Manual Mode Packaging In Progress</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3241782019"/>
                  </a:ext>
                </a:extLst>
              </a:tr>
              <a:tr h="235469">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FixDeployer</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deploy the generated shipment in Customer server</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Single Installer Packager</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effectLst/>
                        </a:rPr>
                        <a:t>RVW  - Alice</a:t>
                      </a:r>
                      <a:endParaRPr lang="en-IN" sz="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err="1">
                          <a:effectLst/>
                        </a:rPr>
                        <a:t>Devops</a:t>
                      </a:r>
                      <a:r>
                        <a:rPr lang="en-IN" sz="800" dirty="0">
                          <a:effectLst/>
                        </a:rPr>
                        <a:t>- Shan</a:t>
                      </a:r>
                    </a:p>
                  </a:txBody>
                  <a:tcPr marL="38272" marR="38272" marT="0" marB="0"/>
                </a:tc>
                <a:tc>
                  <a:txBody>
                    <a:bodyPr/>
                    <a:lstStyle/>
                    <a:p>
                      <a:pPr algn="ctr">
                        <a:spcAft>
                          <a:spcPts val="0"/>
                        </a:spcAft>
                      </a:pPr>
                      <a:r>
                        <a:rPr lang="en-IN" sz="800" dirty="0">
                          <a:effectLst/>
                          <a:latin typeface="Calibri" panose="020F0502020204030204" pitchFamily="34" charset="0"/>
                          <a:ea typeface="Calibri" panose="020F0502020204030204" pitchFamily="34" charset="0"/>
                        </a:rPr>
                        <a:t>30</a:t>
                      </a:r>
                      <a:r>
                        <a:rPr lang="en-IN" sz="800" baseline="30000" dirty="0">
                          <a:effectLst/>
                          <a:latin typeface="Calibri" panose="020F0502020204030204" pitchFamily="34" charset="0"/>
                          <a:ea typeface="Calibri" panose="020F0502020204030204" pitchFamily="34" charset="0"/>
                        </a:rPr>
                        <a:t>th</a:t>
                      </a:r>
                      <a:r>
                        <a:rPr lang="en-IN" sz="800" dirty="0">
                          <a:effectLst/>
                          <a:latin typeface="Calibri" panose="020F0502020204030204" pitchFamily="34" charset="0"/>
                          <a:ea typeface="Calibri" panose="020F0502020204030204" pitchFamily="34" charset="0"/>
                        </a:rPr>
                        <a:t> April 2020</a:t>
                      </a:r>
                    </a:p>
                  </a:txBody>
                  <a:tcPr marL="38272" marR="38272" marT="0" marB="0"/>
                </a:tc>
                <a:tc>
                  <a:txBody>
                    <a:bodyPr/>
                    <a:lstStyle/>
                    <a:p>
                      <a:pPr>
                        <a:spcAft>
                          <a:spcPts val="0"/>
                        </a:spcAft>
                      </a:pPr>
                      <a:r>
                        <a:rPr lang="en-IN" sz="800" dirty="0">
                          <a:effectLst/>
                        </a:rPr>
                        <a:t>Product Packaging complete</a:t>
                      </a:r>
                    </a:p>
                    <a:p>
                      <a:pPr>
                        <a:spcAft>
                          <a:spcPts val="0"/>
                        </a:spcAft>
                      </a:pPr>
                      <a:r>
                        <a:rPr lang="en-IN" sz="800" dirty="0">
                          <a:effectLst/>
                          <a:latin typeface="Calibri" panose="020F0502020204030204" pitchFamily="34" charset="0"/>
                          <a:ea typeface="Calibri" panose="020F0502020204030204" pitchFamily="34" charset="0"/>
                        </a:rPr>
                        <a:t>Project package  requires package composition enhancement from RVW</a:t>
                      </a:r>
                    </a:p>
                  </a:txBody>
                  <a:tcPr marL="38272" marR="38272" marT="0" marB="0" anchor="b"/>
                </a:tc>
                <a:extLst>
                  <a:ext uri="{0D108BD9-81ED-4DB2-BD59-A6C34878D82A}">
                    <a16:rowId xmlns:a16="http://schemas.microsoft.com/office/drawing/2014/main" xmlns="" val="776328937"/>
                  </a:ext>
                </a:extLst>
              </a:tr>
              <a:tr h="117735">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SpAnalyser</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analyse SP and generate report </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Static Code Anlayzer</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Integrated with GIT for static code analysis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3635694076"/>
                  </a:ext>
                </a:extLst>
              </a:tr>
              <a:tr h="181287">
                <a:tc>
                  <a:txBody>
                    <a:bodyPr/>
                    <a:lstStyle/>
                    <a:p>
                      <a:pPr>
                        <a:spcAft>
                          <a:spcPts val="0"/>
                        </a:spcAft>
                      </a:pPr>
                      <a:r>
                        <a:rPr lang="en-IN" sz="800">
                          <a:effectLst/>
                        </a:rPr>
                        <a:t>Others</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err="1">
                          <a:effectLst/>
                        </a:rPr>
                        <a:t>SearchUtility</a:t>
                      </a: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To do Unicode string search.</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Global Search</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Complete</a:t>
                      </a:r>
                      <a:endParaRPr lang="en-IN" sz="800" dirty="0">
                        <a:effectLst/>
                        <a:latin typeface="Calibri" panose="020F0502020204030204" pitchFamily="34" charset="0"/>
                        <a:ea typeface="Calibri" panose="020F0502020204030204" pitchFamily="34" charset="0"/>
                      </a:endParaRPr>
                    </a:p>
                  </a:txBody>
                  <a:tcPr marL="38272" marR="38272" marT="0" marB="0" anchor="b">
                    <a:solidFill>
                      <a:srgbClr val="00B050"/>
                    </a:solidFill>
                  </a:tcPr>
                </a:tc>
                <a:tc>
                  <a:txBody>
                    <a:bodyPr/>
                    <a:lstStyle/>
                    <a:p>
                      <a:pPr algn="l">
                        <a:spcAft>
                          <a:spcPts val="0"/>
                        </a:spcAft>
                      </a:pPr>
                      <a:r>
                        <a:rPr lang="en-IN" sz="800" dirty="0" err="1">
                          <a:effectLst/>
                        </a:rPr>
                        <a:t>Devops</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1642236215"/>
                  </a:ext>
                </a:extLst>
              </a:tr>
              <a:tr h="117735">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a:effectLst/>
                        </a:rPr>
                        <a:t> </a:t>
                      </a:r>
                      <a:endParaRPr lang="en-IN" sz="800">
                        <a:effectLst/>
                        <a:latin typeface="Calibri" panose="020F0502020204030204" pitchFamily="34" charset="0"/>
                        <a:ea typeface="Calibri" panose="020F0502020204030204" pitchFamily="34" charset="0"/>
                      </a:endParaRPr>
                    </a:p>
                  </a:txBody>
                  <a:tcPr marL="38272" marR="38272" marT="0" marB="0" anchor="b"/>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endParaRPr lang="en-IN" sz="800" dirty="0">
                        <a:effectLst/>
                        <a:latin typeface="Calibri" panose="020F0502020204030204" pitchFamily="34" charset="0"/>
                        <a:ea typeface="Calibri" panose="020F0502020204030204" pitchFamily="34" charset="0"/>
                      </a:endParaRPr>
                    </a:p>
                  </a:txBody>
                  <a:tcPr marL="38272" marR="38272" marT="0" marB="0"/>
                </a:tc>
                <a:tc>
                  <a:txBody>
                    <a:bodyPr/>
                    <a:lstStyle/>
                    <a:p>
                      <a:pPr>
                        <a:spcAft>
                          <a:spcPts val="0"/>
                        </a:spcAft>
                      </a:pPr>
                      <a:r>
                        <a:rPr lang="en-IN" sz="800" dirty="0">
                          <a:effectLst/>
                        </a:rPr>
                        <a:t> </a:t>
                      </a:r>
                      <a:endParaRPr lang="en-IN" sz="800" dirty="0">
                        <a:effectLst/>
                        <a:latin typeface="Calibri" panose="020F0502020204030204" pitchFamily="34" charset="0"/>
                        <a:ea typeface="Calibri" panose="020F0502020204030204" pitchFamily="34" charset="0"/>
                      </a:endParaRPr>
                    </a:p>
                  </a:txBody>
                  <a:tcPr marL="38272" marR="38272" marT="0" marB="0" anchor="b"/>
                </a:tc>
                <a:extLst>
                  <a:ext uri="{0D108BD9-81ED-4DB2-BD59-A6C34878D82A}">
                    <a16:rowId xmlns:a16="http://schemas.microsoft.com/office/drawing/2014/main" xmlns="" val="545160183"/>
                  </a:ext>
                </a:extLst>
              </a:tr>
            </a:tbl>
          </a:graphicData>
        </a:graphic>
      </p:graphicFrame>
    </p:spTree>
    <p:extLst>
      <p:ext uri="{BB962C8B-B14F-4D97-AF65-F5344CB8AC3E}">
        <p14:creationId xmlns:p14="http://schemas.microsoft.com/office/powerpoint/2010/main" val="149032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FF25E-158C-4ACA-97BC-A1125783C465}"/>
              </a:ext>
            </a:extLst>
          </p:cNvPr>
          <p:cNvSpPr>
            <a:spLocks noGrp="1"/>
          </p:cNvSpPr>
          <p:nvPr>
            <p:ph type="ctrTitle"/>
          </p:nvPr>
        </p:nvSpPr>
        <p:spPr>
          <a:xfrm>
            <a:off x="1941910" y="1885950"/>
            <a:ext cx="6686549" cy="901824"/>
          </a:xfrm>
        </p:spPr>
        <p:txBody>
          <a:bodyPr/>
          <a:lstStyle/>
          <a:p>
            <a:r>
              <a:rPr lang="en-IN" dirty="0"/>
              <a:t>Transformation</a:t>
            </a:r>
          </a:p>
        </p:txBody>
      </p:sp>
      <p:sp>
        <p:nvSpPr>
          <p:cNvPr id="3" name="Subtitle 2">
            <a:extLst>
              <a:ext uri="{FF2B5EF4-FFF2-40B4-BE49-F238E27FC236}">
                <a16:creationId xmlns:a16="http://schemas.microsoft.com/office/drawing/2014/main" xmlns="" id="{E1373782-ADAA-42C5-9D85-3B0D5937401D}"/>
              </a:ext>
            </a:extLst>
          </p:cNvPr>
          <p:cNvSpPr>
            <a:spLocks noGrp="1"/>
          </p:cNvSpPr>
          <p:nvPr>
            <p:ph type="subTitle" idx="1"/>
          </p:nvPr>
        </p:nvSpPr>
        <p:spPr>
          <a:xfrm>
            <a:off x="1948671" y="3003798"/>
            <a:ext cx="6686549" cy="844712"/>
          </a:xfrm>
        </p:spPr>
        <p:txBody>
          <a:bodyPr/>
          <a:lstStyle/>
          <a:p>
            <a:r>
              <a:rPr lang="en-IN" dirty="0"/>
              <a:t>Product Planning, Dev, QA and Release Process</a:t>
            </a:r>
          </a:p>
        </p:txBody>
      </p:sp>
    </p:spTree>
    <p:extLst>
      <p:ext uri="{BB962C8B-B14F-4D97-AF65-F5344CB8AC3E}">
        <p14:creationId xmlns:p14="http://schemas.microsoft.com/office/powerpoint/2010/main" val="11043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FF25E-158C-4ACA-97BC-A1125783C465}"/>
              </a:ext>
            </a:extLst>
          </p:cNvPr>
          <p:cNvSpPr>
            <a:spLocks noGrp="1"/>
          </p:cNvSpPr>
          <p:nvPr>
            <p:ph type="ctrTitle"/>
          </p:nvPr>
        </p:nvSpPr>
        <p:spPr>
          <a:xfrm>
            <a:off x="1941910" y="1885950"/>
            <a:ext cx="6686549" cy="901824"/>
          </a:xfrm>
        </p:spPr>
        <p:txBody>
          <a:bodyPr/>
          <a:lstStyle/>
          <a:p>
            <a:r>
              <a:rPr lang="en-IN" dirty="0"/>
              <a:t>Transformation</a:t>
            </a:r>
          </a:p>
        </p:txBody>
      </p:sp>
      <p:sp>
        <p:nvSpPr>
          <p:cNvPr id="3" name="Subtitle 2">
            <a:extLst>
              <a:ext uri="{FF2B5EF4-FFF2-40B4-BE49-F238E27FC236}">
                <a16:creationId xmlns:a16="http://schemas.microsoft.com/office/drawing/2014/main" xmlns="" id="{E1373782-ADAA-42C5-9D85-3B0D5937401D}"/>
              </a:ext>
            </a:extLst>
          </p:cNvPr>
          <p:cNvSpPr>
            <a:spLocks noGrp="1"/>
          </p:cNvSpPr>
          <p:nvPr>
            <p:ph type="subTitle" idx="1"/>
          </p:nvPr>
        </p:nvSpPr>
        <p:spPr>
          <a:xfrm>
            <a:off x="1948671" y="3003798"/>
            <a:ext cx="6686549" cy="844712"/>
          </a:xfrm>
        </p:spPr>
        <p:txBody>
          <a:bodyPr/>
          <a:lstStyle/>
          <a:p>
            <a:pPr lvl="0">
              <a:lnSpc>
                <a:spcPct val="90000"/>
              </a:lnSpc>
            </a:pPr>
            <a:r>
              <a:rPr lang="en-IN" dirty="0"/>
              <a:t>Product repository modelling &amp; Workflow</a:t>
            </a:r>
          </a:p>
        </p:txBody>
      </p:sp>
    </p:spTree>
    <p:extLst>
      <p:ext uri="{BB962C8B-B14F-4D97-AF65-F5344CB8AC3E}">
        <p14:creationId xmlns:p14="http://schemas.microsoft.com/office/powerpoint/2010/main" val="275529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691680" y="3378570"/>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a:off x="1835696" y="2151520"/>
            <a:ext cx="2592290" cy="605097"/>
          </a:xfrm>
          <a:prstGeom prst="bentConnector3">
            <a:avLst>
              <a:gd name="adj1" fmla="val 71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9" name="Text Box 60">
            <a:extLst>
              <a:ext uri="{FF2B5EF4-FFF2-40B4-BE49-F238E27FC236}">
                <a16:creationId xmlns:a16="http://schemas.microsoft.com/office/drawing/2014/main" xmlns="" id="{6169924F-5143-49DC-B6FD-968895ECE635}"/>
              </a:ext>
            </a:extLst>
          </p:cNvPr>
          <p:cNvSpPr txBox="1">
            <a:spLocks noChangeArrowheads="1"/>
          </p:cNvSpPr>
          <p:nvPr/>
        </p:nvSpPr>
        <p:spPr bwMode="auto">
          <a:xfrm>
            <a:off x="6190629" y="4501764"/>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Fixes Regularization into Product</a:t>
            </a:r>
            <a:endParaRPr lang="en-US" altLang="en-US" sz="1350" dirty="0">
              <a:latin typeface="Arial" panose="020B0604020202020204" pitchFamily="34" charset="0"/>
            </a:endParaRPr>
          </a:p>
        </p:txBody>
      </p: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49214" y="2123581"/>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xmlns="" id="{34C9CA74-24F6-487D-A452-365D1B3BAA09}"/>
              </a:ext>
            </a:extLst>
          </p:cNvPr>
          <p:cNvCxnSpPr>
            <a:cxnSpLocks/>
            <a:stCxn id="97" idx="4"/>
          </p:cNvCxnSpPr>
          <p:nvPr/>
        </p:nvCxnSpPr>
        <p:spPr>
          <a:xfrm rot="5400000" flipH="1" flipV="1">
            <a:off x="2262712" y="449973"/>
            <a:ext cx="1293110" cy="2173342"/>
          </a:xfrm>
          <a:prstGeom prst="bentConnector4">
            <a:avLst>
              <a:gd name="adj1" fmla="val 100177"/>
              <a:gd name="adj2" fmla="val 5120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976235-701A-4279-8697-CD0E098A69B4}"/>
              </a:ext>
            </a:extLst>
          </p:cNvPr>
          <p:cNvCxnSpPr/>
          <p:nvPr/>
        </p:nvCxnSpPr>
        <p:spPr>
          <a:xfrm flipH="1">
            <a:off x="738187" y="2123580"/>
            <a:ext cx="1176338" cy="476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74287" y="1957959"/>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sp>
        <p:nvSpPr>
          <p:cNvPr id="43" name="Text Box 49">
            <a:extLst>
              <a:ext uri="{FF2B5EF4-FFF2-40B4-BE49-F238E27FC236}">
                <a16:creationId xmlns:a16="http://schemas.microsoft.com/office/drawing/2014/main" xmlns="" id="{D1EDBC44-5044-495C-82D9-455C36367090}"/>
              </a:ext>
            </a:extLst>
          </p:cNvPr>
          <p:cNvSpPr txBox="1">
            <a:spLocks noChangeArrowheads="1"/>
          </p:cNvSpPr>
          <p:nvPr/>
        </p:nvSpPr>
        <p:spPr bwMode="auto">
          <a:xfrm>
            <a:off x="5220072" y="833069"/>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4" name="Text Box 50">
            <a:extLst>
              <a:ext uri="{FF2B5EF4-FFF2-40B4-BE49-F238E27FC236}">
                <a16:creationId xmlns:a16="http://schemas.microsoft.com/office/drawing/2014/main" xmlns="" id="{9B1729AE-968F-4A68-8945-ED72ED1C27E5}"/>
              </a:ext>
            </a:extLst>
          </p:cNvPr>
          <p:cNvSpPr txBox="1">
            <a:spLocks noChangeArrowheads="1"/>
          </p:cNvSpPr>
          <p:nvPr/>
        </p:nvSpPr>
        <p:spPr bwMode="auto">
          <a:xfrm rot="-5400000">
            <a:off x="1980217" y="1030002"/>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v3.187.1.00</a:t>
            </a:r>
            <a:endParaRPr lang="en-US" altLang="en-US" sz="1350" dirty="0">
              <a:solidFill>
                <a:schemeClr val="accent2">
                  <a:lumMod val="75000"/>
                </a:schemeClr>
              </a:solidFill>
              <a:latin typeface="Arial" panose="020B0604020202020204" pitchFamily="34" charset="0"/>
            </a:endParaRPr>
          </a:p>
        </p:txBody>
      </p:sp>
      <p:sp>
        <p:nvSpPr>
          <p:cNvPr id="45" name="Text Box 51">
            <a:extLst>
              <a:ext uri="{FF2B5EF4-FFF2-40B4-BE49-F238E27FC236}">
                <a16:creationId xmlns:a16="http://schemas.microsoft.com/office/drawing/2014/main" xmlns="" id="{7300CC44-DE40-4F89-B15F-11C5C6946183}"/>
              </a:ext>
            </a:extLst>
          </p:cNvPr>
          <p:cNvSpPr txBox="1">
            <a:spLocks noChangeArrowheads="1"/>
          </p:cNvSpPr>
          <p:nvPr/>
        </p:nvSpPr>
        <p:spPr bwMode="auto">
          <a:xfrm rot="-5400000">
            <a:off x="2149781" y="1007662"/>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v3.187.1.01</a:t>
            </a:r>
            <a:endParaRPr lang="en-US" altLang="en-US" sz="1350" dirty="0">
              <a:solidFill>
                <a:schemeClr val="bg2">
                  <a:lumMod val="75000"/>
                </a:schemeClr>
              </a:solidFill>
              <a:latin typeface="Arial" panose="020B0604020202020204" pitchFamily="34" charset="0"/>
            </a:endParaRPr>
          </a:p>
        </p:txBody>
      </p:sp>
      <p:sp>
        <p:nvSpPr>
          <p:cNvPr id="46" name="Text Box 52">
            <a:extLst>
              <a:ext uri="{FF2B5EF4-FFF2-40B4-BE49-F238E27FC236}">
                <a16:creationId xmlns:a16="http://schemas.microsoft.com/office/drawing/2014/main" xmlns="" id="{1EDCEF9A-0CD0-48F8-B07A-F78482213848}"/>
              </a:ext>
            </a:extLst>
          </p:cNvPr>
          <p:cNvSpPr txBox="1">
            <a:spLocks noChangeArrowheads="1"/>
          </p:cNvSpPr>
          <p:nvPr/>
        </p:nvSpPr>
        <p:spPr bwMode="auto">
          <a:xfrm rot="-5400000">
            <a:off x="2328001" y="1029542"/>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v3.187.1.02</a:t>
            </a:r>
            <a:endParaRPr lang="en-US" altLang="en-US" sz="1350" dirty="0">
              <a:solidFill>
                <a:schemeClr val="bg2">
                  <a:lumMod val="75000"/>
                </a:schemeClr>
              </a:solidFill>
              <a:latin typeface="Arial" panose="020B0604020202020204" pitchFamily="34" charset="0"/>
            </a:endParaRPr>
          </a:p>
        </p:txBody>
      </p:sp>
      <p:sp>
        <p:nvSpPr>
          <p:cNvPr id="47" name="Text Box 53">
            <a:extLst>
              <a:ext uri="{FF2B5EF4-FFF2-40B4-BE49-F238E27FC236}">
                <a16:creationId xmlns:a16="http://schemas.microsoft.com/office/drawing/2014/main" xmlns="" id="{BB71600F-A510-4FEF-911C-169D9031B12E}"/>
              </a:ext>
            </a:extLst>
          </p:cNvPr>
          <p:cNvSpPr txBox="1">
            <a:spLocks noChangeArrowheads="1"/>
          </p:cNvSpPr>
          <p:nvPr/>
        </p:nvSpPr>
        <p:spPr bwMode="auto">
          <a:xfrm rot="-5400000">
            <a:off x="2570766" y="1016718"/>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v3.187.2.00</a:t>
            </a:r>
            <a:endParaRPr lang="en-US" altLang="en-US" sz="1350" dirty="0">
              <a:solidFill>
                <a:schemeClr val="accent2">
                  <a:lumMod val="75000"/>
                </a:schemeClr>
              </a:solidFill>
              <a:latin typeface="Arial" panose="020B0604020202020204" pitchFamily="34" charset="0"/>
            </a:endParaRPr>
          </a:p>
        </p:txBody>
      </p:sp>
      <p:sp>
        <p:nvSpPr>
          <p:cNvPr id="53" name="Text Box 61">
            <a:extLst>
              <a:ext uri="{FF2B5EF4-FFF2-40B4-BE49-F238E27FC236}">
                <a16:creationId xmlns:a16="http://schemas.microsoft.com/office/drawing/2014/main" xmlns="" id="{0F990CE6-7230-4A6C-B43C-B69BCD4EA5B9}"/>
              </a:ext>
            </a:extLst>
          </p:cNvPr>
          <p:cNvSpPr txBox="1">
            <a:spLocks noChangeArrowheads="1"/>
          </p:cNvSpPr>
          <p:nvPr/>
        </p:nvSpPr>
        <p:spPr bwMode="auto">
          <a:xfrm>
            <a:off x="576262" y="4212457"/>
            <a:ext cx="1257299" cy="25701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defTabSz="685783"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vX.XXX.XX.XXX-</a:t>
            </a:r>
            <a:r>
              <a:rPr lang="en-US" altLang="en-US" sz="1350" dirty="0" err="1">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rcx</a:t>
            </a:r>
            <a:endParaRPr lang="en-US" altLang="en-US" sz="1350" dirty="0">
              <a:solidFill>
                <a:schemeClr val="bg2">
                  <a:lumMod val="75000"/>
                </a:schemeClr>
              </a:solidFill>
              <a:latin typeface="Arial" panose="020B0604020202020204" pitchFamily="34" charset="0"/>
            </a:endParaRPr>
          </a:p>
        </p:txBody>
      </p:sp>
      <p:cxnSp>
        <p:nvCxnSpPr>
          <p:cNvPr id="54" name="Connector: Elbow 53">
            <a:extLst>
              <a:ext uri="{FF2B5EF4-FFF2-40B4-BE49-F238E27FC236}">
                <a16:creationId xmlns:a16="http://schemas.microsoft.com/office/drawing/2014/main" xmlns="" id="{59C0C824-A5C2-44F0-8EC0-98D1832AF0E2}"/>
              </a:ext>
            </a:extLst>
          </p:cNvPr>
          <p:cNvCxnSpPr>
            <a:cxnSpLocks/>
          </p:cNvCxnSpPr>
          <p:nvPr/>
        </p:nvCxnSpPr>
        <p:spPr>
          <a:xfrm>
            <a:off x="1325444" y="4441032"/>
            <a:ext cx="366236" cy="1190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63">
            <a:extLst>
              <a:ext uri="{FF2B5EF4-FFF2-40B4-BE49-F238E27FC236}">
                <a16:creationId xmlns:a16="http://schemas.microsoft.com/office/drawing/2014/main" xmlns="" id="{C3D236A2-2048-4C7B-8A42-0936DF338F98}"/>
              </a:ext>
            </a:extLst>
          </p:cNvPr>
          <p:cNvSpPr txBox="1">
            <a:spLocks noChangeArrowheads="1"/>
          </p:cNvSpPr>
          <p:nvPr/>
        </p:nvSpPr>
        <p:spPr bwMode="auto">
          <a:xfrm>
            <a:off x="1747963" y="4488182"/>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Defect Fixes. Periodicity Daily/As and When Needed</a:t>
            </a:r>
            <a:endParaRPr lang="en-US" altLang="en-US" sz="1350" dirty="0">
              <a:latin typeface="Arial" panose="020B0604020202020204" pitchFamily="34" charset="0"/>
            </a:endParaRPr>
          </a:p>
        </p:txBody>
      </p:sp>
      <p:cxnSp>
        <p:nvCxnSpPr>
          <p:cNvPr id="56" name="Connector: Elbow 55">
            <a:extLst>
              <a:ext uri="{FF2B5EF4-FFF2-40B4-BE49-F238E27FC236}">
                <a16:creationId xmlns:a16="http://schemas.microsoft.com/office/drawing/2014/main" xmlns="" id="{44388FB4-CB29-4503-B9C3-259B9DD83656}"/>
              </a:ext>
            </a:extLst>
          </p:cNvPr>
          <p:cNvCxnSpPr/>
          <p:nvPr/>
        </p:nvCxnSpPr>
        <p:spPr>
          <a:xfrm>
            <a:off x="1159027" y="4416743"/>
            <a:ext cx="519113" cy="3095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 Box 257">
            <a:extLst>
              <a:ext uri="{FF2B5EF4-FFF2-40B4-BE49-F238E27FC236}">
                <a16:creationId xmlns:a16="http://schemas.microsoft.com/office/drawing/2014/main" xmlns="" id="{64C4C3E7-4014-4AC5-8D6A-437A54458FF1}"/>
              </a:ext>
            </a:extLst>
          </p:cNvPr>
          <p:cNvSpPr txBox="1">
            <a:spLocks noChangeArrowheads="1"/>
          </p:cNvSpPr>
          <p:nvPr/>
        </p:nvSpPr>
        <p:spPr bwMode="auto">
          <a:xfrm>
            <a:off x="1747963" y="4629151"/>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Maintenance Release Version, Periodicity Four to Six Weeks</a:t>
            </a:r>
            <a:endParaRPr lang="en-US" altLang="en-US" sz="1350" dirty="0">
              <a:latin typeface="Arial" panose="020B0604020202020204" pitchFamily="34" charset="0"/>
            </a:endParaRPr>
          </a:p>
        </p:txBody>
      </p:sp>
      <p:cxnSp>
        <p:nvCxnSpPr>
          <p:cNvPr id="58" name="Connector: Elbow 57">
            <a:extLst>
              <a:ext uri="{FF2B5EF4-FFF2-40B4-BE49-F238E27FC236}">
                <a16:creationId xmlns:a16="http://schemas.microsoft.com/office/drawing/2014/main" xmlns="" id="{A4CC46CA-FEA3-49A1-967C-8EA332BB96FB}"/>
              </a:ext>
            </a:extLst>
          </p:cNvPr>
          <p:cNvCxnSpPr/>
          <p:nvPr/>
        </p:nvCxnSpPr>
        <p:spPr>
          <a:xfrm>
            <a:off x="982815" y="4438651"/>
            <a:ext cx="728663" cy="428625"/>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261">
            <a:extLst>
              <a:ext uri="{FF2B5EF4-FFF2-40B4-BE49-F238E27FC236}">
                <a16:creationId xmlns:a16="http://schemas.microsoft.com/office/drawing/2014/main" xmlns="" id="{75AB2DD0-10F7-4806-9E25-CBAA68C7FC0B}"/>
              </a:ext>
            </a:extLst>
          </p:cNvPr>
          <p:cNvSpPr txBox="1">
            <a:spLocks noChangeArrowheads="1"/>
          </p:cNvSpPr>
          <p:nvPr/>
        </p:nvSpPr>
        <p:spPr bwMode="auto">
          <a:xfrm>
            <a:off x="1747963" y="4776788"/>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Major Enhancement Version Periodicity Six to Eight Months</a:t>
            </a:r>
            <a:endParaRPr lang="en-US" altLang="en-US" sz="1350" dirty="0">
              <a:latin typeface="Arial" panose="020B0604020202020204" pitchFamily="34" charset="0"/>
            </a:endParaRPr>
          </a:p>
        </p:txBody>
      </p:sp>
      <p:cxnSp>
        <p:nvCxnSpPr>
          <p:cNvPr id="60" name="Connector: Elbow 59">
            <a:extLst>
              <a:ext uri="{FF2B5EF4-FFF2-40B4-BE49-F238E27FC236}">
                <a16:creationId xmlns:a16="http://schemas.microsoft.com/office/drawing/2014/main" xmlns="" id="{DB44710B-C489-48E9-9B52-E8E0C979340C}"/>
              </a:ext>
            </a:extLst>
          </p:cNvPr>
          <p:cNvCxnSpPr/>
          <p:nvPr/>
        </p:nvCxnSpPr>
        <p:spPr>
          <a:xfrm>
            <a:off x="800225" y="4441032"/>
            <a:ext cx="952500" cy="63341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 Box 263">
            <a:extLst>
              <a:ext uri="{FF2B5EF4-FFF2-40B4-BE49-F238E27FC236}">
                <a16:creationId xmlns:a16="http://schemas.microsoft.com/office/drawing/2014/main" xmlns="" id="{1095B129-A07C-49CA-BB1A-80B09D01240D}"/>
              </a:ext>
            </a:extLst>
          </p:cNvPr>
          <p:cNvSpPr txBox="1">
            <a:spLocks noChangeArrowheads="1"/>
          </p:cNvSpPr>
          <p:nvPr/>
        </p:nvSpPr>
        <p:spPr bwMode="auto">
          <a:xfrm>
            <a:off x="1752726" y="4957764"/>
            <a:ext cx="3843338" cy="16716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Technology or New Business Line Upgrade </a:t>
            </a:r>
            <a:endParaRPr lang="en-US" altLang="en-US" sz="1350" dirty="0">
              <a:latin typeface="Arial" panose="020B0604020202020204" pitchFamily="34" charset="0"/>
            </a:endParaRP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6777039" y="4437124"/>
            <a:ext cx="1342898" cy="1"/>
          </a:xfrm>
          <a:prstGeom prst="curvedConnector3">
            <a:avLst/>
          </a:pr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6179345" y="4229003"/>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 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7145510" y="3221609"/>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UT/Enhancement Preview  Version - Environment</a:t>
            </a:r>
            <a:endParaRPr lang="en-US" altLang="en-US" sz="1350" dirty="0">
              <a:latin typeface="Arial" panose="020B0604020202020204" pitchFamily="34" charset="0"/>
            </a:endParaRPr>
          </a:p>
        </p:txBody>
      </p:sp>
      <p:sp>
        <p:nvSpPr>
          <p:cNvPr id="97" name="Oval 96">
            <a:extLst>
              <a:ext uri="{FF2B5EF4-FFF2-40B4-BE49-F238E27FC236}">
                <a16:creationId xmlns:a16="http://schemas.microsoft.com/office/drawing/2014/main" xmlns="" id="{B2A93022-3843-4412-8362-244A36DBAC70}"/>
              </a:ext>
            </a:extLst>
          </p:cNvPr>
          <p:cNvSpPr/>
          <p:nvPr/>
        </p:nvSpPr>
        <p:spPr>
          <a:xfrm>
            <a:off x="1770124" y="2065300"/>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712889" y="403061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6861998" y="4011910"/>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sp>
        <p:nvSpPr>
          <p:cNvPr id="101" name="Text Box 20">
            <a:extLst>
              <a:ext uri="{FF2B5EF4-FFF2-40B4-BE49-F238E27FC236}">
                <a16:creationId xmlns:a16="http://schemas.microsoft.com/office/drawing/2014/main" xmlns="" id="{A91B1BB7-4A86-4317-8DFE-88BA8E324755}"/>
              </a:ext>
            </a:extLst>
          </p:cNvPr>
          <p:cNvSpPr txBox="1">
            <a:spLocks noChangeArrowheads="1"/>
          </p:cNvSpPr>
          <p:nvPr/>
        </p:nvSpPr>
        <p:spPr bwMode="auto">
          <a:xfrm rot="-5400000">
            <a:off x="1403034" y="1677110"/>
            <a:ext cx="711384" cy="13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v3.187.00.000</a:t>
            </a:r>
            <a:endParaRPr lang="en-US" altLang="en-US" sz="120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215754" y="189306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215754" y="1893063"/>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Text Box 28">
            <a:extLst>
              <a:ext uri="{FF2B5EF4-FFF2-40B4-BE49-F238E27FC236}">
                <a16:creationId xmlns:a16="http://schemas.microsoft.com/office/drawing/2014/main" xmlns="" id="{4E9DA442-0798-4DD9-8052-BF28467A0AB1}"/>
              </a:ext>
            </a:extLst>
          </p:cNvPr>
          <p:cNvSpPr txBox="1">
            <a:spLocks noChangeArrowheads="1"/>
          </p:cNvSpPr>
          <p:nvPr/>
        </p:nvSpPr>
        <p:spPr bwMode="auto">
          <a:xfrm>
            <a:off x="3972991" y="805881"/>
            <a:ext cx="1247081" cy="1757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Enh-v3.187.X.XX Released</a:t>
            </a:r>
            <a:endParaRPr lang="en-US" altLang="en-US" sz="1350" dirty="0">
              <a:latin typeface="Arial" panose="020B0604020202020204" pitchFamily="34" charset="0"/>
            </a:endParaRPr>
          </a:p>
        </p:txBody>
      </p:sp>
      <p:cxnSp>
        <p:nvCxnSpPr>
          <p:cNvPr id="115" name="Connector: Elbow 114">
            <a:extLst>
              <a:ext uri="{FF2B5EF4-FFF2-40B4-BE49-F238E27FC236}">
                <a16:creationId xmlns:a16="http://schemas.microsoft.com/office/drawing/2014/main" xmlns="" id="{314B8A05-D5E5-47FC-979F-966C30EA9824}"/>
              </a:ext>
            </a:extLst>
          </p:cNvPr>
          <p:cNvCxnSpPr>
            <a:cxnSpLocks/>
          </p:cNvCxnSpPr>
          <p:nvPr/>
        </p:nvCxnSpPr>
        <p:spPr>
          <a:xfrm flipV="1">
            <a:off x="1649214" y="4207695"/>
            <a:ext cx="265311" cy="104327"/>
          </a:xfrm>
          <a:prstGeom prst="bentConnector3">
            <a:avLst>
              <a:gd name="adj1" fmla="val -17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 Box 63">
            <a:extLst>
              <a:ext uri="{FF2B5EF4-FFF2-40B4-BE49-F238E27FC236}">
                <a16:creationId xmlns:a16="http://schemas.microsoft.com/office/drawing/2014/main" xmlns="" id="{E54B1136-547E-47AF-86CB-0C11FF08BA5F}"/>
              </a:ext>
            </a:extLst>
          </p:cNvPr>
          <p:cNvSpPr txBox="1">
            <a:spLocks noChangeArrowheads="1"/>
          </p:cNvSpPr>
          <p:nvPr/>
        </p:nvSpPr>
        <p:spPr bwMode="auto">
          <a:xfrm>
            <a:off x="1900363" y="4133826"/>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Release Candidate Version for Early Adopters,</a:t>
            </a:r>
            <a:endParaRPr lang="en-US" altLang="en-US" sz="1350" dirty="0">
              <a:latin typeface="Arial" panose="020B0604020202020204" pitchFamily="34" charset="0"/>
            </a:endParaRPr>
          </a:p>
        </p:txBody>
      </p:sp>
      <p:cxnSp>
        <p:nvCxnSpPr>
          <p:cNvPr id="126" name="Connector: Curved 125">
            <a:extLst>
              <a:ext uri="{FF2B5EF4-FFF2-40B4-BE49-F238E27FC236}">
                <a16:creationId xmlns:a16="http://schemas.microsoft.com/office/drawing/2014/main" xmlns="" id="{80A11D80-FFD0-4F0C-9711-B27A90635239}"/>
              </a:ext>
            </a:extLst>
          </p:cNvPr>
          <p:cNvCxnSpPr>
            <a:cxnSpLocks/>
          </p:cNvCxnSpPr>
          <p:nvPr/>
        </p:nvCxnSpPr>
        <p:spPr>
          <a:xfrm>
            <a:off x="6781542" y="4667657"/>
            <a:ext cx="1344983" cy="12700"/>
          </a:xfrm>
          <a:prstGeom prst="curvedConnector3">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0" name="Connector: Curved 129">
            <a:extLst>
              <a:ext uri="{FF2B5EF4-FFF2-40B4-BE49-F238E27FC236}">
                <a16:creationId xmlns:a16="http://schemas.microsoft.com/office/drawing/2014/main" xmlns="" id="{DA90299E-5C37-4864-AAA7-A627B50C44EC}"/>
              </a:ext>
            </a:extLst>
          </p:cNvPr>
          <p:cNvCxnSpPr>
            <a:cxnSpLocks/>
            <a:stCxn id="87" idx="5"/>
            <a:endCxn id="154" idx="0"/>
          </p:cNvCxnSpPr>
          <p:nvPr/>
        </p:nvCxnSpPr>
        <p:spPr>
          <a:xfrm rot="16200000" flipH="1">
            <a:off x="1554887" y="1730548"/>
            <a:ext cx="1794002" cy="255011"/>
          </a:xfrm>
          <a:prstGeom prst="curvedConnector4">
            <a:avLst>
              <a:gd name="adj1" fmla="val 48876"/>
              <a:gd name="adj2" fmla="val 140573"/>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6236504" y="4769421"/>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Mandatory Fixes Release into Higher Version</a:t>
            </a:r>
            <a:endParaRPr lang="en-US" altLang="en-US" sz="1350" dirty="0">
              <a:latin typeface="Arial" panose="020B0604020202020204" pitchFamily="34" charset="0"/>
            </a:endParaRP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6827417" y="4935314"/>
            <a:ext cx="134498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Oval 71">
            <a:extLst>
              <a:ext uri="{FF2B5EF4-FFF2-40B4-BE49-F238E27FC236}">
                <a16:creationId xmlns:a16="http://schemas.microsoft.com/office/drawing/2014/main" xmlns="" id="{3C35F041-3117-4BAE-82D1-CB0D176D5142}"/>
              </a:ext>
            </a:extLst>
          </p:cNvPr>
          <p:cNvSpPr/>
          <p:nvPr/>
        </p:nvSpPr>
        <p:spPr>
          <a:xfrm>
            <a:off x="3314929" y="326067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xmlns="" id="{42C977B6-B25C-4B53-BB9E-AF2F3A56C144}"/>
              </a:ext>
            </a:extLst>
          </p:cNvPr>
          <p:cNvSpPr/>
          <p:nvPr/>
        </p:nvSpPr>
        <p:spPr>
          <a:xfrm>
            <a:off x="6699305" y="3795886"/>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 Box 60">
            <a:extLst>
              <a:ext uri="{FF2B5EF4-FFF2-40B4-BE49-F238E27FC236}">
                <a16:creationId xmlns:a16="http://schemas.microsoft.com/office/drawing/2014/main" xmlns="" id="{B5D755BC-97B0-456E-A674-40FFE356BCDF}"/>
              </a:ext>
            </a:extLst>
          </p:cNvPr>
          <p:cNvSpPr txBox="1">
            <a:spLocks noChangeArrowheads="1"/>
          </p:cNvSpPr>
          <p:nvPr/>
        </p:nvSpPr>
        <p:spPr bwMode="auto">
          <a:xfrm>
            <a:off x="6827417" y="375888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Moved to QA</a:t>
            </a:r>
            <a:endParaRPr lang="en-US" altLang="en-US" sz="1350" dirty="0">
              <a:latin typeface="Arial" panose="020B0604020202020204" pitchFamily="34" charset="0"/>
            </a:endParaRPr>
          </a:p>
        </p:txBody>
      </p:sp>
      <p:sp>
        <p:nvSpPr>
          <p:cNvPr id="87" name="Oval 86">
            <a:extLst>
              <a:ext uri="{FF2B5EF4-FFF2-40B4-BE49-F238E27FC236}">
                <a16:creationId xmlns:a16="http://schemas.microsoft.com/office/drawing/2014/main" xmlns="" id="{1BF64A2A-45BE-4095-A475-9405295A553A}"/>
              </a:ext>
            </a:extLst>
          </p:cNvPr>
          <p:cNvSpPr/>
          <p:nvPr/>
        </p:nvSpPr>
        <p:spPr>
          <a:xfrm>
            <a:off x="2234809" y="860420"/>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xmlns="" id="{D18DD668-4D26-486A-88A0-724F9EE9034C}"/>
              </a:ext>
            </a:extLst>
          </p:cNvPr>
          <p:cNvSpPr/>
          <p:nvPr/>
        </p:nvSpPr>
        <p:spPr>
          <a:xfrm>
            <a:off x="3995936" y="2672471"/>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 Box 48">
            <a:extLst>
              <a:ext uri="{FF2B5EF4-FFF2-40B4-BE49-F238E27FC236}">
                <a16:creationId xmlns:a16="http://schemas.microsoft.com/office/drawing/2014/main" xmlns="" id="{D12C91BC-B3C6-4404-AC25-4A059DFAE321}"/>
              </a:ext>
            </a:extLst>
          </p:cNvPr>
          <p:cNvSpPr txBox="1">
            <a:spLocks noChangeArrowheads="1"/>
          </p:cNvSpPr>
          <p:nvPr/>
        </p:nvSpPr>
        <p:spPr bwMode="auto">
          <a:xfrm>
            <a:off x="259927" y="2599648"/>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3.188 BETA</a:t>
            </a:r>
            <a:endParaRPr lang="en-US" altLang="en-US" sz="1350" dirty="0">
              <a:latin typeface="Arial" panose="020B0604020202020204" pitchFamily="34" charset="0"/>
            </a:endParaRPr>
          </a:p>
        </p:txBody>
      </p:sp>
      <p:sp>
        <p:nvSpPr>
          <p:cNvPr id="154" name="Freeform: Shape 153">
            <a:extLst>
              <a:ext uri="{FF2B5EF4-FFF2-40B4-BE49-F238E27FC236}">
                <a16:creationId xmlns:a16="http://schemas.microsoft.com/office/drawing/2014/main" xmlns="" id="{F127D5F4-4F0B-4DBE-958A-F56CA1D746AF}"/>
              </a:ext>
            </a:extLst>
          </p:cNvPr>
          <p:cNvSpPr/>
          <p:nvPr/>
        </p:nvSpPr>
        <p:spPr>
          <a:xfrm>
            <a:off x="2579394" y="2732003"/>
            <a:ext cx="912485"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reeform: Shape 155">
            <a:extLst>
              <a:ext uri="{FF2B5EF4-FFF2-40B4-BE49-F238E27FC236}">
                <a16:creationId xmlns:a16="http://schemas.microsoft.com/office/drawing/2014/main" xmlns="" id="{A6702238-CEF7-4B21-9922-038B6AAE00D5}"/>
              </a:ext>
            </a:extLst>
          </p:cNvPr>
          <p:cNvSpPr/>
          <p:nvPr/>
        </p:nvSpPr>
        <p:spPr>
          <a:xfrm>
            <a:off x="2961292" y="2756615"/>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a:extLst>
              <a:ext uri="{FF2B5EF4-FFF2-40B4-BE49-F238E27FC236}">
                <a16:creationId xmlns:a16="http://schemas.microsoft.com/office/drawing/2014/main" xmlns="" id="{EAFFE2A7-1929-4E7B-B57A-D58CE9F3CC80}"/>
              </a:ext>
            </a:extLst>
          </p:cNvPr>
          <p:cNvSpPr/>
          <p:nvPr/>
        </p:nvSpPr>
        <p:spPr>
          <a:xfrm>
            <a:off x="3890993" y="3260671"/>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a:extLst>
              <a:ext uri="{FF2B5EF4-FFF2-40B4-BE49-F238E27FC236}">
                <a16:creationId xmlns:a16="http://schemas.microsoft.com/office/drawing/2014/main" xmlns="" id="{C1626DB3-265F-4BB7-927B-30165E4A487E}"/>
              </a:ext>
            </a:extLst>
          </p:cNvPr>
          <p:cNvSpPr/>
          <p:nvPr/>
        </p:nvSpPr>
        <p:spPr>
          <a:xfrm>
            <a:off x="3491880" y="2684607"/>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reeform: Shape 166">
            <a:extLst>
              <a:ext uri="{FF2B5EF4-FFF2-40B4-BE49-F238E27FC236}">
                <a16:creationId xmlns:a16="http://schemas.microsoft.com/office/drawing/2014/main" xmlns="" id="{9F4CFC90-7176-4F6F-B301-1BE89F79923F}"/>
              </a:ext>
            </a:extLst>
          </p:cNvPr>
          <p:cNvSpPr/>
          <p:nvPr/>
        </p:nvSpPr>
        <p:spPr>
          <a:xfrm>
            <a:off x="1979712" y="926168"/>
            <a:ext cx="344947" cy="447103"/>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Text Box 48">
            <a:extLst>
              <a:ext uri="{FF2B5EF4-FFF2-40B4-BE49-F238E27FC236}">
                <a16:creationId xmlns:a16="http://schemas.microsoft.com/office/drawing/2014/main" xmlns="" id="{22025AEA-D8A3-4D6B-82D9-922478162CB0}"/>
              </a:ext>
            </a:extLst>
          </p:cNvPr>
          <p:cNvSpPr txBox="1">
            <a:spLocks noChangeArrowheads="1"/>
          </p:cNvSpPr>
          <p:nvPr/>
        </p:nvSpPr>
        <p:spPr bwMode="auto">
          <a:xfrm>
            <a:off x="2307307" y="1394108"/>
            <a:ext cx="680517" cy="196079"/>
          </a:xfrm>
          <a:prstGeom prst="rect">
            <a:avLst/>
          </a:prstGeom>
          <a:solidFill>
            <a:schemeClr val="bg2"/>
          </a:solidFill>
          <a:ln>
            <a:solidFill>
              <a:schemeClr val="bg2"/>
            </a:solid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Defect Fixes</a:t>
            </a:r>
            <a:endParaRPr lang="en-US" altLang="en-US" sz="1350" dirty="0">
              <a:latin typeface="Arial" panose="020B0604020202020204" pitchFamily="34" charset="0"/>
            </a:endParaRPr>
          </a:p>
        </p:txBody>
      </p:sp>
      <p:sp>
        <p:nvSpPr>
          <p:cNvPr id="169" name="Oval 168">
            <a:extLst>
              <a:ext uri="{FF2B5EF4-FFF2-40B4-BE49-F238E27FC236}">
                <a16:creationId xmlns:a16="http://schemas.microsoft.com/office/drawing/2014/main" xmlns="" id="{C08586E4-8281-4DE2-9C68-1256A24D4B24}"/>
              </a:ext>
            </a:extLst>
          </p:cNvPr>
          <p:cNvSpPr/>
          <p:nvPr/>
        </p:nvSpPr>
        <p:spPr>
          <a:xfrm>
            <a:off x="6660232" y="361685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6788344" y="3579862"/>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Pending Preview</a:t>
            </a:r>
            <a:endParaRPr lang="en-US" altLang="en-US" sz="1350" dirty="0">
              <a:latin typeface="Arial" panose="020B0604020202020204" pitchFamily="34" charset="0"/>
            </a:endParaRPr>
          </a:p>
        </p:txBody>
      </p:sp>
      <p:cxnSp>
        <p:nvCxnSpPr>
          <p:cNvPr id="62" name="Straight Connector 61">
            <a:extLst>
              <a:ext uri="{FF2B5EF4-FFF2-40B4-BE49-F238E27FC236}">
                <a16:creationId xmlns:a16="http://schemas.microsoft.com/office/drawing/2014/main" xmlns="" id="{D30CF980-9E09-43DA-8866-7FB0D2C65D36}"/>
              </a:ext>
            </a:extLst>
          </p:cNvPr>
          <p:cNvCxnSpPr>
            <a:cxnSpLocks/>
          </p:cNvCxnSpPr>
          <p:nvPr/>
        </p:nvCxnSpPr>
        <p:spPr>
          <a:xfrm>
            <a:off x="1822596" y="1172439"/>
            <a:ext cx="7090451"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xmlns="" id="{E233B897-1366-4F1C-9094-3C92C8FAD039}"/>
              </a:ext>
            </a:extLst>
          </p:cNvPr>
          <p:cNvCxnSpPr/>
          <p:nvPr/>
        </p:nvCxnSpPr>
        <p:spPr>
          <a:xfrm>
            <a:off x="1691680" y="3044647"/>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8" name="Text Placeholder 7">
            <a:extLst>
              <a:ext uri="{FF2B5EF4-FFF2-40B4-BE49-F238E27FC236}">
                <a16:creationId xmlns:a16="http://schemas.microsoft.com/office/drawing/2014/main" xmlns="" id="{B7524308-A5F7-467E-9A66-0850A2B80BE2}"/>
              </a:ext>
            </a:extLst>
          </p:cNvPr>
          <p:cNvSpPr>
            <a:spLocks noGrp="1"/>
          </p:cNvSpPr>
          <p:nvPr>
            <p:ph type="body" sz="quarter" idx="10"/>
          </p:nvPr>
        </p:nvSpPr>
        <p:spPr>
          <a:xfrm>
            <a:off x="367431" y="75652"/>
            <a:ext cx="8458200" cy="381000"/>
          </a:xfrm>
        </p:spPr>
        <p:txBody>
          <a:bodyPr/>
          <a:lstStyle/>
          <a:p>
            <a:pPr marL="0" indent="0">
              <a:buNone/>
            </a:pPr>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a:t>
            </a:r>
            <a:endParaRPr lang="en-IN" dirty="0"/>
          </a:p>
        </p:txBody>
      </p:sp>
      <p:sp>
        <p:nvSpPr>
          <p:cNvPr id="9" name="Text Placeholder 8">
            <a:extLst>
              <a:ext uri="{FF2B5EF4-FFF2-40B4-BE49-F238E27FC236}">
                <a16:creationId xmlns:a16="http://schemas.microsoft.com/office/drawing/2014/main" xmlns="" id="{8F5C1FD9-F2B3-4650-AACC-3CF3FBE583A7}"/>
              </a:ext>
            </a:extLst>
          </p:cNvPr>
          <p:cNvSpPr>
            <a:spLocks noGrp="1"/>
          </p:cNvSpPr>
          <p:nvPr>
            <p:ph type="body" sz="quarter" idx="11"/>
          </p:nvPr>
        </p:nvSpPr>
        <p:spPr>
          <a:xfrm>
            <a:off x="381000" y="411510"/>
            <a:ext cx="8458200" cy="381000"/>
          </a:xfrm>
        </p:spPr>
        <p:txBody>
          <a:bodyPr/>
          <a:lstStyle/>
          <a:p>
            <a:r>
              <a:rPr lang="en-IN" dirty="0"/>
              <a:t>Multi Version </a:t>
            </a:r>
          </a:p>
        </p:txBody>
      </p:sp>
      <p:sp>
        <p:nvSpPr>
          <p:cNvPr id="11" name="Text Box 48">
            <a:extLst>
              <a:ext uri="{FF2B5EF4-FFF2-40B4-BE49-F238E27FC236}">
                <a16:creationId xmlns:a16="http://schemas.microsoft.com/office/drawing/2014/main" xmlns="" id="{F87C1A98-9A88-4D0D-A8B7-F48ED9E74DCA}"/>
              </a:ext>
            </a:extLst>
          </p:cNvPr>
          <p:cNvSpPr txBox="1">
            <a:spLocks noChangeArrowheads="1"/>
          </p:cNvSpPr>
          <p:nvPr/>
        </p:nvSpPr>
        <p:spPr bwMode="auto">
          <a:xfrm>
            <a:off x="7095914" y="2883837"/>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Build Test - Environment</a:t>
            </a:r>
            <a:endParaRPr lang="en-US" altLang="en-US" sz="1350" dirty="0">
              <a:latin typeface="Arial" panose="020B0604020202020204" pitchFamily="34" charset="0"/>
            </a:endParaRPr>
          </a:p>
        </p:txBody>
      </p:sp>
      <p:cxnSp>
        <p:nvCxnSpPr>
          <p:cNvPr id="68" name="Straight Connector 67">
            <a:extLst>
              <a:ext uri="{FF2B5EF4-FFF2-40B4-BE49-F238E27FC236}">
                <a16:creationId xmlns:a16="http://schemas.microsoft.com/office/drawing/2014/main" xmlns="" id="{F6C95585-D54B-48FC-B11D-2FF53EBCF492}"/>
              </a:ext>
            </a:extLst>
          </p:cNvPr>
          <p:cNvCxnSpPr/>
          <p:nvPr/>
        </p:nvCxnSpPr>
        <p:spPr>
          <a:xfrm>
            <a:off x="1691680" y="2516536"/>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69" name="Text Box 48">
            <a:extLst>
              <a:ext uri="{FF2B5EF4-FFF2-40B4-BE49-F238E27FC236}">
                <a16:creationId xmlns:a16="http://schemas.microsoft.com/office/drawing/2014/main" xmlns="" id="{230BED8B-2E2A-4E12-AAC3-CFFEE0C22F3F}"/>
              </a:ext>
            </a:extLst>
          </p:cNvPr>
          <p:cNvSpPr txBox="1">
            <a:spLocks noChangeArrowheads="1"/>
          </p:cNvSpPr>
          <p:nvPr/>
        </p:nvSpPr>
        <p:spPr bwMode="auto">
          <a:xfrm>
            <a:off x="7152993" y="2355726"/>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ST/Feature Test/r egression - Environment</a:t>
            </a:r>
            <a:endParaRPr lang="en-US" altLang="en-US" sz="1350" dirty="0">
              <a:latin typeface="Arial" panose="020B0604020202020204" pitchFamily="34" charset="0"/>
            </a:endParaRPr>
          </a:p>
        </p:txBody>
      </p:sp>
      <p:cxnSp>
        <p:nvCxnSpPr>
          <p:cNvPr id="14" name="Connector: Curved 13">
            <a:extLst>
              <a:ext uri="{FF2B5EF4-FFF2-40B4-BE49-F238E27FC236}">
                <a16:creationId xmlns:a16="http://schemas.microsoft.com/office/drawing/2014/main" xmlns="" id="{BD9721D6-12EE-4315-9087-0779C056837E}"/>
              </a:ext>
            </a:extLst>
          </p:cNvPr>
          <p:cNvCxnSpPr>
            <a:cxnSpLocks/>
            <a:stCxn id="158" idx="2"/>
          </p:cNvCxnSpPr>
          <p:nvPr/>
        </p:nvCxnSpPr>
        <p:spPr>
          <a:xfrm rot="10800000" flipH="1">
            <a:off x="3491879" y="2513467"/>
            <a:ext cx="233057" cy="230090"/>
          </a:xfrm>
          <a:prstGeom prst="curvedConnector3">
            <a:avLst>
              <a:gd name="adj1" fmla="val 156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xmlns="" id="{F44C7F86-99C2-48B3-9B6F-BF8D5711515F}"/>
              </a:ext>
            </a:extLst>
          </p:cNvPr>
          <p:cNvCxnSpPr>
            <a:cxnSpLocks/>
          </p:cNvCxnSpPr>
          <p:nvPr/>
        </p:nvCxnSpPr>
        <p:spPr>
          <a:xfrm flipV="1">
            <a:off x="4027891" y="2547274"/>
            <a:ext cx="220076" cy="1854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 Box 48">
            <a:extLst>
              <a:ext uri="{FF2B5EF4-FFF2-40B4-BE49-F238E27FC236}">
                <a16:creationId xmlns:a16="http://schemas.microsoft.com/office/drawing/2014/main" xmlns="" id="{14A2D149-87ED-4976-84B0-4241B521F6D3}"/>
              </a:ext>
            </a:extLst>
          </p:cNvPr>
          <p:cNvSpPr txBox="1">
            <a:spLocks noChangeArrowheads="1"/>
          </p:cNvSpPr>
          <p:nvPr/>
        </p:nvSpPr>
        <p:spPr bwMode="auto">
          <a:xfrm>
            <a:off x="7012719" y="991673"/>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Environment</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378090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850625" y="3450578"/>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rot="16200000" flipH="1">
            <a:off x="3094127" y="965097"/>
            <a:ext cx="7382" cy="2524243"/>
          </a:xfrm>
          <a:prstGeom prst="bentConnector3">
            <a:avLst>
              <a:gd name="adj1" fmla="val 821885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9" name="Text Box 60">
            <a:extLst>
              <a:ext uri="{FF2B5EF4-FFF2-40B4-BE49-F238E27FC236}">
                <a16:creationId xmlns:a16="http://schemas.microsoft.com/office/drawing/2014/main" xmlns="" id="{6169924F-5143-49DC-B6FD-968895ECE635}"/>
              </a:ext>
            </a:extLst>
          </p:cNvPr>
          <p:cNvSpPr txBox="1">
            <a:spLocks noChangeArrowheads="1"/>
          </p:cNvSpPr>
          <p:nvPr/>
        </p:nvSpPr>
        <p:spPr bwMode="auto">
          <a:xfrm>
            <a:off x="6190629" y="4501764"/>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Fixes Regularization into Product</a:t>
            </a:r>
            <a:endParaRPr lang="en-US" altLang="en-US" sz="1350" dirty="0">
              <a:latin typeface="Arial" panose="020B0604020202020204" pitchFamily="34" charset="0"/>
            </a:endParaRPr>
          </a:p>
        </p:txBody>
      </p: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49214" y="2195589"/>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xmlns="" id="{34C9CA74-24F6-487D-A452-365D1B3BAA09}"/>
              </a:ext>
            </a:extLst>
          </p:cNvPr>
          <p:cNvCxnSpPr>
            <a:cxnSpLocks/>
            <a:stCxn id="97" idx="4"/>
          </p:cNvCxnSpPr>
          <p:nvPr/>
        </p:nvCxnSpPr>
        <p:spPr>
          <a:xfrm rot="5400000" flipH="1" flipV="1">
            <a:off x="3538261" y="-719538"/>
            <a:ext cx="1259079" cy="4690411"/>
          </a:xfrm>
          <a:prstGeom prst="bentConnector4">
            <a:avLst>
              <a:gd name="adj1" fmla="val 6866"/>
              <a:gd name="adj2" fmla="val 756"/>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976235-701A-4279-8697-CD0E098A69B4}"/>
              </a:ext>
            </a:extLst>
          </p:cNvPr>
          <p:cNvCxnSpPr/>
          <p:nvPr/>
        </p:nvCxnSpPr>
        <p:spPr>
          <a:xfrm flipH="1">
            <a:off x="738187" y="2195588"/>
            <a:ext cx="1176338" cy="476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74287" y="2029967"/>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cxnSp>
        <p:nvCxnSpPr>
          <p:cNvPr id="26" name="Connector: Elbow 25">
            <a:extLst>
              <a:ext uri="{FF2B5EF4-FFF2-40B4-BE49-F238E27FC236}">
                <a16:creationId xmlns:a16="http://schemas.microsoft.com/office/drawing/2014/main" xmlns="" id="{A70A6010-26A1-4833-A11B-1495A672BB5A}"/>
              </a:ext>
            </a:extLst>
          </p:cNvPr>
          <p:cNvCxnSpPr>
            <a:cxnSpLocks/>
          </p:cNvCxnSpPr>
          <p:nvPr/>
        </p:nvCxnSpPr>
        <p:spPr>
          <a:xfrm flipV="1">
            <a:off x="4401162" y="1514502"/>
            <a:ext cx="2460836" cy="656877"/>
          </a:xfrm>
          <a:prstGeom prst="bentConnector3">
            <a:avLst>
              <a:gd name="adj1" fmla="val -1209"/>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8">
            <a:extLst>
              <a:ext uri="{FF2B5EF4-FFF2-40B4-BE49-F238E27FC236}">
                <a16:creationId xmlns:a16="http://schemas.microsoft.com/office/drawing/2014/main" xmlns="" id="{37FD14DC-817E-45D0-B91B-B33C1C126ADE}"/>
              </a:ext>
            </a:extLst>
          </p:cNvPr>
          <p:cNvSpPr txBox="1">
            <a:spLocks noChangeArrowheads="1"/>
          </p:cNvSpPr>
          <p:nvPr/>
        </p:nvSpPr>
        <p:spPr bwMode="auto">
          <a:xfrm>
            <a:off x="5301896" y="1326884"/>
            <a:ext cx="1211111" cy="1335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Enh-v3.188X.XX Released</a:t>
            </a:r>
            <a:endParaRPr lang="en-US" altLang="en-US" sz="1350" dirty="0">
              <a:latin typeface="Arial" panose="020B0604020202020204" pitchFamily="34" charset="0"/>
            </a:endParaRPr>
          </a:p>
        </p:txBody>
      </p:sp>
      <p:sp>
        <p:nvSpPr>
          <p:cNvPr id="42" name="Text Box 48">
            <a:extLst>
              <a:ext uri="{FF2B5EF4-FFF2-40B4-BE49-F238E27FC236}">
                <a16:creationId xmlns:a16="http://schemas.microsoft.com/office/drawing/2014/main" xmlns="" id="{7DB00411-2C94-4EC2-AB17-5AC2449E0BC7}"/>
              </a:ext>
            </a:extLst>
          </p:cNvPr>
          <p:cNvSpPr txBox="1">
            <a:spLocks noChangeArrowheads="1"/>
          </p:cNvSpPr>
          <p:nvPr/>
        </p:nvSpPr>
        <p:spPr bwMode="auto">
          <a:xfrm>
            <a:off x="6899728" y="1419143"/>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3" name="Text Box 49">
            <a:extLst>
              <a:ext uri="{FF2B5EF4-FFF2-40B4-BE49-F238E27FC236}">
                <a16:creationId xmlns:a16="http://schemas.microsoft.com/office/drawing/2014/main" xmlns="" id="{D1EDBC44-5044-495C-82D9-455C36367090}"/>
              </a:ext>
            </a:extLst>
          </p:cNvPr>
          <p:cNvSpPr txBox="1">
            <a:spLocks noChangeArrowheads="1"/>
          </p:cNvSpPr>
          <p:nvPr/>
        </p:nvSpPr>
        <p:spPr bwMode="auto">
          <a:xfrm>
            <a:off x="6597556" y="905077"/>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4" name="Text Box 50">
            <a:extLst>
              <a:ext uri="{FF2B5EF4-FFF2-40B4-BE49-F238E27FC236}">
                <a16:creationId xmlns:a16="http://schemas.microsoft.com/office/drawing/2014/main" xmlns="" id="{9B1729AE-968F-4A68-8945-ED72ED1C27E5}"/>
              </a:ext>
            </a:extLst>
          </p:cNvPr>
          <p:cNvSpPr txBox="1">
            <a:spLocks noChangeArrowheads="1"/>
          </p:cNvSpPr>
          <p:nvPr/>
        </p:nvSpPr>
        <p:spPr bwMode="auto">
          <a:xfrm rot="-5400000">
            <a:off x="1980217" y="1102010"/>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v3.187.1.00</a:t>
            </a:r>
            <a:endParaRPr lang="en-US" altLang="en-US" sz="1350" dirty="0">
              <a:solidFill>
                <a:schemeClr val="accent2">
                  <a:lumMod val="75000"/>
                </a:schemeClr>
              </a:solidFill>
              <a:latin typeface="Arial" panose="020B0604020202020204" pitchFamily="34" charset="0"/>
            </a:endParaRPr>
          </a:p>
        </p:txBody>
      </p:sp>
      <p:sp>
        <p:nvSpPr>
          <p:cNvPr id="45" name="Text Box 51">
            <a:extLst>
              <a:ext uri="{FF2B5EF4-FFF2-40B4-BE49-F238E27FC236}">
                <a16:creationId xmlns:a16="http://schemas.microsoft.com/office/drawing/2014/main" xmlns="" id="{7300CC44-DE40-4F89-B15F-11C5C6946183}"/>
              </a:ext>
            </a:extLst>
          </p:cNvPr>
          <p:cNvSpPr txBox="1">
            <a:spLocks noChangeArrowheads="1"/>
          </p:cNvSpPr>
          <p:nvPr/>
        </p:nvSpPr>
        <p:spPr bwMode="auto">
          <a:xfrm rot="-5400000">
            <a:off x="2149781" y="1079670"/>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v3.187.1.01</a:t>
            </a:r>
            <a:endParaRPr lang="en-US" altLang="en-US" sz="1350" dirty="0">
              <a:solidFill>
                <a:schemeClr val="bg2">
                  <a:lumMod val="75000"/>
                </a:schemeClr>
              </a:solidFill>
              <a:latin typeface="Arial" panose="020B0604020202020204" pitchFamily="34" charset="0"/>
            </a:endParaRPr>
          </a:p>
        </p:txBody>
      </p:sp>
      <p:sp>
        <p:nvSpPr>
          <p:cNvPr id="46" name="Text Box 52">
            <a:extLst>
              <a:ext uri="{FF2B5EF4-FFF2-40B4-BE49-F238E27FC236}">
                <a16:creationId xmlns:a16="http://schemas.microsoft.com/office/drawing/2014/main" xmlns="" id="{1EDCEF9A-0CD0-48F8-B07A-F78482213848}"/>
              </a:ext>
            </a:extLst>
          </p:cNvPr>
          <p:cNvSpPr txBox="1">
            <a:spLocks noChangeArrowheads="1"/>
          </p:cNvSpPr>
          <p:nvPr/>
        </p:nvSpPr>
        <p:spPr bwMode="auto">
          <a:xfrm rot="-5400000">
            <a:off x="2328001" y="1101550"/>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v3.187.1.02</a:t>
            </a:r>
            <a:endParaRPr lang="en-US" altLang="en-US" sz="1350" dirty="0">
              <a:solidFill>
                <a:schemeClr val="bg2">
                  <a:lumMod val="75000"/>
                </a:schemeClr>
              </a:solidFill>
              <a:latin typeface="Arial" panose="020B0604020202020204" pitchFamily="34" charset="0"/>
            </a:endParaRPr>
          </a:p>
        </p:txBody>
      </p:sp>
      <p:sp>
        <p:nvSpPr>
          <p:cNvPr id="47" name="Text Box 53">
            <a:extLst>
              <a:ext uri="{FF2B5EF4-FFF2-40B4-BE49-F238E27FC236}">
                <a16:creationId xmlns:a16="http://schemas.microsoft.com/office/drawing/2014/main" xmlns="" id="{BB71600F-A510-4FEF-911C-169D9031B12E}"/>
              </a:ext>
            </a:extLst>
          </p:cNvPr>
          <p:cNvSpPr txBox="1">
            <a:spLocks noChangeArrowheads="1"/>
          </p:cNvSpPr>
          <p:nvPr/>
        </p:nvSpPr>
        <p:spPr bwMode="auto">
          <a:xfrm rot="-5400000">
            <a:off x="2570766" y="1088726"/>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v3.187.2.00</a:t>
            </a:r>
            <a:endParaRPr lang="en-US" altLang="en-US" sz="1350" dirty="0">
              <a:solidFill>
                <a:schemeClr val="accent2">
                  <a:lumMod val="75000"/>
                </a:schemeClr>
              </a:solidFill>
              <a:latin typeface="Arial" panose="020B0604020202020204" pitchFamily="34" charset="0"/>
            </a:endParaRPr>
          </a:p>
        </p:txBody>
      </p:sp>
      <p:sp>
        <p:nvSpPr>
          <p:cNvPr id="53" name="Text Box 61">
            <a:extLst>
              <a:ext uri="{FF2B5EF4-FFF2-40B4-BE49-F238E27FC236}">
                <a16:creationId xmlns:a16="http://schemas.microsoft.com/office/drawing/2014/main" xmlns="" id="{0F990CE6-7230-4A6C-B43C-B69BCD4EA5B9}"/>
              </a:ext>
            </a:extLst>
          </p:cNvPr>
          <p:cNvSpPr txBox="1">
            <a:spLocks noChangeArrowheads="1"/>
          </p:cNvSpPr>
          <p:nvPr/>
        </p:nvSpPr>
        <p:spPr bwMode="auto">
          <a:xfrm>
            <a:off x="576262" y="4212457"/>
            <a:ext cx="1257299" cy="25701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defTabSz="685783"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vX.XXX.XX.XXX-</a:t>
            </a:r>
            <a:r>
              <a:rPr lang="en-US" altLang="en-US" sz="1350" dirty="0" err="1">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rcx</a:t>
            </a:r>
            <a:endParaRPr lang="en-US" altLang="en-US" sz="1350" dirty="0">
              <a:solidFill>
                <a:schemeClr val="bg2">
                  <a:lumMod val="75000"/>
                </a:schemeClr>
              </a:solidFill>
              <a:latin typeface="Arial" panose="020B0604020202020204" pitchFamily="34" charset="0"/>
            </a:endParaRPr>
          </a:p>
        </p:txBody>
      </p:sp>
      <p:cxnSp>
        <p:nvCxnSpPr>
          <p:cNvPr id="54" name="Connector: Elbow 53">
            <a:extLst>
              <a:ext uri="{FF2B5EF4-FFF2-40B4-BE49-F238E27FC236}">
                <a16:creationId xmlns:a16="http://schemas.microsoft.com/office/drawing/2014/main" xmlns="" id="{59C0C824-A5C2-44F0-8EC0-98D1832AF0E2}"/>
              </a:ext>
            </a:extLst>
          </p:cNvPr>
          <p:cNvCxnSpPr>
            <a:cxnSpLocks/>
          </p:cNvCxnSpPr>
          <p:nvPr/>
        </p:nvCxnSpPr>
        <p:spPr>
          <a:xfrm>
            <a:off x="1325444" y="4441032"/>
            <a:ext cx="366236" cy="1190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63">
            <a:extLst>
              <a:ext uri="{FF2B5EF4-FFF2-40B4-BE49-F238E27FC236}">
                <a16:creationId xmlns:a16="http://schemas.microsoft.com/office/drawing/2014/main" xmlns="" id="{C3D236A2-2048-4C7B-8A42-0936DF338F98}"/>
              </a:ext>
            </a:extLst>
          </p:cNvPr>
          <p:cNvSpPr txBox="1">
            <a:spLocks noChangeArrowheads="1"/>
          </p:cNvSpPr>
          <p:nvPr/>
        </p:nvSpPr>
        <p:spPr bwMode="auto">
          <a:xfrm>
            <a:off x="1747963" y="4488182"/>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Defect Fixes. Periodicity Daily/As and When Needed</a:t>
            </a:r>
            <a:endParaRPr lang="en-US" altLang="en-US" sz="1350" dirty="0">
              <a:latin typeface="Arial" panose="020B0604020202020204" pitchFamily="34" charset="0"/>
            </a:endParaRPr>
          </a:p>
        </p:txBody>
      </p:sp>
      <p:cxnSp>
        <p:nvCxnSpPr>
          <p:cNvPr id="56" name="Connector: Elbow 55">
            <a:extLst>
              <a:ext uri="{FF2B5EF4-FFF2-40B4-BE49-F238E27FC236}">
                <a16:creationId xmlns:a16="http://schemas.microsoft.com/office/drawing/2014/main" xmlns="" id="{44388FB4-CB29-4503-B9C3-259B9DD83656}"/>
              </a:ext>
            </a:extLst>
          </p:cNvPr>
          <p:cNvCxnSpPr/>
          <p:nvPr/>
        </p:nvCxnSpPr>
        <p:spPr>
          <a:xfrm>
            <a:off x="1159027" y="4416743"/>
            <a:ext cx="519113" cy="3095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 Box 257">
            <a:extLst>
              <a:ext uri="{FF2B5EF4-FFF2-40B4-BE49-F238E27FC236}">
                <a16:creationId xmlns:a16="http://schemas.microsoft.com/office/drawing/2014/main" xmlns="" id="{64C4C3E7-4014-4AC5-8D6A-437A54458FF1}"/>
              </a:ext>
            </a:extLst>
          </p:cNvPr>
          <p:cNvSpPr txBox="1">
            <a:spLocks noChangeArrowheads="1"/>
          </p:cNvSpPr>
          <p:nvPr/>
        </p:nvSpPr>
        <p:spPr bwMode="auto">
          <a:xfrm>
            <a:off x="1747963" y="4629151"/>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Maintenance Release Version, Periodicity Four to Six Weeks</a:t>
            </a:r>
            <a:endParaRPr lang="en-US" altLang="en-US" sz="1350" dirty="0">
              <a:latin typeface="Arial" panose="020B0604020202020204" pitchFamily="34" charset="0"/>
            </a:endParaRPr>
          </a:p>
        </p:txBody>
      </p:sp>
      <p:cxnSp>
        <p:nvCxnSpPr>
          <p:cNvPr id="58" name="Connector: Elbow 57">
            <a:extLst>
              <a:ext uri="{FF2B5EF4-FFF2-40B4-BE49-F238E27FC236}">
                <a16:creationId xmlns:a16="http://schemas.microsoft.com/office/drawing/2014/main" xmlns="" id="{A4CC46CA-FEA3-49A1-967C-8EA332BB96FB}"/>
              </a:ext>
            </a:extLst>
          </p:cNvPr>
          <p:cNvCxnSpPr/>
          <p:nvPr/>
        </p:nvCxnSpPr>
        <p:spPr>
          <a:xfrm>
            <a:off x="982815" y="4438651"/>
            <a:ext cx="728663" cy="428625"/>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261">
            <a:extLst>
              <a:ext uri="{FF2B5EF4-FFF2-40B4-BE49-F238E27FC236}">
                <a16:creationId xmlns:a16="http://schemas.microsoft.com/office/drawing/2014/main" xmlns="" id="{75AB2DD0-10F7-4806-9E25-CBAA68C7FC0B}"/>
              </a:ext>
            </a:extLst>
          </p:cNvPr>
          <p:cNvSpPr txBox="1">
            <a:spLocks noChangeArrowheads="1"/>
          </p:cNvSpPr>
          <p:nvPr/>
        </p:nvSpPr>
        <p:spPr bwMode="auto">
          <a:xfrm>
            <a:off x="1747963" y="4776788"/>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Major Enhancement Version Periodicity Six to Eight Months</a:t>
            </a:r>
            <a:endParaRPr lang="en-US" altLang="en-US" sz="1350" dirty="0">
              <a:latin typeface="Arial" panose="020B0604020202020204" pitchFamily="34" charset="0"/>
            </a:endParaRPr>
          </a:p>
        </p:txBody>
      </p:sp>
      <p:cxnSp>
        <p:nvCxnSpPr>
          <p:cNvPr id="60" name="Connector: Elbow 59">
            <a:extLst>
              <a:ext uri="{FF2B5EF4-FFF2-40B4-BE49-F238E27FC236}">
                <a16:creationId xmlns:a16="http://schemas.microsoft.com/office/drawing/2014/main" xmlns="" id="{DB44710B-C489-48E9-9B52-E8E0C979340C}"/>
              </a:ext>
            </a:extLst>
          </p:cNvPr>
          <p:cNvCxnSpPr/>
          <p:nvPr/>
        </p:nvCxnSpPr>
        <p:spPr>
          <a:xfrm>
            <a:off x="800225" y="4441032"/>
            <a:ext cx="952500" cy="63341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 Box 263">
            <a:extLst>
              <a:ext uri="{FF2B5EF4-FFF2-40B4-BE49-F238E27FC236}">
                <a16:creationId xmlns:a16="http://schemas.microsoft.com/office/drawing/2014/main" xmlns="" id="{1095B129-A07C-49CA-BB1A-80B09D01240D}"/>
              </a:ext>
            </a:extLst>
          </p:cNvPr>
          <p:cNvSpPr txBox="1">
            <a:spLocks noChangeArrowheads="1"/>
          </p:cNvSpPr>
          <p:nvPr/>
        </p:nvSpPr>
        <p:spPr bwMode="auto">
          <a:xfrm>
            <a:off x="1752726" y="4957764"/>
            <a:ext cx="3843338" cy="16716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Technology or New Business Line Upgrade </a:t>
            </a:r>
            <a:endParaRPr lang="en-US" altLang="en-US" sz="1350" dirty="0">
              <a:latin typeface="Arial" panose="020B0604020202020204" pitchFamily="34" charset="0"/>
            </a:endParaRP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6777039" y="4437124"/>
            <a:ext cx="1342898" cy="1"/>
          </a:xfrm>
          <a:prstGeom prst="curvedConnector3">
            <a:avLst/>
          </a:pr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6179345" y="4229003"/>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 Branches</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7092281" y="329183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UT/ Enhancement Preview  Version - Environment</a:t>
            </a:r>
            <a:endParaRPr lang="en-US" altLang="en-US" sz="1350" dirty="0">
              <a:latin typeface="Arial" panose="020B0604020202020204" pitchFamily="34" charset="0"/>
            </a:endParaRPr>
          </a:p>
        </p:txBody>
      </p:sp>
      <p:sp>
        <p:nvSpPr>
          <p:cNvPr id="70" name="Oval 69">
            <a:extLst>
              <a:ext uri="{FF2B5EF4-FFF2-40B4-BE49-F238E27FC236}">
                <a16:creationId xmlns:a16="http://schemas.microsoft.com/office/drawing/2014/main" xmlns="" id="{6A7EF755-7DAB-4043-9CBF-28C00056D442}"/>
              </a:ext>
            </a:extLst>
          </p:cNvPr>
          <p:cNvSpPr/>
          <p:nvPr/>
        </p:nvSpPr>
        <p:spPr>
          <a:xfrm>
            <a:off x="4323041" y="2130277"/>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xmlns="" id="{B2A93022-3843-4412-8362-244A36DBAC70}"/>
              </a:ext>
            </a:extLst>
          </p:cNvPr>
          <p:cNvSpPr/>
          <p:nvPr/>
        </p:nvSpPr>
        <p:spPr>
          <a:xfrm>
            <a:off x="1770124" y="213730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712889" y="403061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6861998" y="4011910"/>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sp>
        <p:nvSpPr>
          <p:cNvPr id="101" name="Text Box 20">
            <a:extLst>
              <a:ext uri="{FF2B5EF4-FFF2-40B4-BE49-F238E27FC236}">
                <a16:creationId xmlns:a16="http://schemas.microsoft.com/office/drawing/2014/main" xmlns="" id="{A91B1BB7-4A86-4317-8DFE-88BA8E324755}"/>
              </a:ext>
            </a:extLst>
          </p:cNvPr>
          <p:cNvSpPr txBox="1">
            <a:spLocks noChangeArrowheads="1"/>
          </p:cNvSpPr>
          <p:nvPr/>
        </p:nvSpPr>
        <p:spPr bwMode="auto">
          <a:xfrm rot="-5400000">
            <a:off x="1427890" y="1800791"/>
            <a:ext cx="711384" cy="13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v3.187.00.000</a:t>
            </a:r>
            <a:endParaRPr lang="en-US" altLang="en-US" sz="1200" dirty="0">
              <a:latin typeface="Arial" panose="020B0604020202020204" pitchFamily="34" charset="0"/>
            </a:endParaRPr>
          </a:p>
        </p:txBody>
      </p:sp>
      <p:sp>
        <p:nvSpPr>
          <p:cNvPr id="103" name="Text Box 26">
            <a:extLst>
              <a:ext uri="{FF2B5EF4-FFF2-40B4-BE49-F238E27FC236}">
                <a16:creationId xmlns:a16="http://schemas.microsoft.com/office/drawing/2014/main" xmlns="" id="{F5C58BEE-08DF-46C2-8B43-FD605A5551B8}"/>
              </a:ext>
            </a:extLst>
          </p:cNvPr>
          <p:cNvSpPr txBox="1">
            <a:spLocks noChangeArrowheads="1"/>
          </p:cNvSpPr>
          <p:nvPr/>
        </p:nvSpPr>
        <p:spPr bwMode="auto">
          <a:xfrm rot="-5400000">
            <a:off x="3955425" y="1728753"/>
            <a:ext cx="712791" cy="19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v3.188.00.000</a:t>
            </a:r>
            <a:endParaRPr lang="en-US" altLang="en-US" sz="120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215754" y="19650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215754" y="1965071"/>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Text Box 28">
            <a:extLst>
              <a:ext uri="{FF2B5EF4-FFF2-40B4-BE49-F238E27FC236}">
                <a16:creationId xmlns:a16="http://schemas.microsoft.com/office/drawing/2014/main" xmlns="" id="{4E9DA442-0798-4DD9-8052-BF28467A0AB1}"/>
              </a:ext>
            </a:extLst>
          </p:cNvPr>
          <p:cNvSpPr txBox="1">
            <a:spLocks noChangeArrowheads="1"/>
          </p:cNvSpPr>
          <p:nvPr/>
        </p:nvSpPr>
        <p:spPr bwMode="auto">
          <a:xfrm>
            <a:off x="4572000" y="798244"/>
            <a:ext cx="1247081" cy="1757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Enh-v3.187.X.XX Released</a:t>
            </a:r>
            <a:endParaRPr lang="en-US" altLang="en-US" sz="1350" dirty="0">
              <a:latin typeface="Arial" panose="020B0604020202020204" pitchFamily="34" charset="0"/>
            </a:endParaRPr>
          </a:p>
        </p:txBody>
      </p:sp>
      <p:cxnSp>
        <p:nvCxnSpPr>
          <p:cNvPr id="115" name="Connector: Elbow 114">
            <a:extLst>
              <a:ext uri="{FF2B5EF4-FFF2-40B4-BE49-F238E27FC236}">
                <a16:creationId xmlns:a16="http://schemas.microsoft.com/office/drawing/2014/main" xmlns="" id="{314B8A05-D5E5-47FC-979F-966C30EA9824}"/>
              </a:ext>
            </a:extLst>
          </p:cNvPr>
          <p:cNvCxnSpPr>
            <a:cxnSpLocks/>
          </p:cNvCxnSpPr>
          <p:nvPr/>
        </p:nvCxnSpPr>
        <p:spPr>
          <a:xfrm flipV="1">
            <a:off x="1649214" y="4207695"/>
            <a:ext cx="265311" cy="104327"/>
          </a:xfrm>
          <a:prstGeom prst="bentConnector3">
            <a:avLst>
              <a:gd name="adj1" fmla="val -17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 Box 63">
            <a:extLst>
              <a:ext uri="{FF2B5EF4-FFF2-40B4-BE49-F238E27FC236}">
                <a16:creationId xmlns:a16="http://schemas.microsoft.com/office/drawing/2014/main" xmlns="" id="{E54B1136-547E-47AF-86CB-0C11FF08BA5F}"/>
              </a:ext>
            </a:extLst>
          </p:cNvPr>
          <p:cNvSpPr txBox="1">
            <a:spLocks noChangeArrowheads="1"/>
          </p:cNvSpPr>
          <p:nvPr/>
        </p:nvSpPr>
        <p:spPr bwMode="auto">
          <a:xfrm>
            <a:off x="1900363" y="4133826"/>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Release Candidate Version for Early Adopters,</a:t>
            </a:r>
            <a:endParaRPr lang="en-US" altLang="en-US" sz="1350" dirty="0">
              <a:latin typeface="Arial" panose="020B0604020202020204" pitchFamily="34" charset="0"/>
            </a:endParaRPr>
          </a:p>
        </p:txBody>
      </p:sp>
      <p:cxnSp>
        <p:nvCxnSpPr>
          <p:cNvPr id="126" name="Connector: Curved 125">
            <a:extLst>
              <a:ext uri="{FF2B5EF4-FFF2-40B4-BE49-F238E27FC236}">
                <a16:creationId xmlns:a16="http://schemas.microsoft.com/office/drawing/2014/main" xmlns="" id="{80A11D80-FFD0-4F0C-9711-B27A90635239}"/>
              </a:ext>
            </a:extLst>
          </p:cNvPr>
          <p:cNvCxnSpPr>
            <a:cxnSpLocks/>
          </p:cNvCxnSpPr>
          <p:nvPr/>
        </p:nvCxnSpPr>
        <p:spPr>
          <a:xfrm>
            <a:off x="6781542" y="4667657"/>
            <a:ext cx="1344983" cy="12700"/>
          </a:xfrm>
          <a:prstGeom prst="curvedConnector3">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0" name="Connector: Curved 129">
            <a:extLst>
              <a:ext uri="{FF2B5EF4-FFF2-40B4-BE49-F238E27FC236}">
                <a16:creationId xmlns:a16="http://schemas.microsoft.com/office/drawing/2014/main" xmlns="" id="{DA90299E-5C37-4864-AAA7-A627B50C44EC}"/>
              </a:ext>
            </a:extLst>
          </p:cNvPr>
          <p:cNvCxnSpPr>
            <a:cxnSpLocks/>
            <a:stCxn id="87" idx="5"/>
          </p:cNvCxnSpPr>
          <p:nvPr/>
        </p:nvCxnSpPr>
        <p:spPr>
          <a:xfrm rot="16200000" flipH="1">
            <a:off x="1566413" y="1791030"/>
            <a:ext cx="1770950" cy="255011"/>
          </a:xfrm>
          <a:prstGeom prst="curved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6236504" y="4769421"/>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Mandatory Fixes Release into Higher Version</a:t>
            </a:r>
            <a:endParaRPr lang="en-US" altLang="en-US" sz="1350" dirty="0">
              <a:latin typeface="Arial" panose="020B0604020202020204" pitchFamily="34" charset="0"/>
            </a:endParaRP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6827417" y="4935314"/>
            <a:ext cx="134498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Oval 71">
            <a:extLst>
              <a:ext uri="{FF2B5EF4-FFF2-40B4-BE49-F238E27FC236}">
                <a16:creationId xmlns:a16="http://schemas.microsoft.com/office/drawing/2014/main" xmlns="" id="{3C35F041-3117-4BAE-82D1-CB0D176D5142}"/>
              </a:ext>
            </a:extLst>
          </p:cNvPr>
          <p:cNvSpPr/>
          <p:nvPr/>
        </p:nvSpPr>
        <p:spPr>
          <a:xfrm>
            <a:off x="3314929" y="333267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xmlns="" id="{42C977B6-B25C-4B53-BB9E-AF2F3A56C144}"/>
              </a:ext>
            </a:extLst>
          </p:cNvPr>
          <p:cNvSpPr/>
          <p:nvPr/>
        </p:nvSpPr>
        <p:spPr>
          <a:xfrm>
            <a:off x="6699305" y="3795886"/>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 Box 60">
            <a:extLst>
              <a:ext uri="{FF2B5EF4-FFF2-40B4-BE49-F238E27FC236}">
                <a16:creationId xmlns:a16="http://schemas.microsoft.com/office/drawing/2014/main" xmlns="" id="{B5D755BC-97B0-456E-A674-40FFE356BCDF}"/>
              </a:ext>
            </a:extLst>
          </p:cNvPr>
          <p:cNvSpPr txBox="1">
            <a:spLocks noChangeArrowheads="1"/>
          </p:cNvSpPr>
          <p:nvPr/>
        </p:nvSpPr>
        <p:spPr bwMode="auto">
          <a:xfrm>
            <a:off x="6827417" y="375888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Moved to QA</a:t>
            </a:r>
            <a:endParaRPr lang="en-US" altLang="en-US" sz="1350" dirty="0">
              <a:latin typeface="Arial" panose="020B0604020202020204" pitchFamily="34" charset="0"/>
            </a:endParaRPr>
          </a:p>
        </p:txBody>
      </p:sp>
      <p:sp>
        <p:nvSpPr>
          <p:cNvPr id="87" name="Oval 86">
            <a:extLst>
              <a:ext uri="{FF2B5EF4-FFF2-40B4-BE49-F238E27FC236}">
                <a16:creationId xmlns:a16="http://schemas.microsoft.com/office/drawing/2014/main" xmlns="" id="{1BF64A2A-45BE-4095-A475-9405295A553A}"/>
              </a:ext>
            </a:extLst>
          </p:cNvPr>
          <p:cNvSpPr/>
          <p:nvPr/>
        </p:nvSpPr>
        <p:spPr>
          <a:xfrm>
            <a:off x="2234809" y="932428"/>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xmlns="" id="{D18DD668-4D26-486A-88A0-724F9EE9034C}"/>
              </a:ext>
            </a:extLst>
          </p:cNvPr>
          <p:cNvSpPr/>
          <p:nvPr/>
        </p:nvSpPr>
        <p:spPr>
          <a:xfrm>
            <a:off x="3995936" y="2744479"/>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 Box 48">
            <a:extLst>
              <a:ext uri="{FF2B5EF4-FFF2-40B4-BE49-F238E27FC236}">
                <a16:creationId xmlns:a16="http://schemas.microsoft.com/office/drawing/2014/main" xmlns="" id="{D12C91BC-B3C6-4404-AC25-4A059DFAE321}"/>
              </a:ext>
            </a:extLst>
          </p:cNvPr>
          <p:cNvSpPr txBox="1">
            <a:spLocks noChangeArrowheads="1"/>
          </p:cNvSpPr>
          <p:nvPr/>
        </p:nvSpPr>
        <p:spPr bwMode="auto">
          <a:xfrm>
            <a:off x="259927" y="2671656"/>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3.188 BETA</a:t>
            </a:r>
            <a:endParaRPr lang="en-US" altLang="en-US" sz="1350" dirty="0">
              <a:latin typeface="Arial" panose="020B0604020202020204" pitchFamily="34" charset="0"/>
            </a:endParaRPr>
          </a:p>
        </p:txBody>
      </p:sp>
      <p:sp>
        <p:nvSpPr>
          <p:cNvPr id="154" name="Freeform: Shape 153">
            <a:extLst>
              <a:ext uri="{FF2B5EF4-FFF2-40B4-BE49-F238E27FC236}">
                <a16:creationId xmlns:a16="http://schemas.microsoft.com/office/drawing/2014/main" xmlns="" id="{F127D5F4-4F0B-4DBE-958A-F56CA1D746AF}"/>
              </a:ext>
            </a:extLst>
          </p:cNvPr>
          <p:cNvSpPr/>
          <p:nvPr/>
        </p:nvSpPr>
        <p:spPr>
          <a:xfrm>
            <a:off x="2579394" y="2804011"/>
            <a:ext cx="912485"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reeform: Shape 155">
            <a:extLst>
              <a:ext uri="{FF2B5EF4-FFF2-40B4-BE49-F238E27FC236}">
                <a16:creationId xmlns:a16="http://schemas.microsoft.com/office/drawing/2014/main" xmlns="" id="{A6702238-CEF7-4B21-9922-038B6AAE00D5}"/>
              </a:ext>
            </a:extLst>
          </p:cNvPr>
          <p:cNvSpPr/>
          <p:nvPr/>
        </p:nvSpPr>
        <p:spPr>
          <a:xfrm>
            <a:off x="2961292" y="2828623"/>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a:extLst>
              <a:ext uri="{FF2B5EF4-FFF2-40B4-BE49-F238E27FC236}">
                <a16:creationId xmlns:a16="http://schemas.microsoft.com/office/drawing/2014/main" xmlns="" id="{EAFFE2A7-1929-4E7B-B57A-D58CE9F3CC80}"/>
              </a:ext>
            </a:extLst>
          </p:cNvPr>
          <p:cNvSpPr/>
          <p:nvPr/>
        </p:nvSpPr>
        <p:spPr>
          <a:xfrm>
            <a:off x="3890993" y="333267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a:extLst>
              <a:ext uri="{FF2B5EF4-FFF2-40B4-BE49-F238E27FC236}">
                <a16:creationId xmlns:a16="http://schemas.microsoft.com/office/drawing/2014/main" xmlns="" id="{C1626DB3-265F-4BB7-927B-30165E4A487E}"/>
              </a:ext>
            </a:extLst>
          </p:cNvPr>
          <p:cNvSpPr/>
          <p:nvPr/>
        </p:nvSpPr>
        <p:spPr>
          <a:xfrm>
            <a:off x="3491880" y="2756615"/>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reeform: Shape 166">
            <a:extLst>
              <a:ext uri="{FF2B5EF4-FFF2-40B4-BE49-F238E27FC236}">
                <a16:creationId xmlns:a16="http://schemas.microsoft.com/office/drawing/2014/main" xmlns="" id="{9F4CFC90-7176-4F6F-B301-1BE89F79923F}"/>
              </a:ext>
            </a:extLst>
          </p:cNvPr>
          <p:cNvSpPr/>
          <p:nvPr/>
        </p:nvSpPr>
        <p:spPr>
          <a:xfrm>
            <a:off x="1979712" y="998176"/>
            <a:ext cx="344947" cy="447103"/>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Text Box 48">
            <a:extLst>
              <a:ext uri="{FF2B5EF4-FFF2-40B4-BE49-F238E27FC236}">
                <a16:creationId xmlns:a16="http://schemas.microsoft.com/office/drawing/2014/main" xmlns="" id="{22025AEA-D8A3-4D6B-82D9-922478162CB0}"/>
              </a:ext>
            </a:extLst>
          </p:cNvPr>
          <p:cNvSpPr txBox="1">
            <a:spLocks noChangeArrowheads="1"/>
          </p:cNvSpPr>
          <p:nvPr/>
        </p:nvSpPr>
        <p:spPr bwMode="auto">
          <a:xfrm>
            <a:off x="2307307" y="1466116"/>
            <a:ext cx="680517" cy="196079"/>
          </a:xfrm>
          <a:prstGeom prst="rect">
            <a:avLst/>
          </a:prstGeom>
          <a:solidFill>
            <a:schemeClr val="bg2"/>
          </a:solidFill>
          <a:ln>
            <a:solidFill>
              <a:schemeClr val="bg2"/>
            </a:solid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Defect Fixes</a:t>
            </a:r>
            <a:endParaRPr lang="en-US" altLang="en-US" sz="1350" dirty="0">
              <a:latin typeface="Arial" panose="020B0604020202020204" pitchFamily="34" charset="0"/>
            </a:endParaRPr>
          </a:p>
        </p:txBody>
      </p:sp>
      <p:sp>
        <p:nvSpPr>
          <p:cNvPr id="169" name="Oval 168">
            <a:extLst>
              <a:ext uri="{FF2B5EF4-FFF2-40B4-BE49-F238E27FC236}">
                <a16:creationId xmlns:a16="http://schemas.microsoft.com/office/drawing/2014/main" xmlns="" id="{C08586E4-8281-4DE2-9C68-1256A24D4B24}"/>
              </a:ext>
            </a:extLst>
          </p:cNvPr>
          <p:cNvSpPr/>
          <p:nvPr/>
        </p:nvSpPr>
        <p:spPr>
          <a:xfrm>
            <a:off x="6660232" y="361685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6788344" y="3579862"/>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Pending Preview</a:t>
            </a:r>
            <a:endParaRPr lang="en-US" altLang="en-US" sz="1350" dirty="0">
              <a:latin typeface="Arial" panose="020B0604020202020204" pitchFamily="34" charset="0"/>
            </a:endParaRPr>
          </a:p>
        </p:txBody>
      </p:sp>
      <p:cxnSp>
        <p:nvCxnSpPr>
          <p:cNvPr id="62" name="Straight Connector 61">
            <a:extLst>
              <a:ext uri="{FF2B5EF4-FFF2-40B4-BE49-F238E27FC236}">
                <a16:creationId xmlns:a16="http://schemas.microsoft.com/office/drawing/2014/main" xmlns="" id="{AC4E87F6-C509-45A9-955F-62044F98EC10}"/>
              </a:ext>
            </a:extLst>
          </p:cNvPr>
          <p:cNvCxnSpPr/>
          <p:nvPr/>
        </p:nvCxnSpPr>
        <p:spPr>
          <a:xfrm>
            <a:off x="1850625" y="3116655"/>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63" name="Text Placeholder 7">
            <a:extLst>
              <a:ext uri="{FF2B5EF4-FFF2-40B4-BE49-F238E27FC236}">
                <a16:creationId xmlns:a16="http://schemas.microsoft.com/office/drawing/2014/main" xmlns="" id="{69CC382C-896F-4092-9E5F-33B9A0318D9F}"/>
              </a:ext>
            </a:extLst>
          </p:cNvPr>
          <p:cNvSpPr txBox="1">
            <a:spLocks/>
          </p:cNvSpPr>
          <p:nvPr/>
        </p:nvSpPr>
        <p:spPr>
          <a:xfrm>
            <a:off x="367431" y="75652"/>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a:t>
            </a:r>
            <a:endParaRPr lang="en-IN" dirty="0"/>
          </a:p>
        </p:txBody>
      </p:sp>
      <p:sp>
        <p:nvSpPr>
          <p:cNvPr id="64" name="Text Placeholder 8">
            <a:extLst>
              <a:ext uri="{FF2B5EF4-FFF2-40B4-BE49-F238E27FC236}">
                <a16:creationId xmlns:a16="http://schemas.microsoft.com/office/drawing/2014/main" xmlns="" id="{C034E477-71F6-47EF-93A1-E7DEE760433D}"/>
              </a:ext>
            </a:extLst>
          </p:cNvPr>
          <p:cNvSpPr txBox="1">
            <a:spLocks/>
          </p:cNvSpPr>
          <p:nvPr/>
        </p:nvSpPr>
        <p:spPr>
          <a:xfrm>
            <a:off x="381000" y="411510"/>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Multi Version</a:t>
            </a:r>
          </a:p>
        </p:txBody>
      </p:sp>
      <p:sp>
        <p:nvSpPr>
          <p:cNvPr id="2" name="Text Box 48">
            <a:extLst>
              <a:ext uri="{FF2B5EF4-FFF2-40B4-BE49-F238E27FC236}">
                <a16:creationId xmlns:a16="http://schemas.microsoft.com/office/drawing/2014/main" xmlns="" id="{B16E4769-82CA-47A6-B1F5-2093A402060B}"/>
              </a:ext>
            </a:extLst>
          </p:cNvPr>
          <p:cNvSpPr txBox="1">
            <a:spLocks noChangeArrowheads="1"/>
          </p:cNvSpPr>
          <p:nvPr/>
        </p:nvSpPr>
        <p:spPr bwMode="auto">
          <a:xfrm>
            <a:off x="7092281" y="292055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Build Test - Environment</a:t>
            </a:r>
            <a:endParaRPr lang="en-US" altLang="en-US" sz="1350" dirty="0">
              <a:latin typeface="Arial" panose="020B0604020202020204" pitchFamily="34" charset="0"/>
            </a:endParaRPr>
          </a:p>
        </p:txBody>
      </p:sp>
      <p:cxnSp>
        <p:nvCxnSpPr>
          <p:cNvPr id="67" name="Straight Connector 66">
            <a:extLst>
              <a:ext uri="{FF2B5EF4-FFF2-40B4-BE49-F238E27FC236}">
                <a16:creationId xmlns:a16="http://schemas.microsoft.com/office/drawing/2014/main" xmlns="" id="{7BB14203-8B49-4E8A-B83F-D0588A9BBAC6}"/>
              </a:ext>
            </a:extLst>
          </p:cNvPr>
          <p:cNvCxnSpPr/>
          <p:nvPr/>
        </p:nvCxnSpPr>
        <p:spPr>
          <a:xfrm>
            <a:off x="1907704" y="2516536"/>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68" name="Text Box 48">
            <a:extLst>
              <a:ext uri="{FF2B5EF4-FFF2-40B4-BE49-F238E27FC236}">
                <a16:creationId xmlns:a16="http://schemas.microsoft.com/office/drawing/2014/main" xmlns="" id="{04B15D8B-18E4-41C4-88D2-9B67C272BF68}"/>
              </a:ext>
            </a:extLst>
          </p:cNvPr>
          <p:cNvSpPr txBox="1">
            <a:spLocks noChangeArrowheads="1"/>
          </p:cNvSpPr>
          <p:nvPr/>
        </p:nvSpPr>
        <p:spPr bwMode="auto">
          <a:xfrm>
            <a:off x="7152993" y="2355726"/>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ST/Feature Test/r egression - Environment</a:t>
            </a:r>
            <a:endParaRPr lang="en-US" altLang="en-US" sz="1350" dirty="0">
              <a:latin typeface="Arial" panose="020B0604020202020204" pitchFamily="34" charset="0"/>
            </a:endParaRPr>
          </a:p>
        </p:txBody>
      </p:sp>
      <p:cxnSp>
        <p:nvCxnSpPr>
          <p:cNvPr id="4" name="Connector: Curved 3">
            <a:extLst>
              <a:ext uri="{FF2B5EF4-FFF2-40B4-BE49-F238E27FC236}">
                <a16:creationId xmlns:a16="http://schemas.microsoft.com/office/drawing/2014/main" xmlns="" id="{6B0FFBBC-EBCD-4A28-BD9E-9CAF0D13D6B8}"/>
              </a:ext>
            </a:extLst>
          </p:cNvPr>
          <p:cNvCxnSpPr>
            <a:stCxn id="158" idx="6"/>
          </p:cNvCxnSpPr>
          <p:nvPr/>
        </p:nvCxnSpPr>
        <p:spPr>
          <a:xfrm flipV="1">
            <a:off x="3596823" y="2516536"/>
            <a:ext cx="111081" cy="2990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xmlns="" id="{FF79BD6E-428E-4CC5-AA4A-F2F8864829A0}"/>
              </a:ext>
            </a:extLst>
          </p:cNvPr>
          <p:cNvCxnSpPr/>
          <p:nvPr/>
        </p:nvCxnSpPr>
        <p:spPr>
          <a:xfrm flipV="1">
            <a:off x="4028871" y="2499742"/>
            <a:ext cx="111081" cy="2990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A646FF28-D4C4-43E6-BB28-423FFBA7AECF}"/>
              </a:ext>
            </a:extLst>
          </p:cNvPr>
          <p:cNvCxnSpPr/>
          <p:nvPr/>
        </p:nvCxnSpPr>
        <p:spPr>
          <a:xfrm>
            <a:off x="1815129" y="1172439"/>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6" name="Text Box 48">
            <a:extLst>
              <a:ext uri="{FF2B5EF4-FFF2-40B4-BE49-F238E27FC236}">
                <a16:creationId xmlns:a16="http://schemas.microsoft.com/office/drawing/2014/main" xmlns="" id="{E17DB4E5-DBD8-4684-AF41-36C2029B9F05}"/>
              </a:ext>
            </a:extLst>
          </p:cNvPr>
          <p:cNvSpPr txBox="1">
            <a:spLocks noChangeArrowheads="1"/>
          </p:cNvSpPr>
          <p:nvPr/>
        </p:nvSpPr>
        <p:spPr bwMode="auto">
          <a:xfrm>
            <a:off x="7012719" y="991673"/>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Environment</a:t>
            </a:r>
            <a:endParaRPr lang="en-US" altLang="en-US" sz="1350" dirty="0">
              <a:latin typeface="Arial" panose="020B0604020202020204" pitchFamily="34" charset="0"/>
            </a:endParaRPr>
          </a:p>
        </p:txBody>
      </p:sp>
      <p:cxnSp>
        <p:nvCxnSpPr>
          <p:cNvPr id="78" name="Straight Connector 77">
            <a:extLst>
              <a:ext uri="{FF2B5EF4-FFF2-40B4-BE49-F238E27FC236}">
                <a16:creationId xmlns:a16="http://schemas.microsoft.com/office/drawing/2014/main" xmlns="" id="{16EA924E-D3FA-41A3-AC40-DD695C2E1412}"/>
              </a:ext>
            </a:extLst>
          </p:cNvPr>
          <p:cNvCxnSpPr>
            <a:cxnSpLocks/>
          </p:cNvCxnSpPr>
          <p:nvPr/>
        </p:nvCxnSpPr>
        <p:spPr>
          <a:xfrm>
            <a:off x="4323041" y="1662195"/>
            <a:ext cx="4604827" cy="4226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9" name="Text Box 48">
            <a:extLst>
              <a:ext uri="{FF2B5EF4-FFF2-40B4-BE49-F238E27FC236}">
                <a16:creationId xmlns:a16="http://schemas.microsoft.com/office/drawing/2014/main" xmlns="" id="{55AAE582-B337-486C-A3D4-6400403E2F4A}"/>
              </a:ext>
            </a:extLst>
          </p:cNvPr>
          <p:cNvSpPr txBox="1">
            <a:spLocks noChangeArrowheads="1"/>
          </p:cNvSpPr>
          <p:nvPr/>
        </p:nvSpPr>
        <p:spPr bwMode="auto">
          <a:xfrm>
            <a:off x="7027540" y="1523691"/>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Environment</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279187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Connector: Elbow 135">
            <a:extLst>
              <a:ext uri="{FF2B5EF4-FFF2-40B4-BE49-F238E27FC236}">
                <a16:creationId xmlns:a16="http://schemas.microsoft.com/office/drawing/2014/main" xmlns="" id="{CD852262-1EEF-4D93-B9BA-DA541A75E962}"/>
              </a:ext>
            </a:extLst>
          </p:cNvPr>
          <p:cNvCxnSpPr>
            <a:cxnSpLocks/>
          </p:cNvCxnSpPr>
          <p:nvPr/>
        </p:nvCxnSpPr>
        <p:spPr>
          <a:xfrm rot="16200000" flipH="1">
            <a:off x="3094127" y="924248"/>
            <a:ext cx="7382" cy="2524243"/>
          </a:xfrm>
          <a:prstGeom prst="bentConnector3">
            <a:avLst>
              <a:gd name="adj1" fmla="val 821885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9" name="Text Box 60">
            <a:extLst>
              <a:ext uri="{FF2B5EF4-FFF2-40B4-BE49-F238E27FC236}">
                <a16:creationId xmlns:a16="http://schemas.microsoft.com/office/drawing/2014/main" xmlns="" id="{6169924F-5143-49DC-B6FD-968895ECE635}"/>
              </a:ext>
            </a:extLst>
          </p:cNvPr>
          <p:cNvSpPr txBox="1">
            <a:spLocks noChangeArrowheads="1"/>
          </p:cNvSpPr>
          <p:nvPr/>
        </p:nvSpPr>
        <p:spPr bwMode="auto">
          <a:xfrm>
            <a:off x="6190629" y="4501764"/>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Fixes Regularization into Product</a:t>
            </a:r>
            <a:endParaRPr lang="en-US" altLang="en-US" sz="1350" dirty="0">
              <a:latin typeface="Arial" panose="020B0604020202020204" pitchFamily="34" charset="0"/>
            </a:endParaRPr>
          </a:p>
        </p:txBody>
      </p:sp>
      <p:cxnSp>
        <p:nvCxnSpPr>
          <p:cNvPr id="5" name="Connector: Elbow 4">
            <a:extLst>
              <a:ext uri="{FF2B5EF4-FFF2-40B4-BE49-F238E27FC236}">
                <a16:creationId xmlns:a16="http://schemas.microsoft.com/office/drawing/2014/main" xmlns="" id="{0905FBEC-9FA3-418F-A2ED-5F394FF55B31}"/>
              </a:ext>
            </a:extLst>
          </p:cNvPr>
          <p:cNvCxnSpPr>
            <a:cxnSpLocks/>
          </p:cNvCxnSpPr>
          <p:nvPr/>
        </p:nvCxnSpPr>
        <p:spPr>
          <a:xfrm>
            <a:off x="1649214" y="2154740"/>
            <a:ext cx="6523186" cy="2601"/>
          </a:xfrm>
          <a:prstGeom prst="bent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xmlns="" id="{34C9CA74-24F6-487D-A452-365D1B3BAA09}"/>
              </a:ext>
            </a:extLst>
          </p:cNvPr>
          <p:cNvCxnSpPr>
            <a:cxnSpLocks/>
            <a:stCxn id="97" idx="4"/>
          </p:cNvCxnSpPr>
          <p:nvPr/>
        </p:nvCxnSpPr>
        <p:spPr>
          <a:xfrm rot="5400000" flipH="1" flipV="1">
            <a:off x="3538261" y="-760387"/>
            <a:ext cx="1259079" cy="4690411"/>
          </a:xfrm>
          <a:prstGeom prst="bentConnector4">
            <a:avLst>
              <a:gd name="adj1" fmla="val 6866"/>
              <a:gd name="adj2" fmla="val 756"/>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976235-701A-4279-8697-CD0E098A69B4}"/>
              </a:ext>
            </a:extLst>
          </p:cNvPr>
          <p:cNvCxnSpPr/>
          <p:nvPr/>
        </p:nvCxnSpPr>
        <p:spPr>
          <a:xfrm flipH="1">
            <a:off x="738187" y="2154739"/>
            <a:ext cx="1176338" cy="476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4ECC3902-F245-438D-A8B6-F4B5B03E44BF}"/>
              </a:ext>
            </a:extLst>
          </p:cNvPr>
          <p:cNvGrpSpPr/>
          <p:nvPr/>
        </p:nvGrpSpPr>
        <p:grpSpPr>
          <a:xfrm>
            <a:off x="674287" y="1989118"/>
            <a:ext cx="1176338" cy="323850"/>
            <a:chOff x="0" y="215900"/>
            <a:chExt cx="1568450" cy="431800"/>
          </a:xfrm>
        </p:grpSpPr>
        <p:sp>
          <p:nvSpPr>
            <p:cNvPr id="18" name="Text Box 2">
              <a:extLst>
                <a:ext uri="{FF2B5EF4-FFF2-40B4-BE49-F238E27FC236}">
                  <a16:creationId xmlns:a16="http://schemas.microsoft.com/office/drawing/2014/main" xmlns="" id="{5E417CC5-CD24-466B-9A2B-0D1CDEB60110}"/>
                </a:ext>
              </a:extLst>
            </p:cNvPr>
            <p:cNvSpPr txBox="1"/>
            <p:nvPr/>
          </p:nvSpPr>
          <p:spPr>
            <a:xfrm>
              <a:off x="6350" y="215900"/>
              <a:ext cx="1022350" cy="431800"/>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r">
                <a:lnSpc>
                  <a:spcPct val="107000"/>
                </a:lnSpc>
                <a:spcAft>
                  <a:spcPts val="600"/>
                </a:spcAft>
              </a:pPr>
              <a:r>
                <a:rPr lang="en-IN" sz="750" dirty="0">
                  <a:latin typeface="Calibri" panose="020F0502020204030204" pitchFamily="34" charset="0"/>
                  <a:ea typeface="Calibri" panose="020F0502020204030204" pitchFamily="34" charset="0"/>
                  <a:cs typeface="Times New Roman" panose="02020603050405020304" pitchFamily="18" charset="0"/>
                </a:rPr>
                <a:t>Product Master Version</a:t>
              </a:r>
              <a:endParaRPr lang="en-IN" sz="825"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xmlns="" id="{25E959D4-C5D2-4FFE-8D53-A51D8384B1D8}"/>
                </a:ext>
              </a:extLst>
            </p:cNvPr>
            <p:cNvCxnSpPr/>
            <p:nvPr/>
          </p:nvCxnSpPr>
          <p:spPr>
            <a:xfrm flipH="1">
              <a:off x="0" y="438150"/>
              <a:ext cx="1568450" cy="63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grpSp>
      <p:cxnSp>
        <p:nvCxnSpPr>
          <p:cNvPr id="26" name="Connector: Elbow 25">
            <a:extLst>
              <a:ext uri="{FF2B5EF4-FFF2-40B4-BE49-F238E27FC236}">
                <a16:creationId xmlns:a16="http://schemas.microsoft.com/office/drawing/2014/main" xmlns="" id="{A70A6010-26A1-4833-A11B-1495A672BB5A}"/>
              </a:ext>
            </a:extLst>
          </p:cNvPr>
          <p:cNvCxnSpPr>
            <a:cxnSpLocks/>
          </p:cNvCxnSpPr>
          <p:nvPr/>
        </p:nvCxnSpPr>
        <p:spPr>
          <a:xfrm flipV="1">
            <a:off x="4401162" y="1473653"/>
            <a:ext cx="2460836" cy="656877"/>
          </a:xfrm>
          <a:prstGeom prst="bentConnector3">
            <a:avLst>
              <a:gd name="adj1" fmla="val -1209"/>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8">
            <a:extLst>
              <a:ext uri="{FF2B5EF4-FFF2-40B4-BE49-F238E27FC236}">
                <a16:creationId xmlns:a16="http://schemas.microsoft.com/office/drawing/2014/main" xmlns="" id="{37FD14DC-817E-45D0-B91B-B33C1C126ADE}"/>
              </a:ext>
            </a:extLst>
          </p:cNvPr>
          <p:cNvSpPr txBox="1">
            <a:spLocks noChangeArrowheads="1"/>
          </p:cNvSpPr>
          <p:nvPr/>
        </p:nvSpPr>
        <p:spPr bwMode="auto">
          <a:xfrm>
            <a:off x="5301896" y="1286035"/>
            <a:ext cx="1211111" cy="1335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Enh-v3.188X.XX Released</a:t>
            </a:r>
            <a:endParaRPr lang="en-US" altLang="en-US" sz="1350" dirty="0">
              <a:latin typeface="Arial" panose="020B0604020202020204" pitchFamily="34" charset="0"/>
            </a:endParaRPr>
          </a:p>
        </p:txBody>
      </p:sp>
      <p:sp>
        <p:nvSpPr>
          <p:cNvPr id="40" name="Text Box 46">
            <a:extLst>
              <a:ext uri="{FF2B5EF4-FFF2-40B4-BE49-F238E27FC236}">
                <a16:creationId xmlns:a16="http://schemas.microsoft.com/office/drawing/2014/main" xmlns="" id="{B2D81BA9-0A0E-4C76-AC2F-A53CB9A2304F}"/>
              </a:ext>
            </a:extLst>
          </p:cNvPr>
          <p:cNvSpPr txBox="1">
            <a:spLocks noChangeArrowheads="1"/>
          </p:cNvSpPr>
          <p:nvPr/>
        </p:nvSpPr>
        <p:spPr bwMode="auto">
          <a:xfrm rot="-5400000">
            <a:off x="4279929" y="1110480"/>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v3.188.1.00</a:t>
            </a:r>
            <a:endParaRPr lang="en-US" altLang="en-US" sz="1050" dirty="0">
              <a:solidFill>
                <a:schemeClr val="accent2">
                  <a:lumMod val="75000"/>
                </a:schemeClr>
              </a:solidFill>
              <a:latin typeface="Arial" panose="020B0604020202020204" pitchFamily="34" charset="0"/>
            </a:endParaRPr>
          </a:p>
        </p:txBody>
      </p:sp>
      <p:sp>
        <p:nvSpPr>
          <p:cNvPr id="41" name="Text Box 47">
            <a:extLst>
              <a:ext uri="{FF2B5EF4-FFF2-40B4-BE49-F238E27FC236}">
                <a16:creationId xmlns:a16="http://schemas.microsoft.com/office/drawing/2014/main" xmlns="" id="{F8D8F8A4-AFB0-45C0-A30F-B3BE1A1604A8}"/>
              </a:ext>
            </a:extLst>
          </p:cNvPr>
          <p:cNvSpPr txBox="1">
            <a:spLocks noChangeArrowheads="1"/>
          </p:cNvSpPr>
          <p:nvPr/>
        </p:nvSpPr>
        <p:spPr bwMode="auto">
          <a:xfrm rot="-5400000">
            <a:off x="4674586" y="1096185"/>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a:t>
            </a:r>
            <a:r>
              <a:rPr lang="en-US" altLang="en-US" sz="788"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a:t>
            </a: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188.2.00</a:t>
            </a:r>
            <a:endParaRPr lang="en-US" altLang="en-US" sz="1050" dirty="0">
              <a:solidFill>
                <a:schemeClr val="accent2">
                  <a:lumMod val="75000"/>
                </a:schemeClr>
              </a:solidFill>
              <a:latin typeface="Arial" panose="020B0604020202020204" pitchFamily="34" charset="0"/>
            </a:endParaRPr>
          </a:p>
        </p:txBody>
      </p:sp>
      <p:sp>
        <p:nvSpPr>
          <p:cNvPr id="42" name="Text Box 48">
            <a:extLst>
              <a:ext uri="{FF2B5EF4-FFF2-40B4-BE49-F238E27FC236}">
                <a16:creationId xmlns:a16="http://schemas.microsoft.com/office/drawing/2014/main" xmlns="" id="{7DB00411-2C94-4EC2-AB17-5AC2449E0BC7}"/>
              </a:ext>
            </a:extLst>
          </p:cNvPr>
          <p:cNvSpPr txBox="1">
            <a:spLocks noChangeArrowheads="1"/>
          </p:cNvSpPr>
          <p:nvPr/>
        </p:nvSpPr>
        <p:spPr bwMode="auto">
          <a:xfrm>
            <a:off x="6899728" y="1378294"/>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3" name="Text Box 49">
            <a:extLst>
              <a:ext uri="{FF2B5EF4-FFF2-40B4-BE49-F238E27FC236}">
                <a16:creationId xmlns:a16="http://schemas.microsoft.com/office/drawing/2014/main" xmlns="" id="{D1EDBC44-5044-495C-82D9-455C36367090}"/>
              </a:ext>
            </a:extLst>
          </p:cNvPr>
          <p:cNvSpPr txBox="1">
            <a:spLocks noChangeArrowheads="1"/>
          </p:cNvSpPr>
          <p:nvPr/>
        </p:nvSpPr>
        <p:spPr bwMode="auto">
          <a:xfrm>
            <a:off x="6597556" y="864228"/>
            <a:ext cx="714375" cy="19526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PSS Version</a:t>
            </a:r>
            <a:endParaRPr lang="en-US" altLang="en-US" sz="1350" dirty="0">
              <a:latin typeface="Arial" panose="020B0604020202020204" pitchFamily="34" charset="0"/>
            </a:endParaRPr>
          </a:p>
        </p:txBody>
      </p:sp>
      <p:sp>
        <p:nvSpPr>
          <p:cNvPr id="44" name="Text Box 50">
            <a:extLst>
              <a:ext uri="{FF2B5EF4-FFF2-40B4-BE49-F238E27FC236}">
                <a16:creationId xmlns:a16="http://schemas.microsoft.com/office/drawing/2014/main" xmlns="" id="{9B1729AE-968F-4A68-8945-ED72ED1C27E5}"/>
              </a:ext>
            </a:extLst>
          </p:cNvPr>
          <p:cNvSpPr txBox="1">
            <a:spLocks noChangeArrowheads="1"/>
          </p:cNvSpPr>
          <p:nvPr/>
        </p:nvSpPr>
        <p:spPr bwMode="auto">
          <a:xfrm rot="-5400000">
            <a:off x="1980217" y="1061161"/>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v3.187.1.00</a:t>
            </a:r>
            <a:endParaRPr lang="en-US" altLang="en-US" sz="1350" dirty="0">
              <a:solidFill>
                <a:schemeClr val="accent2">
                  <a:lumMod val="75000"/>
                </a:schemeClr>
              </a:solidFill>
              <a:latin typeface="Arial" panose="020B0604020202020204" pitchFamily="34" charset="0"/>
            </a:endParaRPr>
          </a:p>
        </p:txBody>
      </p:sp>
      <p:sp>
        <p:nvSpPr>
          <p:cNvPr id="45" name="Text Box 51">
            <a:extLst>
              <a:ext uri="{FF2B5EF4-FFF2-40B4-BE49-F238E27FC236}">
                <a16:creationId xmlns:a16="http://schemas.microsoft.com/office/drawing/2014/main" xmlns="" id="{7300CC44-DE40-4F89-B15F-11C5C6946183}"/>
              </a:ext>
            </a:extLst>
          </p:cNvPr>
          <p:cNvSpPr txBox="1">
            <a:spLocks noChangeArrowheads="1"/>
          </p:cNvSpPr>
          <p:nvPr/>
        </p:nvSpPr>
        <p:spPr bwMode="auto">
          <a:xfrm rot="-5400000">
            <a:off x="2149781" y="1038821"/>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v3.187.1.01</a:t>
            </a:r>
            <a:endParaRPr lang="en-US" altLang="en-US" sz="1350" dirty="0">
              <a:solidFill>
                <a:schemeClr val="bg2">
                  <a:lumMod val="75000"/>
                </a:schemeClr>
              </a:solidFill>
              <a:latin typeface="Arial" panose="020B0604020202020204" pitchFamily="34" charset="0"/>
            </a:endParaRPr>
          </a:p>
        </p:txBody>
      </p:sp>
      <p:sp>
        <p:nvSpPr>
          <p:cNvPr id="46" name="Text Box 52">
            <a:extLst>
              <a:ext uri="{FF2B5EF4-FFF2-40B4-BE49-F238E27FC236}">
                <a16:creationId xmlns:a16="http://schemas.microsoft.com/office/drawing/2014/main" xmlns="" id="{1EDCEF9A-0CD0-48F8-B07A-F78482213848}"/>
              </a:ext>
            </a:extLst>
          </p:cNvPr>
          <p:cNvSpPr txBox="1">
            <a:spLocks noChangeArrowheads="1"/>
          </p:cNvSpPr>
          <p:nvPr/>
        </p:nvSpPr>
        <p:spPr bwMode="auto">
          <a:xfrm rot="-5400000">
            <a:off x="2328001" y="1060701"/>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v3.187.1.02</a:t>
            </a:r>
            <a:endParaRPr lang="en-US" altLang="en-US" sz="1350" dirty="0">
              <a:solidFill>
                <a:schemeClr val="bg2">
                  <a:lumMod val="75000"/>
                </a:schemeClr>
              </a:solidFill>
              <a:latin typeface="Arial" panose="020B0604020202020204" pitchFamily="34" charset="0"/>
            </a:endParaRPr>
          </a:p>
        </p:txBody>
      </p:sp>
      <p:sp>
        <p:nvSpPr>
          <p:cNvPr id="47" name="Text Box 53">
            <a:extLst>
              <a:ext uri="{FF2B5EF4-FFF2-40B4-BE49-F238E27FC236}">
                <a16:creationId xmlns:a16="http://schemas.microsoft.com/office/drawing/2014/main" xmlns="" id="{BB71600F-A510-4FEF-911C-169D9031B12E}"/>
              </a:ext>
            </a:extLst>
          </p:cNvPr>
          <p:cNvSpPr txBox="1">
            <a:spLocks noChangeArrowheads="1"/>
          </p:cNvSpPr>
          <p:nvPr/>
        </p:nvSpPr>
        <p:spPr bwMode="auto">
          <a:xfrm rot="-5400000">
            <a:off x="2570766" y="1047877"/>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75"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v3.187.2.00</a:t>
            </a:r>
            <a:endParaRPr lang="en-US" altLang="en-US" sz="1350" dirty="0">
              <a:solidFill>
                <a:schemeClr val="accent2">
                  <a:lumMod val="75000"/>
                </a:schemeClr>
              </a:solidFill>
              <a:latin typeface="Arial" panose="020B0604020202020204" pitchFamily="34" charset="0"/>
            </a:endParaRPr>
          </a:p>
        </p:txBody>
      </p:sp>
      <p:sp>
        <p:nvSpPr>
          <p:cNvPr id="53" name="Text Box 61">
            <a:extLst>
              <a:ext uri="{FF2B5EF4-FFF2-40B4-BE49-F238E27FC236}">
                <a16:creationId xmlns:a16="http://schemas.microsoft.com/office/drawing/2014/main" xmlns="" id="{0F990CE6-7230-4A6C-B43C-B69BCD4EA5B9}"/>
              </a:ext>
            </a:extLst>
          </p:cNvPr>
          <p:cNvSpPr txBox="1">
            <a:spLocks noChangeArrowheads="1"/>
          </p:cNvSpPr>
          <p:nvPr/>
        </p:nvSpPr>
        <p:spPr bwMode="auto">
          <a:xfrm>
            <a:off x="576262" y="4212457"/>
            <a:ext cx="1257299" cy="25701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defTabSz="685783"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vX.XXX.XX.XXX-</a:t>
            </a:r>
            <a:r>
              <a:rPr lang="en-US" altLang="en-US" sz="1350" dirty="0" err="1">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rcx</a:t>
            </a:r>
            <a:endParaRPr lang="en-US" altLang="en-US" sz="1350" dirty="0">
              <a:solidFill>
                <a:schemeClr val="bg2">
                  <a:lumMod val="75000"/>
                </a:schemeClr>
              </a:solidFill>
              <a:latin typeface="Arial" panose="020B0604020202020204" pitchFamily="34" charset="0"/>
            </a:endParaRPr>
          </a:p>
        </p:txBody>
      </p:sp>
      <p:cxnSp>
        <p:nvCxnSpPr>
          <p:cNvPr id="54" name="Connector: Elbow 53">
            <a:extLst>
              <a:ext uri="{FF2B5EF4-FFF2-40B4-BE49-F238E27FC236}">
                <a16:creationId xmlns:a16="http://schemas.microsoft.com/office/drawing/2014/main" xmlns="" id="{59C0C824-A5C2-44F0-8EC0-98D1832AF0E2}"/>
              </a:ext>
            </a:extLst>
          </p:cNvPr>
          <p:cNvCxnSpPr>
            <a:cxnSpLocks/>
          </p:cNvCxnSpPr>
          <p:nvPr/>
        </p:nvCxnSpPr>
        <p:spPr>
          <a:xfrm>
            <a:off x="1325444" y="4441032"/>
            <a:ext cx="366236" cy="1190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63">
            <a:extLst>
              <a:ext uri="{FF2B5EF4-FFF2-40B4-BE49-F238E27FC236}">
                <a16:creationId xmlns:a16="http://schemas.microsoft.com/office/drawing/2014/main" xmlns="" id="{C3D236A2-2048-4C7B-8A42-0936DF338F98}"/>
              </a:ext>
            </a:extLst>
          </p:cNvPr>
          <p:cNvSpPr txBox="1">
            <a:spLocks noChangeArrowheads="1"/>
          </p:cNvSpPr>
          <p:nvPr/>
        </p:nvSpPr>
        <p:spPr bwMode="auto">
          <a:xfrm>
            <a:off x="1747963" y="4488182"/>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Defect Fixes. Periodicity Daily/As and When Needed</a:t>
            </a:r>
            <a:endParaRPr lang="en-US" altLang="en-US" sz="1350" dirty="0">
              <a:latin typeface="Arial" panose="020B0604020202020204" pitchFamily="34" charset="0"/>
            </a:endParaRPr>
          </a:p>
        </p:txBody>
      </p:sp>
      <p:cxnSp>
        <p:nvCxnSpPr>
          <p:cNvPr id="56" name="Connector: Elbow 55">
            <a:extLst>
              <a:ext uri="{FF2B5EF4-FFF2-40B4-BE49-F238E27FC236}">
                <a16:creationId xmlns:a16="http://schemas.microsoft.com/office/drawing/2014/main" xmlns="" id="{44388FB4-CB29-4503-B9C3-259B9DD83656}"/>
              </a:ext>
            </a:extLst>
          </p:cNvPr>
          <p:cNvCxnSpPr/>
          <p:nvPr/>
        </p:nvCxnSpPr>
        <p:spPr>
          <a:xfrm>
            <a:off x="1159027" y="4416743"/>
            <a:ext cx="519113" cy="30956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 Box 257">
            <a:extLst>
              <a:ext uri="{FF2B5EF4-FFF2-40B4-BE49-F238E27FC236}">
                <a16:creationId xmlns:a16="http://schemas.microsoft.com/office/drawing/2014/main" xmlns="" id="{64C4C3E7-4014-4AC5-8D6A-437A54458FF1}"/>
              </a:ext>
            </a:extLst>
          </p:cNvPr>
          <p:cNvSpPr txBox="1">
            <a:spLocks noChangeArrowheads="1"/>
          </p:cNvSpPr>
          <p:nvPr/>
        </p:nvSpPr>
        <p:spPr bwMode="auto">
          <a:xfrm>
            <a:off x="1747963" y="4629151"/>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Maintenance Release Version, Periodicity Four to Six Weeks</a:t>
            </a:r>
            <a:endParaRPr lang="en-US" altLang="en-US" sz="1350" dirty="0">
              <a:latin typeface="Arial" panose="020B0604020202020204" pitchFamily="34" charset="0"/>
            </a:endParaRPr>
          </a:p>
        </p:txBody>
      </p:sp>
      <p:cxnSp>
        <p:nvCxnSpPr>
          <p:cNvPr id="58" name="Connector: Elbow 57">
            <a:extLst>
              <a:ext uri="{FF2B5EF4-FFF2-40B4-BE49-F238E27FC236}">
                <a16:creationId xmlns:a16="http://schemas.microsoft.com/office/drawing/2014/main" xmlns="" id="{A4CC46CA-FEA3-49A1-967C-8EA332BB96FB}"/>
              </a:ext>
            </a:extLst>
          </p:cNvPr>
          <p:cNvCxnSpPr/>
          <p:nvPr/>
        </p:nvCxnSpPr>
        <p:spPr>
          <a:xfrm>
            <a:off x="982815" y="4438651"/>
            <a:ext cx="728663" cy="428625"/>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261">
            <a:extLst>
              <a:ext uri="{FF2B5EF4-FFF2-40B4-BE49-F238E27FC236}">
                <a16:creationId xmlns:a16="http://schemas.microsoft.com/office/drawing/2014/main" xmlns="" id="{75AB2DD0-10F7-4806-9E25-CBAA68C7FC0B}"/>
              </a:ext>
            </a:extLst>
          </p:cNvPr>
          <p:cNvSpPr txBox="1">
            <a:spLocks noChangeArrowheads="1"/>
          </p:cNvSpPr>
          <p:nvPr/>
        </p:nvSpPr>
        <p:spPr bwMode="auto">
          <a:xfrm>
            <a:off x="1747963" y="4776788"/>
            <a:ext cx="3843338" cy="2381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Major Enhancement Version Periodicity Six to Eight Months</a:t>
            </a:r>
            <a:endParaRPr lang="en-US" altLang="en-US" sz="1350" dirty="0">
              <a:latin typeface="Arial" panose="020B0604020202020204" pitchFamily="34" charset="0"/>
            </a:endParaRPr>
          </a:p>
        </p:txBody>
      </p:sp>
      <p:cxnSp>
        <p:nvCxnSpPr>
          <p:cNvPr id="60" name="Connector: Elbow 59">
            <a:extLst>
              <a:ext uri="{FF2B5EF4-FFF2-40B4-BE49-F238E27FC236}">
                <a16:creationId xmlns:a16="http://schemas.microsoft.com/office/drawing/2014/main" xmlns="" id="{DB44710B-C489-48E9-9B52-E8E0C979340C}"/>
              </a:ext>
            </a:extLst>
          </p:cNvPr>
          <p:cNvCxnSpPr/>
          <p:nvPr/>
        </p:nvCxnSpPr>
        <p:spPr>
          <a:xfrm>
            <a:off x="800225" y="4441032"/>
            <a:ext cx="952500" cy="633413"/>
          </a:xfrm>
          <a:prstGeom prst="bentConnector3">
            <a:avLst>
              <a:gd name="adj1" fmla="val 41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 Box 263">
            <a:extLst>
              <a:ext uri="{FF2B5EF4-FFF2-40B4-BE49-F238E27FC236}">
                <a16:creationId xmlns:a16="http://schemas.microsoft.com/office/drawing/2014/main" xmlns="" id="{1095B129-A07C-49CA-BB1A-80B09D01240D}"/>
              </a:ext>
            </a:extLst>
          </p:cNvPr>
          <p:cNvSpPr txBox="1">
            <a:spLocks noChangeArrowheads="1"/>
          </p:cNvSpPr>
          <p:nvPr/>
        </p:nvSpPr>
        <p:spPr bwMode="auto">
          <a:xfrm>
            <a:off x="1752726" y="4957764"/>
            <a:ext cx="3843338" cy="16716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Technology or New Business Line Upgrade </a:t>
            </a:r>
            <a:endParaRPr lang="en-US" altLang="en-US" sz="1350" dirty="0">
              <a:latin typeface="Arial" panose="020B0604020202020204" pitchFamily="34" charset="0"/>
            </a:endParaRPr>
          </a:p>
        </p:txBody>
      </p:sp>
      <p:cxnSp>
        <p:nvCxnSpPr>
          <p:cNvPr id="102" name="Connector: Curved 101">
            <a:extLst>
              <a:ext uri="{FF2B5EF4-FFF2-40B4-BE49-F238E27FC236}">
                <a16:creationId xmlns:a16="http://schemas.microsoft.com/office/drawing/2014/main" xmlns="" id="{70F4A060-5E04-44A7-A9BA-D513F8C46E48}"/>
              </a:ext>
            </a:extLst>
          </p:cNvPr>
          <p:cNvCxnSpPr>
            <a:cxnSpLocks/>
          </p:cNvCxnSpPr>
          <p:nvPr/>
        </p:nvCxnSpPr>
        <p:spPr>
          <a:xfrm>
            <a:off x="6777039" y="4437124"/>
            <a:ext cx="1342898" cy="1"/>
          </a:xfrm>
          <a:prstGeom prst="curvedConnector3">
            <a:avLst/>
          </a:pr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6" name="Text Box 60">
            <a:extLst>
              <a:ext uri="{FF2B5EF4-FFF2-40B4-BE49-F238E27FC236}">
                <a16:creationId xmlns:a16="http://schemas.microsoft.com/office/drawing/2014/main" xmlns="" id="{3E0FF826-D631-46F2-907F-454623C8D19F}"/>
              </a:ext>
            </a:extLst>
          </p:cNvPr>
          <p:cNvSpPr txBox="1">
            <a:spLocks noChangeArrowheads="1"/>
          </p:cNvSpPr>
          <p:nvPr/>
        </p:nvSpPr>
        <p:spPr bwMode="auto">
          <a:xfrm>
            <a:off x="6179345" y="4229003"/>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Feature Branches</a:t>
            </a:r>
            <a:endParaRPr lang="en-US" altLang="en-US" sz="1350" dirty="0">
              <a:latin typeface="Arial" panose="020B0604020202020204" pitchFamily="34" charset="0"/>
            </a:endParaRPr>
          </a:p>
        </p:txBody>
      </p:sp>
      <p:sp>
        <p:nvSpPr>
          <p:cNvPr id="107" name="Text Box 48">
            <a:extLst>
              <a:ext uri="{FF2B5EF4-FFF2-40B4-BE49-F238E27FC236}">
                <a16:creationId xmlns:a16="http://schemas.microsoft.com/office/drawing/2014/main" xmlns="" id="{DA56E01A-E05A-4E02-AFF7-8BF0EE667469}"/>
              </a:ext>
            </a:extLst>
          </p:cNvPr>
          <p:cNvSpPr txBox="1">
            <a:spLocks noChangeArrowheads="1"/>
          </p:cNvSpPr>
          <p:nvPr/>
        </p:nvSpPr>
        <p:spPr bwMode="auto">
          <a:xfrm>
            <a:off x="7354617" y="2715766"/>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3.189 BETA</a:t>
            </a:r>
            <a:endParaRPr lang="en-US" altLang="en-US" sz="1350" dirty="0">
              <a:latin typeface="Arial" panose="020B0604020202020204" pitchFamily="34" charset="0"/>
            </a:endParaRPr>
          </a:p>
        </p:txBody>
      </p:sp>
      <p:sp>
        <p:nvSpPr>
          <p:cNvPr id="88" name="Text Box 48">
            <a:extLst>
              <a:ext uri="{FF2B5EF4-FFF2-40B4-BE49-F238E27FC236}">
                <a16:creationId xmlns:a16="http://schemas.microsoft.com/office/drawing/2014/main" xmlns="" id="{A00520B4-9A86-4518-8451-D89F3F80982B}"/>
              </a:ext>
            </a:extLst>
          </p:cNvPr>
          <p:cNvSpPr txBox="1">
            <a:spLocks noChangeArrowheads="1"/>
          </p:cNvSpPr>
          <p:nvPr/>
        </p:nvSpPr>
        <p:spPr bwMode="auto">
          <a:xfrm>
            <a:off x="7092281" y="3251883"/>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UT/Enhancement Preview  Version - Environment</a:t>
            </a:r>
            <a:endParaRPr lang="en-US" altLang="en-US" sz="1350" dirty="0">
              <a:latin typeface="Arial" panose="020B0604020202020204" pitchFamily="34" charset="0"/>
            </a:endParaRPr>
          </a:p>
        </p:txBody>
      </p:sp>
      <p:sp>
        <p:nvSpPr>
          <p:cNvPr id="70" name="Oval 69">
            <a:extLst>
              <a:ext uri="{FF2B5EF4-FFF2-40B4-BE49-F238E27FC236}">
                <a16:creationId xmlns:a16="http://schemas.microsoft.com/office/drawing/2014/main" xmlns="" id="{6A7EF755-7DAB-4043-9CBF-28C00056D442}"/>
              </a:ext>
            </a:extLst>
          </p:cNvPr>
          <p:cNvSpPr/>
          <p:nvPr/>
        </p:nvSpPr>
        <p:spPr>
          <a:xfrm>
            <a:off x="4323041" y="208942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xmlns="" id="{B2A93022-3843-4412-8362-244A36DBAC70}"/>
              </a:ext>
            </a:extLst>
          </p:cNvPr>
          <p:cNvSpPr/>
          <p:nvPr/>
        </p:nvSpPr>
        <p:spPr>
          <a:xfrm>
            <a:off x="1770124" y="2096459"/>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xmlns="" id="{5D755E2A-BF19-4BDA-8EB1-1472EED24CD3}"/>
              </a:ext>
            </a:extLst>
          </p:cNvPr>
          <p:cNvSpPr/>
          <p:nvPr/>
        </p:nvSpPr>
        <p:spPr>
          <a:xfrm>
            <a:off x="6712889" y="4030618"/>
            <a:ext cx="104943" cy="1178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 Box 60">
            <a:extLst>
              <a:ext uri="{FF2B5EF4-FFF2-40B4-BE49-F238E27FC236}">
                <a16:creationId xmlns:a16="http://schemas.microsoft.com/office/drawing/2014/main" xmlns="" id="{479171C9-14D2-41F8-9954-8B0DCAC1C684}"/>
              </a:ext>
            </a:extLst>
          </p:cNvPr>
          <p:cNvSpPr txBox="1">
            <a:spLocks noChangeArrowheads="1"/>
          </p:cNvSpPr>
          <p:nvPr/>
        </p:nvSpPr>
        <p:spPr bwMode="auto">
          <a:xfrm>
            <a:off x="6861998" y="4011910"/>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Version base Line</a:t>
            </a:r>
            <a:endParaRPr lang="en-US" altLang="en-US" sz="1350" dirty="0">
              <a:latin typeface="Arial" panose="020B0604020202020204" pitchFamily="34" charset="0"/>
            </a:endParaRPr>
          </a:p>
        </p:txBody>
      </p:sp>
      <p:sp>
        <p:nvSpPr>
          <p:cNvPr id="101" name="Text Box 20">
            <a:extLst>
              <a:ext uri="{FF2B5EF4-FFF2-40B4-BE49-F238E27FC236}">
                <a16:creationId xmlns:a16="http://schemas.microsoft.com/office/drawing/2014/main" xmlns="" id="{A91B1BB7-4A86-4317-8DFE-88BA8E324755}"/>
              </a:ext>
            </a:extLst>
          </p:cNvPr>
          <p:cNvSpPr txBox="1">
            <a:spLocks noChangeArrowheads="1"/>
          </p:cNvSpPr>
          <p:nvPr/>
        </p:nvSpPr>
        <p:spPr bwMode="auto">
          <a:xfrm rot="-5400000">
            <a:off x="1427890" y="1759942"/>
            <a:ext cx="711384" cy="13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v3.186.00.000</a:t>
            </a:r>
            <a:endParaRPr lang="en-US" altLang="en-US" sz="1200" dirty="0">
              <a:latin typeface="Arial" panose="020B0604020202020204" pitchFamily="34" charset="0"/>
            </a:endParaRPr>
          </a:p>
        </p:txBody>
      </p:sp>
      <p:sp>
        <p:nvSpPr>
          <p:cNvPr id="103" name="Text Box 26">
            <a:extLst>
              <a:ext uri="{FF2B5EF4-FFF2-40B4-BE49-F238E27FC236}">
                <a16:creationId xmlns:a16="http://schemas.microsoft.com/office/drawing/2014/main" xmlns="" id="{F5C58BEE-08DF-46C2-8B43-FD605A5551B8}"/>
              </a:ext>
            </a:extLst>
          </p:cNvPr>
          <p:cNvSpPr txBox="1">
            <a:spLocks noChangeArrowheads="1"/>
          </p:cNvSpPr>
          <p:nvPr/>
        </p:nvSpPr>
        <p:spPr bwMode="auto">
          <a:xfrm rot="-5400000">
            <a:off x="3955425" y="1687904"/>
            <a:ext cx="712791" cy="19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v3.188.00.000</a:t>
            </a:r>
            <a:endParaRPr lang="en-US" altLang="en-US" sz="1200" dirty="0">
              <a:latin typeface="Arial" panose="020B0604020202020204" pitchFamily="34" charset="0"/>
            </a:endParaRPr>
          </a:p>
        </p:txBody>
      </p:sp>
      <p:cxnSp>
        <p:nvCxnSpPr>
          <p:cNvPr id="73" name="Straight Connector 72">
            <a:extLst>
              <a:ext uri="{FF2B5EF4-FFF2-40B4-BE49-F238E27FC236}">
                <a16:creationId xmlns:a16="http://schemas.microsoft.com/office/drawing/2014/main" xmlns="" id="{422BEA94-B4CC-4139-9713-731EBC2BE09B}"/>
              </a:ext>
            </a:extLst>
          </p:cNvPr>
          <p:cNvCxnSpPr/>
          <p:nvPr/>
        </p:nvCxnSpPr>
        <p:spPr>
          <a:xfrm>
            <a:off x="2215754" y="19242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6559C80D-F095-4CFA-9C98-A620E5CF8B48}"/>
              </a:ext>
            </a:extLst>
          </p:cNvPr>
          <p:cNvCxnSpPr>
            <a:cxnSpLocks/>
          </p:cNvCxnSpPr>
          <p:nvPr/>
        </p:nvCxnSpPr>
        <p:spPr>
          <a:xfrm flipH="1">
            <a:off x="2215754" y="1924222"/>
            <a:ext cx="160735" cy="0"/>
          </a:xfrm>
          <a:prstGeom prst="line">
            <a:avLst/>
          </a:prstGeom>
          <a:ln w="9525"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0" name="Text Box 46">
            <a:extLst>
              <a:ext uri="{FF2B5EF4-FFF2-40B4-BE49-F238E27FC236}">
                <a16:creationId xmlns:a16="http://schemas.microsoft.com/office/drawing/2014/main" xmlns="" id="{4D9F1008-E52A-49F3-B648-18B0E3110843}"/>
              </a:ext>
            </a:extLst>
          </p:cNvPr>
          <p:cNvSpPr txBox="1">
            <a:spLocks noChangeArrowheads="1"/>
          </p:cNvSpPr>
          <p:nvPr/>
        </p:nvSpPr>
        <p:spPr bwMode="auto">
          <a:xfrm rot="-5400000">
            <a:off x="4423945" y="1078819"/>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v3.188.1.01</a:t>
            </a:r>
            <a:endParaRPr lang="en-US" altLang="en-US" sz="600" dirty="0">
              <a:solidFill>
                <a:schemeClr val="bg2">
                  <a:lumMod val="75000"/>
                </a:schemeClr>
              </a:solidFill>
              <a:latin typeface="Arial" panose="020B0604020202020204" pitchFamily="34" charset="0"/>
            </a:endParaRPr>
          </a:p>
        </p:txBody>
      </p:sp>
      <p:sp>
        <p:nvSpPr>
          <p:cNvPr id="111" name="Text Box 46">
            <a:extLst>
              <a:ext uri="{FF2B5EF4-FFF2-40B4-BE49-F238E27FC236}">
                <a16:creationId xmlns:a16="http://schemas.microsoft.com/office/drawing/2014/main" xmlns="" id="{1E0DEAEE-D8DD-452B-B2AC-03961A93495D}"/>
              </a:ext>
            </a:extLst>
          </p:cNvPr>
          <p:cNvSpPr txBox="1">
            <a:spLocks noChangeArrowheads="1"/>
          </p:cNvSpPr>
          <p:nvPr/>
        </p:nvSpPr>
        <p:spPr bwMode="auto">
          <a:xfrm rot="-5400000">
            <a:off x="4567961" y="1080770"/>
            <a:ext cx="5857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6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rPr>
              <a:t>v3.188.1.02</a:t>
            </a:r>
            <a:endParaRPr lang="en-US" altLang="en-US" sz="600" dirty="0">
              <a:solidFill>
                <a:schemeClr val="bg2">
                  <a:lumMod val="75000"/>
                </a:schemeClr>
              </a:solidFill>
              <a:latin typeface="Arial" panose="020B0604020202020204" pitchFamily="34" charset="0"/>
            </a:endParaRPr>
          </a:p>
        </p:txBody>
      </p:sp>
      <p:sp>
        <p:nvSpPr>
          <p:cNvPr id="112" name="Text Box 28">
            <a:extLst>
              <a:ext uri="{FF2B5EF4-FFF2-40B4-BE49-F238E27FC236}">
                <a16:creationId xmlns:a16="http://schemas.microsoft.com/office/drawing/2014/main" xmlns="" id="{4E9DA442-0798-4DD9-8052-BF28467A0AB1}"/>
              </a:ext>
            </a:extLst>
          </p:cNvPr>
          <p:cNvSpPr txBox="1">
            <a:spLocks noChangeArrowheads="1"/>
          </p:cNvSpPr>
          <p:nvPr/>
        </p:nvSpPr>
        <p:spPr bwMode="auto">
          <a:xfrm>
            <a:off x="4802000" y="716064"/>
            <a:ext cx="1247081" cy="1757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Enh-v3.186.X.XX Released</a:t>
            </a:r>
            <a:endParaRPr lang="en-US" altLang="en-US" sz="1350" dirty="0">
              <a:latin typeface="Arial" panose="020B0604020202020204" pitchFamily="34" charset="0"/>
            </a:endParaRPr>
          </a:p>
        </p:txBody>
      </p:sp>
      <p:cxnSp>
        <p:nvCxnSpPr>
          <p:cNvPr id="115" name="Connector: Elbow 114">
            <a:extLst>
              <a:ext uri="{FF2B5EF4-FFF2-40B4-BE49-F238E27FC236}">
                <a16:creationId xmlns:a16="http://schemas.microsoft.com/office/drawing/2014/main" xmlns="" id="{314B8A05-D5E5-47FC-979F-966C30EA9824}"/>
              </a:ext>
            </a:extLst>
          </p:cNvPr>
          <p:cNvCxnSpPr>
            <a:cxnSpLocks/>
          </p:cNvCxnSpPr>
          <p:nvPr/>
        </p:nvCxnSpPr>
        <p:spPr>
          <a:xfrm flipV="1">
            <a:off x="1649214" y="4207695"/>
            <a:ext cx="265311" cy="104327"/>
          </a:xfrm>
          <a:prstGeom prst="bentConnector3">
            <a:avLst>
              <a:gd name="adj1" fmla="val -17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 Box 63">
            <a:extLst>
              <a:ext uri="{FF2B5EF4-FFF2-40B4-BE49-F238E27FC236}">
                <a16:creationId xmlns:a16="http://schemas.microsoft.com/office/drawing/2014/main" xmlns="" id="{E54B1136-547E-47AF-86CB-0C11FF08BA5F}"/>
              </a:ext>
            </a:extLst>
          </p:cNvPr>
          <p:cNvSpPr txBox="1">
            <a:spLocks noChangeArrowheads="1"/>
          </p:cNvSpPr>
          <p:nvPr/>
        </p:nvSpPr>
        <p:spPr bwMode="auto">
          <a:xfrm>
            <a:off x="1900363" y="4133826"/>
            <a:ext cx="3842446" cy="2381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Represents Release Candidate Version for Early Adopters,</a:t>
            </a:r>
            <a:endParaRPr lang="en-US" altLang="en-US" sz="1350" dirty="0">
              <a:latin typeface="Arial" panose="020B0604020202020204" pitchFamily="34" charset="0"/>
            </a:endParaRPr>
          </a:p>
        </p:txBody>
      </p:sp>
      <p:cxnSp>
        <p:nvCxnSpPr>
          <p:cNvPr id="126" name="Connector: Curved 125">
            <a:extLst>
              <a:ext uri="{FF2B5EF4-FFF2-40B4-BE49-F238E27FC236}">
                <a16:creationId xmlns:a16="http://schemas.microsoft.com/office/drawing/2014/main" xmlns="" id="{80A11D80-FFD0-4F0C-9711-B27A90635239}"/>
              </a:ext>
            </a:extLst>
          </p:cNvPr>
          <p:cNvCxnSpPr>
            <a:cxnSpLocks/>
          </p:cNvCxnSpPr>
          <p:nvPr/>
        </p:nvCxnSpPr>
        <p:spPr>
          <a:xfrm>
            <a:off x="6781542" y="4667657"/>
            <a:ext cx="1344983" cy="12700"/>
          </a:xfrm>
          <a:prstGeom prst="curvedConnector3">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0" name="Connector: Curved 129">
            <a:extLst>
              <a:ext uri="{FF2B5EF4-FFF2-40B4-BE49-F238E27FC236}">
                <a16:creationId xmlns:a16="http://schemas.microsoft.com/office/drawing/2014/main" xmlns="" id="{DA90299E-5C37-4864-AAA7-A627B50C44EC}"/>
              </a:ext>
            </a:extLst>
          </p:cNvPr>
          <p:cNvCxnSpPr>
            <a:cxnSpLocks/>
            <a:stCxn id="87" idx="5"/>
          </p:cNvCxnSpPr>
          <p:nvPr/>
        </p:nvCxnSpPr>
        <p:spPr>
          <a:xfrm rot="16200000" flipH="1">
            <a:off x="1534564" y="1782031"/>
            <a:ext cx="1795562" cy="215924"/>
          </a:xfrm>
          <a:prstGeom prst="curved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33" name="Text Box 60">
            <a:extLst>
              <a:ext uri="{FF2B5EF4-FFF2-40B4-BE49-F238E27FC236}">
                <a16:creationId xmlns:a16="http://schemas.microsoft.com/office/drawing/2014/main" xmlns="" id="{51534876-54DF-4359-80E6-1D6C3DD7D927}"/>
              </a:ext>
            </a:extLst>
          </p:cNvPr>
          <p:cNvSpPr txBox="1">
            <a:spLocks noChangeArrowheads="1"/>
          </p:cNvSpPr>
          <p:nvPr/>
        </p:nvSpPr>
        <p:spPr bwMode="auto">
          <a:xfrm>
            <a:off x="6236504" y="4769421"/>
            <a:ext cx="1909763" cy="17859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ea typeface="Calibri" panose="020F0502020204030204" pitchFamily="34" charset="0"/>
                <a:cs typeface="Times New Roman" panose="02020603050405020304" pitchFamily="18" charset="0"/>
              </a:rPr>
              <a:t>Mandatory Fixes Release into Higher Version</a:t>
            </a:r>
            <a:endParaRPr lang="en-US" altLang="en-US" sz="1350" dirty="0">
              <a:latin typeface="Arial" panose="020B0604020202020204" pitchFamily="34" charset="0"/>
            </a:endParaRPr>
          </a:p>
        </p:txBody>
      </p:sp>
      <p:cxnSp>
        <p:nvCxnSpPr>
          <p:cNvPr id="134" name="Connector: Curved 133">
            <a:extLst>
              <a:ext uri="{FF2B5EF4-FFF2-40B4-BE49-F238E27FC236}">
                <a16:creationId xmlns:a16="http://schemas.microsoft.com/office/drawing/2014/main" xmlns="" id="{5BF1B937-18F8-4734-9E6E-27BA8FE85322}"/>
              </a:ext>
            </a:extLst>
          </p:cNvPr>
          <p:cNvCxnSpPr>
            <a:cxnSpLocks/>
          </p:cNvCxnSpPr>
          <p:nvPr/>
        </p:nvCxnSpPr>
        <p:spPr>
          <a:xfrm>
            <a:off x="6827417" y="4935314"/>
            <a:ext cx="134498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Oval 71">
            <a:extLst>
              <a:ext uri="{FF2B5EF4-FFF2-40B4-BE49-F238E27FC236}">
                <a16:creationId xmlns:a16="http://schemas.microsoft.com/office/drawing/2014/main" xmlns="" id="{3C35F041-3117-4BAE-82D1-CB0D176D5142}"/>
              </a:ext>
            </a:extLst>
          </p:cNvPr>
          <p:cNvSpPr/>
          <p:nvPr/>
        </p:nvSpPr>
        <p:spPr>
          <a:xfrm>
            <a:off x="3314929" y="329183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xmlns="" id="{42C977B6-B25C-4B53-BB9E-AF2F3A56C144}"/>
              </a:ext>
            </a:extLst>
          </p:cNvPr>
          <p:cNvSpPr/>
          <p:nvPr/>
        </p:nvSpPr>
        <p:spPr>
          <a:xfrm>
            <a:off x="6699305" y="3795886"/>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 Box 60">
            <a:extLst>
              <a:ext uri="{FF2B5EF4-FFF2-40B4-BE49-F238E27FC236}">
                <a16:creationId xmlns:a16="http://schemas.microsoft.com/office/drawing/2014/main" xmlns="" id="{B5D755BC-97B0-456E-A674-40FFE356BCDF}"/>
              </a:ext>
            </a:extLst>
          </p:cNvPr>
          <p:cNvSpPr txBox="1">
            <a:spLocks noChangeArrowheads="1"/>
          </p:cNvSpPr>
          <p:nvPr/>
        </p:nvSpPr>
        <p:spPr bwMode="auto">
          <a:xfrm>
            <a:off x="6827417" y="3758889"/>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Moved to QA</a:t>
            </a:r>
            <a:endParaRPr lang="en-US" altLang="en-US" sz="1350" dirty="0">
              <a:latin typeface="Arial" panose="020B0604020202020204" pitchFamily="34" charset="0"/>
            </a:endParaRPr>
          </a:p>
        </p:txBody>
      </p:sp>
      <p:sp>
        <p:nvSpPr>
          <p:cNvPr id="87" name="Oval 86">
            <a:extLst>
              <a:ext uri="{FF2B5EF4-FFF2-40B4-BE49-F238E27FC236}">
                <a16:creationId xmlns:a16="http://schemas.microsoft.com/office/drawing/2014/main" xmlns="" id="{1BF64A2A-45BE-4095-A475-9405295A553A}"/>
              </a:ext>
            </a:extLst>
          </p:cNvPr>
          <p:cNvSpPr/>
          <p:nvPr/>
        </p:nvSpPr>
        <p:spPr>
          <a:xfrm>
            <a:off x="2234809" y="891579"/>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xmlns="" id="{D18DD668-4D26-486A-88A0-724F9EE9034C}"/>
              </a:ext>
            </a:extLst>
          </p:cNvPr>
          <p:cNvSpPr/>
          <p:nvPr/>
        </p:nvSpPr>
        <p:spPr>
          <a:xfrm>
            <a:off x="3995936" y="2703630"/>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xmlns="" id="{94054026-318D-4AAB-8974-913C9768697F}"/>
              </a:ext>
            </a:extLst>
          </p:cNvPr>
          <p:cNvSpPr/>
          <p:nvPr/>
        </p:nvSpPr>
        <p:spPr>
          <a:xfrm>
            <a:off x="4825656" y="1404679"/>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val 113">
            <a:extLst>
              <a:ext uri="{FF2B5EF4-FFF2-40B4-BE49-F238E27FC236}">
                <a16:creationId xmlns:a16="http://schemas.microsoft.com/office/drawing/2014/main" xmlns="" id="{EA17CF38-B35D-412E-9F61-5A27B0C52BB9}"/>
              </a:ext>
            </a:extLst>
          </p:cNvPr>
          <p:cNvSpPr/>
          <p:nvPr/>
        </p:nvSpPr>
        <p:spPr>
          <a:xfrm>
            <a:off x="5537937" y="3317588"/>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6" name="Connector: Curved 115">
            <a:extLst>
              <a:ext uri="{FF2B5EF4-FFF2-40B4-BE49-F238E27FC236}">
                <a16:creationId xmlns:a16="http://schemas.microsoft.com/office/drawing/2014/main" xmlns="" id="{38DCA11E-AF17-4F88-9C9A-5DE57ABA6A79}"/>
              </a:ext>
            </a:extLst>
          </p:cNvPr>
          <p:cNvCxnSpPr>
            <a:cxnSpLocks/>
            <a:stCxn id="117" idx="5"/>
            <a:endCxn id="40" idx="1"/>
          </p:cNvCxnSpPr>
          <p:nvPr/>
        </p:nvCxnSpPr>
        <p:spPr>
          <a:xfrm rot="16200000" flipH="1">
            <a:off x="4281504" y="1209686"/>
            <a:ext cx="494438" cy="88201"/>
          </a:xfrm>
          <a:prstGeom prst="curvedConnector5">
            <a:avLst>
              <a:gd name="adj1" fmla="val 8762"/>
              <a:gd name="adj2" fmla="val -148490"/>
              <a:gd name="adj3" fmla="val 61162"/>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7" name="Oval 116">
            <a:extLst>
              <a:ext uri="{FF2B5EF4-FFF2-40B4-BE49-F238E27FC236}">
                <a16:creationId xmlns:a16="http://schemas.microsoft.com/office/drawing/2014/main" xmlns="" id="{B617647B-D106-4C60-A667-D8B1D374C3D9}"/>
              </a:ext>
            </a:extLst>
          </p:cNvPr>
          <p:cNvSpPr/>
          <p:nvPr/>
        </p:nvSpPr>
        <p:spPr>
          <a:xfrm>
            <a:off x="4395049" y="905935"/>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2" name="Connector: Elbow 121">
            <a:extLst>
              <a:ext uri="{FF2B5EF4-FFF2-40B4-BE49-F238E27FC236}">
                <a16:creationId xmlns:a16="http://schemas.microsoft.com/office/drawing/2014/main" xmlns="" id="{3BE4AE5D-4F0F-4DDE-9D08-017656ABB475}"/>
              </a:ext>
            </a:extLst>
          </p:cNvPr>
          <p:cNvCxnSpPr>
            <a:cxnSpLocks/>
          </p:cNvCxnSpPr>
          <p:nvPr/>
        </p:nvCxnSpPr>
        <p:spPr>
          <a:xfrm>
            <a:off x="4323261" y="2237827"/>
            <a:ext cx="4425203" cy="635823"/>
          </a:xfrm>
          <a:prstGeom prst="bentConnector3">
            <a:avLst>
              <a:gd name="adj1" fmla="val 1206"/>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48">
            <a:extLst>
              <a:ext uri="{FF2B5EF4-FFF2-40B4-BE49-F238E27FC236}">
                <a16:creationId xmlns:a16="http://schemas.microsoft.com/office/drawing/2014/main" xmlns="" id="{D12C91BC-B3C6-4404-AC25-4A059DFAE321}"/>
              </a:ext>
            </a:extLst>
          </p:cNvPr>
          <p:cNvSpPr txBox="1">
            <a:spLocks noChangeArrowheads="1"/>
          </p:cNvSpPr>
          <p:nvPr/>
        </p:nvSpPr>
        <p:spPr bwMode="auto">
          <a:xfrm>
            <a:off x="259927" y="2630807"/>
            <a:ext cx="1543816" cy="157884"/>
          </a:xfrm>
          <a:prstGeom prst="rect">
            <a:avLst/>
          </a:prstGeom>
          <a:solidFill>
            <a:srgbClr val="00B0F0"/>
          </a:solid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QA Branch 3.188 BETA</a:t>
            </a:r>
            <a:endParaRPr lang="en-US" altLang="en-US" sz="1350" dirty="0">
              <a:latin typeface="Arial" panose="020B0604020202020204" pitchFamily="34" charset="0"/>
            </a:endParaRPr>
          </a:p>
        </p:txBody>
      </p:sp>
      <p:sp>
        <p:nvSpPr>
          <p:cNvPr id="154" name="Freeform: Shape 153">
            <a:extLst>
              <a:ext uri="{FF2B5EF4-FFF2-40B4-BE49-F238E27FC236}">
                <a16:creationId xmlns:a16="http://schemas.microsoft.com/office/drawing/2014/main" xmlns="" id="{F127D5F4-4F0B-4DBE-958A-F56CA1D746AF}"/>
              </a:ext>
            </a:extLst>
          </p:cNvPr>
          <p:cNvSpPr/>
          <p:nvPr/>
        </p:nvSpPr>
        <p:spPr>
          <a:xfrm>
            <a:off x="2579394" y="2763162"/>
            <a:ext cx="912485"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reeform: Shape 155">
            <a:extLst>
              <a:ext uri="{FF2B5EF4-FFF2-40B4-BE49-F238E27FC236}">
                <a16:creationId xmlns:a16="http://schemas.microsoft.com/office/drawing/2014/main" xmlns="" id="{A6702238-CEF7-4B21-9922-038B6AAE00D5}"/>
              </a:ext>
            </a:extLst>
          </p:cNvPr>
          <p:cNvSpPr/>
          <p:nvPr/>
        </p:nvSpPr>
        <p:spPr>
          <a:xfrm>
            <a:off x="2961292" y="2787774"/>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a:extLst>
              <a:ext uri="{FF2B5EF4-FFF2-40B4-BE49-F238E27FC236}">
                <a16:creationId xmlns:a16="http://schemas.microsoft.com/office/drawing/2014/main" xmlns="" id="{EAFFE2A7-1929-4E7B-B57A-D58CE9F3CC80}"/>
              </a:ext>
            </a:extLst>
          </p:cNvPr>
          <p:cNvSpPr/>
          <p:nvPr/>
        </p:nvSpPr>
        <p:spPr>
          <a:xfrm>
            <a:off x="3890993" y="3291830"/>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a:extLst>
              <a:ext uri="{FF2B5EF4-FFF2-40B4-BE49-F238E27FC236}">
                <a16:creationId xmlns:a16="http://schemas.microsoft.com/office/drawing/2014/main" xmlns="" id="{C1626DB3-265F-4BB7-927B-30165E4A487E}"/>
              </a:ext>
            </a:extLst>
          </p:cNvPr>
          <p:cNvSpPr/>
          <p:nvPr/>
        </p:nvSpPr>
        <p:spPr>
          <a:xfrm>
            <a:off x="3491880" y="2715766"/>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9" name="Connector: Curved 158">
            <a:extLst>
              <a:ext uri="{FF2B5EF4-FFF2-40B4-BE49-F238E27FC236}">
                <a16:creationId xmlns:a16="http://schemas.microsoft.com/office/drawing/2014/main" xmlns="" id="{6F7795F1-4863-49D3-9327-A5F7C85AB96D}"/>
              </a:ext>
            </a:extLst>
          </p:cNvPr>
          <p:cNvCxnSpPr>
            <a:cxnSpLocks/>
          </p:cNvCxnSpPr>
          <p:nvPr/>
        </p:nvCxnSpPr>
        <p:spPr>
          <a:xfrm rot="5400000">
            <a:off x="4097676" y="2160950"/>
            <a:ext cx="1334470" cy="171625"/>
          </a:xfrm>
          <a:prstGeom prst="curved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61" name="Freeform: Shape 160">
            <a:extLst>
              <a:ext uri="{FF2B5EF4-FFF2-40B4-BE49-F238E27FC236}">
                <a16:creationId xmlns:a16="http://schemas.microsoft.com/office/drawing/2014/main" xmlns="" id="{2FF40157-48B6-438D-8681-F2B0725AED1F}"/>
              </a:ext>
            </a:extLst>
          </p:cNvPr>
          <p:cNvSpPr/>
          <p:nvPr/>
        </p:nvSpPr>
        <p:spPr>
          <a:xfrm>
            <a:off x="4679100" y="2900631"/>
            <a:ext cx="1045028"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Oval 162">
            <a:extLst>
              <a:ext uri="{FF2B5EF4-FFF2-40B4-BE49-F238E27FC236}">
                <a16:creationId xmlns:a16="http://schemas.microsoft.com/office/drawing/2014/main" xmlns="" id="{149CC510-C70B-47D9-8DEC-5613973E02B9}"/>
              </a:ext>
            </a:extLst>
          </p:cNvPr>
          <p:cNvSpPr/>
          <p:nvPr/>
        </p:nvSpPr>
        <p:spPr>
          <a:xfrm>
            <a:off x="5652120" y="2813891"/>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reeform: Shape 166">
            <a:extLst>
              <a:ext uri="{FF2B5EF4-FFF2-40B4-BE49-F238E27FC236}">
                <a16:creationId xmlns:a16="http://schemas.microsoft.com/office/drawing/2014/main" xmlns="" id="{9F4CFC90-7176-4F6F-B301-1BE89F79923F}"/>
              </a:ext>
            </a:extLst>
          </p:cNvPr>
          <p:cNvSpPr/>
          <p:nvPr/>
        </p:nvSpPr>
        <p:spPr>
          <a:xfrm>
            <a:off x="1979712" y="957327"/>
            <a:ext cx="344947" cy="447103"/>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Text Box 48">
            <a:extLst>
              <a:ext uri="{FF2B5EF4-FFF2-40B4-BE49-F238E27FC236}">
                <a16:creationId xmlns:a16="http://schemas.microsoft.com/office/drawing/2014/main" xmlns="" id="{22025AEA-D8A3-4D6B-82D9-922478162CB0}"/>
              </a:ext>
            </a:extLst>
          </p:cNvPr>
          <p:cNvSpPr txBox="1">
            <a:spLocks noChangeArrowheads="1"/>
          </p:cNvSpPr>
          <p:nvPr/>
        </p:nvSpPr>
        <p:spPr bwMode="auto">
          <a:xfrm>
            <a:off x="2307307" y="1425267"/>
            <a:ext cx="680517" cy="196079"/>
          </a:xfrm>
          <a:prstGeom prst="rect">
            <a:avLst/>
          </a:prstGeom>
          <a:solidFill>
            <a:schemeClr val="bg2"/>
          </a:solidFill>
          <a:ln>
            <a:solidFill>
              <a:schemeClr val="bg2"/>
            </a:solid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Defect Fixes</a:t>
            </a:r>
            <a:endParaRPr lang="en-US" altLang="en-US" sz="1350" dirty="0">
              <a:latin typeface="Arial" panose="020B0604020202020204" pitchFamily="34" charset="0"/>
            </a:endParaRPr>
          </a:p>
        </p:txBody>
      </p:sp>
      <p:sp>
        <p:nvSpPr>
          <p:cNvPr id="169" name="Oval 168">
            <a:extLst>
              <a:ext uri="{FF2B5EF4-FFF2-40B4-BE49-F238E27FC236}">
                <a16:creationId xmlns:a16="http://schemas.microsoft.com/office/drawing/2014/main" xmlns="" id="{C08586E4-8281-4DE2-9C68-1256A24D4B24}"/>
              </a:ext>
            </a:extLst>
          </p:cNvPr>
          <p:cNvSpPr/>
          <p:nvPr/>
        </p:nvSpPr>
        <p:spPr>
          <a:xfrm>
            <a:off x="6660232" y="3616859"/>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Text Box 60">
            <a:extLst>
              <a:ext uri="{FF2B5EF4-FFF2-40B4-BE49-F238E27FC236}">
                <a16:creationId xmlns:a16="http://schemas.microsoft.com/office/drawing/2014/main" xmlns="" id="{8891FD76-3191-424E-BB11-AD91148FFBAE}"/>
              </a:ext>
            </a:extLst>
          </p:cNvPr>
          <p:cNvSpPr txBox="1">
            <a:spLocks noChangeArrowheads="1"/>
          </p:cNvSpPr>
          <p:nvPr/>
        </p:nvSpPr>
        <p:spPr bwMode="auto">
          <a:xfrm>
            <a:off x="6788344" y="3579862"/>
            <a:ext cx="1467330" cy="1179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Change Sets – Pending Preview</a:t>
            </a:r>
            <a:endParaRPr lang="en-US" altLang="en-US" sz="1350" dirty="0">
              <a:latin typeface="Arial" panose="020B0604020202020204" pitchFamily="34" charset="0"/>
            </a:endParaRPr>
          </a:p>
        </p:txBody>
      </p:sp>
      <p:sp>
        <p:nvSpPr>
          <p:cNvPr id="173" name="Freeform: Shape 172">
            <a:extLst>
              <a:ext uri="{FF2B5EF4-FFF2-40B4-BE49-F238E27FC236}">
                <a16:creationId xmlns:a16="http://schemas.microsoft.com/office/drawing/2014/main" xmlns="" id="{DBF541A7-9C8D-4A7F-A4BB-193B74AE8319}"/>
              </a:ext>
            </a:extLst>
          </p:cNvPr>
          <p:cNvSpPr/>
          <p:nvPr/>
        </p:nvSpPr>
        <p:spPr>
          <a:xfrm>
            <a:off x="4572000" y="1476576"/>
            <a:ext cx="297847" cy="109702"/>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8" name="Straight Connector 187">
            <a:extLst>
              <a:ext uri="{FF2B5EF4-FFF2-40B4-BE49-F238E27FC236}">
                <a16:creationId xmlns:a16="http://schemas.microsoft.com/office/drawing/2014/main" xmlns="" id="{9E282E7C-B878-46A7-8D68-1E365411A1A0}"/>
              </a:ext>
            </a:extLst>
          </p:cNvPr>
          <p:cNvCxnSpPr/>
          <p:nvPr/>
        </p:nvCxnSpPr>
        <p:spPr>
          <a:xfrm>
            <a:off x="1850625" y="3409729"/>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9" name="Freeform: Shape 78">
            <a:extLst>
              <a:ext uri="{FF2B5EF4-FFF2-40B4-BE49-F238E27FC236}">
                <a16:creationId xmlns:a16="http://schemas.microsoft.com/office/drawing/2014/main" xmlns="" id="{3A9DA353-F0ED-4CFC-937D-571051F95312}"/>
              </a:ext>
            </a:extLst>
          </p:cNvPr>
          <p:cNvSpPr/>
          <p:nvPr/>
        </p:nvSpPr>
        <p:spPr>
          <a:xfrm>
            <a:off x="5148064" y="2900631"/>
            <a:ext cx="1093274" cy="1183287"/>
          </a:xfrm>
          <a:custGeom>
            <a:avLst/>
            <a:gdLst>
              <a:gd name="connsiteX0" fmla="*/ 0 w 1045028"/>
              <a:gd name="connsiteY0" fmla="*/ 23052 h 1183287"/>
              <a:gd name="connsiteX1" fmla="*/ 614722 w 1045028"/>
              <a:gd name="connsiteY1" fmla="*/ 1167973 h 1183287"/>
              <a:gd name="connsiteX2" fmla="*/ 899032 w 1045028"/>
              <a:gd name="connsiteY2" fmla="*/ 637775 h 1183287"/>
              <a:gd name="connsiteX3" fmla="*/ 1045028 w 1045028"/>
              <a:gd name="connsiteY3" fmla="*/ 0 h 1183287"/>
            </a:gdLst>
            <a:ahLst/>
            <a:cxnLst>
              <a:cxn ang="0">
                <a:pos x="connsiteX0" y="connsiteY0"/>
              </a:cxn>
              <a:cxn ang="0">
                <a:pos x="connsiteX1" y="connsiteY1"/>
              </a:cxn>
              <a:cxn ang="0">
                <a:pos x="connsiteX2" y="connsiteY2"/>
              </a:cxn>
              <a:cxn ang="0">
                <a:pos x="connsiteX3" y="connsiteY3"/>
              </a:cxn>
            </a:cxnLst>
            <a:rect l="l" t="t" r="r" b="b"/>
            <a:pathLst>
              <a:path w="1045028" h="1183287">
                <a:moveTo>
                  <a:pt x="0" y="23052"/>
                </a:moveTo>
                <a:cubicBezTo>
                  <a:pt x="232441" y="544285"/>
                  <a:pt x="464883" y="1065519"/>
                  <a:pt x="614722" y="1167973"/>
                </a:cubicBezTo>
                <a:cubicBezTo>
                  <a:pt x="764561" y="1270427"/>
                  <a:pt x="827314" y="832437"/>
                  <a:pt x="899032" y="637775"/>
                </a:cubicBezTo>
                <a:cubicBezTo>
                  <a:pt x="970750" y="443113"/>
                  <a:pt x="1007889" y="221556"/>
                  <a:pt x="1045028" y="0"/>
                </a:cubicBezTo>
              </a:path>
            </a:pathLst>
          </a:custGeom>
          <a:noFill/>
          <a:ln>
            <a:solidFill>
              <a:srgbClr val="0091D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xmlns="" id="{C90F0B90-3A24-4192-898C-D88F1048968A}"/>
              </a:ext>
            </a:extLst>
          </p:cNvPr>
          <p:cNvSpPr/>
          <p:nvPr/>
        </p:nvSpPr>
        <p:spPr>
          <a:xfrm>
            <a:off x="6084168" y="3363838"/>
            <a:ext cx="104943" cy="1178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xmlns="" id="{681F448C-ECAB-4838-A96A-5B0D941B788D}"/>
              </a:ext>
            </a:extLst>
          </p:cNvPr>
          <p:cNvSpPr/>
          <p:nvPr/>
        </p:nvSpPr>
        <p:spPr>
          <a:xfrm>
            <a:off x="6195249" y="2813891"/>
            <a:ext cx="104943" cy="117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xmlns="" id="{BF6B76A8-1FD5-496E-AE30-4AD08615CC4F}"/>
              </a:ext>
            </a:extLst>
          </p:cNvPr>
          <p:cNvCxnSpPr/>
          <p:nvPr/>
        </p:nvCxnSpPr>
        <p:spPr>
          <a:xfrm>
            <a:off x="1850625" y="3075806"/>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 name="Text Placeholder 7">
            <a:extLst>
              <a:ext uri="{FF2B5EF4-FFF2-40B4-BE49-F238E27FC236}">
                <a16:creationId xmlns:a16="http://schemas.microsoft.com/office/drawing/2014/main" xmlns="" id="{A6F5A0D3-7E04-4C98-B53E-DCBA3D4C87F6}"/>
              </a:ext>
            </a:extLst>
          </p:cNvPr>
          <p:cNvSpPr txBox="1">
            <a:spLocks/>
          </p:cNvSpPr>
          <p:nvPr/>
        </p:nvSpPr>
        <p:spPr>
          <a:xfrm>
            <a:off x="367431" y="75652"/>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Product Source Repository Structure</a:t>
            </a:r>
            <a:endParaRPr lang="en-IN" dirty="0"/>
          </a:p>
        </p:txBody>
      </p:sp>
      <p:sp>
        <p:nvSpPr>
          <p:cNvPr id="3" name="Text Placeholder 8">
            <a:extLst>
              <a:ext uri="{FF2B5EF4-FFF2-40B4-BE49-F238E27FC236}">
                <a16:creationId xmlns:a16="http://schemas.microsoft.com/office/drawing/2014/main" xmlns="" id="{B2A3D87A-DA99-4CD1-8014-36DAE08D3AF2}"/>
              </a:ext>
            </a:extLst>
          </p:cNvPr>
          <p:cNvSpPr txBox="1">
            <a:spLocks/>
          </p:cNvSpPr>
          <p:nvPr/>
        </p:nvSpPr>
        <p:spPr>
          <a:xfrm>
            <a:off x="381000" y="411510"/>
            <a:ext cx="8458200" cy="38100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Multi Version</a:t>
            </a:r>
          </a:p>
        </p:txBody>
      </p:sp>
      <p:sp>
        <p:nvSpPr>
          <p:cNvPr id="4" name="Text Box 48">
            <a:extLst>
              <a:ext uri="{FF2B5EF4-FFF2-40B4-BE49-F238E27FC236}">
                <a16:creationId xmlns:a16="http://schemas.microsoft.com/office/drawing/2014/main" xmlns="" id="{983D996C-6B39-4DC8-936B-5923E69D9404}"/>
              </a:ext>
            </a:extLst>
          </p:cNvPr>
          <p:cNvSpPr txBox="1">
            <a:spLocks noChangeArrowheads="1"/>
          </p:cNvSpPr>
          <p:nvPr/>
        </p:nvSpPr>
        <p:spPr bwMode="auto">
          <a:xfrm>
            <a:off x="7092281" y="292055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Build Test - Environment</a:t>
            </a:r>
            <a:endParaRPr lang="en-US" altLang="en-US" sz="1350" dirty="0">
              <a:latin typeface="Arial" panose="020B0604020202020204" pitchFamily="34" charset="0"/>
            </a:endParaRPr>
          </a:p>
        </p:txBody>
      </p:sp>
      <p:cxnSp>
        <p:nvCxnSpPr>
          <p:cNvPr id="90" name="Straight Connector 89">
            <a:extLst>
              <a:ext uri="{FF2B5EF4-FFF2-40B4-BE49-F238E27FC236}">
                <a16:creationId xmlns:a16="http://schemas.microsoft.com/office/drawing/2014/main" xmlns="" id="{13BCFD89-CC77-4B56-8EA9-CEE103A9AB8C}"/>
              </a:ext>
            </a:extLst>
          </p:cNvPr>
          <p:cNvCxnSpPr/>
          <p:nvPr/>
        </p:nvCxnSpPr>
        <p:spPr>
          <a:xfrm>
            <a:off x="1907704" y="2516536"/>
            <a:ext cx="7293375"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1" name="Text Box 48">
            <a:extLst>
              <a:ext uri="{FF2B5EF4-FFF2-40B4-BE49-F238E27FC236}">
                <a16:creationId xmlns:a16="http://schemas.microsoft.com/office/drawing/2014/main" xmlns="" id="{35CF7E03-62A4-42FF-B2E3-319A2889E07B}"/>
              </a:ext>
            </a:extLst>
          </p:cNvPr>
          <p:cNvSpPr txBox="1">
            <a:spLocks noChangeArrowheads="1"/>
          </p:cNvSpPr>
          <p:nvPr/>
        </p:nvSpPr>
        <p:spPr bwMode="auto">
          <a:xfrm>
            <a:off x="7152993" y="2355726"/>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ST/Feature Test/r egression - Environment</a:t>
            </a:r>
            <a:endParaRPr lang="en-US" altLang="en-US" sz="1350" dirty="0">
              <a:latin typeface="Arial" panose="020B0604020202020204" pitchFamily="34" charset="0"/>
            </a:endParaRPr>
          </a:p>
        </p:txBody>
      </p:sp>
      <p:cxnSp>
        <p:nvCxnSpPr>
          <p:cNvPr id="92" name="Connector: Curved 91">
            <a:extLst>
              <a:ext uri="{FF2B5EF4-FFF2-40B4-BE49-F238E27FC236}">
                <a16:creationId xmlns:a16="http://schemas.microsoft.com/office/drawing/2014/main" xmlns="" id="{4C23CF4C-292B-4DBA-ACDB-A50B385692BF}"/>
              </a:ext>
            </a:extLst>
          </p:cNvPr>
          <p:cNvCxnSpPr/>
          <p:nvPr/>
        </p:nvCxnSpPr>
        <p:spPr>
          <a:xfrm flipV="1">
            <a:off x="3563888" y="2499742"/>
            <a:ext cx="111081" cy="2990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xmlns="" id="{9BCF670A-F416-4157-9D7C-A518DEADB38A}"/>
              </a:ext>
            </a:extLst>
          </p:cNvPr>
          <p:cNvCxnSpPr/>
          <p:nvPr/>
        </p:nvCxnSpPr>
        <p:spPr>
          <a:xfrm flipV="1">
            <a:off x="4028871" y="2499742"/>
            <a:ext cx="111081" cy="2990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7EC80BFF-1CCF-4A22-BF3D-D148CCB7742B}"/>
              </a:ext>
            </a:extLst>
          </p:cNvPr>
          <p:cNvCxnSpPr/>
          <p:nvPr/>
        </p:nvCxnSpPr>
        <p:spPr>
          <a:xfrm>
            <a:off x="1835696" y="1172439"/>
            <a:ext cx="72933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5" name="Text Box 48">
            <a:extLst>
              <a:ext uri="{FF2B5EF4-FFF2-40B4-BE49-F238E27FC236}">
                <a16:creationId xmlns:a16="http://schemas.microsoft.com/office/drawing/2014/main" xmlns="" id="{F0628111-4876-4995-B58A-D05CEFEA5CE0}"/>
              </a:ext>
            </a:extLst>
          </p:cNvPr>
          <p:cNvSpPr txBox="1">
            <a:spLocks noChangeArrowheads="1"/>
          </p:cNvSpPr>
          <p:nvPr/>
        </p:nvSpPr>
        <p:spPr bwMode="auto">
          <a:xfrm>
            <a:off x="7012719" y="991673"/>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Controlled Environment</a:t>
            </a:r>
            <a:endParaRPr lang="en-US" altLang="en-US" sz="1350" dirty="0">
              <a:latin typeface="Arial" panose="020B0604020202020204" pitchFamily="34" charset="0"/>
            </a:endParaRPr>
          </a:p>
        </p:txBody>
      </p:sp>
      <p:cxnSp>
        <p:nvCxnSpPr>
          <p:cNvPr id="96" name="Straight Connector 95">
            <a:extLst>
              <a:ext uri="{FF2B5EF4-FFF2-40B4-BE49-F238E27FC236}">
                <a16:creationId xmlns:a16="http://schemas.microsoft.com/office/drawing/2014/main" xmlns="" id="{41B0E6FA-1B77-4DF0-9E21-C6F913DE18C3}"/>
              </a:ext>
            </a:extLst>
          </p:cNvPr>
          <p:cNvCxnSpPr>
            <a:cxnSpLocks/>
          </p:cNvCxnSpPr>
          <p:nvPr/>
        </p:nvCxnSpPr>
        <p:spPr>
          <a:xfrm>
            <a:off x="4359661" y="1672396"/>
            <a:ext cx="4604827"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00" name="Text Box 48">
            <a:extLst>
              <a:ext uri="{FF2B5EF4-FFF2-40B4-BE49-F238E27FC236}">
                <a16:creationId xmlns:a16="http://schemas.microsoft.com/office/drawing/2014/main" xmlns="" id="{12A16FC0-FCA2-4508-AF1C-D1FF50E40FBC}"/>
              </a:ext>
            </a:extLst>
          </p:cNvPr>
          <p:cNvSpPr txBox="1">
            <a:spLocks noChangeArrowheads="1"/>
          </p:cNvSpPr>
          <p:nvPr/>
        </p:nvSpPr>
        <p:spPr bwMode="auto">
          <a:xfrm>
            <a:off x="7174460" y="141636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Controlled Environment</a:t>
            </a:r>
            <a:endParaRPr lang="en-US" altLang="en-US" sz="1350" dirty="0">
              <a:latin typeface="Arial" panose="020B0604020202020204" pitchFamily="34" charset="0"/>
            </a:endParaRPr>
          </a:p>
        </p:txBody>
      </p:sp>
      <p:cxnSp>
        <p:nvCxnSpPr>
          <p:cNvPr id="89" name="Straight Connector 88">
            <a:extLst>
              <a:ext uri="{FF2B5EF4-FFF2-40B4-BE49-F238E27FC236}">
                <a16:creationId xmlns:a16="http://schemas.microsoft.com/office/drawing/2014/main" xmlns="" id="{C262E210-BA40-46CC-B264-C07F38D956E6}"/>
              </a:ext>
            </a:extLst>
          </p:cNvPr>
          <p:cNvCxnSpPr>
            <a:cxnSpLocks/>
          </p:cNvCxnSpPr>
          <p:nvPr/>
        </p:nvCxnSpPr>
        <p:spPr>
          <a:xfrm>
            <a:off x="4427984" y="1586278"/>
            <a:ext cx="4604827"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4" name="Straight Connector 103">
            <a:extLst>
              <a:ext uri="{FF2B5EF4-FFF2-40B4-BE49-F238E27FC236}">
                <a16:creationId xmlns:a16="http://schemas.microsoft.com/office/drawing/2014/main" xmlns="" id="{A3D14FAC-8BD6-4D78-BE13-59BD6374E4C3}"/>
              </a:ext>
            </a:extLst>
          </p:cNvPr>
          <p:cNvCxnSpPr>
            <a:cxnSpLocks/>
          </p:cNvCxnSpPr>
          <p:nvPr/>
        </p:nvCxnSpPr>
        <p:spPr>
          <a:xfrm flipV="1">
            <a:off x="1850625" y="1275606"/>
            <a:ext cx="7229643" cy="10429"/>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05" name="Text Box 48">
            <a:extLst>
              <a:ext uri="{FF2B5EF4-FFF2-40B4-BE49-F238E27FC236}">
                <a16:creationId xmlns:a16="http://schemas.microsoft.com/office/drawing/2014/main" xmlns="" id="{6479BA37-6D52-4672-AADE-6F9F6CE43A84}"/>
              </a:ext>
            </a:extLst>
          </p:cNvPr>
          <p:cNvSpPr txBox="1">
            <a:spLocks noChangeArrowheads="1"/>
          </p:cNvSpPr>
          <p:nvPr/>
        </p:nvSpPr>
        <p:spPr bwMode="auto">
          <a:xfrm>
            <a:off x="7099548" y="1535709"/>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Dev Environment</a:t>
            </a:r>
            <a:endParaRPr lang="en-US" altLang="en-US" sz="1350" dirty="0">
              <a:latin typeface="Arial" panose="020B0604020202020204" pitchFamily="34" charset="0"/>
            </a:endParaRPr>
          </a:p>
        </p:txBody>
      </p:sp>
      <p:sp>
        <p:nvSpPr>
          <p:cNvPr id="109" name="Text Box 48">
            <a:extLst>
              <a:ext uri="{FF2B5EF4-FFF2-40B4-BE49-F238E27FC236}">
                <a16:creationId xmlns:a16="http://schemas.microsoft.com/office/drawing/2014/main" xmlns="" id="{A9DDE04B-B71F-47F3-991C-D3BE5E513C44}"/>
              </a:ext>
            </a:extLst>
          </p:cNvPr>
          <p:cNvSpPr txBox="1">
            <a:spLocks noChangeArrowheads="1"/>
          </p:cNvSpPr>
          <p:nvPr/>
        </p:nvSpPr>
        <p:spPr bwMode="auto">
          <a:xfrm>
            <a:off x="6804248" y="1131590"/>
            <a:ext cx="2008956" cy="183963"/>
          </a:xfrm>
          <a:prstGeom prst="rect">
            <a:avLst/>
          </a:prstGeom>
          <a:noFill/>
          <a:ln>
            <a:noFill/>
          </a:ln>
        </p:spPr>
        <p:txBody>
          <a:bodyPr vert="horz" wrap="square" lIns="68580" tIns="34290" rIns="68580" bIns="34290" numCol="1" anchor="t" anchorCtr="0" compatLnSpc="1">
            <a:prstTxWarp prst="textNoShape">
              <a:avLst/>
            </a:prstTxWarp>
          </a:bodyPr>
          <a:lstStyle/>
          <a:p>
            <a:pPr algn="r" defTabSz="685783" eaLnBrk="0" fontAlgn="base" hangingPunct="0">
              <a:spcBef>
                <a:spcPct val="0"/>
              </a:spcBef>
              <a:spcAft>
                <a:spcPct val="0"/>
              </a:spcAft>
            </a:pPr>
            <a:r>
              <a:rPr lang="en-US" altLang="en-US" sz="750" dirty="0">
                <a:latin typeface="Calibri" panose="020F0502020204030204" pitchFamily="34" charset="0"/>
                <a:cs typeface="Times New Roman" panose="02020603050405020304" pitchFamily="18" charset="0"/>
              </a:rPr>
              <a:t>PSS Version –  Dev Environment</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1677253471"/>
      </p:ext>
    </p:extLst>
  </p:cSld>
  <p:clrMapOvr>
    <a:masterClrMapping/>
  </p:clrMapOvr>
</p:sld>
</file>

<file path=ppt/theme/theme1.xml><?xml version="1.0" encoding="utf-8"?>
<a:theme xmlns:a="http://schemas.openxmlformats.org/drawingml/2006/main" name="Final-RSL-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template_2017.pptx [Read-Only]" id="{58DD195C-D75F-413C-BB28-6CDC78D6E8B5}" vid="{6CBD869F-6DAC-4BD3-89BA-5219D0E22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51C1C734147742B60BA08E8B0248E2" ma:contentTypeVersion="8" ma:contentTypeDescription="Create a new document." ma:contentTypeScope="" ma:versionID="e5e68968a9cec672b213655f92fed901">
  <xsd:schema xmlns:xsd="http://www.w3.org/2001/XMLSchema" xmlns:xs="http://www.w3.org/2001/XMLSchema" xmlns:p="http://schemas.microsoft.com/office/2006/metadata/properties" xmlns:ns3="c43e19a3-148f-4971-a14f-653a1b6bb80b" xmlns:ns4="8ea88616-d687-454c-a9ad-1d53a9de5820" targetNamespace="http://schemas.microsoft.com/office/2006/metadata/properties" ma:root="true" ma:fieldsID="c5b193e568ca09837721e3f021d6adbc" ns3:_="" ns4:_="">
    <xsd:import namespace="c43e19a3-148f-4971-a14f-653a1b6bb80b"/>
    <xsd:import namespace="8ea88616-d687-454c-a9ad-1d53a9de582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19a3-148f-4971-a14f-653a1b6bb80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a88616-d687-454c-a9ad-1d53a9de582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D19A68-E0D9-4EAC-812C-F0B50A033EA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96CADA-43DA-42D5-90BF-8C96AEF0F100}">
  <ds:schemaRefs>
    <ds:schemaRef ds:uri="http://schemas.microsoft.com/sharepoint/v3/contenttype/forms"/>
  </ds:schemaRefs>
</ds:datastoreItem>
</file>

<file path=customXml/itemProps3.xml><?xml version="1.0" encoding="utf-8"?>
<ds:datastoreItem xmlns:ds="http://schemas.openxmlformats.org/officeDocument/2006/customXml" ds:itemID="{5BDDD468-F63D-40F7-95DF-DD3D4D2EF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e19a3-148f-4971-a14f-653a1b6bb80b"/>
    <ds:schemaRef ds:uri="8ea88616-d687-454c-a9ad-1d53a9de58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4009</TotalTime>
  <Words>3159</Words>
  <Application>Microsoft Office PowerPoint</Application>
  <PresentationFormat>On-screen Show (16:9)</PresentationFormat>
  <Paragraphs>922</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Times New Roman</vt:lpstr>
      <vt:lpstr>Wingdings</vt:lpstr>
      <vt:lpstr>Final-RSL-Temp</vt:lpstr>
      <vt:lpstr>PowerPoint Presentation</vt:lpstr>
      <vt:lpstr>PowerPoint Presentation</vt:lpstr>
      <vt:lpstr>PowerPoint Presentation</vt:lpstr>
      <vt:lpstr>PowerPoint Presentation</vt:lpstr>
      <vt:lpstr>Transformation</vt:lpstr>
      <vt:lpstr>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Narayana</dc:creator>
  <cp:keywords>REgression depicted</cp:keywords>
  <cp:lastModifiedBy>Shanmugam Subramaniam</cp:lastModifiedBy>
  <cp:revision>33</cp:revision>
  <dcterms:created xsi:type="dcterms:W3CDTF">2020-04-15T06:24:06Z</dcterms:created>
  <dcterms:modified xsi:type="dcterms:W3CDTF">2020-07-07T05:58:01Z</dcterms:modified>
</cp:coreProperties>
</file>