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4"/>
  </p:notesMasterIdLst>
  <p:sldIdLst>
    <p:sldId id="8935" r:id="rId6"/>
    <p:sldId id="8945" r:id="rId7"/>
    <p:sldId id="8964" r:id="rId8"/>
    <p:sldId id="8946" r:id="rId9"/>
    <p:sldId id="8963" r:id="rId10"/>
    <p:sldId id="8966" r:id="rId11"/>
    <p:sldId id="8965" r:id="rId12"/>
    <p:sldId id="89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935"/>
            <p14:sldId id="8945"/>
            <p14:sldId id="8964"/>
            <p14:sldId id="8946"/>
            <p14:sldId id="8963"/>
            <p14:sldId id="8966"/>
            <p14:sldId id="8965"/>
          </p14:sldIdLst>
        </p14:section>
        <p14:section name="Mockup &amp; Icon Library" id="{406E3D33-EF24-44C2-8274-38E07FCEAA01}">
          <p14:sldIdLst>
            <p14:sldId id="89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C5B4C-F468-4F4D-A3CC-218452B607BC}" v="26" dt="2022-08-10T05:22:37.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chandran T" userId="89983ed4-b5b6-4a21-8d2b-929741120865" providerId="ADAL" clId="{E81C5B4C-F468-4F4D-A3CC-218452B607BC}"/>
    <pc:docChg chg="undo custSel addSld delSld modSld modSection">
      <pc:chgData name="Ramachandran T" userId="89983ed4-b5b6-4a21-8d2b-929741120865" providerId="ADAL" clId="{E81C5B4C-F468-4F4D-A3CC-218452B607BC}" dt="2022-08-10T05:29:15.580" v="2610" actId="6549"/>
      <pc:docMkLst>
        <pc:docMk/>
      </pc:docMkLst>
      <pc:sldChg chg="del">
        <pc:chgData name="Ramachandran T" userId="89983ed4-b5b6-4a21-8d2b-929741120865" providerId="ADAL" clId="{E81C5B4C-F468-4F4D-A3CC-218452B607BC}" dt="2022-08-10T03:23:23.350" v="6" actId="2696"/>
        <pc:sldMkLst>
          <pc:docMk/>
          <pc:sldMk cId="3935721235" sldId="8859"/>
        </pc:sldMkLst>
      </pc:sldChg>
      <pc:sldChg chg="del">
        <pc:chgData name="Ramachandran T" userId="89983ed4-b5b6-4a21-8d2b-929741120865" providerId="ADAL" clId="{E81C5B4C-F468-4F4D-A3CC-218452B607BC}" dt="2022-08-10T03:23:23.350" v="6" actId="2696"/>
        <pc:sldMkLst>
          <pc:docMk/>
          <pc:sldMk cId="791606236" sldId="8900"/>
        </pc:sldMkLst>
      </pc:sldChg>
      <pc:sldChg chg="del">
        <pc:chgData name="Ramachandran T" userId="89983ed4-b5b6-4a21-8d2b-929741120865" providerId="ADAL" clId="{E81C5B4C-F468-4F4D-A3CC-218452B607BC}" dt="2022-08-10T03:23:23.350" v="6" actId="2696"/>
        <pc:sldMkLst>
          <pc:docMk/>
          <pc:sldMk cId="4176571953" sldId="8902"/>
        </pc:sldMkLst>
      </pc:sldChg>
      <pc:sldChg chg="del">
        <pc:chgData name="Ramachandran T" userId="89983ed4-b5b6-4a21-8d2b-929741120865" providerId="ADAL" clId="{E81C5B4C-F468-4F4D-A3CC-218452B607BC}" dt="2022-08-10T03:23:23.350" v="6" actId="2696"/>
        <pc:sldMkLst>
          <pc:docMk/>
          <pc:sldMk cId="1591216002" sldId="8903"/>
        </pc:sldMkLst>
      </pc:sldChg>
      <pc:sldChg chg="delSp modSp mod">
        <pc:chgData name="Ramachandran T" userId="89983ed4-b5b6-4a21-8d2b-929741120865" providerId="ADAL" clId="{E81C5B4C-F468-4F4D-A3CC-218452B607BC}" dt="2022-08-10T04:53:04.688" v="1956" actId="21"/>
        <pc:sldMkLst>
          <pc:docMk/>
          <pc:sldMk cId="2142519294" sldId="8935"/>
        </pc:sldMkLst>
        <pc:spChg chg="mod">
          <ac:chgData name="Ramachandran T" userId="89983ed4-b5b6-4a21-8d2b-929741120865" providerId="ADAL" clId="{E81C5B4C-F468-4F4D-A3CC-218452B607BC}" dt="2022-08-10T03:19:49.336" v="5" actId="20577"/>
          <ac:spMkLst>
            <pc:docMk/>
            <pc:sldMk cId="2142519294" sldId="8935"/>
            <ac:spMk id="2" creationId="{CA563674-7547-4BD5-885E-08C5F4D3F460}"/>
          </ac:spMkLst>
        </pc:spChg>
        <pc:spChg chg="del">
          <ac:chgData name="Ramachandran T" userId="89983ed4-b5b6-4a21-8d2b-929741120865" providerId="ADAL" clId="{E81C5B4C-F468-4F4D-A3CC-218452B607BC}" dt="2022-08-10T04:53:04.688" v="1956" actId="21"/>
          <ac:spMkLst>
            <pc:docMk/>
            <pc:sldMk cId="2142519294" sldId="8935"/>
            <ac:spMk id="3" creationId="{C965CC2E-26C5-4325-83A9-699385D34489}"/>
          </ac:spMkLst>
        </pc:spChg>
      </pc:sldChg>
      <pc:sldChg chg="addSp delSp modSp mod modClrScheme chgLayout">
        <pc:chgData name="Ramachandran T" userId="89983ed4-b5b6-4a21-8d2b-929741120865" providerId="ADAL" clId="{E81C5B4C-F468-4F4D-A3CC-218452B607BC}" dt="2022-08-10T05:04:34.384" v="2261" actId="6549"/>
        <pc:sldMkLst>
          <pc:docMk/>
          <pc:sldMk cId="92813304" sldId="8949"/>
        </pc:sldMkLst>
        <pc:spChg chg="mod ord">
          <ac:chgData name="Ramachandran T" userId="89983ed4-b5b6-4a21-8d2b-929741120865" providerId="ADAL" clId="{E81C5B4C-F468-4F4D-A3CC-218452B607BC}" dt="2022-08-10T03:57:35.857" v="302" actId="26606"/>
          <ac:spMkLst>
            <pc:docMk/>
            <pc:sldMk cId="92813304" sldId="8949"/>
            <ac:spMk id="2" creationId="{25E8AD75-8176-4D65-B1FE-0C2150CECBFF}"/>
          </ac:spMkLst>
        </pc:spChg>
        <pc:spChg chg="mod">
          <ac:chgData name="Ramachandran T" userId="89983ed4-b5b6-4a21-8d2b-929741120865" providerId="ADAL" clId="{E81C5B4C-F468-4F4D-A3CC-218452B607BC}" dt="2022-08-10T04:53:35.063" v="1961" actId="6549"/>
          <ac:spMkLst>
            <pc:docMk/>
            <pc:sldMk cId="92813304" sldId="8949"/>
            <ac:spMk id="4" creationId="{2AD4E359-E330-489E-8B04-E89499B9D6F0}"/>
          </ac:spMkLst>
        </pc:spChg>
        <pc:spChg chg="add mod">
          <ac:chgData name="Ramachandran T" userId="89983ed4-b5b6-4a21-8d2b-929741120865" providerId="ADAL" clId="{E81C5B4C-F468-4F4D-A3CC-218452B607BC}" dt="2022-08-10T05:04:34.384" v="2261" actId="6549"/>
          <ac:spMkLst>
            <pc:docMk/>
            <pc:sldMk cId="92813304" sldId="8949"/>
            <ac:spMk id="6" creationId="{F084B1CF-C7B8-3FFB-479B-6F3E401480DB}"/>
          </ac:spMkLst>
        </pc:spChg>
        <pc:spChg chg="add del mod">
          <ac:chgData name="Ramachandran T" userId="89983ed4-b5b6-4a21-8d2b-929741120865" providerId="ADAL" clId="{E81C5B4C-F468-4F4D-A3CC-218452B607BC}" dt="2022-08-10T03:58:07.652" v="303" actId="21"/>
          <ac:spMkLst>
            <pc:docMk/>
            <pc:sldMk cId="92813304" sldId="8949"/>
            <ac:spMk id="7" creationId="{B8C433A9-A546-EA56-6CA6-B28BC280ADCD}"/>
          </ac:spMkLst>
        </pc:spChg>
        <pc:spChg chg="add del mod">
          <ac:chgData name="Ramachandran T" userId="89983ed4-b5b6-4a21-8d2b-929741120865" providerId="ADAL" clId="{E81C5B4C-F468-4F4D-A3CC-218452B607BC}" dt="2022-08-10T03:57:28.525" v="297" actId="26606"/>
          <ac:spMkLst>
            <pc:docMk/>
            <pc:sldMk cId="92813304" sldId="8949"/>
            <ac:spMk id="9" creationId="{DD72FD91-6C4C-52F2-0230-340FFEB97F5D}"/>
          </ac:spMkLst>
        </pc:spChg>
        <pc:spChg chg="add del mod">
          <ac:chgData name="Ramachandran T" userId="89983ed4-b5b6-4a21-8d2b-929741120865" providerId="ADAL" clId="{E81C5B4C-F468-4F4D-A3CC-218452B607BC}" dt="2022-08-10T03:57:28.525" v="297" actId="26606"/>
          <ac:spMkLst>
            <pc:docMk/>
            <pc:sldMk cId="92813304" sldId="8949"/>
            <ac:spMk id="11" creationId="{B96C92B0-E6BB-221A-F9D7-9F41F14AE3F1}"/>
          </ac:spMkLst>
        </pc:spChg>
        <pc:picChg chg="del">
          <ac:chgData name="Ramachandran T" userId="89983ed4-b5b6-4a21-8d2b-929741120865" providerId="ADAL" clId="{E81C5B4C-F468-4F4D-A3CC-218452B607BC}" dt="2022-08-10T03:29:23.063" v="48" actId="478"/>
          <ac:picMkLst>
            <pc:docMk/>
            <pc:sldMk cId="92813304" sldId="8949"/>
            <ac:picMk id="5" creationId="{7E52152D-6EC3-4828-A00C-F1C04EB3AA4E}"/>
          </ac:picMkLst>
        </pc:picChg>
      </pc:sldChg>
      <pc:sldChg chg="addSp delSp modSp mod chgLayout">
        <pc:chgData name="Ramachandran T" userId="89983ed4-b5b6-4a21-8d2b-929741120865" providerId="ADAL" clId="{E81C5B4C-F468-4F4D-A3CC-218452B607BC}" dt="2022-08-10T05:22:37.286" v="2518" actId="20577"/>
        <pc:sldMkLst>
          <pc:docMk/>
          <pc:sldMk cId="187012243" sldId="8950"/>
        </pc:sldMkLst>
        <pc:spChg chg="mod">
          <ac:chgData name="Ramachandran T" userId="89983ed4-b5b6-4a21-8d2b-929741120865" providerId="ADAL" clId="{E81C5B4C-F468-4F4D-A3CC-218452B607BC}" dt="2022-08-10T05:04:47.436" v="2262" actId="26606"/>
          <ac:spMkLst>
            <pc:docMk/>
            <pc:sldMk cId="187012243" sldId="8950"/>
            <ac:spMk id="2" creationId="{25E8AD75-8176-4D65-B1FE-0C2150CECBFF}"/>
          </ac:spMkLst>
        </pc:spChg>
        <pc:spChg chg="del mod">
          <ac:chgData name="Ramachandran T" userId="89983ed4-b5b6-4a21-8d2b-929741120865" providerId="ADAL" clId="{E81C5B4C-F468-4F4D-A3CC-218452B607BC}" dt="2022-08-10T05:04:47.436" v="2262" actId="26606"/>
          <ac:spMkLst>
            <pc:docMk/>
            <pc:sldMk cId="187012243" sldId="8950"/>
            <ac:spMk id="4" creationId="{2AD4E359-E330-489E-8B04-E89499B9D6F0}"/>
          </ac:spMkLst>
        </pc:spChg>
        <pc:spChg chg="add mod">
          <ac:chgData name="Ramachandran T" userId="89983ed4-b5b6-4a21-8d2b-929741120865" providerId="ADAL" clId="{E81C5B4C-F468-4F4D-A3CC-218452B607BC}" dt="2022-08-10T05:05:06.251" v="2265" actId="6549"/>
          <ac:spMkLst>
            <pc:docMk/>
            <pc:sldMk cId="187012243" sldId="8950"/>
            <ac:spMk id="10" creationId="{B2448526-104C-1040-10E1-F58448B2D35C}"/>
          </ac:spMkLst>
        </pc:spChg>
        <pc:spChg chg="add del mod">
          <ac:chgData name="Ramachandran T" userId="89983ed4-b5b6-4a21-8d2b-929741120865" providerId="ADAL" clId="{E81C5B4C-F468-4F4D-A3CC-218452B607BC}" dt="2022-08-10T05:04:55.212" v="2263" actId="21"/>
          <ac:spMkLst>
            <pc:docMk/>
            <pc:sldMk cId="187012243" sldId="8950"/>
            <ac:spMk id="12" creationId="{3DE6E578-AE08-8F82-7413-618AD7520C66}"/>
          </ac:spMkLst>
        </pc:spChg>
        <pc:graphicFrameChg chg="add mod">
          <ac:chgData name="Ramachandran T" userId="89983ed4-b5b6-4a21-8d2b-929741120865" providerId="ADAL" clId="{E81C5B4C-F468-4F4D-A3CC-218452B607BC}" dt="2022-08-10T05:22:37.286" v="2518" actId="20577"/>
          <ac:graphicFrameMkLst>
            <pc:docMk/>
            <pc:sldMk cId="187012243" sldId="8950"/>
            <ac:graphicFrameMk id="6" creationId="{38C94B7E-7607-D4C7-1A73-AAAA35FAB4DD}"/>
          </ac:graphicFrameMkLst>
        </pc:graphicFrameChg>
      </pc:sldChg>
      <pc:sldChg chg="del">
        <pc:chgData name="Ramachandran T" userId="89983ed4-b5b6-4a21-8d2b-929741120865" providerId="ADAL" clId="{E81C5B4C-F468-4F4D-A3CC-218452B607BC}" dt="2022-08-10T04:07:51.708" v="473" actId="2696"/>
        <pc:sldMkLst>
          <pc:docMk/>
          <pc:sldMk cId="2804844974" sldId="8951"/>
        </pc:sldMkLst>
      </pc:sldChg>
      <pc:sldChg chg="addSp delSp modSp mod chgLayout">
        <pc:chgData name="Ramachandran T" userId="89983ed4-b5b6-4a21-8d2b-929741120865" providerId="ADAL" clId="{E81C5B4C-F468-4F4D-A3CC-218452B607BC}" dt="2022-08-10T05:18:19.897" v="2507" actId="6549"/>
        <pc:sldMkLst>
          <pc:docMk/>
          <pc:sldMk cId="2003333244" sldId="8952"/>
        </pc:sldMkLst>
        <pc:spChg chg="mod ord">
          <ac:chgData name="Ramachandran T" userId="89983ed4-b5b6-4a21-8d2b-929741120865" providerId="ADAL" clId="{E81C5B4C-F468-4F4D-A3CC-218452B607BC}" dt="2022-08-10T05:03:10.563" v="2213" actId="6549"/>
          <ac:spMkLst>
            <pc:docMk/>
            <pc:sldMk cId="2003333244" sldId="8952"/>
            <ac:spMk id="2" creationId="{25E8AD75-8176-4D65-B1FE-0C2150CECBFF}"/>
          </ac:spMkLst>
        </pc:spChg>
        <pc:spChg chg="mod">
          <ac:chgData name="Ramachandran T" userId="89983ed4-b5b6-4a21-8d2b-929741120865" providerId="ADAL" clId="{E81C5B4C-F468-4F4D-A3CC-218452B607BC}" dt="2022-08-10T05:18:19.897" v="2507" actId="6549"/>
          <ac:spMkLst>
            <pc:docMk/>
            <pc:sldMk cId="2003333244" sldId="8952"/>
            <ac:spMk id="4" creationId="{2AD4E359-E330-489E-8B04-E89499B9D6F0}"/>
          </ac:spMkLst>
        </pc:spChg>
        <pc:spChg chg="add mod">
          <ac:chgData name="Ramachandran T" userId="89983ed4-b5b6-4a21-8d2b-929741120865" providerId="ADAL" clId="{E81C5B4C-F468-4F4D-A3CC-218452B607BC}" dt="2022-08-10T05:03:47.874" v="2256" actId="6549"/>
          <ac:spMkLst>
            <pc:docMk/>
            <pc:sldMk cId="2003333244" sldId="8952"/>
            <ac:spMk id="9" creationId="{E146200E-2A89-8AEB-FA2D-05040E5AD6B1}"/>
          </ac:spMkLst>
        </pc:spChg>
        <pc:spChg chg="add del mod">
          <ac:chgData name="Ramachandran T" userId="89983ed4-b5b6-4a21-8d2b-929741120865" providerId="ADAL" clId="{E81C5B4C-F468-4F4D-A3CC-218452B607BC}" dt="2022-08-10T05:02:56.420" v="2180" actId="21"/>
          <ac:spMkLst>
            <pc:docMk/>
            <pc:sldMk cId="2003333244" sldId="8952"/>
            <ac:spMk id="11" creationId="{2ADAABA9-3410-825D-DB29-0056F4D0E570}"/>
          </ac:spMkLst>
        </pc:spChg>
      </pc:sldChg>
      <pc:sldChg chg="addSp delSp modSp mod chgLayout">
        <pc:chgData name="Ramachandran T" userId="89983ed4-b5b6-4a21-8d2b-929741120865" providerId="ADAL" clId="{E81C5B4C-F468-4F4D-A3CC-218452B607BC}" dt="2022-08-10T05:29:15.580" v="2610" actId="6549"/>
        <pc:sldMkLst>
          <pc:docMk/>
          <pc:sldMk cId="4191689152" sldId="8953"/>
        </pc:sldMkLst>
        <pc:spChg chg="mod ord">
          <ac:chgData name="Ramachandran T" userId="89983ed4-b5b6-4a21-8d2b-929741120865" providerId="ADAL" clId="{E81C5B4C-F468-4F4D-A3CC-218452B607BC}" dt="2022-08-10T05:03:36.504" v="2255" actId="6549"/>
          <ac:spMkLst>
            <pc:docMk/>
            <pc:sldMk cId="4191689152" sldId="8953"/>
            <ac:spMk id="2" creationId="{25E8AD75-8176-4D65-B1FE-0C2150CECBFF}"/>
          </ac:spMkLst>
        </pc:spChg>
        <pc:spChg chg="mod">
          <ac:chgData name="Ramachandran T" userId="89983ed4-b5b6-4a21-8d2b-929741120865" providerId="ADAL" clId="{E81C5B4C-F468-4F4D-A3CC-218452B607BC}" dt="2022-08-10T05:29:15.580" v="2610" actId="6549"/>
          <ac:spMkLst>
            <pc:docMk/>
            <pc:sldMk cId="4191689152" sldId="8953"/>
            <ac:spMk id="4" creationId="{2AD4E359-E330-489E-8B04-E89499B9D6F0}"/>
          </ac:spMkLst>
        </pc:spChg>
        <pc:spChg chg="add mod">
          <ac:chgData name="Ramachandran T" userId="89983ed4-b5b6-4a21-8d2b-929741120865" providerId="ADAL" clId="{E81C5B4C-F468-4F4D-A3CC-218452B607BC}" dt="2022-08-10T05:03:53.446" v="2257"/>
          <ac:spMkLst>
            <pc:docMk/>
            <pc:sldMk cId="4191689152" sldId="8953"/>
            <ac:spMk id="9" creationId="{DD0A8A5D-17CF-16A0-3FBD-0EBEE1A4B456}"/>
          </ac:spMkLst>
        </pc:spChg>
        <pc:spChg chg="add del mod">
          <ac:chgData name="Ramachandran T" userId="89983ed4-b5b6-4a21-8d2b-929741120865" providerId="ADAL" clId="{E81C5B4C-F468-4F4D-A3CC-218452B607BC}" dt="2022-08-10T05:03:24.006" v="2215" actId="21"/>
          <ac:spMkLst>
            <pc:docMk/>
            <pc:sldMk cId="4191689152" sldId="8953"/>
            <ac:spMk id="11" creationId="{AA4EA9C0-B3D4-2769-9866-724E64C52687}"/>
          </ac:spMkLst>
        </pc:spChg>
      </pc:sldChg>
      <pc:sldChg chg="del">
        <pc:chgData name="Ramachandran T" userId="89983ed4-b5b6-4a21-8d2b-929741120865" providerId="ADAL" clId="{E81C5B4C-F468-4F4D-A3CC-218452B607BC}" dt="2022-08-10T04:12:47.382" v="624" actId="2696"/>
        <pc:sldMkLst>
          <pc:docMk/>
          <pc:sldMk cId="1729590970" sldId="8954"/>
        </pc:sldMkLst>
      </pc:sldChg>
      <pc:sldChg chg="del">
        <pc:chgData name="Ramachandran T" userId="89983ed4-b5b6-4a21-8d2b-929741120865" providerId="ADAL" clId="{E81C5B4C-F468-4F4D-A3CC-218452B607BC}" dt="2022-08-10T03:58:32.857" v="307" actId="2696"/>
        <pc:sldMkLst>
          <pc:docMk/>
          <pc:sldMk cId="902672198" sldId="8955"/>
        </pc:sldMkLst>
      </pc:sldChg>
      <pc:sldChg chg="addSp modSp add del mod">
        <pc:chgData name="Ramachandran T" userId="89983ed4-b5b6-4a21-8d2b-929741120865" providerId="ADAL" clId="{E81C5B4C-F468-4F4D-A3CC-218452B607BC}" dt="2022-08-10T03:46:33.743" v="214" actId="47"/>
        <pc:sldMkLst>
          <pc:docMk/>
          <pc:sldMk cId="4290135047" sldId="8956"/>
        </pc:sldMkLst>
        <pc:spChg chg="mod">
          <ac:chgData name="Ramachandran T" userId="89983ed4-b5b6-4a21-8d2b-929741120865" providerId="ADAL" clId="{E81C5B4C-F468-4F4D-A3CC-218452B607BC}" dt="2022-08-10T03:36:18.869" v="197" actId="6549"/>
          <ac:spMkLst>
            <pc:docMk/>
            <pc:sldMk cId="4290135047" sldId="8956"/>
            <ac:spMk id="4" creationId="{2AD4E359-E330-489E-8B04-E89499B9D6F0}"/>
          </ac:spMkLst>
        </pc:spChg>
        <pc:picChg chg="add mod">
          <ac:chgData name="Ramachandran T" userId="89983ed4-b5b6-4a21-8d2b-929741120865" providerId="ADAL" clId="{E81C5B4C-F468-4F4D-A3CC-218452B607BC}" dt="2022-08-10T03:37:11.190" v="206" actId="14100"/>
          <ac:picMkLst>
            <pc:docMk/>
            <pc:sldMk cId="4290135047" sldId="8956"/>
            <ac:picMk id="5" creationId="{7928B3EA-A0B4-86BC-7F36-CF20BA213613}"/>
          </ac:picMkLst>
        </pc:picChg>
      </pc:sldChg>
      <pc:sldChg chg="addSp delSp modSp add mod chgLayout">
        <pc:chgData name="Ramachandran T" userId="89983ed4-b5b6-4a21-8d2b-929741120865" providerId="ADAL" clId="{E81C5B4C-F468-4F4D-A3CC-218452B607BC}" dt="2022-08-10T05:14:39.492" v="2462" actId="6549"/>
        <pc:sldMkLst>
          <pc:docMk/>
          <pc:sldMk cId="3450407478" sldId="8957"/>
        </pc:sldMkLst>
        <pc:spChg chg="mod">
          <ac:chgData name="Ramachandran T" userId="89983ed4-b5b6-4a21-8d2b-929741120865" providerId="ADAL" clId="{E81C5B4C-F468-4F4D-A3CC-218452B607BC}" dt="2022-08-10T04:23:45.828" v="841" actId="20577"/>
          <ac:spMkLst>
            <pc:docMk/>
            <pc:sldMk cId="3450407478" sldId="8957"/>
            <ac:spMk id="2" creationId="{25E8AD75-8176-4D65-B1FE-0C2150CECBFF}"/>
          </ac:spMkLst>
        </pc:spChg>
        <pc:spChg chg="del">
          <ac:chgData name="Ramachandran T" userId="89983ed4-b5b6-4a21-8d2b-929741120865" providerId="ADAL" clId="{E81C5B4C-F468-4F4D-A3CC-218452B607BC}" dt="2022-08-10T03:42:15.331" v="209" actId="21"/>
          <ac:spMkLst>
            <pc:docMk/>
            <pc:sldMk cId="3450407478" sldId="8957"/>
            <ac:spMk id="4" creationId="{2AD4E359-E330-489E-8B04-E89499B9D6F0}"/>
          </ac:spMkLst>
        </pc:spChg>
        <pc:spChg chg="add mod">
          <ac:chgData name="Ramachandran T" userId="89983ed4-b5b6-4a21-8d2b-929741120865" providerId="ADAL" clId="{E81C5B4C-F468-4F4D-A3CC-218452B607BC}" dt="2022-08-10T05:14:39.492" v="2462" actId="6549"/>
          <ac:spMkLst>
            <pc:docMk/>
            <pc:sldMk cId="3450407478" sldId="8957"/>
            <ac:spMk id="15" creationId="{3AACCFEB-9D4F-51AF-E360-6880B3CA2364}"/>
          </ac:spMkLst>
        </pc:spChg>
        <pc:spChg chg="add del mod">
          <ac:chgData name="Ramachandran T" userId="89983ed4-b5b6-4a21-8d2b-929741120865" providerId="ADAL" clId="{E81C5B4C-F468-4F4D-A3CC-218452B607BC}" dt="2022-08-10T04:22:44.212" v="819" actId="21"/>
          <ac:spMkLst>
            <pc:docMk/>
            <pc:sldMk cId="3450407478" sldId="8957"/>
            <ac:spMk id="17" creationId="{8106C0B6-B9DE-287A-6403-9987939CEC7F}"/>
          </ac:spMkLst>
        </pc:spChg>
        <pc:spChg chg="add del mod">
          <ac:chgData name="Ramachandran T" userId="89983ed4-b5b6-4a21-8d2b-929741120865" providerId="ADAL" clId="{E81C5B4C-F468-4F4D-A3CC-218452B607BC}" dt="2022-08-10T04:22:49.976" v="820" actId="21"/>
          <ac:spMkLst>
            <pc:docMk/>
            <pc:sldMk cId="3450407478" sldId="8957"/>
            <ac:spMk id="19" creationId="{2F9DB779-BA93-20FE-FC0F-CAE8B8BE1AD4}"/>
          </ac:spMkLst>
        </pc:spChg>
        <pc:picChg chg="del">
          <ac:chgData name="Ramachandran T" userId="89983ed4-b5b6-4a21-8d2b-929741120865" providerId="ADAL" clId="{E81C5B4C-F468-4F4D-A3CC-218452B607BC}" dt="2022-08-10T03:42:08.443" v="208" actId="478"/>
          <ac:picMkLst>
            <pc:docMk/>
            <pc:sldMk cId="3450407478" sldId="8957"/>
            <ac:picMk id="5" creationId="{7928B3EA-A0B4-86BC-7F36-CF20BA213613}"/>
          </ac:picMkLst>
        </pc:picChg>
        <pc:picChg chg="add del mod">
          <ac:chgData name="Ramachandran T" userId="89983ed4-b5b6-4a21-8d2b-929741120865" providerId="ADAL" clId="{E81C5B4C-F468-4F4D-A3CC-218452B607BC}" dt="2022-08-10T03:50:43.762" v="218" actId="478"/>
          <ac:picMkLst>
            <pc:docMk/>
            <pc:sldMk cId="3450407478" sldId="8957"/>
            <ac:picMk id="6" creationId="{6D1A1EF7-C569-2B2C-F837-24F73D17ED8A}"/>
          </ac:picMkLst>
        </pc:picChg>
        <pc:picChg chg="add del mod">
          <ac:chgData name="Ramachandran T" userId="89983ed4-b5b6-4a21-8d2b-929741120865" providerId="ADAL" clId="{E81C5B4C-F468-4F4D-A3CC-218452B607BC}" dt="2022-08-10T03:51:00.385" v="222" actId="478"/>
          <ac:picMkLst>
            <pc:docMk/>
            <pc:sldMk cId="3450407478" sldId="8957"/>
            <ac:picMk id="8" creationId="{45EA0C7C-F126-6ED1-E696-0036753F89DB}"/>
          </ac:picMkLst>
        </pc:picChg>
        <pc:picChg chg="add mod">
          <ac:chgData name="Ramachandran T" userId="89983ed4-b5b6-4a21-8d2b-929741120865" providerId="ADAL" clId="{E81C5B4C-F468-4F4D-A3CC-218452B607BC}" dt="2022-08-10T04:29:46.268" v="1220" actId="1076"/>
          <ac:picMkLst>
            <pc:docMk/>
            <pc:sldMk cId="3450407478" sldId="8957"/>
            <ac:picMk id="10" creationId="{4354AA50-4B38-5B03-30DD-DDBD5A532E41}"/>
          </ac:picMkLst>
        </pc:picChg>
      </pc:sldChg>
      <pc:sldChg chg="addSp delSp modSp add mod chgLayout">
        <pc:chgData name="Ramachandran T" userId="89983ed4-b5b6-4a21-8d2b-929741120865" providerId="ADAL" clId="{E81C5B4C-F468-4F4D-A3CC-218452B607BC}" dt="2022-08-10T05:15:44.956" v="2504" actId="20577"/>
        <pc:sldMkLst>
          <pc:docMk/>
          <pc:sldMk cId="1492058246" sldId="8958"/>
        </pc:sldMkLst>
        <pc:spChg chg="mod">
          <ac:chgData name="Ramachandran T" userId="89983ed4-b5b6-4a21-8d2b-929741120865" providerId="ADAL" clId="{E81C5B4C-F468-4F4D-A3CC-218452B607BC}" dt="2022-08-10T04:29:22.912" v="1216" actId="26606"/>
          <ac:spMkLst>
            <pc:docMk/>
            <pc:sldMk cId="1492058246" sldId="8958"/>
            <ac:spMk id="2" creationId="{25E8AD75-8176-4D65-B1FE-0C2150CECBFF}"/>
          </ac:spMkLst>
        </pc:spChg>
        <pc:spChg chg="add mod">
          <ac:chgData name="Ramachandran T" userId="89983ed4-b5b6-4a21-8d2b-929741120865" providerId="ADAL" clId="{E81C5B4C-F468-4F4D-A3CC-218452B607BC}" dt="2022-08-10T05:15:44.956" v="2504" actId="20577"/>
          <ac:spMkLst>
            <pc:docMk/>
            <pc:sldMk cId="1492058246" sldId="8958"/>
            <ac:spMk id="9" creationId="{FD0D7F48-61C0-7DA4-041D-D0C8E5FB0F2D}"/>
          </ac:spMkLst>
        </pc:spChg>
        <pc:spChg chg="add del mod">
          <ac:chgData name="Ramachandran T" userId="89983ed4-b5b6-4a21-8d2b-929741120865" providerId="ADAL" clId="{E81C5B4C-F468-4F4D-A3CC-218452B607BC}" dt="2022-08-10T04:29:32.571" v="1218" actId="21"/>
          <ac:spMkLst>
            <pc:docMk/>
            <pc:sldMk cId="1492058246" sldId="8958"/>
            <ac:spMk id="11" creationId="{1820EE07-3E89-957A-01A6-87A59C69A5B6}"/>
          </ac:spMkLst>
        </pc:spChg>
        <pc:spChg chg="add del mod">
          <ac:chgData name="Ramachandran T" userId="89983ed4-b5b6-4a21-8d2b-929741120865" providerId="ADAL" clId="{E81C5B4C-F468-4F4D-A3CC-218452B607BC}" dt="2022-08-10T04:29:29.187" v="1217" actId="21"/>
          <ac:spMkLst>
            <pc:docMk/>
            <pc:sldMk cId="1492058246" sldId="8958"/>
            <ac:spMk id="13" creationId="{258D4465-19FF-BB4A-B0F8-01029987F943}"/>
          </ac:spMkLst>
        </pc:spChg>
        <pc:picChg chg="add mod">
          <ac:chgData name="Ramachandran T" userId="89983ed4-b5b6-4a21-8d2b-929741120865" providerId="ADAL" clId="{E81C5B4C-F468-4F4D-A3CC-218452B607BC}" dt="2022-08-10T04:38:33.514" v="1658" actId="1076"/>
          <ac:picMkLst>
            <pc:docMk/>
            <pc:sldMk cId="1492058246" sldId="8958"/>
            <ac:picMk id="4" creationId="{7536EB21-BC70-BA03-053C-8B88DB55F185}"/>
          </ac:picMkLst>
        </pc:picChg>
        <pc:picChg chg="del">
          <ac:chgData name="Ramachandran T" userId="89983ed4-b5b6-4a21-8d2b-929741120865" providerId="ADAL" clId="{E81C5B4C-F468-4F4D-A3CC-218452B607BC}" dt="2022-08-10T03:55:35.034" v="223" actId="478"/>
          <ac:picMkLst>
            <pc:docMk/>
            <pc:sldMk cId="1492058246" sldId="8958"/>
            <ac:picMk id="6" creationId="{6D1A1EF7-C569-2B2C-F837-24F73D17ED8A}"/>
          </ac:picMkLst>
        </pc:picChg>
      </pc:sldChg>
      <pc:sldChg chg="addSp delSp modSp add mod chgLayout">
        <pc:chgData name="Ramachandran T" userId="89983ed4-b5b6-4a21-8d2b-929741120865" providerId="ADAL" clId="{E81C5B4C-F468-4F4D-A3CC-218452B607BC}" dt="2022-08-10T04:51:13.271" v="1947" actId="6549"/>
        <pc:sldMkLst>
          <pc:docMk/>
          <pc:sldMk cId="1951312825" sldId="8959"/>
        </pc:sldMkLst>
        <pc:spChg chg="mod">
          <ac:chgData name="Ramachandran T" userId="89983ed4-b5b6-4a21-8d2b-929741120865" providerId="ADAL" clId="{E81C5B4C-F468-4F4D-A3CC-218452B607BC}" dt="2022-08-10T04:39:21.058" v="1660" actId="26606"/>
          <ac:spMkLst>
            <pc:docMk/>
            <pc:sldMk cId="1951312825" sldId="8959"/>
            <ac:spMk id="2" creationId="{25E8AD75-8176-4D65-B1FE-0C2150CECBFF}"/>
          </ac:spMkLst>
        </pc:spChg>
        <pc:spChg chg="add mod">
          <ac:chgData name="Ramachandran T" userId="89983ed4-b5b6-4a21-8d2b-929741120865" providerId="ADAL" clId="{E81C5B4C-F468-4F4D-A3CC-218452B607BC}" dt="2022-08-10T04:51:13.271" v="1947" actId="6549"/>
          <ac:spMkLst>
            <pc:docMk/>
            <pc:sldMk cId="1951312825" sldId="8959"/>
            <ac:spMk id="10" creationId="{52B7050E-DCC5-9F2B-2B05-435CB43D46FF}"/>
          </ac:spMkLst>
        </pc:spChg>
        <pc:spChg chg="add del mod">
          <ac:chgData name="Ramachandran T" userId="89983ed4-b5b6-4a21-8d2b-929741120865" providerId="ADAL" clId="{E81C5B4C-F468-4F4D-A3CC-218452B607BC}" dt="2022-08-10T04:39:30.800" v="1662" actId="21"/>
          <ac:spMkLst>
            <pc:docMk/>
            <pc:sldMk cId="1951312825" sldId="8959"/>
            <ac:spMk id="12" creationId="{B12C2C92-4AD7-5150-DE28-6C72B1F524C0}"/>
          </ac:spMkLst>
        </pc:spChg>
        <pc:spChg chg="add del mod">
          <ac:chgData name="Ramachandran T" userId="89983ed4-b5b6-4a21-8d2b-929741120865" providerId="ADAL" clId="{E81C5B4C-F468-4F4D-A3CC-218452B607BC}" dt="2022-08-10T04:39:27.365" v="1661" actId="21"/>
          <ac:spMkLst>
            <pc:docMk/>
            <pc:sldMk cId="1951312825" sldId="8959"/>
            <ac:spMk id="14" creationId="{49CF7A82-DA35-95D1-99A6-3DBB9DC81BB4}"/>
          </ac:spMkLst>
        </pc:spChg>
        <pc:picChg chg="del">
          <ac:chgData name="Ramachandran T" userId="89983ed4-b5b6-4a21-8d2b-929741120865" providerId="ADAL" clId="{E81C5B4C-F468-4F4D-A3CC-218452B607BC}" dt="2022-08-10T04:00:22.817" v="316" actId="478"/>
          <ac:picMkLst>
            <pc:docMk/>
            <pc:sldMk cId="1951312825" sldId="8959"/>
            <ac:picMk id="4" creationId="{7536EB21-BC70-BA03-053C-8B88DB55F185}"/>
          </ac:picMkLst>
        </pc:picChg>
        <pc:picChg chg="add mod">
          <ac:chgData name="Ramachandran T" userId="89983ed4-b5b6-4a21-8d2b-929741120865" providerId="ADAL" clId="{E81C5B4C-F468-4F4D-A3CC-218452B607BC}" dt="2022-08-10T04:42:02.962" v="1672" actId="1076"/>
          <ac:picMkLst>
            <pc:docMk/>
            <pc:sldMk cId="1951312825" sldId="8959"/>
            <ac:picMk id="5" creationId="{2578216D-EAC8-8D9A-3ED2-70F16DEE29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14 June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3674-7547-4BD5-885E-08C5F4D3F460}"/>
              </a:ext>
            </a:extLst>
          </p:cNvPr>
          <p:cNvSpPr>
            <a:spLocks noGrp="1"/>
          </p:cNvSpPr>
          <p:nvPr>
            <p:ph type="title"/>
          </p:nvPr>
        </p:nvSpPr>
        <p:spPr/>
        <p:txBody>
          <a:bodyPr/>
          <a:lstStyle/>
          <a:p>
            <a:r>
              <a:rPr lang="en-IN" dirty="0">
                <a:latin typeface="Roboto" panose="02000000000000000000" pitchFamily="2" charset="0"/>
                <a:ea typeface="Roboto" panose="02000000000000000000" pitchFamily="2" charset="0"/>
              </a:rPr>
              <a:t>Technology Connect Session </a:t>
            </a:r>
            <a:br>
              <a:rPr lang="en-IN" dirty="0"/>
            </a:br>
            <a:r>
              <a:rPr lang="en-IN" sz="2400" dirty="0">
                <a:latin typeface="Roboto" panose="02000000000000000000" pitchFamily="2" charset="0"/>
                <a:ea typeface="Roboto" panose="02000000000000000000" pitchFamily="2" charset="0"/>
              </a:rPr>
              <a:t>June-2023</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425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Platform : Completed Features – May 2023</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2375624640"/>
              </p:ext>
            </p:extLst>
          </p:nvPr>
        </p:nvGraphicFramePr>
        <p:xfrm>
          <a:off x="269241" y="1443736"/>
          <a:ext cx="11419522" cy="3088240"/>
        </p:xfrm>
        <a:graphic>
          <a:graphicData uri="http://schemas.openxmlformats.org/drawingml/2006/table">
            <a:tbl>
              <a:tblPr firstRow="1" bandRow="1">
                <a:tableStyleId>{5C22544A-7EE6-4342-B048-85BDC9FD1C3A}</a:tableStyleId>
              </a:tblPr>
              <a:tblGrid>
                <a:gridCol w="1247380">
                  <a:extLst>
                    <a:ext uri="{9D8B030D-6E8A-4147-A177-3AD203B41FA5}">
                      <a16:colId xmlns:a16="http://schemas.microsoft.com/office/drawing/2014/main" val="1104132550"/>
                    </a:ext>
                  </a:extLst>
                </a:gridCol>
                <a:gridCol w="8720455">
                  <a:extLst>
                    <a:ext uri="{9D8B030D-6E8A-4147-A177-3AD203B41FA5}">
                      <a16:colId xmlns:a16="http://schemas.microsoft.com/office/drawing/2014/main" val="3719168260"/>
                    </a:ext>
                  </a:extLst>
                </a:gridCol>
                <a:gridCol w="1451687">
                  <a:extLst>
                    <a:ext uri="{9D8B030D-6E8A-4147-A177-3AD203B41FA5}">
                      <a16:colId xmlns:a16="http://schemas.microsoft.com/office/drawing/2014/main" val="3862603413"/>
                    </a:ext>
                  </a:extLst>
                </a:gridCol>
              </a:tblGrid>
              <a:tr h="0">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pPr algn="ctr"/>
                      <a:r>
                        <a:rPr lang="en-US" sz="1600" dirty="0">
                          <a:latin typeface="Roboto" panose="02000000000000000000" pitchFamily="2" charset="0"/>
                          <a:ea typeface="Roboto" panose="02000000000000000000" pitchFamily="2" charset="0"/>
                        </a:rPr>
                        <a:t>Initiated By</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302016">
                <a:tc>
                  <a:txBody>
                    <a:bodyPr/>
                    <a:lstStyle/>
                    <a:p>
                      <a:pPr algn="ctr"/>
                      <a:r>
                        <a:rPr lang="en-US" sz="1600" baseline="0" dirty="0">
                          <a:solidFill>
                            <a:schemeClr val="tx1"/>
                          </a:solidFill>
                          <a:latin typeface="Roboto" panose="02000000000000000000" pitchFamily="2" charset="0"/>
                          <a:ea typeface="Roboto" panose="02000000000000000000" pitchFamily="2" charset="0"/>
                        </a:rPr>
                        <a:t>1</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marL="0" algn="l"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Bulk validation for ECR publish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662905467"/>
                  </a:ext>
                </a:extLst>
              </a:tr>
              <a:tr h="336423">
                <a:tc>
                  <a:txBody>
                    <a:bodyPr/>
                    <a:lstStyle/>
                    <a:p>
                      <a:pPr marL="0" algn="ctr"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2</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algn="l"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Eventing - Design time changes for publishing event for unit for work at method level</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807611306"/>
                  </a:ext>
                </a:extLst>
              </a:tr>
              <a:tr h="336423">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3</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Eventing - Topic combo changed to listedit </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540260272"/>
                  </a:ext>
                </a:extLst>
              </a:tr>
              <a:tr h="434194">
                <a:tc>
                  <a:txBody>
                    <a:bodyPr/>
                    <a:lstStyle/>
                    <a:p>
                      <a:pPr algn="ctr"/>
                      <a:r>
                        <a:rPr lang="en-US" sz="1600" baseline="0" dirty="0">
                          <a:solidFill>
                            <a:schemeClr val="tx1"/>
                          </a:solidFill>
                          <a:latin typeface="Roboto" panose="02000000000000000000" pitchFamily="2" charset="0"/>
                          <a:ea typeface="Roboto" panose="02000000000000000000" pitchFamily="2" charset="0"/>
                        </a:rPr>
                        <a:t>4</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r>
                        <a:rPr lang="en-US" sz="1600" baseline="0" dirty="0">
                          <a:solidFill>
                            <a:schemeClr val="tx1"/>
                          </a:solidFill>
                          <a:latin typeface="Roboto" panose="02000000000000000000" pitchFamily="2" charset="0"/>
                          <a:ea typeface="Roboto" panose="02000000000000000000" pitchFamily="2" charset="0"/>
                        </a:rPr>
                        <a:t>Dependency Viewer –APIs to GET</a:t>
                      </a:r>
                    </a:p>
                    <a:p>
                      <a:pPr marL="857277" lvl="1" indent="-400050">
                        <a:buAutoNum type="romanLcParenR"/>
                      </a:pPr>
                      <a:r>
                        <a:rPr lang="en-US" sz="1600" baseline="0" dirty="0">
                          <a:solidFill>
                            <a:schemeClr val="tx1"/>
                          </a:solidFill>
                          <a:latin typeface="Roboto" panose="02000000000000000000" pitchFamily="2" charset="0"/>
                          <a:ea typeface="Roboto" panose="02000000000000000000" pitchFamily="2" charset="0"/>
                        </a:rPr>
                        <a:t>Method stored procedures for a given service</a:t>
                      </a:r>
                    </a:p>
                    <a:p>
                      <a:pPr marL="857277" lvl="1" indent="-400050">
                        <a:buAutoNum type="romanLcParenR"/>
                      </a:pPr>
                      <a:r>
                        <a:rPr lang="en-US" sz="1600" baseline="0" dirty="0">
                          <a:solidFill>
                            <a:schemeClr val="tx1"/>
                          </a:solidFill>
                          <a:latin typeface="Roboto" panose="02000000000000000000" pitchFamily="2" charset="0"/>
                          <a:ea typeface="Roboto" panose="02000000000000000000" pitchFamily="2" charset="0"/>
                        </a:rPr>
                        <a:t>Application backend object dependency tree for given list of method stored procedures</a:t>
                      </a:r>
                    </a:p>
                    <a:p>
                      <a:pPr marL="857277" lvl="1" indent="-400050">
                        <a:buAutoNum type="romanLcParenR"/>
                      </a:pPr>
                      <a:r>
                        <a:rPr lang="en-US" sz="1600" baseline="0" dirty="0">
                          <a:solidFill>
                            <a:schemeClr val="tx1"/>
                          </a:solidFill>
                          <a:latin typeface="Roboto" panose="02000000000000000000" pitchFamily="2" charset="0"/>
                          <a:ea typeface="Roboto" panose="02000000000000000000" pitchFamily="2" charset="0"/>
                        </a:rPr>
                        <a:t>Integration of dependency viewer Generate Service  platform workbench screen</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91452748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5</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States preview in proto – applicable for both platform and iRule states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024015692"/>
                  </a:ext>
                </a:extLst>
              </a:tr>
            </a:tbl>
          </a:graphicData>
        </a:graphic>
      </p:graphicFrame>
    </p:spTree>
    <p:extLst>
      <p:ext uri="{BB962C8B-B14F-4D97-AF65-F5344CB8AC3E}">
        <p14:creationId xmlns:p14="http://schemas.microsoft.com/office/powerpoint/2010/main" val="70325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94B42A3-465A-A877-CF4A-1AE4E5D255E7}"/>
              </a:ext>
            </a:extLst>
          </p:cNvPr>
          <p:cNvSpPr>
            <a:spLocks noGrp="1"/>
          </p:cNvSpPr>
          <p:nvPr>
            <p:ph type="title"/>
          </p:nvPr>
        </p:nvSpPr>
        <p:spPr>
          <a:xfrm>
            <a:off x="269241" y="155276"/>
            <a:ext cx="10108336" cy="639092"/>
          </a:xfrm>
        </p:spPr>
        <p:txBody>
          <a:bodyPr wrap="square" anchor="ctr">
            <a:normAutofit/>
          </a:bodyPr>
          <a:lstStyle/>
          <a:p>
            <a:r>
              <a:rPr lang="en-US"/>
              <a:t>States preview in proto</a:t>
            </a:r>
          </a:p>
        </p:txBody>
      </p:sp>
      <p:pic>
        <p:nvPicPr>
          <p:cNvPr id="7" name="Picture 6">
            <a:extLst>
              <a:ext uri="{FF2B5EF4-FFF2-40B4-BE49-F238E27FC236}">
                <a16:creationId xmlns:a16="http://schemas.microsoft.com/office/drawing/2014/main" id="{A281A909-91C5-311E-0F4C-E0C5E3594BDE}"/>
              </a:ext>
            </a:extLst>
          </p:cNvPr>
          <p:cNvPicPr>
            <a:picLocks noChangeAspect="1"/>
          </p:cNvPicPr>
          <p:nvPr/>
        </p:nvPicPr>
        <p:blipFill rotWithShape="1">
          <a:blip r:embed="rId2"/>
          <a:stretch/>
        </p:blipFill>
        <p:spPr>
          <a:xfrm>
            <a:off x="784578" y="882650"/>
            <a:ext cx="10622845" cy="5975350"/>
          </a:xfrm>
          <a:prstGeom prst="rect">
            <a:avLst/>
          </a:prstGeom>
          <a:noFill/>
        </p:spPr>
      </p:pic>
    </p:spTree>
    <p:extLst>
      <p:ext uri="{BB962C8B-B14F-4D97-AF65-F5344CB8AC3E}">
        <p14:creationId xmlns:p14="http://schemas.microsoft.com/office/powerpoint/2010/main" val="348833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29768"/>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Platform : Planned Features – Q2–2023-24</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1536203798"/>
              </p:ext>
            </p:extLst>
          </p:nvPr>
        </p:nvGraphicFramePr>
        <p:xfrm>
          <a:off x="269240" y="1504950"/>
          <a:ext cx="11419521" cy="3908330"/>
        </p:xfrm>
        <a:graphic>
          <a:graphicData uri="http://schemas.openxmlformats.org/drawingml/2006/table">
            <a:tbl>
              <a:tblPr firstRow="1" bandRow="1">
                <a:tableStyleId>{5C22544A-7EE6-4342-B048-85BDC9FD1C3A}</a:tableStyleId>
              </a:tblPr>
              <a:tblGrid>
                <a:gridCol w="1131589">
                  <a:extLst>
                    <a:ext uri="{9D8B030D-6E8A-4147-A177-3AD203B41FA5}">
                      <a16:colId xmlns:a16="http://schemas.microsoft.com/office/drawing/2014/main" val="1537925262"/>
                    </a:ext>
                  </a:extLst>
                </a:gridCol>
                <a:gridCol w="8941350">
                  <a:extLst>
                    <a:ext uri="{9D8B030D-6E8A-4147-A177-3AD203B41FA5}">
                      <a16:colId xmlns:a16="http://schemas.microsoft.com/office/drawing/2014/main" val="3719168260"/>
                    </a:ext>
                  </a:extLst>
                </a:gridCol>
                <a:gridCol w="1346582">
                  <a:extLst>
                    <a:ext uri="{9D8B030D-6E8A-4147-A177-3AD203B41FA5}">
                      <a16:colId xmlns:a16="http://schemas.microsoft.com/office/drawing/2014/main" val="3862603413"/>
                    </a:ext>
                  </a:extLst>
                </a:gridCol>
              </a:tblGrid>
              <a:tr h="302016">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Initiated By</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1</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Code Generation Integration with Devops  (Provision to commit generated source code in git repo as part of code generation)</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535909746"/>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2</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IN" sz="1600" kern="1200" baseline="0" dirty="0">
                          <a:solidFill>
                            <a:schemeClr val="tx1"/>
                          </a:solidFill>
                          <a:latin typeface="Roboto" panose="02000000000000000000" pitchFamily="2" charset="0"/>
                          <a:ea typeface="Roboto" panose="02000000000000000000" pitchFamily="2" charset="0"/>
                          <a:cs typeface="+mn-cs"/>
                        </a:rPr>
                        <a:t>Publish ECR in offline mode (queuing)</a:t>
                      </a: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583179614"/>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3</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Template specification, mapping and preview in specify layout screen</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20596710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5</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Autocomplete property for combo – Mobility screens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ERP</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1876612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6</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Resource histogram for Gant Control</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ERP</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64844098"/>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7</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UDS – Phase 5 features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61423283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8</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Dependency Viewer</a:t>
                      </a:r>
                    </a:p>
                    <a:p>
                      <a:pPr marL="800127" lvl="1" indent="-342900">
                        <a:buAutoNum type="alphaLcParenR"/>
                      </a:pPr>
                      <a:r>
                        <a:rPr lang="en-US" sz="1600" kern="1200" baseline="0" dirty="0">
                          <a:solidFill>
                            <a:schemeClr val="tx1"/>
                          </a:solidFill>
                          <a:latin typeface="Roboto" panose="02000000000000000000" pitchFamily="2" charset="0"/>
                          <a:ea typeface="Roboto" panose="02000000000000000000" pitchFamily="2" charset="0"/>
                          <a:cs typeface="+mn-cs"/>
                        </a:rPr>
                        <a:t>Api to GET integration service dependency</a:t>
                      </a:r>
                    </a:p>
                    <a:p>
                      <a:pPr marL="800127" lvl="1" indent="-342900">
                        <a:buAutoNum type="alphaLcParenR"/>
                      </a:pPr>
                      <a:r>
                        <a:rPr lang="en-US" sz="1600" kern="1200" baseline="0" dirty="0">
                          <a:solidFill>
                            <a:schemeClr val="tx1"/>
                          </a:solidFill>
                          <a:latin typeface="Roboto" panose="02000000000000000000" pitchFamily="2" charset="0"/>
                          <a:ea typeface="Roboto" panose="02000000000000000000" pitchFamily="2" charset="0"/>
                          <a:cs typeface="+mn-cs"/>
                        </a:rPr>
                        <a:t>Api to GET impacted services for an application stored procedure</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565704738"/>
                  </a:ext>
                </a:extLst>
              </a:tr>
            </a:tbl>
          </a:graphicData>
        </a:graphic>
      </p:graphicFrame>
    </p:spTree>
    <p:extLst>
      <p:ext uri="{BB962C8B-B14F-4D97-AF65-F5344CB8AC3E}">
        <p14:creationId xmlns:p14="http://schemas.microsoft.com/office/powerpoint/2010/main" val="301240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a:xfrm>
            <a:off x="269241" y="429768"/>
            <a:ext cx="10108336" cy="639092"/>
          </a:xfrm>
        </p:spPr>
        <p:txBody>
          <a:bodyPr vert="horz" wrap="square" lIns="91440" tIns="0" rIns="0" bIns="36000" rtlCol="0" anchor="ctr">
            <a:normAutofit/>
          </a:bodyPr>
          <a:lstStyle/>
          <a:p>
            <a:r>
              <a:rPr lang="en-US" dirty="0"/>
              <a:t>DW and Infra : Workflow - Completed Features – May 2023</a:t>
            </a:r>
            <a:endParaRPr lang="en-US" b="0" i="0" kern="1200" cap="none" spc="-100" baseline="0" dirty="0">
              <a:ln w="3175">
                <a:noFill/>
              </a:ln>
              <a:effectLst/>
            </a:endParaRP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32"/>
          </p:nvPr>
        </p:nvSpPr>
        <p:spPr>
          <a:xfrm>
            <a:off x="4422530" y="902107"/>
            <a:ext cx="7676517" cy="408532"/>
          </a:xfrm>
        </p:spPr>
        <p:txBody>
          <a:bodyPr lIns="91440" tIns="0" rIns="0" anchor="ctr">
            <a:normAutofit/>
          </a:bodyPr>
          <a:lstStyle/>
          <a:p>
            <a:pPr>
              <a:lnSpc>
                <a:spcPct val="90000"/>
              </a:lnSpc>
            </a:pPr>
            <a:endParaRPr lang="en-US" b="1" i="0" kern="1200" spc="0" baseline="0"/>
          </a:p>
          <a:p>
            <a:pPr>
              <a:lnSpc>
                <a:spcPct val="90000"/>
              </a:lnSpc>
            </a:pPr>
            <a:endParaRPr lang="en-US" b="1" i="0" kern="1200" spc="0" baseline="0"/>
          </a:p>
        </p:txBody>
      </p:sp>
      <p:pic>
        <p:nvPicPr>
          <p:cNvPr id="6" name="Content Placeholder 5">
            <a:extLst>
              <a:ext uri="{FF2B5EF4-FFF2-40B4-BE49-F238E27FC236}">
                <a16:creationId xmlns:a16="http://schemas.microsoft.com/office/drawing/2014/main" id="{BC61BE24-9AF8-B208-8B66-10D4DD0FA198}"/>
              </a:ext>
            </a:extLst>
          </p:cNvPr>
          <p:cNvPicPr>
            <a:picLocks noGrp="1" noChangeAspect="1"/>
          </p:cNvPicPr>
          <p:nvPr>
            <p:ph sz="quarter" idx="21"/>
          </p:nvPr>
        </p:nvPicPr>
        <p:blipFill>
          <a:blip r:embed="rId2"/>
          <a:stretch>
            <a:fillRect/>
          </a:stretch>
        </p:blipFill>
        <p:spPr>
          <a:xfrm>
            <a:off x="191038" y="1452880"/>
            <a:ext cx="4103193" cy="3952240"/>
          </a:xfrm>
        </p:spPr>
      </p:pic>
      <p:sp>
        <p:nvSpPr>
          <p:cNvPr id="5" name="TextBox 4">
            <a:extLst>
              <a:ext uri="{FF2B5EF4-FFF2-40B4-BE49-F238E27FC236}">
                <a16:creationId xmlns:a16="http://schemas.microsoft.com/office/drawing/2014/main" id="{CAEABEB0-6E2E-2171-A25E-36556FA31267}"/>
              </a:ext>
            </a:extLst>
          </p:cNvPr>
          <p:cNvSpPr txBox="1"/>
          <p:nvPr/>
        </p:nvSpPr>
        <p:spPr>
          <a:xfrm>
            <a:off x="4719145" y="1452880"/>
            <a:ext cx="6957848" cy="707886"/>
          </a:xfrm>
          <a:prstGeom prst="rect">
            <a:avLst/>
          </a:prstGeom>
          <a:noFill/>
        </p:spPr>
        <p:txBody>
          <a:bodyPr wrap="square">
            <a:spAutoFit/>
          </a:bodyPr>
          <a:lstStyle/>
          <a:p>
            <a:r>
              <a:rPr lang="en-IN" sz="2000" dirty="0"/>
              <a:t>Workflow - Rejection cycle – Reinitiated document routing to any given prior level instead of traversing all level in same path</a:t>
            </a:r>
          </a:p>
        </p:txBody>
      </p:sp>
      <p:sp>
        <p:nvSpPr>
          <p:cNvPr id="8" name="TextBox 7">
            <a:extLst>
              <a:ext uri="{FF2B5EF4-FFF2-40B4-BE49-F238E27FC236}">
                <a16:creationId xmlns:a16="http://schemas.microsoft.com/office/drawing/2014/main" id="{08EF1568-3535-9DCA-A060-7FC887FE1DAC}"/>
              </a:ext>
            </a:extLst>
          </p:cNvPr>
          <p:cNvSpPr txBox="1"/>
          <p:nvPr/>
        </p:nvSpPr>
        <p:spPr>
          <a:xfrm>
            <a:off x="4719144" y="2413183"/>
            <a:ext cx="6742789" cy="707886"/>
          </a:xfrm>
          <a:prstGeom prst="rect">
            <a:avLst/>
          </a:prstGeom>
          <a:noFill/>
        </p:spPr>
        <p:txBody>
          <a:bodyPr wrap="square">
            <a:spAutoFit/>
          </a:bodyPr>
          <a:lstStyle/>
          <a:p>
            <a:r>
              <a:rPr lang="en-IN" sz="2000" dirty="0"/>
              <a:t>GSG - GPG/PGP decryption for download and MDCF service &amp; skip files of size 0kb and processing next file</a:t>
            </a:r>
          </a:p>
        </p:txBody>
      </p:sp>
      <p:sp>
        <p:nvSpPr>
          <p:cNvPr id="10" name="TextBox 9">
            <a:extLst>
              <a:ext uri="{FF2B5EF4-FFF2-40B4-BE49-F238E27FC236}">
                <a16:creationId xmlns:a16="http://schemas.microsoft.com/office/drawing/2014/main" id="{44FE492D-EFC3-6E41-5004-4FD605B02301}"/>
              </a:ext>
            </a:extLst>
          </p:cNvPr>
          <p:cNvSpPr txBox="1"/>
          <p:nvPr/>
        </p:nvSpPr>
        <p:spPr>
          <a:xfrm>
            <a:off x="4663991" y="3505089"/>
            <a:ext cx="6853095" cy="1015663"/>
          </a:xfrm>
          <a:prstGeom prst="rect">
            <a:avLst/>
          </a:prstGeom>
          <a:noFill/>
        </p:spPr>
        <p:txBody>
          <a:bodyPr wrap="square">
            <a:spAutoFit/>
          </a:bodyPr>
          <a:lstStyle/>
          <a:p>
            <a:r>
              <a:rPr lang="en-IN" sz="2000" dirty="0"/>
              <a:t>Default configuration changes for increasing maxsize property bindings.config for DWCustomBinding (to handle high volume data xml)</a:t>
            </a:r>
          </a:p>
        </p:txBody>
      </p:sp>
      <p:sp>
        <p:nvSpPr>
          <p:cNvPr id="13" name="TextBox 12">
            <a:extLst>
              <a:ext uri="{FF2B5EF4-FFF2-40B4-BE49-F238E27FC236}">
                <a16:creationId xmlns:a16="http://schemas.microsoft.com/office/drawing/2014/main" id="{9B6A098B-48FD-4E6F-3D3F-50A6D4B6FF16}"/>
              </a:ext>
            </a:extLst>
          </p:cNvPr>
          <p:cNvSpPr txBox="1"/>
          <p:nvPr/>
        </p:nvSpPr>
        <p:spPr>
          <a:xfrm>
            <a:off x="4719144" y="4762531"/>
            <a:ext cx="6957848" cy="707886"/>
          </a:xfrm>
          <a:prstGeom prst="rect">
            <a:avLst/>
          </a:prstGeom>
          <a:noFill/>
        </p:spPr>
        <p:txBody>
          <a:bodyPr wrap="square">
            <a:spAutoFit/>
          </a:bodyPr>
          <a:lstStyle/>
          <a:p>
            <a:r>
              <a:rPr lang="en-IN" sz="2000" dirty="0"/>
              <a:t>Encryption for consolidated zip with password protected PDF (HRP)</a:t>
            </a:r>
          </a:p>
        </p:txBody>
      </p:sp>
    </p:spTree>
    <p:extLst>
      <p:ext uri="{BB962C8B-B14F-4D97-AF65-F5344CB8AC3E}">
        <p14:creationId xmlns:p14="http://schemas.microsoft.com/office/powerpoint/2010/main" val="30178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739A3D53-7130-AEBC-BB1C-21D60D02A422}"/>
              </a:ext>
            </a:extLst>
          </p:cNvPr>
          <p:cNvSpPr>
            <a:spLocks noGrp="1"/>
          </p:cNvSpPr>
          <p:nvPr>
            <p:ph type="title"/>
          </p:nvPr>
        </p:nvSpPr>
        <p:spPr>
          <a:xfrm>
            <a:off x="269241" y="155276"/>
            <a:ext cx="11829806" cy="639092"/>
          </a:xfrm>
        </p:spPr>
        <p:txBody>
          <a:bodyPr/>
          <a:lstStyle/>
          <a:p>
            <a:r>
              <a:rPr lang="en-US" dirty="0"/>
              <a:t>Workflow - Rejection Cycle</a:t>
            </a:r>
          </a:p>
        </p:txBody>
      </p:sp>
      <p:pic>
        <p:nvPicPr>
          <p:cNvPr id="11" name="Picture 10" descr="A diagram of a path&#10;&#10;Description automatically generated with low confidence">
            <a:extLst>
              <a:ext uri="{FF2B5EF4-FFF2-40B4-BE49-F238E27FC236}">
                <a16:creationId xmlns:a16="http://schemas.microsoft.com/office/drawing/2014/main" id="{D6E20750-6679-7DD5-A542-D332B9213033}"/>
              </a:ext>
            </a:extLst>
          </p:cNvPr>
          <p:cNvPicPr>
            <a:picLocks noChangeAspect="1"/>
          </p:cNvPicPr>
          <p:nvPr/>
        </p:nvPicPr>
        <p:blipFill>
          <a:blip r:embed="rId2"/>
          <a:stretch>
            <a:fillRect/>
          </a:stretch>
        </p:blipFill>
        <p:spPr>
          <a:xfrm>
            <a:off x="1228429" y="1257300"/>
            <a:ext cx="3942282" cy="4764088"/>
          </a:xfrm>
          <a:prstGeom prst="rect">
            <a:avLst/>
          </a:prstGeom>
          <a:noFill/>
        </p:spPr>
      </p:pic>
      <p:sp>
        <p:nvSpPr>
          <p:cNvPr id="9" name="Rectangle 8">
            <a:extLst>
              <a:ext uri="{FF2B5EF4-FFF2-40B4-BE49-F238E27FC236}">
                <a16:creationId xmlns:a16="http://schemas.microsoft.com/office/drawing/2014/main" id="{AE25B68E-1D89-CEF3-C52D-1B73AA3C21D8}"/>
              </a:ext>
            </a:extLst>
          </p:cNvPr>
          <p:cNvSpPr/>
          <p:nvPr/>
        </p:nvSpPr>
        <p:spPr bwMode="gray">
          <a:xfrm>
            <a:off x="263525" y="902107"/>
            <a:ext cx="5872090" cy="4085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lIns="91440" tIns="0" rIns="0" bIns="146304" numCol="1" spcCol="0" rtlCol="0" fromWordArt="0" anchor="ctr" anchorCtr="0" forceAA="0" compatLnSpc="1">
            <a:prstTxWarp prst="textNoShape">
              <a:avLst/>
            </a:prstTxWarp>
            <a:normAutofit/>
          </a:bodyPr>
          <a:lstStyle/>
          <a:p>
            <a:pPr defTabSz="914454">
              <a:lnSpc>
                <a:spcPct val="90000"/>
              </a:lnSpc>
              <a:spcBef>
                <a:spcPts val="100"/>
              </a:spcBef>
              <a:buSzPct val="90000"/>
            </a:pPr>
            <a:r>
              <a:rPr lang="en-US" sz="1900" b="1" i="0" kern="1200" spc="0" baseline="0" dirty="0">
                <a:solidFill>
                  <a:schemeClr val="bg1"/>
                </a:solidFill>
                <a:latin typeface="Calibri Light" panose="020F0302020204030204" pitchFamily="34" charset="0"/>
                <a:ea typeface="+mn-ea"/>
                <a:cs typeface="Calibri Light" panose="020F0302020204030204" pitchFamily="34" charset="0"/>
              </a:rPr>
              <a:t>Current</a:t>
            </a:r>
          </a:p>
        </p:txBody>
      </p:sp>
      <p:pic>
        <p:nvPicPr>
          <p:cNvPr id="13" name="Picture 12" descr="A diagram of a path&#10;&#10;Description automatically generated with low confidence">
            <a:extLst>
              <a:ext uri="{FF2B5EF4-FFF2-40B4-BE49-F238E27FC236}">
                <a16:creationId xmlns:a16="http://schemas.microsoft.com/office/drawing/2014/main" id="{9A25A11D-BD38-9053-D25F-D0CA8A76ECAD}"/>
              </a:ext>
            </a:extLst>
          </p:cNvPr>
          <p:cNvPicPr>
            <a:picLocks noChangeAspect="1"/>
          </p:cNvPicPr>
          <p:nvPr/>
        </p:nvPicPr>
        <p:blipFill>
          <a:blip r:embed="rId3"/>
          <a:stretch>
            <a:fillRect/>
          </a:stretch>
        </p:blipFill>
        <p:spPr>
          <a:xfrm>
            <a:off x="6929836" y="1257300"/>
            <a:ext cx="4466332" cy="4764088"/>
          </a:xfrm>
          <a:prstGeom prst="rect">
            <a:avLst/>
          </a:prstGeom>
          <a:noFill/>
        </p:spPr>
      </p:pic>
      <p:sp>
        <p:nvSpPr>
          <p:cNvPr id="8" name="Rectangle 7">
            <a:extLst>
              <a:ext uri="{FF2B5EF4-FFF2-40B4-BE49-F238E27FC236}">
                <a16:creationId xmlns:a16="http://schemas.microsoft.com/office/drawing/2014/main" id="{45C469FA-2359-C858-F582-73E8C26CA0B6}"/>
              </a:ext>
            </a:extLst>
          </p:cNvPr>
          <p:cNvSpPr/>
          <p:nvPr/>
        </p:nvSpPr>
        <p:spPr bwMode="gray">
          <a:xfrm>
            <a:off x="6226957" y="902107"/>
            <a:ext cx="5872090" cy="4085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lIns="91440" tIns="0" rIns="0" bIns="146304" numCol="1" spcCol="0" rtlCol="0" fromWordArt="0" anchor="ctr" anchorCtr="0" forceAA="0" compatLnSpc="1">
            <a:prstTxWarp prst="textNoShape">
              <a:avLst/>
            </a:prstTxWarp>
            <a:normAutofit/>
          </a:bodyPr>
          <a:lstStyle/>
          <a:p>
            <a:pPr defTabSz="914454">
              <a:lnSpc>
                <a:spcPct val="90000"/>
              </a:lnSpc>
              <a:spcBef>
                <a:spcPts val="100"/>
              </a:spcBef>
              <a:buSzPct val="90000"/>
            </a:pPr>
            <a:r>
              <a:rPr lang="en-US" sz="1900" b="1" i="0" kern="1200" spc="0" baseline="0" dirty="0">
                <a:solidFill>
                  <a:schemeClr val="bg1"/>
                </a:solidFill>
                <a:latin typeface="Calibri Light" panose="020F0302020204030204" pitchFamily="34" charset="0"/>
                <a:ea typeface="+mn-ea"/>
                <a:cs typeface="Calibri Light" panose="020F0302020204030204" pitchFamily="34" charset="0"/>
              </a:rPr>
              <a:t>New (Based on configuration)</a:t>
            </a:r>
          </a:p>
        </p:txBody>
      </p:sp>
      <p:cxnSp>
        <p:nvCxnSpPr>
          <p:cNvPr id="15" name="Straight Connector 14">
            <a:extLst>
              <a:ext uri="{FF2B5EF4-FFF2-40B4-BE49-F238E27FC236}">
                <a16:creationId xmlns:a16="http://schemas.microsoft.com/office/drawing/2014/main" id="{411C4313-4513-07FA-43F7-2F1019DCCFCE}"/>
              </a:ext>
            </a:extLst>
          </p:cNvPr>
          <p:cNvCxnSpPr>
            <a:cxnSpLocks/>
          </p:cNvCxnSpPr>
          <p:nvPr/>
        </p:nvCxnSpPr>
        <p:spPr>
          <a:xfrm>
            <a:off x="6188641" y="902107"/>
            <a:ext cx="0" cy="5814003"/>
          </a:xfrm>
          <a:prstGeom prst="line">
            <a:avLst/>
          </a:prstGeom>
          <a:ln>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9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29768"/>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DW and Infra : Planned Features – Q2–2023-24</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1209829520"/>
              </p:ext>
            </p:extLst>
          </p:nvPr>
        </p:nvGraphicFramePr>
        <p:xfrm>
          <a:off x="269240" y="1504950"/>
          <a:ext cx="11419521" cy="2940444"/>
        </p:xfrm>
        <a:graphic>
          <a:graphicData uri="http://schemas.openxmlformats.org/drawingml/2006/table">
            <a:tbl>
              <a:tblPr firstRow="1" bandRow="1">
                <a:tableStyleId>{5C22544A-7EE6-4342-B048-85BDC9FD1C3A}</a:tableStyleId>
              </a:tblPr>
              <a:tblGrid>
                <a:gridCol w="1131589">
                  <a:extLst>
                    <a:ext uri="{9D8B030D-6E8A-4147-A177-3AD203B41FA5}">
                      <a16:colId xmlns:a16="http://schemas.microsoft.com/office/drawing/2014/main" val="1537925262"/>
                    </a:ext>
                  </a:extLst>
                </a:gridCol>
                <a:gridCol w="8941350">
                  <a:extLst>
                    <a:ext uri="{9D8B030D-6E8A-4147-A177-3AD203B41FA5}">
                      <a16:colId xmlns:a16="http://schemas.microsoft.com/office/drawing/2014/main" val="3719168260"/>
                    </a:ext>
                  </a:extLst>
                </a:gridCol>
                <a:gridCol w="1346582">
                  <a:extLst>
                    <a:ext uri="{9D8B030D-6E8A-4147-A177-3AD203B41FA5}">
                      <a16:colId xmlns:a16="http://schemas.microsoft.com/office/drawing/2014/main" val="3862603413"/>
                    </a:ext>
                  </a:extLst>
                </a:gridCol>
              </a:tblGrid>
              <a:tr h="302016">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Initiated By</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1</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eMudhra remote bulk signing for offline sp based reports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LGT</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535909746"/>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2</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NextGen Workflow - Support for new SMS provider  - </a:t>
                      </a:r>
                      <a:r>
                        <a:rPr lang="en-US" sz="1600" b="1" u="sng" kern="1200" baseline="0" dirty="0">
                          <a:solidFill>
                            <a:schemeClr val="tx1"/>
                          </a:solidFill>
                          <a:latin typeface="Roboto" panose="02000000000000000000" pitchFamily="2" charset="0"/>
                          <a:ea typeface="Roboto" panose="02000000000000000000" pitchFamily="2" charset="0"/>
                          <a:cs typeface="+mn-cs"/>
                        </a:rPr>
                        <a:t>SMSPORTAL</a:t>
                      </a:r>
                      <a:endParaRPr lang="en-IN" sz="1600" b="1" u="sng"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583179614"/>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3</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Connection objects changes in reporting and infra component for MultiSubnetFailover</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20596710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4</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Reporting infra logger movement to Serilog from Microsoft.EnterpriseLibrary.Logging</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1876612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5</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Provision to export and import report schedule information across environments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HRP</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64844098"/>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6</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Provision to download generated reports for multi-instance schedule reports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614232831"/>
                  </a:ext>
                </a:extLst>
              </a:tr>
            </a:tbl>
          </a:graphicData>
        </a:graphic>
      </p:graphicFrame>
    </p:spTree>
    <p:extLst>
      <p:ext uri="{BB962C8B-B14F-4D97-AF65-F5344CB8AC3E}">
        <p14:creationId xmlns:p14="http://schemas.microsoft.com/office/powerpoint/2010/main" val="40916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748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7225ECS7WZSF-481120019-23</_dlc_DocId>
    <_dlc_DocIdUrl xmlns="c766549d-c5b5-4ac3-8015-83756edfda84">
      <Url>https://ramcosystems.sharepoint.com/Technology/Common/publishedDocs/_layouts/15/DocIdRedir.aspx?ID=7225ECS7WZSF-481120019-23</Url>
      <Description>7225ECS7WZSF-481120019-23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9" ma:contentTypeDescription="Create a new document." ma:contentTypeScope="" ma:versionID="a7f493cdb9d8d91e0fa9595d2c5451f3">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1e214091db95540f67f6d07a777982a"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customXml/itemProps2.xml><?xml version="1.0" encoding="utf-8"?>
<ds:datastoreItem xmlns:ds="http://schemas.openxmlformats.org/officeDocument/2006/customXml" ds:itemID="{2E94488A-2517-4B6C-88A2-95A52DB6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F617C4-9474-4010-A69E-E0D625C6A78D}">
  <ds:schemaRefs>
    <ds:schemaRef ds:uri="http://schemas.microsoft.com/sharepoint/events"/>
  </ds:schemaRefs>
</ds:datastoreItem>
</file>

<file path=customXml/itemProps4.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18511</TotalTime>
  <Words>383</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Ramco</vt:lpstr>
      <vt:lpstr>Technology Connect Session  June-2023</vt:lpstr>
      <vt:lpstr>Platform : Completed Features – May 2023</vt:lpstr>
      <vt:lpstr>States preview in proto</vt:lpstr>
      <vt:lpstr>Platform : Planned Features – Q2–2023-24</vt:lpstr>
      <vt:lpstr>DW and Infra : Workflow - Completed Features – May 2023</vt:lpstr>
      <vt:lpstr>Workflow - Rejection Cycle</vt:lpstr>
      <vt:lpstr>DW and Infra : Planned Features – Q2–2023-24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Ramachandran T</cp:lastModifiedBy>
  <cp:revision>610</cp:revision>
  <dcterms:created xsi:type="dcterms:W3CDTF">2021-05-05T09:23:31Z</dcterms:created>
  <dcterms:modified xsi:type="dcterms:W3CDTF">2023-06-14T06:41:56Z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467007bc-b1e8-4420-b9b9-2bbe5ec856ad</vt:lpwstr>
  </property>
</Properties>
</file>