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5"/>
  </p:sldMasterIdLst>
  <p:notesMasterIdLst>
    <p:notesMasterId r:id="rId14"/>
  </p:notesMasterIdLst>
  <p:sldIdLst>
    <p:sldId id="8935" r:id="rId6"/>
    <p:sldId id="8945" r:id="rId7"/>
    <p:sldId id="8946" r:id="rId8"/>
    <p:sldId id="8892" r:id="rId9"/>
    <p:sldId id="8962" r:id="rId10"/>
    <p:sldId id="8963" r:id="rId11"/>
    <p:sldId id="8949" r:id="rId12"/>
    <p:sldId id="894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935"/>
            <p14:sldId id="8945"/>
            <p14:sldId id="8946"/>
            <p14:sldId id="8892"/>
            <p14:sldId id="8962"/>
            <p14:sldId id="8963"/>
            <p14:sldId id="8949"/>
          </p14:sldIdLst>
        </p14:section>
        <p14:section name="Mockup &amp; Icon Library" id="{406E3D33-EF24-44C2-8274-38E07FCEAA01}">
          <p14:sldIdLst>
            <p14:sldId id="894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Subha A" initials="ASA" lastIdx="1" clrIdx="0">
    <p:extLst>
      <p:ext uri="{19B8F6BF-5375-455C-9EA6-DF929625EA0E}">
        <p15:presenceInfo xmlns:p15="http://schemas.microsoft.com/office/powerpoint/2012/main" userId="S::2616@ramco.com::57aa4523-7ce7-407f-9e81-1fe7cdc522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3D3"/>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1C5B4C-F468-4F4D-A3CC-218452B607BC}" v="26" dt="2022-08-10T05:22:37.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1" d="100"/>
          <a:sy n="61"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chandran T" userId="89983ed4-b5b6-4a21-8d2b-929741120865" providerId="ADAL" clId="{E81C5B4C-F468-4F4D-A3CC-218452B607BC}"/>
    <pc:docChg chg="undo custSel addSld delSld modSld modSection">
      <pc:chgData name="Ramachandran T" userId="89983ed4-b5b6-4a21-8d2b-929741120865" providerId="ADAL" clId="{E81C5B4C-F468-4F4D-A3CC-218452B607BC}" dt="2022-08-10T05:29:15.580" v="2610" actId="6549"/>
      <pc:docMkLst>
        <pc:docMk/>
      </pc:docMkLst>
      <pc:sldChg chg="del">
        <pc:chgData name="Ramachandran T" userId="89983ed4-b5b6-4a21-8d2b-929741120865" providerId="ADAL" clId="{E81C5B4C-F468-4F4D-A3CC-218452B607BC}" dt="2022-08-10T03:23:23.350" v="6" actId="2696"/>
        <pc:sldMkLst>
          <pc:docMk/>
          <pc:sldMk cId="3935721235" sldId="8859"/>
        </pc:sldMkLst>
      </pc:sldChg>
      <pc:sldChg chg="del">
        <pc:chgData name="Ramachandran T" userId="89983ed4-b5b6-4a21-8d2b-929741120865" providerId="ADAL" clId="{E81C5B4C-F468-4F4D-A3CC-218452B607BC}" dt="2022-08-10T03:23:23.350" v="6" actId="2696"/>
        <pc:sldMkLst>
          <pc:docMk/>
          <pc:sldMk cId="791606236" sldId="8900"/>
        </pc:sldMkLst>
      </pc:sldChg>
      <pc:sldChg chg="del">
        <pc:chgData name="Ramachandran T" userId="89983ed4-b5b6-4a21-8d2b-929741120865" providerId="ADAL" clId="{E81C5B4C-F468-4F4D-A3CC-218452B607BC}" dt="2022-08-10T03:23:23.350" v="6" actId="2696"/>
        <pc:sldMkLst>
          <pc:docMk/>
          <pc:sldMk cId="4176571953" sldId="8902"/>
        </pc:sldMkLst>
      </pc:sldChg>
      <pc:sldChg chg="del">
        <pc:chgData name="Ramachandran T" userId="89983ed4-b5b6-4a21-8d2b-929741120865" providerId="ADAL" clId="{E81C5B4C-F468-4F4D-A3CC-218452B607BC}" dt="2022-08-10T03:23:23.350" v="6" actId="2696"/>
        <pc:sldMkLst>
          <pc:docMk/>
          <pc:sldMk cId="1591216002" sldId="8903"/>
        </pc:sldMkLst>
      </pc:sldChg>
      <pc:sldChg chg="delSp modSp mod">
        <pc:chgData name="Ramachandran T" userId="89983ed4-b5b6-4a21-8d2b-929741120865" providerId="ADAL" clId="{E81C5B4C-F468-4F4D-A3CC-218452B607BC}" dt="2022-08-10T04:53:04.688" v="1956" actId="21"/>
        <pc:sldMkLst>
          <pc:docMk/>
          <pc:sldMk cId="2142519294" sldId="8935"/>
        </pc:sldMkLst>
        <pc:spChg chg="mod">
          <ac:chgData name="Ramachandran T" userId="89983ed4-b5b6-4a21-8d2b-929741120865" providerId="ADAL" clId="{E81C5B4C-F468-4F4D-A3CC-218452B607BC}" dt="2022-08-10T03:19:49.336" v="5" actId="20577"/>
          <ac:spMkLst>
            <pc:docMk/>
            <pc:sldMk cId="2142519294" sldId="8935"/>
            <ac:spMk id="2" creationId="{CA563674-7547-4BD5-885E-08C5F4D3F460}"/>
          </ac:spMkLst>
        </pc:spChg>
        <pc:spChg chg="del">
          <ac:chgData name="Ramachandran T" userId="89983ed4-b5b6-4a21-8d2b-929741120865" providerId="ADAL" clId="{E81C5B4C-F468-4F4D-A3CC-218452B607BC}" dt="2022-08-10T04:53:04.688" v="1956" actId="21"/>
          <ac:spMkLst>
            <pc:docMk/>
            <pc:sldMk cId="2142519294" sldId="8935"/>
            <ac:spMk id="3" creationId="{C965CC2E-26C5-4325-83A9-699385D34489}"/>
          </ac:spMkLst>
        </pc:spChg>
      </pc:sldChg>
      <pc:sldChg chg="addSp delSp modSp mod modClrScheme chgLayout">
        <pc:chgData name="Ramachandran T" userId="89983ed4-b5b6-4a21-8d2b-929741120865" providerId="ADAL" clId="{E81C5B4C-F468-4F4D-A3CC-218452B607BC}" dt="2022-08-10T05:04:34.384" v="2261" actId="6549"/>
        <pc:sldMkLst>
          <pc:docMk/>
          <pc:sldMk cId="92813304" sldId="8949"/>
        </pc:sldMkLst>
        <pc:spChg chg="mod ord">
          <ac:chgData name="Ramachandran T" userId="89983ed4-b5b6-4a21-8d2b-929741120865" providerId="ADAL" clId="{E81C5B4C-F468-4F4D-A3CC-218452B607BC}" dt="2022-08-10T03:57:35.857" v="302" actId="26606"/>
          <ac:spMkLst>
            <pc:docMk/>
            <pc:sldMk cId="92813304" sldId="8949"/>
            <ac:spMk id="2" creationId="{25E8AD75-8176-4D65-B1FE-0C2150CECBFF}"/>
          </ac:spMkLst>
        </pc:spChg>
        <pc:spChg chg="mod">
          <ac:chgData name="Ramachandran T" userId="89983ed4-b5b6-4a21-8d2b-929741120865" providerId="ADAL" clId="{E81C5B4C-F468-4F4D-A3CC-218452B607BC}" dt="2022-08-10T04:53:35.063" v="1961" actId="6549"/>
          <ac:spMkLst>
            <pc:docMk/>
            <pc:sldMk cId="92813304" sldId="8949"/>
            <ac:spMk id="4" creationId="{2AD4E359-E330-489E-8B04-E89499B9D6F0}"/>
          </ac:spMkLst>
        </pc:spChg>
        <pc:spChg chg="add mod">
          <ac:chgData name="Ramachandran T" userId="89983ed4-b5b6-4a21-8d2b-929741120865" providerId="ADAL" clId="{E81C5B4C-F468-4F4D-A3CC-218452B607BC}" dt="2022-08-10T05:04:34.384" v="2261" actId="6549"/>
          <ac:spMkLst>
            <pc:docMk/>
            <pc:sldMk cId="92813304" sldId="8949"/>
            <ac:spMk id="6" creationId="{F084B1CF-C7B8-3FFB-479B-6F3E401480DB}"/>
          </ac:spMkLst>
        </pc:spChg>
        <pc:spChg chg="add del mod">
          <ac:chgData name="Ramachandran T" userId="89983ed4-b5b6-4a21-8d2b-929741120865" providerId="ADAL" clId="{E81C5B4C-F468-4F4D-A3CC-218452B607BC}" dt="2022-08-10T03:58:07.652" v="303" actId="21"/>
          <ac:spMkLst>
            <pc:docMk/>
            <pc:sldMk cId="92813304" sldId="8949"/>
            <ac:spMk id="7" creationId="{B8C433A9-A546-EA56-6CA6-B28BC280ADCD}"/>
          </ac:spMkLst>
        </pc:spChg>
        <pc:spChg chg="add del mod">
          <ac:chgData name="Ramachandran T" userId="89983ed4-b5b6-4a21-8d2b-929741120865" providerId="ADAL" clId="{E81C5B4C-F468-4F4D-A3CC-218452B607BC}" dt="2022-08-10T03:57:28.525" v="297" actId="26606"/>
          <ac:spMkLst>
            <pc:docMk/>
            <pc:sldMk cId="92813304" sldId="8949"/>
            <ac:spMk id="9" creationId="{DD72FD91-6C4C-52F2-0230-340FFEB97F5D}"/>
          </ac:spMkLst>
        </pc:spChg>
        <pc:spChg chg="add del mod">
          <ac:chgData name="Ramachandran T" userId="89983ed4-b5b6-4a21-8d2b-929741120865" providerId="ADAL" clId="{E81C5B4C-F468-4F4D-A3CC-218452B607BC}" dt="2022-08-10T03:57:28.525" v="297" actId="26606"/>
          <ac:spMkLst>
            <pc:docMk/>
            <pc:sldMk cId="92813304" sldId="8949"/>
            <ac:spMk id="11" creationId="{B96C92B0-E6BB-221A-F9D7-9F41F14AE3F1}"/>
          </ac:spMkLst>
        </pc:spChg>
        <pc:picChg chg="del">
          <ac:chgData name="Ramachandran T" userId="89983ed4-b5b6-4a21-8d2b-929741120865" providerId="ADAL" clId="{E81C5B4C-F468-4F4D-A3CC-218452B607BC}" dt="2022-08-10T03:29:23.063" v="48" actId="478"/>
          <ac:picMkLst>
            <pc:docMk/>
            <pc:sldMk cId="92813304" sldId="8949"/>
            <ac:picMk id="5" creationId="{7E52152D-6EC3-4828-A00C-F1C04EB3AA4E}"/>
          </ac:picMkLst>
        </pc:picChg>
      </pc:sldChg>
      <pc:sldChg chg="addSp delSp modSp mod chgLayout">
        <pc:chgData name="Ramachandran T" userId="89983ed4-b5b6-4a21-8d2b-929741120865" providerId="ADAL" clId="{E81C5B4C-F468-4F4D-A3CC-218452B607BC}" dt="2022-08-10T05:22:37.286" v="2518" actId="20577"/>
        <pc:sldMkLst>
          <pc:docMk/>
          <pc:sldMk cId="187012243" sldId="8950"/>
        </pc:sldMkLst>
        <pc:spChg chg="mod">
          <ac:chgData name="Ramachandran T" userId="89983ed4-b5b6-4a21-8d2b-929741120865" providerId="ADAL" clId="{E81C5B4C-F468-4F4D-A3CC-218452B607BC}" dt="2022-08-10T05:04:47.436" v="2262" actId="26606"/>
          <ac:spMkLst>
            <pc:docMk/>
            <pc:sldMk cId="187012243" sldId="8950"/>
            <ac:spMk id="2" creationId="{25E8AD75-8176-4D65-B1FE-0C2150CECBFF}"/>
          </ac:spMkLst>
        </pc:spChg>
        <pc:spChg chg="del mod">
          <ac:chgData name="Ramachandran T" userId="89983ed4-b5b6-4a21-8d2b-929741120865" providerId="ADAL" clId="{E81C5B4C-F468-4F4D-A3CC-218452B607BC}" dt="2022-08-10T05:04:47.436" v="2262" actId="26606"/>
          <ac:spMkLst>
            <pc:docMk/>
            <pc:sldMk cId="187012243" sldId="8950"/>
            <ac:spMk id="4" creationId="{2AD4E359-E330-489E-8B04-E89499B9D6F0}"/>
          </ac:spMkLst>
        </pc:spChg>
        <pc:spChg chg="add mod">
          <ac:chgData name="Ramachandran T" userId="89983ed4-b5b6-4a21-8d2b-929741120865" providerId="ADAL" clId="{E81C5B4C-F468-4F4D-A3CC-218452B607BC}" dt="2022-08-10T05:05:06.251" v="2265" actId="6549"/>
          <ac:spMkLst>
            <pc:docMk/>
            <pc:sldMk cId="187012243" sldId="8950"/>
            <ac:spMk id="10" creationId="{B2448526-104C-1040-10E1-F58448B2D35C}"/>
          </ac:spMkLst>
        </pc:spChg>
        <pc:spChg chg="add del mod">
          <ac:chgData name="Ramachandran T" userId="89983ed4-b5b6-4a21-8d2b-929741120865" providerId="ADAL" clId="{E81C5B4C-F468-4F4D-A3CC-218452B607BC}" dt="2022-08-10T05:04:55.212" v="2263" actId="21"/>
          <ac:spMkLst>
            <pc:docMk/>
            <pc:sldMk cId="187012243" sldId="8950"/>
            <ac:spMk id="12" creationId="{3DE6E578-AE08-8F82-7413-618AD7520C66}"/>
          </ac:spMkLst>
        </pc:spChg>
        <pc:graphicFrameChg chg="add mod">
          <ac:chgData name="Ramachandran T" userId="89983ed4-b5b6-4a21-8d2b-929741120865" providerId="ADAL" clId="{E81C5B4C-F468-4F4D-A3CC-218452B607BC}" dt="2022-08-10T05:22:37.286" v="2518" actId="20577"/>
          <ac:graphicFrameMkLst>
            <pc:docMk/>
            <pc:sldMk cId="187012243" sldId="8950"/>
            <ac:graphicFrameMk id="6" creationId="{38C94B7E-7607-D4C7-1A73-AAAA35FAB4DD}"/>
          </ac:graphicFrameMkLst>
        </pc:graphicFrameChg>
      </pc:sldChg>
      <pc:sldChg chg="del">
        <pc:chgData name="Ramachandran T" userId="89983ed4-b5b6-4a21-8d2b-929741120865" providerId="ADAL" clId="{E81C5B4C-F468-4F4D-A3CC-218452B607BC}" dt="2022-08-10T04:07:51.708" v="473" actId="2696"/>
        <pc:sldMkLst>
          <pc:docMk/>
          <pc:sldMk cId="2804844974" sldId="8951"/>
        </pc:sldMkLst>
      </pc:sldChg>
      <pc:sldChg chg="addSp delSp modSp mod chgLayout">
        <pc:chgData name="Ramachandran T" userId="89983ed4-b5b6-4a21-8d2b-929741120865" providerId="ADAL" clId="{E81C5B4C-F468-4F4D-A3CC-218452B607BC}" dt="2022-08-10T05:18:19.897" v="2507" actId="6549"/>
        <pc:sldMkLst>
          <pc:docMk/>
          <pc:sldMk cId="2003333244" sldId="8952"/>
        </pc:sldMkLst>
        <pc:spChg chg="mod ord">
          <ac:chgData name="Ramachandran T" userId="89983ed4-b5b6-4a21-8d2b-929741120865" providerId="ADAL" clId="{E81C5B4C-F468-4F4D-A3CC-218452B607BC}" dt="2022-08-10T05:03:10.563" v="2213" actId="6549"/>
          <ac:spMkLst>
            <pc:docMk/>
            <pc:sldMk cId="2003333244" sldId="8952"/>
            <ac:spMk id="2" creationId="{25E8AD75-8176-4D65-B1FE-0C2150CECBFF}"/>
          </ac:spMkLst>
        </pc:spChg>
        <pc:spChg chg="mod">
          <ac:chgData name="Ramachandran T" userId="89983ed4-b5b6-4a21-8d2b-929741120865" providerId="ADAL" clId="{E81C5B4C-F468-4F4D-A3CC-218452B607BC}" dt="2022-08-10T05:18:19.897" v="2507" actId="6549"/>
          <ac:spMkLst>
            <pc:docMk/>
            <pc:sldMk cId="2003333244" sldId="8952"/>
            <ac:spMk id="4" creationId="{2AD4E359-E330-489E-8B04-E89499B9D6F0}"/>
          </ac:spMkLst>
        </pc:spChg>
        <pc:spChg chg="add mod">
          <ac:chgData name="Ramachandran T" userId="89983ed4-b5b6-4a21-8d2b-929741120865" providerId="ADAL" clId="{E81C5B4C-F468-4F4D-A3CC-218452B607BC}" dt="2022-08-10T05:03:47.874" v="2256" actId="6549"/>
          <ac:spMkLst>
            <pc:docMk/>
            <pc:sldMk cId="2003333244" sldId="8952"/>
            <ac:spMk id="9" creationId="{E146200E-2A89-8AEB-FA2D-05040E5AD6B1}"/>
          </ac:spMkLst>
        </pc:spChg>
        <pc:spChg chg="add del mod">
          <ac:chgData name="Ramachandran T" userId="89983ed4-b5b6-4a21-8d2b-929741120865" providerId="ADAL" clId="{E81C5B4C-F468-4F4D-A3CC-218452B607BC}" dt="2022-08-10T05:02:56.420" v="2180" actId="21"/>
          <ac:spMkLst>
            <pc:docMk/>
            <pc:sldMk cId="2003333244" sldId="8952"/>
            <ac:spMk id="11" creationId="{2ADAABA9-3410-825D-DB29-0056F4D0E570}"/>
          </ac:spMkLst>
        </pc:spChg>
      </pc:sldChg>
      <pc:sldChg chg="addSp delSp modSp mod chgLayout">
        <pc:chgData name="Ramachandran T" userId="89983ed4-b5b6-4a21-8d2b-929741120865" providerId="ADAL" clId="{E81C5B4C-F468-4F4D-A3CC-218452B607BC}" dt="2022-08-10T05:29:15.580" v="2610" actId="6549"/>
        <pc:sldMkLst>
          <pc:docMk/>
          <pc:sldMk cId="4191689152" sldId="8953"/>
        </pc:sldMkLst>
        <pc:spChg chg="mod ord">
          <ac:chgData name="Ramachandran T" userId="89983ed4-b5b6-4a21-8d2b-929741120865" providerId="ADAL" clId="{E81C5B4C-F468-4F4D-A3CC-218452B607BC}" dt="2022-08-10T05:03:36.504" v="2255" actId="6549"/>
          <ac:spMkLst>
            <pc:docMk/>
            <pc:sldMk cId="4191689152" sldId="8953"/>
            <ac:spMk id="2" creationId="{25E8AD75-8176-4D65-B1FE-0C2150CECBFF}"/>
          </ac:spMkLst>
        </pc:spChg>
        <pc:spChg chg="mod">
          <ac:chgData name="Ramachandran T" userId="89983ed4-b5b6-4a21-8d2b-929741120865" providerId="ADAL" clId="{E81C5B4C-F468-4F4D-A3CC-218452B607BC}" dt="2022-08-10T05:29:15.580" v="2610" actId="6549"/>
          <ac:spMkLst>
            <pc:docMk/>
            <pc:sldMk cId="4191689152" sldId="8953"/>
            <ac:spMk id="4" creationId="{2AD4E359-E330-489E-8B04-E89499B9D6F0}"/>
          </ac:spMkLst>
        </pc:spChg>
        <pc:spChg chg="add mod">
          <ac:chgData name="Ramachandran T" userId="89983ed4-b5b6-4a21-8d2b-929741120865" providerId="ADAL" clId="{E81C5B4C-F468-4F4D-A3CC-218452B607BC}" dt="2022-08-10T05:03:53.446" v="2257"/>
          <ac:spMkLst>
            <pc:docMk/>
            <pc:sldMk cId="4191689152" sldId="8953"/>
            <ac:spMk id="9" creationId="{DD0A8A5D-17CF-16A0-3FBD-0EBEE1A4B456}"/>
          </ac:spMkLst>
        </pc:spChg>
        <pc:spChg chg="add del mod">
          <ac:chgData name="Ramachandran T" userId="89983ed4-b5b6-4a21-8d2b-929741120865" providerId="ADAL" clId="{E81C5B4C-F468-4F4D-A3CC-218452B607BC}" dt="2022-08-10T05:03:24.006" v="2215" actId="21"/>
          <ac:spMkLst>
            <pc:docMk/>
            <pc:sldMk cId="4191689152" sldId="8953"/>
            <ac:spMk id="11" creationId="{AA4EA9C0-B3D4-2769-9866-724E64C52687}"/>
          </ac:spMkLst>
        </pc:spChg>
      </pc:sldChg>
      <pc:sldChg chg="del">
        <pc:chgData name="Ramachandran T" userId="89983ed4-b5b6-4a21-8d2b-929741120865" providerId="ADAL" clId="{E81C5B4C-F468-4F4D-A3CC-218452B607BC}" dt="2022-08-10T04:12:47.382" v="624" actId="2696"/>
        <pc:sldMkLst>
          <pc:docMk/>
          <pc:sldMk cId="1729590970" sldId="8954"/>
        </pc:sldMkLst>
      </pc:sldChg>
      <pc:sldChg chg="del">
        <pc:chgData name="Ramachandran T" userId="89983ed4-b5b6-4a21-8d2b-929741120865" providerId="ADAL" clId="{E81C5B4C-F468-4F4D-A3CC-218452B607BC}" dt="2022-08-10T03:58:32.857" v="307" actId="2696"/>
        <pc:sldMkLst>
          <pc:docMk/>
          <pc:sldMk cId="902672198" sldId="8955"/>
        </pc:sldMkLst>
      </pc:sldChg>
      <pc:sldChg chg="addSp modSp add del mod">
        <pc:chgData name="Ramachandran T" userId="89983ed4-b5b6-4a21-8d2b-929741120865" providerId="ADAL" clId="{E81C5B4C-F468-4F4D-A3CC-218452B607BC}" dt="2022-08-10T03:46:33.743" v="214" actId="47"/>
        <pc:sldMkLst>
          <pc:docMk/>
          <pc:sldMk cId="4290135047" sldId="8956"/>
        </pc:sldMkLst>
        <pc:spChg chg="mod">
          <ac:chgData name="Ramachandran T" userId="89983ed4-b5b6-4a21-8d2b-929741120865" providerId="ADAL" clId="{E81C5B4C-F468-4F4D-A3CC-218452B607BC}" dt="2022-08-10T03:36:18.869" v="197" actId="6549"/>
          <ac:spMkLst>
            <pc:docMk/>
            <pc:sldMk cId="4290135047" sldId="8956"/>
            <ac:spMk id="4" creationId="{2AD4E359-E330-489E-8B04-E89499B9D6F0}"/>
          </ac:spMkLst>
        </pc:spChg>
        <pc:picChg chg="add mod">
          <ac:chgData name="Ramachandran T" userId="89983ed4-b5b6-4a21-8d2b-929741120865" providerId="ADAL" clId="{E81C5B4C-F468-4F4D-A3CC-218452B607BC}" dt="2022-08-10T03:37:11.190" v="206" actId="14100"/>
          <ac:picMkLst>
            <pc:docMk/>
            <pc:sldMk cId="4290135047" sldId="8956"/>
            <ac:picMk id="5" creationId="{7928B3EA-A0B4-86BC-7F36-CF20BA213613}"/>
          </ac:picMkLst>
        </pc:picChg>
      </pc:sldChg>
      <pc:sldChg chg="addSp delSp modSp add mod chgLayout">
        <pc:chgData name="Ramachandran T" userId="89983ed4-b5b6-4a21-8d2b-929741120865" providerId="ADAL" clId="{E81C5B4C-F468-4F4D-A3CC-218452B607BC}" dt="2022-08-10T05:14:39.492" v="2462" actId="6549"/>
        <pc:sldMkLst>
          <pc:docMk/>
          <pc:sldMk cId="3450407478" sldId="8957"/>
        </pc:sldMkLst>
        <pc:spChg chg="mod">
          <ac:chgData name="Ramachandran T" userId="89983ed4-b5b6-4a21-8d2b-929741120865" providerId="ADAL" clId="{E81C5B4C-F468-4F4D-A3CC-218452B607BC}" dt="2022-08-10T04:23:45.828" v="841" actId="20577"/>
          <ac:spMkLst>
            <pc:docMk/>
            <pc:sldMk cId="3450407478" sldId="8957"/>
            <ac:spMk id="2" creationId="{25E8AD75-8176-4D65-B1FE-0C2150CECBFF}"/>
          </ac:spMkLst>
        </pc:spChg>
        <pc:spChg chg="del">
          <ac:chgData name="Ramachandran T" userId="89983ed4-b5b6-4a21-8d2b-929741120865" providerId="ADAL" clId="{E81C5B4C-F468-4F4D-A3CC-218452B607BC}" dt="2022-08-10T03:42:15.331" v="209" actId="21"/>
          <ac:spMkLst>
            <pc:docMk/>
            <pc:sldMk cId="3450407478" sldId="8957"/>
            <ac:spMk id="4" creationId="{2AD4E359-E330-489E-8B04-E89499B9D6F0}"/>
          </ac:spMkLst>
        </pc:spChg>
        <pc:spChg chg="add mod">
          <ac:chgData name="Ramachandran T" userId="89983ed4-b5b6-4a21-8d2b-929741120865" providerId="ADAL" clId="{E81C5B4C-F468-4F4D-A3CC-218452B607BC}" dt="2022-08-10T05:14:39.492" v="2462" actId="6549"/>
          <ac:spMkLst>
            <pc:docMk/>
            <pc:sldMk cId="3450407478" sldId="8957"/>
            <ac:spMk id="15" creationId="{3AACCFEB-9D4F-51AF-E360-6880B3CA2364}"/>
          </ac:spMkLst>
        </pc:spChg>
        <pc:spChg chg="add del mod">
          <ac:chgData name="Ramachandran T" userId="89983ed4-b5b6-4a21-8d2b-929741120865" providerId="ADAL" clId="{E81C5B4C-F468-4F4D-A3CC-218452B607BC}" dt="2022-08-10T04:22:44.212" v="819" actId="21"/>
          <ac:spMkLst>
            <pc:docMk/>
            <pc:sldMk cId="3450407478" sldId="8957"/>
            <ac:spMk id="17" creationId="{8106C0B6-B9DE-287A-6403-9987939CEC7F}"/>
          </ac:spMkLst>
        </pc:spChg>
        <pc:spChg chg="add del mod">
          <ac:chgData name="Ramachandran T" userId="89983ed4-b5b6-4a21-8d2b-929741120865" providerId="ADAL" clId="{E81C5B4C-F468-4F4D-A3CC-218452B607BC}" dt="2022-08-10T04:22:49.976" v="820" actId="21"/>
          <ac:spMkLst>
            <pc:docMk/>
            <pc:sldMk cId="3450407478" sldId="8957"/>
            <ac:spMk id="19" creationId="{2F9DB779-BA93-20FE-FC0F-CAE8B8BE1AD4}"/>
          </ac:spMkLst>
        </pc:spChg>
        <pc:picChg chg="del">
          <ac:chgData name="Ramachandran T" userId="89983ed4-b5b6-4a21-8d2b-929741120865" providerId="ADAL" clId="{E81C5B4C-F468-4F4D-A3CC-218452B607BC}" dt="2022-08-10T03:42:08.443" v="208" actId="478"/>
          <ac:picMkLst>
            <pc:docMk/>
            <pc:sldMk cId="3450407478" sldId="8957"/>
            <ac:picMk id="5" creationId="{7928B3EA-A0B4-86BC-7F36-CF20BA213613}"/>
          </ac:picMkLst>
        </pc:picChg>
        <pc:picChg chg="add del mod">
          <ac:chgData name="Ramachandran T" userId="89983ed4-b5b6-4a21-8d2b-929741120865" providerId="ADAL" clId="{E81C5B4C-F468-4F4D-A3CC-218452B607BC}" dt="2022-08-10T03:50:43.762" v="218" actId="478"/>
          <ac:picMkLst>
            <pc:docMk/>
            <pc:sldMk cId="3450407478" sldId="8957"/>
            <ac:picMk id="6" creationId="{6D1A1EF7-C569-2B2C-F837-24F73D17ED8A}"/>
          </ac:picMkLst>
        </pc:picChg>
        <pc:picChg chg="add del mod">
          <ac:chgData name="Ramachandran T" userId="89983ed4-b5b6-4a21-8d2b-929741120865" providerId="ADAL" clId="{E81C5B4C-F468-4F4D-A3CC-218452B607BC}" dt="2022-08-10T03:51:00.385" v="222" actId="478"/>
          <ac:picMkLst>
            <pc:docMk/>
            <pc:sldMk cId="3450407478" sldId="8957"/>
            <ac:picMk id="8" creationId="{45EA0C7C-F126-6ED1-E696-0036753F89DB}"/>
          </ac:picMkLst>
        </pc:picChg>
        <pc:picChg chg="add mod">
          <ac:chgData name="Ramachandran T" userId="89983ed4-b5b6-4a21-8d2b-929741120865" providerId="ADAL" clId="{E81C5B4C-F468-4F4D-A3CC-218452B607BC}" dt="2022-08-10T04:29:46.268" v="1220" actId="1076"/>
          <ac:picMkLst>
            <pc:docMk/>
            <pc:sldMk cId="3450407478" sldId="8957"/>
            <ac:picMk id="10" creationId="{4354AA50-4B38-5B03-30DD-DDBD5A532E41}"/>
          </ac:picMkLst>
        </pc:picChg>
      </pc:sldChg>
      <pc:sldChg chg="addSp delSp modSp add mod chgLayout">
        <pc:chgData name="Ramachandran T" userId="89983ed4-b5b6-4a21-8d2b-929741120865" providerId="ADAL" clId="{E81C5B4C-F468-4F4D-A3CC-218452B607BC}" dt="2022-08-10T05:15:44.956" v="2504" actId="20577"/>
        <pc:sldMkLst>
          <pc:docMk/>
          <pc:sldMk cId="1492058246" sldId="8958"/>
        </pc:sldMkLst>
        <pc:spChg chg="mod">
          <ac:chgData name="Ramachandran T" userId="89983ed4-b5b6-4a21-8d2b-929741120865" providerId="ADAL" clId="{E81C5B4C-F468-4F4D-A3CC-218452B607BC}" dt="2022-08-10T04:29:22.912" v="1216" actId="26606"/>
          <ac:spMkLst>
            <pc:docMk/>
            <pc:sldMk cId="1492058246" sldId="8958"/>
            <ac:spMk id="2" creationId="{25E8AD75-8176-4D65-B1FE-0C2150CECBFF}"/>
          </ac:spMkLst>
        </pc:spChg>
        <pc:spChg chg="add mod">
          <ac:chgData name="Ramachandran T" userId="89983ed4-b5b6-4a21-8d2b-929741120865" providerId="ADAL" clId="{E81C5B4C-F468-4F4D-A3CC-218452B607BC}" dt="2022-08-10T05:15:44.956" v="2504" actId="20577"/>
          <ac:spMkLst>
            <pc:docMk/>
            <pc:sldMk cId="1492058246" sldId="8958"/>
            <ac:spMk id="9" creationId="{FD0D7F48-61C0-7DA4-041D-D0C8E5FB0F2D}"/>
          </ac:spMkLst>
        </pc:spChg>
        <pc:spChg chg="add del mod">
          <ac:chgData name="Ramachandran T" userId="89983ed4-b5b6-4a21-8d2b-929741120865" providerId="ADAL" clId="{E81C5B4C-F468-4F4D-A3CC-218452B607BC}" dt="2022-08-10T04:29:32.571" v="1218" actId="21"/>
          <ac:spMkLst>
            <pc:docMk/>
            <pc:sldMk cId="1492058246" sldId="8958"/>
            <ac:spMk id="11" creationId="{1820EE07-3E89-957A-01A6-87A59C69A5B6}"/>
          </ac:spMkLst>
        </pc:spChg>
        <pc:spChg chg="add del mod">
          <ac:chgData name="Ramachandran T" userId="89983ed4-b5b6-4a21-8d2b-929741120865" providerId="ADAL" clId="{E81C5B4C-F468-4F4D-A3CC-218452B607BC}" dt="2022-08-10T04:29:29.187" v="1217" actId="21"/>
          <ac:spMkLst>
            <pc:docMk/>
            <pc:sldMk cId="1492058246" sldId="8958"/>
            <ac:spMk id="13" creationId="{258D4465-19FF-BB4A-B0F8-01029987F943}"/>
          </ac:spMkLst>
        </pc:spChg>
        <pc:picChg chg="add mod">
          <ac:chgData name="Ramachandran T" userId="89983ed4-b5b6-4a21-8d2b-929741120865" providerId="ADAL" clId="{E81C5B4C-F468-4F4D-A3CC-218452B607BC}" dt="2022-08-10T04:38:33.514" v="1658" actId="1076"/>
          <ac:picMkLst>
            <pc:docMk/>
            <pc:sldMk cId="1492058246" sldId="8958"/>
            <ac:picMk id="4" creationId="{7536EB21-BC70-BA03-053C-8B88DB55F185}"/>
          </ac:picMkLst>
        </pc:picChg>
        <pc:picChg chg="del">
          <ac:chgData name="Ramachandran T" userId="89983ed4-b5b6-4a21-8d2b-929741120865" providerId="ADAL" clId="{E81C5B4C-F468-4F4D-A3CC-218452B607BC}" dt="2022-08-10T03:55:35.034" v="223" actId="478"/>
          <ac:picMkLst>
            <pc:docMk/>
            <pc:sldMk cId="1492058246" sldId="8958"/>
            <ac:picMk id="6" creationId="{6D1A1EF7-C569-2B2C-F837-24F73D17ED8A}"/>
          </ac:picMkLst>
        </pc:picChg>
      </pc:sldChg>
      <pc:sldChg chg="addSp delSp modSp add mod chgLayout">
        <pc:chgData name="Ramachandran T" userId="89983ed4-b5b6-4a21-8d2b-929741120865" providerId="ADAL" clId="{E81C5B4C-F468-4F4D-A3CC-218452B607BC}" dt="2022-08-10T04:51:13.271" v="1947" actId="6549"/>
        <pc:sldMkLst>
          <pc:docMk/>
          <pc:sldMk cId="1951312825" sldId="8959"/>
        </pc:sldMkLst>
        <pc:spChg chg="mod">
          <ac:chgData name="Ramachandran T" userId="89983ed4-b5b6-4a21-8d2b-929741120865" providerId="ADAL" clId="{E81C5B4C-F468-4F4D-A3CC-218452B607BC}" dt="2022-08-10T04:39:21.058" v="1660" actId="26606"/>
          <ac:spMkLst>
            <pc:docMk/>
            <pc:sldMk cId="1951312825" sldId="8959"/>
            <ac:spMk id="2" creationId="{25E8AD75-8176-4D65-B1FE-0C2150CECBFF}"/>
          </ac:spMkLst>
        </pc:spChg>
        <pc:spChg chg="add mod">
          <ac:chgData name="Ramachandran T" userId="89983ed4-b5b6-4a21-8d2b-929741120865" providerId="ADAL" clId="{E81C5B4C-F468-4F4D-A3CC-218452B607BC}" dt="2022-08-10T04:51:13.271" v="1947" actId="6549"/>
          <ac:spMkLst>
            <pc:docMk/>
            <pc:sldMk cId="1951312825" sldId="8959"/>
            <ac:spMk id="10" creationId="{52B7050E-DCC5-9F2B-2B05-435CB43D46FF}"/>
          </ac:spMkLst>
        </pc:spChg>
        <pc:spChg chg="add del mod">
          <ac:chgData name="Ramachandran T" userId="89983ed4-b5b6-4a21-8d2b-929741120865" providerId="ADAL" clId="{E81C5B4C-F468-4F4D-A3CC-218452B607BC}" dt="2022-08-10T04:39:30.800" v="1662" actId="21"/>
          <ac:spMkLst>
            <pc:docMk/>
            <pc:sldMk cId="1951312825" sldId="8959"/>
            <ac:spMk id="12" creationId="{B12C2C92-4AD7-5150-DE28-6C72B1F524C0}"/>
          </ac:spMkLst>
        </pc:spChg>
        <pc:spChg chg="add del mod">
          <ac:chgData name="Ramachandran T" userId="89983ed4-b5b6-4a21-8d2b-929741120865" providerId="ADAL" clId="{E81C5B4C-F468-4F4D-A3CC-218452B607BC}" dt="2022-08-10T04:39:27.365" v="1661" actId="21"/>
          <ac:spMkLst>
            <pc:docMk/>
            <pc:sldMk cId="1951312825" sldId="8959"/>
            <ac:spMk id="14" creationId="{49CF7A82-DA35-95D1-99A6-3DBB9DC81BB4}"/>
          </ac:spMkLst>
        </pc:spChg>
        <pc:picChg chg="del">
          <ac:chgData name="Ramachandran T" userId="89983ed4-b5b6-4a21-8d2b-929741120865" providerId="ADAL" clId="{E81C5B4C-F468-4F4D-A3CC-218452B607BC}" dt="2022-08-10T04:00:22.817" v="316" actId="478"/>
          <ac:picMkLst>
            <pc:docMk/>
            <pc:sldMk cId="1951312825" sldId="8959"/>
            <ac:picMk id="4" creationId="{7536EB21-BC70-BA03-053C-8B88DB55F185}"/>
          </ac:picMkLst>
        </pc:picChg>
        <pc:picChg chg="add mod">
          <ac:chgData name="Ramachandran T" userId="89983ed4-b5b6-4a21-8d2b-929741120865" providerId="ADAL" clId="{E81C5B4C-F468-4F4D-A3CC-218452B607BC}" dt="2022-08-10T04:42:02.962" v="1672" actId="1076"/>
          <ac:picMkLst>
            <pc:docMk/>
            <pc:sldMk cId="1951312825" sldId="8959"/>
            <ac:picMk id="5" creationId="{2578216D-EAC8-8D9A-3ED2-70F16DEE2954}"/>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B1CE7-8B0B-44A3-9858-2A46D5D3CAB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1CF247A-FDA6-4623-9DB5-F34D9BA8745D}">
      <dgm:prSet custT="1"/>
      <dgm:spPr/>
      <dgm:t>
        <a:bodyPr/>
        <a:lstStyle/>
        <a:p>
          <a:pPr>
            <a:lnSpc>
              <a:spcPct val="90000"/>
            </a:lnSpc>
          </a:pPr>
          <a:r>
            <a:rPr lang="en-US" sz="1600" b="0" i="0" baseline="0" dirty="0">
              <a:latin typeface="Roboto" panose="02000000000000000000" pitchFamily="2" charset="0"/>
              <a:ea typeface="Roboto" panose="02000000000000000000" pitchFamily="2" charset="0"/>
            </a:rPr>
            <a:t>Offline reports </a:t>
          </a:r>
        </a:p>
        <a:p>
          <a:pPr>
            <a:lnSpc>
              <a:spcPct val="150000"/>
            </a:lnSpc>
          </a:pPr>
          <a:r>
            <a:rPr lang="en-US" sz="1600" b="0" i="0" baseline="0" dirty="0">
              <a:latin typeface="Roboto" panose="02000000000000000000" pitchFamily="2" charset="0"/>
              <a:ea typeface="Roboto" panose="02000000000000000000" pitchFamily="2" charset="0"/>
            </a:rPr>
            <a:t>1.	Mismatch between split and delivery file names</a:t>
          </a:r>
        </a:p>
        <a:p>
          <a:pPr>
            <a:lnSpc>
              <a:spcPct val="150000"/>
            </a:lnSpc>
          </a:pPr>
          <a:r>
            <a:rPr lang="en-US" sz="1600" b="0" i="0" baseline="0" dirty="0">
              <a:latin typeface="Roboto" panose="02000000000000000000" pitchFamily="2" charset="0"/>
              <a:ea typeface="Roboto" panose="02000000000000000000" pitchFamily="2" charset="0"/>
            </a:rPr>
            <a:t>2.	If the SMTP is not configured, it will throw a proper error message in the log.</a:t>
          </a:r>
        </a:p>
        <a:p>
          <a:pPr>
            <a:lnSpc>
              <a:spcPct val="150000"/>
            </a:lnSpc>
          </a:pPr>
          <a:r>
            <a:rPr lang="en-US" sz="1600" b="0" i="0" baseline="0" dirty="0">
              <a:latin typeface="Roboto" panose="02000000000000000000" pitchFamily="2" charset="0"/>
              <a:ea typeface="Roboto" panose="02000000000000000000" pitchFamily="2" charset="0"/>
            </a:rPr>
            <a:t>3.	Error message refinements for incorrect python version (If python version is incorrect, it gives bad magic number. We 	need to provide proper 	message.)</a:t>
          </a:r>
          <a:endParaRPr lang="en-US" sz="1600" dirty="0"/>
        </a:p>
      </dgm:t>
    </dgm:pt>
    <dgm:pt modelId="{252814AF-C3DF-4855-A89D-F56C9F90301A}" type="parTrans" cxnId="{78DA00F3-C3FE-48A7-8781-8BFFB1602F55}">
      <dgm:prSet/>
      <dgm:spPr/>
      <dgm:t>
        <a:bodyPr/>
        <a:lstStyle/>
        <a:p>
          <a:endParaRPr lang="en-US"/>
        </a:p>
      </dgm:t>
    </dgm:pt>
    <dgm:pt modelId="{ADD06604-7475-4EAE-93DD-35B7F4FFBE4A}" type="sibTrans" cxnId="{78DA00F3-C3FE-48A7-8781-8BFFB1602F55}">
      <dgm:prSet/>
      <dgm:spPr/>
      <dgm:t>
        <a:bodyPr/>
        <a:lstStyle/>
        <a:p>
          <a:endParaRPr lang="en-US"/>
        </a:p>
      </dgm:t>
    </dgm:pt>
    <dgm:pt modelId="{2E083026-2BA9-465D-A84F-5AD6957ECEB8}">
      <dgm:prSet custT="1"/>
      <dgm:spPr/>
      <dgm:t>
        <a:bodyPr/>
        <a:lstStyle/>
        <a:p>
          <a:pPr algn="l">
            <a:lnSpc>
              <a:spcPct val="150000"/>
            </a:lnSpc>
          </a:pPr>
          <a:r>
            <a:rPr lang="en-US" sz="1600" b="0" i="0" baseline="0" dirty="0">
              <a:latin typeface="Roboto" panose="02000000000000000000" pitchFamily="2" charset="0"/>
              <a:ea typeface="Roboto" panose="02000000000000000000" pitchFamily="2" charset="0"/>
            </a:rPr>
            <a:t>4.	Error message refinements for invalid data source while invoking jasper reports</a:t>
          </a:r>
        </a:p>
        <a:p>
          <a:pPr algn="l">
            <a:lnSpc>
              <a:spcPct val="150000"/>
            </a:lnSpc>
          </a:pPr>
          <a:r>
            <a:rPr lang="en-US" sz="1600" b="0" i="0" baseline="0" dirty="0">
              <a:latin typeface="Roboto" panose="02000000000000000000" pitchFamily="2" charset="0"/>
              <a:ea typeface="Roboto" panose="02000000000000000000" pitchFamily="2" charset="0"/>
            </a:rPr>
            <a:t>5.	Error message refinements for incorrect inputs stored procedure parameters (If the schedule SP has incorrect input 	parameters ,it throws object reference error.)</a:t>
          </a:r>
        </a:p>
        <a:p>
          <a:pPr algn="just">
            <a:lnSpc>
              <a:spcPct val="150000"/>
            </a:lnSpc>
          </a:pPr>
          <a:r>
            <a:rPr lang="en-US" sz="1600" dirty="0">
              <a:latin typeface="Roboto" panose="02000000000000000000" pitchFamily="2" charset="0"/>
              <a:ea typeface="Roboto" panose="02000000000000000000" pitchFamily="2" charset="0"/>
            </a:rPr>
            <a:t>6.	Error message refinements for app.config access errors (If there is a syntax error in the app.config file, it results 	in an error when accessing the report 	files path and can mislead the error message. For example, "Could not 	find 	file 'c:\windows\system32\inetsrv\U_29211002__DATA_343a7721-266b-4b7e-9a6f-344d72745209.xml“)</a:t>
          </a:r>
          <a:endParaRPr lang="en-US" sz="1600" dirty="0"/>
        </a:p>
      </dgm:t>
    </dgm:pt>
    <dgm:pt modelId="{92ECB154-0DE7-409C-A742-2406A3E8B3C5}" type="parTrans" cxnId="{6A4872C0-10D6-42D3-BF17-4C59D981940A}">
      <dgm:prSet/>
      <dgm:spPr/>
      <dgm:t>
        <a:bodyPr/>
        <a:lstStyle/>
        <a:p>
          <a:endParaRPr lang="en-US"/>
        </a:p>
      </dgm:t>
    </dgm:pt>
    <dgm:pt modelId="{3BE15497-4D1A-4940-813C-E55B43B4BC43}" type="sibTrans" cxnId="{6A4872C0-10D6-42D3-BF17-4C59D981940A}">
      <dgm:prSet/>
      <dgm:spPr/>
      <dgm:t>
        <a:bodyPr/>
        <a:lstStyle/>
        <a:p>
          <a:endParaRPr lang="en-US"/>
        </a:p>
      </dgm:t>
    </dgm:pt>
    <dgm:pt modelId="{9D8115B3-7E9A-4F6C-B3D3-12208AAAB972}" type="pres">
      <dgm:prSet presAssocID="{98FB1CE7-8B0B-44A3-9858-2A46D5D3CABB}" presName="vert0" presStyleCnt="0">
        <dgm:presLayoutVars>
          <dgm:dir/>
          <dgm:animOne val="branch"/>
          <dgm:animLvl val="lvl"/>
        </dgm:presLayoutVars>
      </dgm:prSet>
      <dgm:spPr/>
    </dgm:pt>
    <dgm:pt modelId="{47EB1B0F-1726-422E-A1E0-B04BF150F876}" type="pres">
      <dgm:prSet presAssocID="{A1CF247A-FDA6-4623-9DB5-F34D9BA8745D}" presName="thickLine" presStyleLbl="alignNode1" presStyleIdx="0" presStyleCnt="2"/>
      <dgm:spPr/>
    </dgm:pt>
    <dgm:pt modelId="{918D0CFC-EEA2-4128-8B96-FE89A022A352}" type="pres">
      <dgm:prSet presAssocID="{A1CF247A-FDA6-4623-9DB5-F34D9BA8745D}" presName="horz1" presStyleCnt="0"/>
      <dgm:spPr/>
    </dgm:pt>
    <dgm:pt modelId="{4ADD639F-5DEF-4B2C-B627-C2D450DA954B}" type="pres">
      <dgm:prSet presAssocID="{A1CF247A-FDA6-4623-9DB5-F34D9BA8745D}" presName="tx1" presStyleLbl="revTx" presStyleIdx="0" presStyleCnt="2"/>
      <dgm:spPr/>
    </dgm:pt>
    <dgm:pt modelId="{9DBF68BB-8B42-4501-8327-D5506E703B36}" type="pres">
      <dgm:prSet presAssocID="{A1CF247A-FDA6-4623-9DB5-F34D9BA8745D}" presName="vert1" presStyleCnt="0"/>
      <dgm:spPr/>
    </dgm:pt>
    <dgm:pt modelId="{E2EE506E-FBF1-44AF-A321-2531388952DD}" type="pres">
      <dgm:prSet presAssocID="{2E083026-2BA9-465D-A84F-5AD6957ECEB8}" presName="thickLine" presStyleLbl="alignNode1" presStyleIdx="1" presStyleCnt="2"/>
      <dgm:spPr/>
    </dgm:pt>
    <dgm:pt modelId="{3867960D-FE03-4C7D-9283-F8E195EE880D}" type="pres">
      <dgm:prSet presAssocID="{2E083026-2BA9-465D-A84F-5AD6957ECEB8}" presName="horz1" presStyleCnt="0"/>
      <dgm:spPr/>
    </dgm:pt>
    <dgm:pt modelId="{8A65C078-531F-4ED4-8333-A95C54DC784C}" type="pres">
      <dgm:prSet presAssocID="{2E083026-2BA9-465D-A84F-5AD6957ECEB8}" presName="tx1" presStyleLbl="revTx" presStyleIdx="1" presStyleCnt="2"/>
      <dgm:spPr/>
    </dgm:pt>
    <dgm:pt modelId="{5350344E-CA24-4AF9-A564-4B0F1C8D126D}" type="pres">
      <dgm:prSet presAssocID="{2E083026-2BA9-465D-A84F-5AD6957ECEB8}" presName="vert1" presStyleCnt="0"/>
      <dgm:spPr/>
    </dgm:pt>
  </dgm:ptLst>
  <dgm:cxnLst>
    <dgm:cxn modelId="{1FDF5C0E-BBD6-4BE9-83FC-90EC2E7F347B}" type="presOf" srcId="{98FB1CE7-8B0B-44A3-9858-2A46D5D3CABB}" destId="{9D8115B3-7E9A-4F6C-B3D3-12208AAAB972}" srcOrd="0" destOrd="0" presId="urn:microsoft.com/office/officeart/2008/layout/LinedList"/>
    <dgm:cxn modelId="{6A4872C0-10D6-42D3-BF17-4C59D981940A}" srcId="{98FB1CE7-8B0B-44A3-9858-2A46D5D3CABB}" destId="{2E083026-2BA9-465D-A84F-5AD6957ECEB8}" srcOrd="1" destOrd="0" parTransId="{92ECB154-0DE7-409C-A742-2406A3E8B3C5}" sibTransId="{3BE15497-4D1A-4940-813C-E55B43B4BC43}"/>
    <dgm:cxn modelId="{B27F72D5-8DC5-481C-8AC0-B0397FF5A834}" type="presOf" srcId="{A1CF247A-FDA6-4623-9DB5-F34D9BA8745D}" destId="{4ADD639F-5DEF-4B2C-B627-C2D450DA954B}" srcOrd="0" destOrd="0" presId="urn:microsoft.com/office/officeart/2008/layout/LinedList"/>
    <dgm:cxn modelId="{78DA00F3-C3FE-48A7-8781-8BFFB1602F55}" srcId="{98FB1CE7-8B0B-44A3-9858-2A46D5D3CABB}" destId="{A1CF247A-FDA6-4623-9DB5-F34D9BA8745D}" srcOrd="0" destOrd="0" parTransId="{252814AF-C3DF-4855-A89D-F56C9F90301A}" sibTransId="{ADD06604-7475-4EAE-93DD-35B7F4FFBE4A}"/>
    <dgm:cxn modelId="{B224D3F8-CD28-433F-A332-ABCADA716A77}" type="presOf" srcId="{2E083026-2BA9-465D-A84F-5AD6957ECEB8}" destId="{8A65C078-531F-4ED4-8333-A95C54DC784C}" srcOrd="0" destOrd="0" presId="urn:microsoft.com/office/officeart/2008/layout/LinedList"/>
    <dgm:cxn modelId="{03051F76-F425-4343-859C-6020442D529A}" type="presParOf" srcId="{9D8115B3-7E9A-4F6C-B3D3-12208AAAB972}" destId="{47EB1B0F-1726-422E-A1E0-B04BF150F876}" srcOrd="0" destOrd="0" presId="urn:microsoft.com/office/officeart/2008/layout/LinedList"/>
    <dgm:cxn modelId="{2F0DD99F-E4DA-4F02-BBFB-A4C935818885}" type="presParOf" srcId="{9D8115B3-7E9A-4F6C-B3D3-12208AAAB972}" destId="{918D0CFC-EEA2-4128-8B96-FE89A022A352}" srcOrd="1" destOrd="0" presId="urn:microsoft.com/office/officeart/2008/layout/LinedList"/>
    <dgm:cxn modelId="{DCB3265B-6694-45B7-93F6-D0E6F5361AC4}" type="presParOf" srcId="{918D0CFC-EEA2-4128-8B96-FE89A022A352}" destId="{4ADD639F-5DEF-4B2C-B627-C2D450DA954B}" srcOrd="0" destOrd="0" presId="urn:microsoft.com/office/officeart/2008/layout/LinedList"/>
    <dgm:cxn modelId="{035C92D1-BB0A-4E9E-8B23-7A3A075A9CCB}" type="presParOf" srcId="{918D0CFC-EEA2-4128-8B96-FE89A022A352}" destId="{9DBF68BB-8B42-4501-8327-D5506E703B36}" srcOrd="1" destOrd="0" presId="urn:microsoft.com/office/officeart/2008/layout/LinedList"/>
    <dgm:cxn modelId="{75298983-B6C4-46E8-AC62-FDB4B94752E9}" type="presParOf" srcId="{9D8115B3-7E9A-4F6C-B3D3-12208AAAB972}" destId="{E2EE506E-FBF1-44AF-A321-2531388952DD}" srcOrd="2" destOrd="0" presId="urn:microsoft.com/office/officeart/2008/layout/LinedList"/>
    <dgm:cxn modelId="{F63BD3B3-F026-4F8D-9A76-B2078F3C0B12}" type="presParOf" srcId="{9D8115B3-7E9A-4F6C-B3D3-12208AAAB972}" destId="{3867960D-FE03-4C7D-9283-F8E195EE880D}" srcOrd="3" destOrd="0" presId="urn:microsoft.com/office/officeart/2008/layout/LinedList"/>
    <dgm:cxn modelId="{14D537BE-4407-414F-A424-1E23C2518F5D}" type="presParOf" srcId="{3867960D-FE03-4C7D-9283-F8E195EE880D}" destId="{8A65C078-531F-4ED4-8333-A95C54DC784C}" srcOrd="0" destOrd="0" presId="urn:microsoft.com/office/officeart/2008/layout/LinedList"/>
    <dgm:cxn modelId="{8A699D3A-B35E-45ED-9AAA-9C695BD08F2C}" type="presParOf" srcId="{3867960D-FE03-4C7D-9283-F8E195EE880D}" destId="{5350344E-CA24-4AF9-A564-4B0F1C8D12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BE3ED8-CE9A-4730-A6A9-ECFDF476DBDE}" type="doc">
      <dgm:prSet loTypeId="urn:microsoft.com/office/officeart/2005/8/layout/vProcess5" loCatId="process" qsTypeId="urn:microsoft.com/office/officeart/2005/8/quickstyle/simple4" qsCatId="simple" csTypeId="urn:microsoft.com/office/officeart/2005/8/colors/accent2_2" csCatId="accent2" phldr="1"/>
      <dgm:spPr/>
      <dgm:t>
        <a:bodyPr/>
        <a:lstStyle/>
        <a:p>
          <a:endParaRPr lang="en-US"/>
        </a:p>
      </dgm:t>
    </dgm:pt>
    <dgm:pt modelId="{2E530988-4A6E-4F59-9C18-6BE59CF60E71}">
      <dgm:prSet custT="1"/>
      <dgm:spPr/>
      <dgm:t>
        <a:bodyPr/>
        <a:lstStyle/>
        <a:p>
          <a:pPr>
            <a:defRPr cap="all"/>
          </a:pPr>
          <a:r>
            <a:rPr lang="en-US" sz="2400"/>
            <a:t>Provision to support 3 decimal places for MoneyToWord conversion (Omani Rial)</a:t>
          </a:r>
          <a:endParaRPr lang="en-US" sz="2400" dirty="0"/>
        </a:p>
      </dgm:t>
    </dgm:pt>
    <dgm:pt modelId="{7A0BF2B0-61A0-44B8-8BEE-6C5BE1F1A9B1}" type="parTrans" cxnId="{CE3B3F24-B809-44C3-8F11-E71400F2098C}">
      <dgm:prSet/>
      <dgm:spPr/>
      <dgm:t>
        <a:bodyPr/>
        <a:lstStyle/>
        <a:p>
          <a:endParaRPr lang="en-US"/>
        </a:p>
      </dgm:t>
    </dgm:pt>
    <dgm:pt modelId="{623E813E-789E-421D-B7D4-DCE2E369DCC6}" type="sibTrans" cxnId="{CE3B3F24-B809-44C3-8F11-E71400F2098C}">
      <dgm:prSet/>
      <dgm:spPr/>
      <dgm:t>
        <a:bodyPr/>
        <a:lstStyle/>
        <a:p>
          <a:endParaRPr lang="en-US"/>
        </a:p>
      </dgm:t>
    </dgm:pt>
    <dgm:pt modelId="{7B8AE6E4-515B-4DC4-B1D4-1B4A4FBCB4D2}">
      <dgm:prSet custT="1"/>
      <dgm:spPr/>
      <dgm:t>
        <a:bodyPr/>
        <a:lstStyle/>
        <a:p>
          <a:pPr>
            <a:defRPr cap="all"/>
          </a:pPr>
          <a:r>
            <a:rPr lang="en-US" sz="2400"/>
            <a:t>New font (Century Gothic) addition in report designer</a:t>
          </a:r>
          <a:endParaRPr lang="en-US" sz="2400" dirty="0"/>
        </a:p>
      </dgm:t>
    </dgm:pt>
    <dgm:pt modelId="{A67C7913-CBA2-49D5-ABC7-88065E64F275}" type="parTrans" cxnId="{C90B2C01-2DB2-4379-AE99-8BADB83CE7DE}">
      <dgm:prSet/>
      <dgm:spPr/>
      <dgm:t>
        <a:bodyPr/>
        <a:lstStyle/>
        <a:p>
          <a:endParaRPr lang="en-US"/>
        </a:p>
      </dgm:t>
    </dgm:pt>
    <dgm:pt modelId="{DF716BE8-1C7B-48A1-B24E-6C238832A8B1}" type="sibTrans" cxnId="{C90B2C01-2DB2-4379-AE99-8BADB83CE7DE}">
      <dgm:prSet/>
      <dgm:spPr/>
      <dgm:t>
        <a:bodyPr/>
        <a:lstStyle/>
        <a:p>
          <a:endParaRPr lang="en-US"/>
        </a:p>
      </dgm:t>
    </dgm:pt>
    <dgm:pt modelId="{63CDD752-E9CD-40A9-B0A2-3FDA0C5392CC}">
      <dgm:prSet custT="1"/>
      <dgm:spPr/>
      <dgm:t>
        <a:bodyPr/>
        <a:lstStyle/>
        <a:p>
          <a:pPr>
            <a:defRPr cap="all"/>
          </a:pPr>
          <a:r>
            <a:rPr lang="en-US" sz="2400"/>
            <a:t>Python v 3.10.3 and PyPDF2 3.0.1 library upgrade- Performance optimization for PDF Split</a:t>
          </a:r>
          <a:endParaRPr lang="en-US" sz="2400" dirty="0"/>
        </a:p>
      </dgm:t>
    </dgm:pt>
    <dgm:pt modelId="{0B78E35D-C7A1-43A5-8F0F-FE3D202CC224}" type="parTrans" cxnId="{0125499B-D3B6-424D-96CD-5A6B5478E5DF}">
      <dgm:prSet/>
      <dgm:spPr/>
      <dgm:t>
        <a:bodyPr/>
        <a:lstStyle/>
        <a:p>
          <a:endParaRPr lang="en-US"/>
        </a:p>
      </dgm:t>
    </dgm:pt>
    <dgm:pt modelId="{A37AB4A0-C5FC-4E34-8E5A-B43FADE7DBFA}" type="sibTrans" cxnId="{0125499B-D3B6-424D-96CD-5A6B5478E5DF}">
      <dgm:prSet/>
      <dgm:spPr/>
      <dgm:t>
        <a:bodyPr/>
        <a:lstStyle/>
        <a:p>
          <a:endParaRPr lang="en-US"/>
        </a:p>
      </dgm:t>
    </dgm:pt>
    <dgm:pt modelId="{CD8CE373-E290-4260-A4A2-7A95EE82228B}" type="pres">
      <dgm:prSet presAssocID="{29BE3ED8-CE9A-4730-A6A9-ECFDF476DBDE}" presName="outerComposite" presStyleCnt="0">
        <dgm:presLayoutVars>
          <dgm:chMax val="5"/>
          <dgm:dir/>
          <dgm:resizeHandles val="exact"/>
        </dgm:presLayoutVars>
      </dgm:prSet>
      <dgm:spPr/>
    </dgm:pt>
    <dgm:pt modelId="{58614DFD-86A9-4B97-AC20-EEF9EA24D2B4}" type="pres">
      <dgm:prSet presAssocID="{29BE3ED8-CE9A-4730-A6A9-ECFDF476DBDE}" presName="dummyMaxCanvas" presStyleCnt="0">
        <dgm:presLayoutVars/>
      </dgm:prSet>
      <dgm:spPr/>
    </dgm:pt>
    <dgm:pt modelId="{D722E17E-C52C-4E2A-A1E3-3EC023273098}" type="pres">
      <dgm:prSet presAssocID="{29BE3ED8-CE9A-4730-A6A9-ECFDF476DBDE}" presName="ThreeNodes_1" presStyleLbl="node1" presStyleIdx="0" presStyleCnt="3">
        <dgm:presLayoutVars>
          <dgm:bulletEnabled val="1"/>
        </dgm:presLayoutVars>
      </dgm:prSet>
      <dgm:spPr/>
    </dgm:pt>
    <dgm:pt modelId="{6AFCA720-8DD5-4800-B8D4-370BB9B7637E}" type="pres">
      <dgm:prSet presAssocID="{29BE3ED8-CE9A-4730-A6A9-ECFDF476DBDE}" presName="ThreeNodes_2" presStyleLbl="node1" presStyleIdx="1" presStyleCnt="3">
        <dgm:presLayoutVars>
          <dgm:bulletEnabled val="1"/>
        </dgm:presLayoutVars>
      </dgm:prSet>
      <dgm:spPr/>
    </dgm:pt>
    <dgm:pt modelId="{AC57785A-F397-4910-8F55-EA2CCE8BAAE5}" type="pres">
      <dgm:prSet presAssocID="{29BE3ED8-CE9A-4730-A6A9-ECFDF476DBDE}" presName="ThreeNodes_3" presStyleLbl="node1" presStyleIdx="2" presStyleCnt="3">
        <dgm:presLayoutVars>
          <dgm:bulletEnabled val="1"/>
        </dgm:presLayoutVars>
      </dgm:prSet>
      <dgm:spPr/>
    </dgm:pt>
    <dgm:pt modelId="{46436AE1-470F-4E86-A461-2B81D69A1A33}" type="pres">
      <dgm:prSet presAssocID="{29BE3ED8-CE9A-4730-A6A9-ECFDF476DBDE}" presName="ThreeConn_1-2" presStyleLbl="fgAccFollowNode1" presStyleIdx="0" presStyleCnt="2">
        <dgm:presLayoutVars>
          <dgm:bulletEnabled val="1"/>
        </dgm:presLayoutVars>
      </dgm:prSet>
      <dgm:spPr/>
    </dgm:pt>
    <dgm:pt modelId="{7C4E9E51-5AC1-48CE-8CC2-4CE4EED1D13F}" type="pres">
      <dgm:prSet presAssocID="{29BE3ED8-CE9A-4730-A6A9-ECFDF476DBDE}" presName="ThreeConn_2-3" presStyleLbl="fgAccFollowNode1" presStyleIdx="1" presStyleCnt="2">
        <dgm:presLayoutVars>
          <dgm:bulletEnabled val="1"/>
        </dgm:presLayoutVars>
      </dgm:prSet>
      <dgm:spPr/>
    </dgm:pt>
    <dgm:pt modelId="{A169137D-B8C0-4ADE-91AC-8B1A6293A166}" type="pres">
      <dgm:prSet presAssocID="{29BE3ED8-CE9A-4730-A6A9-ECFDF476DBDE}" presName="ThreeNodes_1_text" presStyleLbl="node1" presStyleIdx="2" presStyleCnt="3">
        <dgm:presLayoutVars>
          <dgm:bulletEnabled val="1"/>
        </dgm:presLayoutVars>
      </dgm:prSet>
      <dgm:spPr/>
    </dgm:pt>
    <dgm:pt modelId="{A66AD21E-3BDA-46C8-A838-0ED90681FB3B}" type="pres">
      <dgm:prSet presAssocID="{29BE3ED8-CE9A-4730-A6A9-ECFDF476DBDE}" presName="ThreeNodes_2_text" presStyleLbl="node1" presStyleIdx="2" presStyleCnt="3">
        <dgm:presLayoutVars>
          <dgm:bulletEnabled val="1"/>
        </dgm:presLayoutVars>
      </dgm:prSet>
      <dgm:spPr/>
    </dgm:pt>
    <dgm:pt modelId="{DB98E7B4-AB4D-4EC2-ABDC-70F6F7151408}" type="pres">
      <dgm:prSet presAssocID="{29BE3ED8-CE9A-4730-A6A9-ECFDF476DBDE}" presName="ThreeNodes_3_text" presStyleLbl="node1" presStyleIdx="2" presStyleCnt="3">
        <dgm:presLayoutVars>
          <dgm:bulletEnabled val="1"/>
        </dgm:presLayoutVars>
      </dgm:prSet>
      <dgm:spPr/>
    </dgm:pt>
  </dgm:ptLst>
  <dgm:cxnLst>
    <dgm:cxn modelId="{C90B2C01-2DB2-4379-AE99-8BADB83CE7DE}" srcId="{29BE3ED8-CE9A-4730-A6A9-ECFDF476DBDE}" destId="{7B8AE6E4-515B-4DC4-B1D4-1B4A4FBCB4D2}" srcOrd="1" destOrd="0" parTransId="{A67C7913-CBA2-49D5-ABC7-88065E64F275}" sibTransId="{DF716BE8-1C7B-48A1-B24E-6C238832A8B1}"/>
    <dgm:cxn modelId="{CE3B3F24-B809-44C3-8F11-E71400F2098C}" srcId="{29BE3ED8-CE9A-4730-A6A9-ECFDF476DBDE}" destId="{2E530988-4A6E-4F59-9C18-6BE59CF60E71}" srcOrd="0" destOrd="0" parTransId="{7A0BF2B0-61A0-44B8-8BEE-6C5BE1F1A9B1}" sibTransId="{623E813E-789E-421D-B7D4-DCE2E369DCC6}"/>
    <dgm:cxn modelId="{77D1E680-C8B3-467D-BAAE-2C6BD44E8AA3}" type="presOf" srcId="{DF716BE8-1C7B-48A1-B24E-6C238832A8B1}" destId="{7C4E9E51-5AC1-48CE-8CC2-4CE4EED1D13F}" srcOrd="0" destOrd="0" presId="urn:microsoft.com/office/officeart/2005/8/layout/vProcess5"/>
    <dgm:cxn modelId="{D3717A83-55DF-4A87-902C-92292FB46AD2}" type="presOf" srcId="{63CDD752-E9CD-40A9-B0A2-3FDA0C5392CC}" destId="{DB98E7B4-AB4D-4EC2-ABDC-70F6F7151408}" srcOrd="1" destOrd="0" presId="urn:microsoft.com/office/officeart/2005/8/layout/vProcess5"/>
    <dgm:cxn modelId="{16E4E498-19F7-462A-9362-ADF290ED99B2}" type="presOf" srcId="{29BE3ED8-CE9A-4730-A6A9-ECFDF476DBDE}" destId="{CD8CE373-E290-4260-A4A2-7A95EE82228B}" srcOrd="0" destOrd="0" presId="urn:microsoft.com/office/officeart/2005/8/layout/vProcess5"/>
    <dgm:cxn modelId="{0125499B-D3B6-424D-96CD-5A6B5478E5DF}" srcId="{29BE3ED8-CE9A-4730-A6A9-ECFDF476DBDE}" destId="{63CDD752-E9CD-40A9-B0A2-3FDA0C5392CC}" srcOrd="2" destOrd="0" parTransId="{0B78E35D-C7A1-43A5-8F0F-FE3D202CC224}" sibTransId="{A37AB4A0-C5FC-4E34-8E5A-B43FADE7DBFA}"/>
    <dgm:cxn modelId="{00BA5EC7-7AC0-4919-9B80-E24B92EFDF65}" type="presOf" srcId="{2E530988-4A6E-4F59-9C18-6BE59CF60E71}" destId="{A169137D-B8C0-4ADE-91AC-8B1A6293A166}" srcOrd="1" destOrd="0" presId="urn:microsoft.com/office/officeart/2005/8/layout/vProcess5"/>
    <dgm:cxn modelId="{3C942FC9-B93B-4183-8B2C-EE303537CE05}" type="presOf" srcId="{63CDD752-E9CD-40A9-B0A2-3FDA0C5392CC}" destId="{AC57785A-F397-4910-8F55-EA2CCE8BAAE5}" srcOrd="0" destOrd="0" presId="urn:microsoft.com/office/officeart/2005/8/layout/vProcess5"/>
    <dgm:cxn modelId="{0B1CF7CB-D34D-4617-B3D7-D2EAA7F4ADC3}" type="presOf" srcId="{7B8AE6E4-515B-4DC4-B1D4-1B4A4FBCB4D2}" destId="{A66AD21E-3BDA-46C8-A838-0ED90681FB3B}" srcOrd="1" destOrd="0" presId="urn:microsoft.com/office/officeart/2005/8/layout/vProcess5"/>
    <dgm:cxn modelId="{E689A8D1-0134-4590-BB0C-AEB49F9472DE}" type="presOf" srcId="{623E813E-789E-421D-B7D4-DCE2E369DCC6}" destId="{46436AE1-470F-4E86-A461-2B81D69A1A33}" srcOrd="0" destOrd="0" presId="urn:microsoft.com/office/officeart/2005/8/layout/vProcess5"/>
    <dgm:cxn modelId="{0CB63ED7-2CCE-4A2A-A1AA-AD7540F4A9C7}" type="presOf" srcId="{2E530988-4A6E-4F59-9C18-6BE59CF60E71}" destId="{D722E17E-C52C-4E2A-A1E3-3EC023273098}" srcOrd="0" destOrd="0" presId="urn:microsoft.com/office/officeart/2005/8/layout/vProcess5"/>
    <dgm:cxn modelId="{C7FF7CF2-E160-4330-AB6F-5750E785224C}" type="presOf" srcId="{7B8AE6E4-515B-4DC4-B1D4-1B4A4FBCB4D2}" destId="{6AFCA720-8DD5-4800-B8D4-370BB9B7637E}" srcOrd="0" destOrd="0" presId="urn:microsoft.com/office/officeart/2005/8/layout/vProcess5"/>
    <dgm:cxn modelId="{F235AEBA-1D0D-4403-A137-FAC5FBFDFCE1}" type="presParOf" srcId="{CD8CE373-E290-4260-A4A2-7A95EE82228B}" destId="{58614DFD-86A9-4B97-AC20-EEF9EA24D2B4}" srcOrd="0" destOrd="0" presId="urn:microsoft.com/office/officeart/2005/8/layout/vProcess5"/>
    <dgm:cxn modelId="{DD54BFDC-B027-4F24-AF99-7B738C3970D5}" type="presParOf" srcId="{CD8CE373-E290-4260-A4A2-7A95EE82228B}" destId="{D722E17E-C52C-4E2A-A1E3-3EC023273098}" srcOrd="1" destOrd="0" presId="urn:microsoft.com/office/officeart/2005/8/layout/vProcess5"/>
    <dgm:cxn modelId="{C0561FBB-CA24-4EE0-B62D-02D4891C4AC1}" type="presParOf" srcId="{CD8CE373-E290-4260-A4A2-7A95EE82228B}" destId="{6AFCA720-8DD5-4800-B8D4-370BB9B7637E}" srcOrd="2" destOrd="0" presId="urn:microsoft.com/office/officeart/2005/8/layout/vProcess5"/>
    <dgm:cxn modelId="{CFE75C3C-80E2-4C58-A0D3-4CB4BC6836B8}" type="presParOf" srcId="{CD8CE373-E290-4260-A4A2-7A95EE82228B}" destId="{AC57785A-F397-4910-8F55-EA2CCE8BAAE5}" srcOrd="3" destOrd="0" presId="urn:microsoft.com/office/officeart/2005/8/layout/vProcess5"/>
    <dgm:cxn modelId="{6D70E6BD-B52F-448B-84E0-75B9679949C4}" type="presParOf" srcId="{CD8CE373-E290-4260-A4A2-7A95EE82228B}" destId="{46436AE1-470F-4E86-A461-2B81D69A1A33}" srcOrd="4" destOrd="0" presId="urn:microsoft.com/office/officeart/2005/8/layout/vProcess5"/>
    <dgm:cxn modelId="{0BEAE722-CF1A-4837-90B9-7631D6641DFA}" type="presParOf" srcId="{CD8CE373-E290-4260-A4A2-7A95EE82228B}" destId="{7C4E9E51-5AC1-48CE-8CC2-4CE4EED1D13F}" srcOrd="5" destOrd="0" presId="urn:microsoft.com/office/officeart/2005/8/layout/vProcess5"/>
    <dgm:cxn modelId="{394C5073-EF15-474C-9742-A2AB909AE584}" type="presParOf" srcId="{CD8CE373-E290-4260-A4A2-7A95EE82228B}" destId="{A169137D-B8C0-4ADE-91AC-8B1A6293A166}" srcOrd="6" destOrd="0" presId="urn:microsoft.com/office/officeart/2005/8/layout/vProcess5"/>
    <dgm:cxn modelId="{F94CA7CA-DD66-4432-AD9C-458FC0A1715C}" type="presParOf" srcId="{CD8CE373-E290-4260-A4A2-7A95EE82228B}" destId="{A66AD21E-3BDA-46C8-A838-0ED90681FB3B}" srcOrd="7" destOrd="0" presId="urn:microsoft.com/office/officeart/2005/8/layout/vProcess5"/>
    <dgm:cxn modelId="{0B9858EB-641E-4F02-9F0E-36A26A101851}" type="presParOf" srcId="{CD8CE373-E290-4260-A4A2-7A95EE82228B}" destId="{DB98E7B4-AB4D-4EC2-ABDC-70F6F715140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BE3ED8-CE9A-4730-A6A9-ECFDF476DB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530988-4A6E-4F59-9C18-6BE59CF60E71}">
      <dgm:prSet/>
      <dgm:spPr/>
      <dgm:t>
        <a:bodyPr/>
        <a:lstStyle/>
        <a:p>
          <a:pPr>
            <a:lnSpc>
              <a:spcPct val="100000"/>
            </a:lnSpc>
          </a:pPr>
          <a:r>
            <a:rPr lang="en-US" dirty="0"/>
            <a:t>Provision to define multi-instance custom parameters</a:t>
          </a:r>
        </a:p>
      </dgm:t>
    </dgm:pt>
    <dgm:pt modelId="{7A0BF2B0-61A0-44B8-8BEE-6C5BE1F1A9B1}" type="parTrans" cxnId="{CE3B3F24-B809-44C3-8F11-E71400F2098C}">
      <dgm:prSet/>
      <dgm:spPr/>
      <dgm:t>
        <a:bodyPr/>
        <a:lstStyle/>
        <a:p>
          <a:endParaRPr lang="en-US"/>
        </a:p>
      </dgm:t>
    </dgm:pt>
    <dgm:pt modelId="{623E813E-789E-421D-B7D4-DCE2E369DCC6}" type="sibTrans" cxnId="{CE3B3F24-B809-44C3-8F11-E71400F2098C}">
      <dgm:prSet/>
      <dgm:spPr/>
      <dgm:t>
        <a:bodyPr/>
        <a:lstStyle/>
        <a:p>
          <a:endParaRPr lang="en-US"/>
        </a:p>
      </dgm:t>
    </dgm:pt>
    <dgm:pt modelId="{7B8AE6E4-515B-4DC4-B1D4-1B4A4FBCB4D2}">
      <dgm:prSet/>
      <dgm:spPr/>
      <dgm:t>
        <a:bodyPr/>
        <a:lstStyle/>
        <a:p>
          <a:pPr>
            <a:lnSpc>
              <a:spcPct val="100000"/>
            </a:lnSpc>
          </a:pPr>
          <a:r>
            <a:rPr lang="en-US" dirty="0"/>
            <a:t>Mail message template referencing multi-instance custom parameters</a:t>
          </a:r>
        </a:p>
      </dgm:t>
    </dgm:pt>
    <dgm:pt modelId="{A67C7913-CBA2-49D5-ABC7-88065E64F275}" type="parTrans" cxnId="{C90B2C01-2DB2-4379-AE99-8BADB83CE7DE}">
      <dgm:prSet/>
      <dgm:spPr/>
      <dgm:t>
        <a:bodyPr/>
        <a:lstStyle/>
        <a:p>
          <a:endParaRPr lang="en-US"/>
        </a:p>
      </dgm:t>
    </dgm:pt>
    <dgm:pt modelId="{DF716BE8-1C7B-48A1-B24E-6C238832A8B1}" type="sibTrans" cxnId="{C90B2C01-2DB2-4379-AE99-8BADB83CE7DE}">
      <dgm:prSet/>
      <dgm:spPr/>
      <dgm:t>
        <a:bodyPr/>
        <a:lstStyle/>
        <a:p>
          <a:endParaRPr lang="en-US"/>
        </a:p>
      </dgm:t>
    </dgm:pt>
    <dgm:pt modelId="{63CDD752-E9CD-40A9-B0A2-3FDA0C5392CC}">
      <dgm:prSet/>
      <dgm:spPr/>
      <dgm:t>
        <a:bodyPr/>
        <a:lstStyle/>
        <a:p>
          <a:pPr>
            <a:lnSpc>
              <a:spcPct val="100000"/>
            </a:lnSpc>
          </a:pPr>
          <a:r>
            <a:rPr lang="en-US" dirty="0"/>
            <a:t>Provision to define custom stored procedure for mail message template at area code level</a:t>
          </a:r>
        </a:p>
      </dgm:t>
    </dgm:pt>
    <dgm:pt modelId="{0B78E35D-C7A1-43A5-8F0F-FE3D202CC224}" type="parTrans" cxnId="{0125499B-D3B6-424D-96CD-5A6B5478E5DF}">
      <dgm:prSet/>
      <dgm:spPr/>
      <dgm:t>
        <a:bodyPr/>
        <a:lstStyle/>
        <a:p>
          <a:endParaRPr lang="en-US"/>
        </a:p>
      </dgm:t>
    </dgm:pt>
    <dgm:pt modelId="{A37AB4A0-C5FC-4E34-8E5A-B43FADE7DBFA}" type="sibTrans" cxnId="{0125499B-D3B6-424D-96CD-5A6B5478E5DF}">
      <dgm:prSet/>
      <dgm:spPr/>
      <dgm:t>
        <a:bodyPr/>
        <a:lstStyle/>
        <a:p>
          <a:endParaRPr lang="en-US"/>
        </a:p>
      </dgm:t>
    </dgm:pt>
    <dgm:pt modelId="{73E4F38B-E245-402E-A202-4C8748E4F6F4}">
      <dgm:prSet/>
      <dgm:spPr/>
      <dgm:t>
        <a:bodyPr/>
        <a:lstStyle/>
        <a:p>
          <a:pPr>
            <a:lnSpc>
              <a:spcPct val="100000"/>
            </a:lnSpc>
          </a:pPr>
          <a:r>
            <a:rPr lang="en-US" dirty="0"/>
            <a:t>Provision to re-use user identification procedure across level area using combined base parameters specification</a:t>
          </a:r>
        </a:p>
      </dgm:t>
    </dgm:pt>
    <dgm:pt modelId="{0E7472A5-DA52-4DEF-A1BA-A419AAE125D7}" type="parTrans" cxnId="{728BAC3F-78D2-4EA1-A94D-E2D7C412FFC6}">
      <dgm:prSet/>
      <dgm:spPr/>
      <dgm:t>
        <a:bodyPr/>
        <a:lstStyle/>
        <a:p>
          <a:endParaRPr lang="en-IN"/>
        </a:p>
      </dgm:t>
    </dgm:pt>
    <dgm:pt modelId="{EDD634CA-E9E0-45C5-B13C-69B393E42BEB}" type="sibTrans" cxnId="{728BAC3F-78D2-4EA1-A94D-E2D7C412FFC6}">
      <dgm:prSet/>
      <dgm:spPr/>
      <dgm:t>
        <a:bodyPr/>
        <a:lstStyle/>
        <a:p>
          <a:endParaRPr lang="en-IN"/>
        </a:p>
      </dgm:t>
    </dgm:pt>
    <dgm:pt modelId="{538415A2-2EC3-42C8-A08B-C51E42B30595}">
      <dgm:prSet/>
      <dgm:spPr/>
      <dgm:t>
        <a:bodyPr/>
        <a:lstStyle/>
        <a:p>
          <a:pPr>
            <a:lnSpc>
              <a:spcPct val="100000"/>
            </a:lnSpc>
          </a:pPr>
          <a:r>
            <a:rPr lang="en-US" dirty="0"/>
            <a:t>SASSY - InBox PUT Api for IsRead, IsImportant, IsFavorite, message Labels for workflow messages</a:t>
          </a:r>
        </a:p>
      </dgm:t>
    </dgm:pt>
    <dgm:pt modelId="{0A507723-0F9E-4414-80FC-5BF5B7D3368A}" type="parTrans" cxnId="{4AB6881B-5DC1-4C7A-A439-D6C19E2A8474}">
      <dgm:prSet/>
      <dgm:spPr/>
      <dgm:t>
        <a:bodyPr/>
        <a:lstStyle/>
        <a:p>
          <a:endParaRPr lang="en-IN"/>
        </a:p>
      </dgm:t>
    </dgm:pt>
    <dgm:pt modelId="{FBA6F316-CEC7-45B7-AA5C-BDAA4478F357}" type="sibTrans" cxnId="{4AB6881B-5DC1-4C7A-A439-D6C19E2A8474}">
      <dgm:prSet/>
      <dgm:spPr/>
      <dgm:t>
        <a:bodyPr/>
        <a:lstStyle/>
        <a:p>
          <a:endParaRPr lang="en-IN"/>
        </a:p>
      </dgm:t>
    </dgm:pt>
    <dgm:pt modelId="{8B402C4D-7743-40F1-A660-F7AB152620E5}" type="pres">
      <dgm:prSet presAssocID="{29BE3ED8-CE9A-4730-A6A9-ECFDF476DBDE}" presName="root" presStyleCnt="0">
        <dgm:presLayoutVars>
          <dgm:dir/>
          <dgm:resizeHandles val="exact"/>
        </dgm:presLayoutVars>
      </dgm:prSet>
      <dgm:spPr/>
    </dgm:pt>
    <dgm:pt modelId="{405D6B22-034A-44A5-A95C-BAAF6DDC03B6}" type="pres">
      <dgm:prSet presAssocID="{2E530988-4A6E-4F59-9C18-6BE59CF60E71}" presName="compNode" presStyleCnt="0"/>
      <dgm:spPr/>
    </dgm:pt>
    <dgm:pt modelId="{8C2C8FCA-6249-4CD3-95CA-2EF0895B45ED}" type="pres">
      <dgm:prSet presAssocID="{2E530988-4A6E-4F59-9C18-6BE59CF60E71}" presName="bgRect" presStyleLbl="bgShp" presStyleIdx="0" presStyleCnt="5" custScaleY="92273"/>
      <dgm:spPr/>
    </dgm:pt>
    <dgm:pt modelId="{985C2EB3-77C6-4E3F-9669-AAA22FBFEAFE}" type="pres">
      <dgm:prSet presAssocID="{2E530988-4A6E-4F59-9C18-6BE59CF60E71}" presName="iconRect" presStyleLbl="node1" presStyleIdx="0" presStyleCnt="5" custLinFactNeighborX="-1186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A7878CC7-0A87-4419-A44B-757E92D45D27}" type="pres">
      <dgm:prSet presAssocID="{2E530988-4A6E-4F59-9C18-6BE59CF60E71}" presName="spaceRect" presStyleCnt="0"/>
      <dgm:spPr/>
    </dgm:pt>
    <dgm:pt modelId="{626A5E62-215D-41CC-9164-0793AA184576}" type="pres">
      <dgm:prSet presAssocID="{2E530988-4A6E-4F59-9C18-6BE59CF60E71}" presName="parTx" presStyleLbl="revTx" presStyleIdx="0" presStyleCnt="5">
        <dgm:presLayoutVars>
          <dgm:chMax val="0"/>
          <dgm:chPref val="0"/>
        </dgm:presLayoutVars>
      </dgm:prSet>
      <dgm:spPr/>
    </dgm:pt>
    <dgm:pt modelId="{36B19FC7-2470-4E88-9DD8-C93F1D078049}" type="pres">
      <dgm:prSet presAssocID="{623E813E-789E-421D-B7D4-DCE2E369DCC6}" presName="sibTrans" presStyleCnt="0"/>
      <dgm:spPr/>
    </dgm:pt>
    <dgm:pt modelId="{A007E5EB-1B3F-46C9-9417-4936E0EED70E}" type="pres">
      <dgm:prSet presAssocID="{7B8AE6E4-515B-4DC4-B1D4-1B4A4FBCB4D2}" presName="compNode" presStyleCnt="0"/>
      <dgm:spPr/>
    </dgm:pt>
    <dgm:pt modelId="{28A81927-11A6-46F0-BA26-497B9E0BCE17}" type="pres">
      <dgm:prSet presAssocID="{7B8AE6E4-515B-4DC4-B1D4-1B4A4FBCB4D2}" presName="bgRect" presStyleLbl="bgShp" presStyleIdx="1" presStyleCnt="5" custScaleY="92273" custLinFactNeighborX="0" custLinFactNeighborY="-15990"/>
      <dgm:spPr/>
    </dgm:pt>
    <dgm:pt modelId="{DB2F8ABC-3BA4-4594-AE69-3237791A4D67}" type="pres">
      <dgm:prSet presAssocID="{7B8AE6E4-515B-4DC4-B1D4-1B4A4FBCB4D2}" presName="iconRect" presStyleLbl="node1" presStyleIdx="1" presStyleCnt="5" custLinFactNeighborX="-11866" custLinFactNeighborY="-2907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d"/>
        </a:ext>
      </dgm:extLst>
    </dgm:pt>
    <dgm:pt modelId="{00ED8BEC-85A8-42A3-941F-A9EF389D2E15}" type="pres">
      <dgm:prSet presAssocID="{7B8AE6E4-515B-4DC4-B1D4-1B4A4FBCB4D2}" presName="spaceRect" presStyleCnt="0"/>
      <dgm:spPr/>
    </dgm:pt>
    <dgm:pt modelId="{BB7B6F33-6BC0-4974-A611-79E99A838E28}" type="pres">
      <dgm:prSet presAssocID="{7B8AE6E4-515B-4DC4-B1D4-1B4A4FBCB4D2}" presName="parTx" presStyleLbl="revTx" presStyleIdx="1" presStyleCnt="5" custLinFactNeighborX="0" custLinFactNeighborY="-15990">
        <dgm:presLayoutVars>
          <dgm:chMax val="0"/>
          <dgm:chPref val="0"/>
        </dgm:presLayoutVars>
      </dgm:prSet>
      <dgm:spPr/>
    </dgm:pt>
    <dgm:pt modelId="{306758FF-E1F7-4B24-B915-F4D59FED044A}" type="pres">
      <dgm:prSet presAssocID="{DF716BE8-1C7B-48A1-B24E-6C238832A8B1}" presName="sibTrans" presStyleCnt="0"/>
      <dgm:spPr/>
    </dgm:pt>
    <dgm:pt modelId="{8790ECCC-A5AB-4FD3-B2E7-0A1802E47BCB}" type="pres">
      <dgm:prSet presAssocID="{63CDD752-E9CD-40A9-B0A2-3FDA0C5392CC}" presName="compNode" presStyleCnt="0"/>
      <dgm:spPr/>
    </dgm:pt>
    <dgm:pt modelId="{4CCFD9B9-CD43-4096-B0B9-FEB17B76ABEE}" type="pres">
      <dgm:prSet presAssocID="{63CDD752-E9CD-40A9-B0A2-3FDA0C5392CC}" presName="bgRect" presStyleLbl="bgShp" presStyleIdx="2" presStyleCnt="5" custScaleY="92273" custLinFactNeighborX="1211" custLinFactNeighborY="-26533"/>
      <dgm:spPr/>
    </dgm:pt>
    <dgm:pt modelId="{05B7EDFB-FB33-4DB7-B896-5361739903ED}" type="pres">
      <dgm:prSet presAssocID="{63CDD752-E9CD-40A9-B0A2-3FDA0C5392CC}" presName="iconRect" presStyleLbl="node1" presStyleIdx="2" presStyleCnt="5" custLinFactNeighborX="9217" custLinFactNeighborY="-4824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C2CBF28-C8AC-45C4-8935-29A797E3003B}" type="pres">
      <dgm:prSet presAssocID="{63CDD752-E9CD-40A9-B0A2-3FDA0C5392CC}" presName="spaceRect" presStyleCnt="0"/>
      <dgm:spPr/>
    </dgm:pt>
    <dgm:pt modelId="{63553CEE-4E31-442C-BA85-479AF6512CD0}" type="pres">
      <dgm:prSet presAssocID="{63CDD752-E9CD-40A9-B0A2-3FDA0C5392CC}" presName="parTx" presStyleLbl="revTx" presStyleIdx="2" presStyleCnt="5" custLinFactNeighborX="-19" custLinFactNeighborY="-26533">
        <dgm:presLayoutVars>
          <dgm:chMax val="0"/>
          <dgm:chPref val="0"/>
        </dgm:presLayoutVars>
      </dgm:prSet>
      <dgm:spPr/>
    </dgm:pt>
    <dgm:pt modelId="{F7A13AF4-90C7-49F8-9BFD-A5805E018CC3}" type="pres">
      <dgm:prSet presAssocID="{A37AB4A0-C5FC-4E34-8E5A-B43FADE7DBFA}" presName="sibTrans" presStyleCnt="0"/>
      <dgm:spPr/>
    </dgm:pt>
    <dgm:pt modelId="{E2B2555D-5F52-4CAD-90A0-A7E885D0CCBA}" type="pres">
      <dgm:prSet presAssocID="{73E4F38B-E245-402E-A202-4C8748E4F6F4}" presName="compNode" presStyleCnt="0"/>
      <dgm:spPr/>
    </dgm:pt>
    <dgm:pt modelId="{98319CA0-83FF-4565-AAB3-3AC98DEDBF94}" type="pres">
      <dgm:prSet presAssocID="{73E4F38B-E245-402E-A202-4C8748E4F6F4}" presName="bgRect" presStyleLbl="bgShp" presStyleIdx="3" presStyleCnt="5" custScaleY="92273" custLinFactNeighborY="-33198"/>
      <dgm:spPr/>
    </dgm:pt>
    <dgm:pt modelId="{81483C6E-B09E-420F-B34C-DBD0AB244BF6}" type="pres">
      <dgm:prSet presAssocID="{73E4F38B-E245-402E-A202-4C8748E4F6F4}" presName="iconRect" presStyleLbl="node1" presStyleIdx="3" presStyleCnt="5" custLinFactNeighborX="-11866" custLinFactNeighborY="-6036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ddress Book with solid fill"/>
        </a:ext>
      </dgm:extLst>
    </dgm:pt>
    <dgm:pt modelId="{59956F42-FB7D-4E0F-A661-13B42A25B3D4}" type="pres">
      <dgm:prSet presAssocID="{73E4F38B-E245-402E-A202-4C8748E4F6F4}" presName="spaceRect" presStyleCnt="0"/>
      <dgm:spPr/>
    </dgm:pt>
    <dgm:pt modelId="{1DC64707-363B-4C0F-A422-240D96F486E5}" type="pres">
      <dgm:prSet presAssocID="{73E4F38B-E245-402E-A202-4C8748E4F6F4}" presName="parTx" presStyleLbl="revTx" presStyleIdx="3" presStyleCnt="5" custLinFactNeighborX="-19" custLinFactNeighborY="-33198">
        <dgm:presLayoutVars>
          <dgm:chMax val="0"/>
          <dgm:chPref val="0"/>
        </dgm:presLayoutVars>
      </dgm:prSet>
      <dgm:spPr/>
    </dgm:pt>
    <dgm:pt modelId="{DE88380F-8A0B-4A6B-9603-5A82C0321036}" type="pres">
      <dgm:prSet presAssocID="{EDD634CA-E9E0-45C5-B13C-69B393E42BEB}" presName="sibTrans" presStyleCnt="0"/>
      <dgm:spPr/>
    </dgm:pt>
    <dgm:pt modelId="{95611ED9-FFCD-43D0-96DE-6BD1A65A3E4D}" type="pres">
      <dgm:prSet presAssocID="{538415A2-2EC3-42C8-A08B-C51E42B30595}" presName="compNode" presStyleCnt="0"/>
      <dgm:spPr/>
    </dgm:pt>
    <dgm:pt modelId="{B9781372-5F73-41B1-A079-13E231E7E85A}" type="pres">
      <dgm:prSet presAssocID="{538415A2-2EC3-42C8-A08B-C51E42B30595}" presName="bgRect" presStyleLbl="bgShp" presStyleIdx="4" presStyleCnt="5" custScaleY="92273" custLinFactNeighborY="-44501"/>
      <dgm:spPr/>
    </dgm:pt>
    <dgm:pt modelId="{D631DA15-EE52-4401-9E5D-1AA8E07CE0E9}" type="pres">
      <dgm:prSet presAssocID="{538415A2-2EC3-42C8-A08B-C51E42B30595}" presName="iconRect" presStyleLbl="node1" presStyleIdx="4" presStyleCnt="5" custScaleX="125827" custScaleY="125827" custLinFactNeighborX="-10960" custLinFactNeighborY="-8091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Anger Symbol outline"/>
        </a:ext>
      </dgm:extLst>
    </dgm:pt>
    <dgm:pt modelId="{98027EE6-CF42-42F7-BC75-A18377142C0F}" type="pres">
      <dgm:prSet presAssocID="{538415A2-2EC3-42C8-A08B-C51E42B30595}" presName="spaceRect" presStyleCnt="0"/>
      <dgm:spPr/>
    </dgm:pt>
    <dgm:pt modelId="{58CCDBBD-FD89-4F6F-88CA-038BAFEDD5D7}" type="pres">
      <dgm:prSet presAssocID="{538415A2-2EC3-42C8-A08B-C51E42B30595}" presName="parTx" presStyleLbl="revTx" presStyleIdx="4" presStyleCnt="5" custLinFactNeighborX="-19" custLinFactNeighborY="-44501">
        <dgm:presLayoutVars>
          <dgm:chMax val="0"/>
          <dgm:chPref val="0"/>
        </dgm:presLayoutVars>
      </dgm:prSet>
      <dgm:spPr/>
    </dgm:pt>
  </dgm:ptLst>
  <dgm:cxnLst>
    <dgm:cxn modelId="{C90B2C01-2DB2-4379-AE99-8BADB83CE7DE}" srcId="{29BE3ED8-CE9A-4730-A6A9-ECFDF476DBDE}" destId="{7B8AE6E4-515B-4DC4-B1D4-1B4A4FBCB4D2}" srcOrd="1" destOrd="0" parTransId="{A67C7913-CBA2-49D5-ABC7-88065E64F275}" sibTransId="{DF716BE8-1C7B-48A1-B24E-6C238832A8B1}"/>
    <dgm:cxn modelId="{05F6EE09-0B28-4433-B927-046DCB973387}" type="presOf" srcId="{538415A2-2EC3-42C8-A08B-C51E42B30595}" destId="{58CCDBBD-FD89-4F6F-88CA-038BAFEDD5D7}" srcOrd="0" destOrd="0" presId="urn:microsoft.com/office/officeart/2018/2/layout/IconVerticalSolidList"/>
    <dgm:cxn modelId="{4AB6881B-5DC1-4C7A-A439-D6C19E2A8474}" srcId="{29BE3ED8-CE9A-4730-A6A9-ECFDF476DBDE}" destId="{538415A2-2EC3-42C8-A08B-C51E42B30595}" srcOrd="4" destOrd="0" parTransId="{0A507723-0F9E-4414-80FC-5BF5B7D3368A}" sibTransId="{FBA6F316-CEC7-45B7-AA5C-BDAA4478F357}"/>
    <dgm:cxn modelId="{CE3B3F24-B809-44C3-8F11-E71400F2098C}" srcId="{29BE3ED8-CE9A-4730-A6A9-ECFDF476DBDE}" destId="{2E530988-4A6E-4F59-9C18-6BE59CF60E71}" srcOrd="0" destOrd="0" parTransId="{7A0BF2B0-61A0-44B8-8BEE-6C5BE1F1A9B1}" sibTransId="{623E813E-789E-421D-B7D4-DCE2E369DCC6}"/>
    <dgm:cxn modelId="{BFBD9D32-7B79-4EDC-8A0E-01FE9FFCCDEB}" type="presOf" srcId="{2E530988-4A6E-4F59-9C18-6BE59CF60E71}" destId="{626A5E62-215D-41CC-9164-0793AA184576}" srcOrd="0" destOrd="0" presId="urn:microsoft.com/office/officeart/2018/2/layout/IconVerticalSolidList"/>
    <dgm:cxn modelId="{C54D2734-AF00-4EA7-9E65-B6ECF86263CB}" type="presOf" srcId="{29BE3ED8-CE9A-4730-A6A9-ECFDF476DBDE}" destId="{8B402C4D-7743-40F1-A660-F7AB152620E5}" srcOrd="0" destOrd="0" presId="urn:microsoft.com/office/officeart/2018/2/layout/IconVerticalSolidList"/>
    <dgm:cxn modelId="{728BAC3F-78D2-4EA1-A94D-E2D7C412FFC6}" srcId="{29BE3ED8-CE9A-4730-A6A9-ECFDF476DBDE}" destId="{73E4F38B-E245-402E-A202-4C8748E4F6F4}" srcOrd="3" destOrd="0" parTransId="{0E7472A5-DA52-4DEF-A1BA-A419AAE125D7}" sibTransId="{EDD634CA-E9E0-45C5-B13C-69B393E42BEB}"/>
    <dgm:cxn modelId="{FFE82640-A7E3-43D3-B086-2166763A4518}" type="presOf" srcId="{63CDD752-E9CD-40A9-B0A2-3FDA0C5392CC}" destId="{63553CEE-4E31-442C-BA85-479AF6512CD0}" srcOrd="0" destOrd="0" presId="urn:microsoft.com/office/officeart/2018/2/layout/IconVerticalSolidList"/>
    <dgm:cxn modelId="{0125499B-D3B6-424D-96CD-5A6B5478E5DF}" srcId="{29BE3ED8-CE9A-4730-A6A9-ECFDF476DBDE}" destId="{63CDD752-E9CD-40A9-B0A2-3FDA0C5392CC}" srcOrd="2" destOrd="0" parTransId="{0B78E35D-C7A1-43A5-8F0F-FE3D202CC224}" sibTransId="{A37AB4A0-C5FC-4E34-8E5A-B43FADE7DBFA}"/>
    <dgm:cxn modelId="{85A827B6-A07E-4EDA-A022-8F1504C3D2FD}" type="presOf" srcId="{73E4F38B-E245-402E-A202-4C8748E4F6F4}" destId="{1DC64707-363B-4C0F-A422-240D96F486E5}" srcOrd="0" destOrd="0" presId="urn:microsoft.com/office/officeart/2018/2/layout/IconVerticalSolidList"/>
    <dgm:cxn modelId="{096EC8C3-E53A-4082-92A4-533EC5354343}" type="presOf" srcId="{7B8AE6E4-515B-4DC4-B1D4-1B4A4FBCB4D2}" destId="{BB7B6F33-6BC0-4974-A611-79E99A838E28}" srcOrd="0" destOrd="0" presId="urn:microsoft.com/office/officeart/2018/2/layout/IconVerticalSolidList"/>
    <dgm:cxn modelId="{D682FC5F-4124-4B51-ACC6-A34D5081B310}" type="presParOf" srcId="{8B402C4D-7743-40F1-A660-F7AB152620E5}" destId="{405D6B22-034A-44A5-A95C-BAAF6DDC03B6}" srcOrd="0" destOrd="0" presId="urn:microsoft.com/office/officeart/2018/2/layout/IconVerticalSolidList"/>
    <dgm:cxn modelId="{83A25E20-0EF8-4E6E-B0FF-DB0AB5E3534C}" type="presParOf" srcId="{405D6B22-034A-44A5-A95C-BAAF6DDC03B6}" destId="{8C2C8FCA-6249-4CD3-95CA-2EF0895B45ED}" srcOrd="0" destOrd="0" presId="urn:microsoft.com/office/officeart/2018/2/layout/IconVerticalSolidList"/>
    <dgm:cxn modelId="{5B8ABAF2-AA0D-429E-9DBF-D1B49D46D2EF}" type="presParOf" srcId="{405D6B22-034A-44A5-A95C-BAAF6DDC03B6}" destId="{985C2EB3-77C6-4E3F-9669-AAA22FBFEAFE}" srcOrd="1" destOrd="0" presId="urn:microsoft.com/office/officeart/2018/2/layout/IconVerticalSolidList"/>
    <dgm:cxn modelId="{ED84DE1B-6404-4172-ACE1-2944C7B877E3}" type="presParOf" srcId="{405D6B22-034A-44A5-A95C-BAAF6DDC03B6}" destId="{A7878CC7-0A87-4419-A44B-757E92D45D27}" srcOrd="2" destOrd="0" presId="urn:microsoft.com/office/officeart/2018/2/layout/IconVerticalSolidList"/>
    <dgm:cxn modelId="{5773C4C2-F329-4B00-B1D2-45E59FF505E3}" type="presParOf" srcId="{405D6B22-034A-44A5-A95C-BAAF6DDC03B6}" destId="{626A5E62-215D-41CC-9164-0793AA184576}" srcOrd="3" destOrd="0" presId="urn:microsoft.com/office/officeart/2018/2/layout/IconVerticalSolidList"/>
    <dgm:cxn modelId="{ACB76E66-8870-45DF-AB93-EB78CD6C6B4E}" type="presParOf" srcId="{8B402C4D-7743-40F1-A660-F7AB152620E5}" destId="{36B19FC7-2470-4E88-9DD8-C93F1D078049}" srcOrd="1" destOrd="0" presId="urn:microsoft.com/office/officeart/2018/2/layout/IconVerticalSolidList"/>
    <dgm:cxn modelId="{6DC287BB-0CFC-4F25-BD5D-5B49B157CC87}" type="presParOf" srcId="{8B402C4D-7743-40F1-A660-F7AB152620E5}" destId="{A007E5EB-1B3F-46C9-9417-4936E0EED70E}" srcOrd="2" destOrd="0" presId="urn:microsoft.com/office/officeart/2018/2/layout/IconVerticalSolidList"/>
    <dgm:cxn modelId="{575DDFBE-DCCF-4B52-B74F-BDD892438B17}" type="presParOf" srcId="{A007E5EB-1B3F-46C9-9417-4936E0EED70E}" destId="{28A81927-11A6-46F0-BA26-497B9E0BCE17}" srcOrd="0" destOrd="0" presId="urn:microsoft.com/office/officeart/2018/2/layout/IconVerticalSolidList"/>
    <dgm:cxn modelId="{FAF45976-F72C-4A46-9EEC-97BE20F5D69D}" type="presParOf" srcId="{A007E5EB-1B3F-46C9-9417-4936E0EED70E}" destId="{DB2F8ABC-3BA4-4594-AE69-3237791A4D67}" srcOrd="1" destOrd="0" presId="urn:microsoft.com/office/officeart/2018/2/layout/IconVerticalSolidList"/>
    <dgm:cxn modelId="{1DB67C6F-8951-4586-93FD-5F3B5E1D487D}" type="presParOf" srcId="{A007E5EB-1B3F-46C9-9417-4936E0EED70E}" destId="{00ED8BEC-85A8-42A3-941F-A9EF389D2E15}" srcOrd="2" destOrd="0" presId="urn:microsoft.com/office/officeart/2018/2/layout/IconVerticalSolidList"/>
    <dgm:cxn modelId="{7BA7CD86-5A61-43EA-8663-87582C508F0E}" type="presParOf" srcId="{A007E5EB-1B3F-46C9-9417-4936E0EED70E}" destId="{BB7B6F33-6BC0-4974-A611-79E99A838E28}" srcOrd="3" destOrd="0" presId="urn:microsoft.com/office/officeart/2018/2/layout/IconVerticalSolidList"/>
    <dgm:cxn modelId="{9BEAFACF-268F-44A3-995D-DFB28A321577}" type="presParOf" srcId="{8B402C4D-7743-40F1-A660-F7AB152620E5}" destId="{306758FF-E1F7-4B24-B915-F4D59FED044A}" srcOrd="3" destOrd="0" presId="urn:microsoft.com/office/officeart/2018/2/layout/IconVerticalSolidList"/>
    <dgm:cxn modelId="{B8FC3DDC-7D3E-40BC-822C-275474BE9428}" type="presParOf" srcId="{8B402C4D-7743-40F1-A660-F7AB152620E5}" destId="{8790ECCC-A5AB-4FD3-B2E7-0A1802E47BCB}" srcOrd="4" destOrd="0" presId="urn:microsoft.com/office/officeart/2018/2/layout/IconVerticalSolidList"/>
    <dgm:cxn modelId="{3F73268E-175C-4F97-969A-B2C9239577E5}" type="presParOf" srcId="{8790ECCC-A5AB-4FD3-B2E7-0A1802E47BCB}" destId="{4CCFD9B9-CD43-4096-B0B9-FEB17B76ABEE}" srcOrd="0" destOrd="0" presId="urn:microsoft.com/office/officeart/2018/2/layout/IconVerticalSolidList"/>
    <dgm:cxn modelId="{9AEECD9F-15A5-4F81-9D4C-34F795B49434}" type="presParOf" srcId="{8790ECCC-A5AB-4FD3-B2E7-0A1802E47BCB}" destId="{05B7EDFB-FB33-4DB7-B896-5361739903ED}" srcOrd="1" destOrd="0" presId="urn:microsoft.com/office/officeart/2018/2/layout/IconVerticalSolidList"/>
    <dgm:cxn modelId="{AD08C1F6-7624-4D2E-879F-4B65D9E25F8F}" type="presParOf" srcId="{8790ECCC-A5AB-4FD3-B2E7-0A1802E47BCB}" destId="{3C2CBF28-C8AC-45C4-8935-29A797E3003B}" srcOrd="2" destOrd="0" presId="urn:microsoft.com/office/officeart/2018/2/layout/IconVerticalSolidList"/>
    <dgm:cxn modelId="{D47618CB-1EE4-454C-A157-09996BEE290F}" type="presParOf" srcId="{8790ECCC-A5AB-4FD3-B2E7-0A1802E47BCB}" destId="{63553CEE-4E31-442C-BA85-479AF6512CD0}" srcOrd="3" destOrd="0" presId="urn:microsoft.com/office/officeart/2018/2/layout/IconVerticalSolidList"/>
    <dgm:cxn modelId="{0594F490-B00E-4E3C-85E9-664A7F57DC3F}" type="presParOf" srcId="{8B402C4D-7743-40F1-A660-F7AB152620E5}" destId="{F7A13AF4-90C7-49F8-9BFD-A5805E018CC3}" srcOrd="5" destOrd="0" presId="urn:microsoft.com/office/officeart/2018/2/layout/IconVerticalSolidList"/>
    <dgm:cxn modelId="{E6D8A3CA-24FB-4291-86A6-2B606948F2D2}" type="presParOf" srcId="{8B402C4D-7743-40F1-A660-F7AB152620E5}" destId="{E2B2555D-5F52-4CAD-90A0-A7E885D0CCBA}" srcOrd="6" destOrd="0" presId="urn:microsoft.com/office/officeart/2018/2/layout/IconVerticalSolidList"/>
    <dgm:cxn modelId="{AFFCD3DF-213B-4C73-BF1A-F95B29F6E08F}" type="presParOf" srcId="{E2B2555D-5F52-4CAD-90A0-A7E885D0CCBA}" destId="{98319CA0-83FF-4565-AAB3-3AC98DEDBF94}" srcOrd="0" destOrd="0" presId="urn:microsoft.com/office/officeart/2018/2/layout/IconVerticalSolidList"/>
    <dgm:cxn modelId="{928ED4DC-D0F8-4FDB-A309-456739702660}" type="presParOf" srcId="{E2B2555D-5F52-4CAD-90A0-A7E885D0CCBA}" destId="{81483C6E-B09E-420F-B34C-DBD0AB244BF6}" srcOrd="1" destOrd="0" presId="urn:microsoft.com/office/officeart/2018/2/layout/IconVerticalSolidList"/>
    <dgm:cxn modelId="{1F4B63A4-2780-42FA-AA77-C64DDEC6299F}" type="presParOf" srcId="{E2B2555D-5F52-4CAD-90A0-A7E885D0CCBA}" destId="{59956F42-FB7D-4E0F-A661-13B42A25B3D4}" srcOrd="2" destOrd="0" presId="urn:microsoft.com/office/officeart/2018/2/layout/IconVerticalSolidList"/>
    <dgm:cxn modelId="{609BBE89-D44B-41B0-81D0-C87E59222A27}" type="presParOf" srcId="{E2B2555D-5F52-4CAD-90A0-A7E885D0CCBA}" destId="{1DC64707-363B-4C0F-A422-240D96F486E5}" srcOrd="3" destOrd="0" presId="urn:microsoft.com/office/officeart/2018/2/layout/IconVerticalSolidList"/>
    <dgm:cxn modelId="{9E50CCC0-AF28-4A1F-AAC9-519A4C4EAD31}" type="presParOf" srcId="{8B402C4D-7743-40F1-A660-F7AB152620E5}" destId="{DE88380F-8A0B-4A6B-9603-5A82C0321036}" srcOrd="7" destOrd="0" presId="urn:microsoft.com/office/officeart/2018/2/layout/IconVerticalSolidList"/>
    <dgm:cxn modelId="{F25D7F80-48F4-4EDB-A3BF-EC007D4D7514}" type="presParOf" srcId="{8B402C4D-7743-40F1-A660-F7AB152620E5}" destId="{95611ED9-FFCD-43D0-96DE-6BD1A65A3E4D}" srcOrd="8" destOrd="0" presId="urn:microsoft.com/office/officeart/2018/2/layout/IconVerticalSolidList"/>
    <dgm:cxn modelId="{F324E0A9-8F32-4F15-B374-E27616E84771}" type="presParOf" srcId="{95611ED9-FFCD-43D0-96DE-6BD1A65A3E4D}" destId="{B9781372-5F73-41B1-A079-13E231E7E85A}" srcOrd="0" destOrd="0" presId="urn:microsoft.com/office/officeart/2018/2/layout/IconVerticalSolidList"/>
    <dgm:cxn modelId="{3374B4F1-C955-4202-8321-E86F996F997D}" type="presParOf" srcId="{95611ED9-FFCD-43D0-96DE-6BD1A65A3E4D}" destId="{D631DA15-EE52-4401-9E5D-1AA8E07CE0E9}" srcOrd="1" destOrd="0" presId="urn:microsoft.com/office/officeart/2018/2/layout/IconVerticalSolidList"/>
    <dgm:cxn modelId="{978BBEC7-ACFD-4623-B322-62B5C660CA1B}" type="presParOf" srcId="{95611ED9-FFCD-43D0-96DE-6BD1A65A3E4D}" destId="{98027EE6-CF42-42F7-BC75-A18377142C0F}" srcOrd="2" destOrd="0" presId="urn:microsoft.com/office/officeart/2018/2/layout/IconVerticalSolidList"/>
    <dgm:cxn modelId="{F6711ADE-50A8-4544-9EB4-1DE486FE084C}" type="presParOf" srcId="{95611ED9-FFCD-43D0-96DE-6BD1A65A3E4D}" destId="{58CCDBBD-FD89-4F6F-88CA-038BAFEDD5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B1B0F-1726-422E-A1E0-B04BF150F876}">
      <dsp:nvSpPr>
        <dsp:cNvPr id="0" name=""/>
        <dsp:cNvSpPr/>
      </dsp:nvSpPr>
      <dsp:spPr>
        <a:xfrm>
          <a:off x="0" y="0"/>
          <a:ext cx="11430001"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D639F-5DEF-4B2C-B627-C2D450DA954B}">
      <dsp:nvSpPr>
        <dsp:cNvPr id="0" name=""/>
        <dsp:cNvSpPr/>
      </dsp:nvSpPr>
      <dsp:spPr>
        <a:xfrm>
          <a:off x="0" y="0"/>
          <a:ext cx="11430001" cy="234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baseline="0" dirty="0">
              <a:latin typeface="Roboto" panose="02000000000000000000" pitchFamily="2" charset="0"/>
              <a:ea typeface="Roboto" panose="02000000000000000000" pitchFamily="2" charset="0"/>
            </a:rPr>
            <a:t>Offline reports </a:t>
          </a:r>
        </a:p>
        <a:p>
          <a:pPr marL="0" lvl="0" indent="0" algn="l" defTabSz="711200">
            <a:lnSpc>
              <a:spcPct val="150000"/>
            </a:lnSpc>
            <a:spcBef>
              <a:spcPct val="0"/>
            </a:spcBef>
            <a:spcAft>
              <a:spcPct val="35000"/>
            </a:spcAft>
            <a:buNone/>
          </a:pPr>
          <a:r>
            <a:rPr lang="en-US" sz="1600" b="0" i="0" kern="1200" baseline="0" dirty="0">
              <a:latin typeface="Roboto" panose="02000000000000000000" pitchFamily="2" charset="0"/>
              <a:ea typeface="Roboto" panose="02000000000000000000" pitchFamily="2" charset="0"/>
            </a:rPr>
            <a:t>1.	Mismatch between split and delivery file names</a:t>
          </a:r>
        </a:p>
        <a:p>
          <a:pPr marL="0" lvl="0" indent="0" algn="l" defTabSz="711200">
            <a:lnSpc>
              <a:spcPct val="150000"/>
            </a:lnSpc>
            <a:spcBef>
              <a:spcPct val="0"/>
            </a:spcBef>
            <a:spcAft>
              <a:spcPct val="35000"/>
            </a:spcAft>
            <a:buNone/>
          </a:pPr>
          <a:r>
            <a:rPr lang="en-US" sz="1600" b="0" i="0" kern="1200" baseline="0" dirty="0">
              <a:latin typeface="Roboto" panose="02000000000000000000" pitchFamily="2" charset="0"/>
              <a:ea typeface="Roboto" panose="02000000000000000000" pitchFamily="2" charset="0"/>
            </a:rPr>
            <a:t>2.	If the SMTP is not configured, it will throw a proper error message in the log.</a:t>
          </a:r>
        </a:p>
        <a:p>
          <a:pPr marL="0" lvl="0" indent="0" algn="l" defTabSz="711200">
            <a:lnSpc>
              <a:spcPct val="150000"/>
            </a:lnSpc>
            <a:spcBef>
              <a:spcPct val="0"/>
            </a:spcBef>
            <a:spcAft>
              <a:spcPct val="35000"/>
            </a:spcAft>
            <a:buNone/>
          </a:pPr>
          <a:r>
            <a:rPr lang="en-US" sz="1600" b="0" i="0" kern="1200" baseline="0" dirty="0">
              <a:latin typeface="Roboto" panose="02000000000000000000" pitchFamily="2" charset="0"/>
              <a:ea typeface="Roboto" panose="02000000000000000000" pitchFamily="2" charset="0"/>
            </a:rPr>
            <a:t>3.	Error message refinements for incorrect python version (If python version is incorrect, it gives bad magic number. We 	need to provide proper 	message.)</a:t>
          </a:r>
          <a:endParaRPr lang="en-US" sz="1600" kern="1200" dirty="0"/>
        </a:p>
      </dsp:txBody>
      <dsp:txXfrm>
        <a:off x="0" y="0"/>
        <a:ext cx="11430001" cy="2340308"/>
      </dsp:txXfrm>
    </dsp:sp>
    <dsp:sp modelId="{E2EE506E-FBF1-44AF-A321-2531388952DD}">
      <dsp:nvSpPr>
        <dsp:cNvPr id="0" name=""/>
        <dsp:cNvSpPr/>
      </dsp:nvSpPr>
      <dsp:spPr>
        <a:xfrm>
          <a:off x="0" y="2340308"/>
          <a:ext cx="11430001"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65C078-531F-4ED4-8333-A95C54DC784C}">
      <dsp:nvSpPr>
        <dsp:cNvPr id="0" name=""/>
        <dsp:cNvSpPr/>
      </dsp:nvSpPr>
      <dsp:spPr>
        <a:xfrm>
          <a:off x="0" y="2340308"/>
          <a:ext cx="11430001" cy="234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50000"/>
            </a:lnSpc>
            <a:spcBef>
              <a:spcPct val="0"/>
            </a:spcBef>
            <a:spcAft>
              <a:spcPct val="35000"/>
            </a:spcAft>
            <a:buNone/>
          </a:pPr>
          <a:r>
            <a:rPr lang="en-US" sz="1600" b="0" i="0" kern="1200" baseline="0" dirty="0">
              <a:latin typeface="Roboto" panose="02000000000000000000" pitchFamily="2" charset="0"/>
              <a:ea typeface="Roboto" panose="02000000000000000000" pitchFamily="2" charset="0"/>
            </a:rPr>
            <a:t>4.	Error message refinements for invalid data source while invoking jasper reports</a:t>
          </a:r>
        </a:p>
        <a:p>
          <a:pPr marL="0" lvl="0" indent="0" algn="l" defTabSz="711200">
            <a:lnSpc>
              <a:spcPct val="150000"/>
            </a:lnSpc>
            <a:spcBef>
              <a:spcPct val="0"/>
            </a:spcBef>
            <a:spcAft>
              <a:spcPct val="35000"/>
            </a:spcAft>
            <a:buNone/>
          </a:pPr>
          <a:r>
            <a:rPr lang="en-US" sz="1600" b="0" i="0" kern="1200" baseline="0" dirty="0">
              <a:latin typeface="Roboto" panose="02000000000000000000" pitchFamily="2" charset="0"/>
              <a:ea typeface="Roboto" panose="02000000000000000000" pitchFamily="2" charset="0"/>
            </a:rPr>
            <a:t>5.	Error message refinements for incorrect inputs stored procedure parameters (If the schedule SP has incorrect input 	parameters ,it throws object reference error.)</a:t>
          </a:r>
        </a:p>
        <a:p>
          <a:pPr marL="0" lvl="0" indent="0" algn="just" defTabSz="711200">
            <a:lnSpc>
              <a:spcPct val="150000"/>
            </a:lnSpc>
            <a:spcBef>
              <a:spcPct val="0"/>
            </a:spcBef>
            <a:spcAft>
              <a:spcPct val="35000"/>
            </a:spcAft>
            <a:buNone/>
          </a:pPr>
          <a:r>
            <a:rPr lang="en-US" sz="1600" kern="1200" dirty="0">
              <a:latin typeface="Roboto" panose="02000000000000000000" pitchFamily="2" charset="0"/>
              <a:ea typeface="Roboto" panose="02000000000000000000" pitchFamily="2" charset="0"/>
            </a:rPr>
            <a:t>6.	Error message refinements for app.config access errors (If there is a syntax error in the app.config file, it results 	in an error when accessing the report 	files path and can mislead the error message. For example, "Could not 	find 	file 'c:\windows\system32\inetsrv\U_29211002__DATA_343a7721-266b-4b7e-9a6f-344d72745209.xml“)</a:t>
          </a:r>
          <a:endParaRPr lang="en-US" sz="1600" kern="1200" dirty="0"/>
        </a:p>
      </dsp:txBody>
      <dsp:txXfrm>
        <a:off x="0" y="2340308"/>
        <a:ext cx="11430001" cy="2340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2E17E-C52C-4E2A-A1E3-3EC023273098}">
      <dsp:nvSpPr>
        <dsp:cNvPr id="0" name=""/>
        <dsp:cNvSpPr/>
      </dsp:nvSpPr>
      <dsp:spPr>
        <a:xfrm>
          <a:off x="0" y="0"/>
          <a:ext cx="9915207" cy="12841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a:t>Provision to support 3 decimal places for MoneyToWord conversion (Omani Rial)</a:t>
          </a:r>
          <a:endParaRPr lang="en-US" sz="2400" kern="1200" dirty="0"/>
        </a:p>
      </dsp:txBody>
      <dsp:txXfrm>
        <a:off x="37611" y="37611"/>
        <a:ext cx="8529525" cy="1208913"/>
      </dsp:txXfrm>
    </dsp:sp>
    <dsp:sp modelId="{6AFCA720-8DD5-4800-B8D4-370BB9B7637E}">
      <dsp:nvSpPr>
        <dsp:cNvPr id="0" name=""/>
        <dsp:cNvSpPr/>
      </dsp:nvSpPr>
      <dsp:spPr>
        <a:xfrm>
          <a:off x="874871" y="1498158"/>
          <a:ext cx="9915207" cy="12841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a:t>New font (Century Gothic) addition in report designer</a:t>
          </a:r>
          <a:endParaRPr lang="en-US" sz="2400" kern="1200" dirty="0"/>
        </a:p>
      </dsp:txBody>
      <dsp:txXfrm>
        <a:off x="912482" y="1535769"/>
        <a:ext cx="8130426" cy="1208913"/>
      </dsp:txXfrm>
    </dsp:sp>
    <dsp:sp modelId="{AC57785A-F397-4910-8F55-EA2CCE8BAAE5}">
      <dsp:nvSpPr>
        <dsp:cNvPr id="0" name=""/>
        <dsp:cNvSpPr/>
      </dsp:nvSpPr>
      <dsp:spPr>
        <a:xfrm>
          <a:off x="1749742" y="2996316"/>
          <a:ext cx="9915207" cy="12841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a:t>Python v 3.10.3 and PyPDF2 3.0.1 library upgrade- Performance optimization for PDF Split</a:t>
          </a:r>
          <a:endParaRPr lang="en-US" sz="2400" kern="1200" dirty="0"/>
        </a:p>
      </dsp:txBody>
      <dsp:txXfrm>
        <a:off x="1787353" y="3033927"/>
        <a:ext cx="8130426" cy="1208913"/>
      </dsp:txXfrm>
    </dsp:sp>
    <dsp:sp modelId="{46436AE1-470F-4E86-A461-2B81D69A1A33}">
      <dsp:nvSpPr>
        <dsp:cNvPr id="0" name=""/>
        <dsp:cNvSpPr/>
      </dsp:nvSpPr>
      <dsp:spPr>
        <a:xfrm>
          <a:off x="9080519" y="973802"/>
          <a:ext cx="834688" cy="834688"/>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268324" y="973802"/>
        <a:ext cx="459078" cy="628103"/>
      </dsp:txXfrm>
    </dsp:sp>
    <dsp:sp modelId="{7C4E9E51-5AC1-48CE-8CC2-4CE4EED1D13F}">
      <dsp:nvSpPr>
        <dsp:cNvPr id="0" name=""/>
        <dsp:cNvSpPr/>
      </dsp:nvSpPr>
      <dsp:spPr>
        <a:xfrm>
          <a:off x="9955390" y="2463400"/>
          <a:ext cx="834688" cy="834688"/>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143195" y="2463400"/>
        <a:ext cx="459078" cy="628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C8FCA-6249-4CD3-95CA-2EF0895B45ED}">
      <dsp:nvSpPr>
        <dsp:cNvPr id="0" name=""/>
        <dsp:cNvSpPr/>
      </dsp:nvSpPr>
      <dsp:spPr>
        <a:xfrm>
          <a:off x="0" y="34350"/>
          <a:ext cx="7676517" cy="731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5C2EB3-77C6-4E3F-9669-AAA22FBFEAFE}">
      <dsp:nvSpPr>
        <dsp:cNvPr id="0" name=""/>
        <dsp:cNvSpPr/>
      </dsp:nvSpPr>
      <dsp:spPr>
        <a:xfrm>
          <a:off x="188075" y="182096"/>
          <a:ext cx="436025" cy="4360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6A5E62-215D-41CC-9164-0793AA184576}">
      <dsp:nvSpPr>
        <dsp:cNvPr id="0" name=""/>
        <dsp:cNvSpPr/>
      </dsp:nvSpPr>
      <dsp:spPr>
        <a:xfrm>
          <a:off x="915653" y="3721"/>
          <a:ext cx="6760863" cy="79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02" tIns="83902" rIns="83902" bIns="83902" numCol="1" spcCol="1270" anchor="ctr" anchorCtr="0">
          <a:noAutofit/>
        </a:bodyPr>
        <a:lstStyle/>
        <a:p>
          <a:pPr marL="0" lvl="0" indent="0" algn="l" defTabSz="844550">
            <a:lnSpc>
              <a:spcPct val="100000"/>
            </a:lnSpc>
            <a:spcBef>
              <a:spcPct val="0"/>
            </a:spcBef>
            <a:spcAft>
              <a:spcPct val="35000"/>
            </a:spcAft>
            <a:buNone/>
          </a:pPr>
          <a:r>
            <a:rPr lang="en-US" sz="1900" kern="1200" dirty="0"/>
            <a:t>Provision to define multi-instance custom parameters</a:t>
          </a:r>
        </a:p>
      </dsp:txBody>
      <dsp:txXfrm>
        <a:off x="915653" y="3721"/>
        <a:ext cx="6760863" cy="792774"/>
      </dsp:txXfrm>
    </dsp:sp>
    <dsp:sp modelId="{28A81927-11A6-46F0-BA26-497B9E0BCE17}">
      <dsp:nvSpPr>
        <dsp:cNvPr id="0" name=""/>
        <dsp:cNvSpPr/>
      </dsp:nvSpPr>
      <dsp:spPr>
        <a:xfrm>
          <a:off x="0" y="898553"/>
          <a:ext cx="7676517" cy="731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F8ABC-3BA4-4594-AE69-3237791A4D67}">
      <dsp:nvSpPr>
        <dsp:cNvPr id="0" name=""/>
        <dsp:cNvSpPr/>
      </dsp:nvSpPr>
      <dsp:spPr>
        <a:xfrm>
          <a:off x="188075" y="1046293"/>
          <a:ext cx="436025" cy="4360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7B6F33-6BC0-4974-A611-79E99A838E28}">
      <dsp:nvSpPr>
        <dsp:cNvPr id="0" name=""/>
        <dsp:cNvSpPr/>
      </dsp:nvSpPr>
      <dsp:spPr>
        <a:xfrm>
          <a:off x="915653" y="867924"/>
          <a:ext cx="6760863" cy="79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02" tIns="83902" rIns="83902" bIns="83902" numCol="1" spcCol="1270" anchor="ctr" anchorCtr="0">
          <a:noAutofit/>
        </a:bodyPr>
        <a:lstStyle/>
        <a:p>
          <a:pPr marL="0" lvl="0" indent="0" algn="l" defTabSz="844550">
            <a:lnSpc>
              <a:spcPct val="100000"/>
            </a:lnSpc>
            <a:spcBef>
              <a:spcPct val="0"/>
            </a:spcBef>
            <a:spcAft>
              <a:spcPct val="35000"/>
            </a:spcAft>
            <a:buNone/>
          </a:pPr>
          <a:r>
            <a:rPr lang="en-US" sz="1900" kern="1200" dirty="0"/>
            <a:t>Mail message template referencing multi-instance custom parameters</a:t>
          </a:r>
        </a:p>
      </dsp:txBody>
      <dsp:txXfrm>
        <a:off x="915653" y="867924"/>
        <a:ext cx="6760863" cy="792774"/>
      </dsp:txXfrm>
    </dsp:sp>
    <dsp:sp modelId="{4CCFD9B9-CD43-4096-B0B9-FEB17B76ABEE}">
      <dsp:nvSpPr>
        <dsp:cNvPr id="0" name=""/>
        <dsp:cNvSpPr/>
      </dsp:nvSpPr>
      <dsp:spPr>
        <a:xfrm>
          <a:off x="0" y="1805939"/>
          <a:ext cx="7676517" cy="731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B7EDFB-FB33-4DB7-B896-5361739903ED}">
      <dsp:nvSpPr>
        <dsp:cNvPr id="0" name=""/>
        <dsp:cNvSpPr/>
      </dsp:nvSpPr>
      <dsp:spPr>
        <a:xfrm>
          <a:off x="280002" y="1953679"/>
          <a:ext cx="436025" cy="4360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53CEE-4E31-442C-BA85-479AF6512CD0}">
      <dsp:nvSpPr>
        <dsp:cNvPr id="0" name=""/>
        <dsp:cNvSpPr/>
      </dsp:nvSpPr>
      <dsp:spPr>
        <a:xfrm>
          <a:off x="914369" y="1775310"/>
          <a:ext cx="6760863" cy="79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02" tIns="83902" rIns="83902" bIns="83902" numCol="1" spcCol="1270" anchor="ctr" anchorCtr="0">
          <a:noAutofit/>
        </a:bodyPr>
        <a:lstStyle/>
        <a:p>
          <a:pPr marL="0" lvl="0" indent="0" algn="l" defTabSz="844550">
            <a:lnSpc>
              <a:spcPct val="100000"/>
            </a:lnSpc>
            <a:spcBef>
              <a:spcPct val="0"/>
            </a:spcBef>
            <a:spcAft>
              <a:spcPct val="35000"/>
            </a:spcAft>
            <a:buNone/>
          </a:pPr>
          <a:r>
            <a:rPr lang="en-US" sz="1900" kern="1200" dirty="0"/>
            <a:t>Provision to define custom stored procedure for mail message template at area code level</a:t>
          </a:r>
        </a:p>
      </dsp:txBody>
      <dsp:txXfrm>
        <a:off x="914369" y="1775310"/>
        <a:ext cx="6760863" cy="792774"/>
      </dsp:txXfrm>
    </dsp:sp>
    <dsp:sp modelId="{98319CA0-83FF-4565-AAB3-3AC98DEDBF94}">
      <dsp:nvSpPr>
        <dsp:cNvPr id="0" name=""/>
        <dsp:cNvSpPr/>
      </dsp:nvSpPr>
      <dsp:spPr>
        <a:xfrm>
          <a:off x="0" y="2744068"/>
          <a:ext cx="7676517" cy="731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83C6E-B09E-420F-B34C-DBD0AB244BF6}">
      <dsp:nvSpPr>
        <dsp:cNvPr id="0" name=""/>
        <dsp:cNvSpPr/>
      </dsp:nvSpPr>
      <dsp:spPr>
        <a:xfrm>
          <a:off x="188075" y="2891804"/>
          <a:ext cx="436025" cy="4360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C64707-363B-4C0F-A422-240D96F486E5}">
      <dsp:nvSpPr>
        <dsp:cNvPr id="0" name=""/>
        <dsp:cNvSpPr/>
      </dsp:nvSpPr>
      <dsp:spPr>
        <a:xfrm>
          <a:off x="914369" y="2713439"/>
          <a:ext cx="6760863" cy="79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02" tIns="83902" rIns="83902" bIns="83902" numCol="1" spcCol="1270" anchor="ctr" anchorCtr="0">
          <a:noAutofit/>
        </a:bodyPr>
        <a:lstStyle/>
        <a:p>
          <a:pPr marL="0" lvl="0" indent="0" algn="l" defTabSz="844550">
            <a:lnSpc>
              <a:spcPct val="100000"/>
            </a:lnSpc>
            <a:spcBef>
              <a:spcPct val="0"/>
            </a:spcBef>
            <a:spcAft>
              <a:spcPct val="35000"/>
            </a:spcAft>
            <a:buNone/>
          </a:pPr>
          <a:r>
            <a:rPr lang="en-US" sz="1900" kern="1200" dirty="0"/>
            <a:t>Provision to re-use user identification procedure across level area using combined base parameters specification</a:t>
          </a:r>
        </a:p>
      </dsp:txBody>
      <dsp:txXfrm>
        <a:off x="914369" y="2713439"/>
        <a:ext cx="6760863" cy="792774"/>
      </dsp:txXfrm>
    </dsp:sp>
    <dsp:sp modelId="{B9781372-5F73-41B1-A079-13E231E7E85A}">
      <dsp:nvSpPr>
        <dsp:cNvPr id="0" name=""/>
        <dsp:cNvSpPr/>
      </dsp:nvSpPr>
      <dsp:spPr>
        <a:xfrm>
          <a:off x="0" y="3645428"/>
          <a:ext cx="7676517" cy="731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1DA15-EE52-4401-9E5D-1AA8E07CE0E9}">
      <dsp:nvSpPr>
        <dsp:cNvPr id="0" name=""/>
        <dsp:cNvSpPr/>
      </dsp:nvSpPr>
      <dsp:spPr>
        <a:xfrm>
          <a:off x="135719" y="3736862"/>
          <a:ext cx="548638" cy="5486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CCDBBD-FD89-4F6F-88CA-038BAFEDD5D7}">
      <dsp:nvSpPr>
        <dsp:cNvPr id="0" name=""/>
        <dsp:cNvSpPr/>
      </dsp:nvSpPr>
      <dsp:spPr>
        <a:xfrm>
          <a:off x="914369" y="3614799"/>
          <a:ext cx="6760863" cy="79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02" tIns="83902" rIns="83902" bIns="83902" numCol="1" spcCol="1270" anchor="ctr" anchorCtr="0">
          <a:noAutofit/>
        </a:bodyPr>
        <a:lstStyle/>
        <a:p>
          <a:pPr marL="0" lvl="0" indent="0" algn="l" defTabSz="844550">
            <a:lnSpc>
              <a:spcPct val="100000"/>
            </a:lnSpc>
            <a:spcBef>
              <a:spcPct val="0"/>
            </a:spcBef>
            <a:spcAft>
              <a:spcPct val="35000"/>
            </a:spcAft>
            <a:buNone/>
          </a:pPr>
          <a:r>
            <a:rPr lang="en-US" sz="1900" kern="1200" dirty="0"/>
            <a:t>SASSY - InBox PUT Api for IsRead, IsImportant, IsFavorite, message Labels for workflow messages</a:t>
          </a:r>
        </a:p>
      </dsp:txBody>
      <dsp:txXfrm>
        <a:off x="914369" y="3614799"/>
        <a:ext cx="6760863" cy="7927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2023,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2023,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10 May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2023,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8.png"/><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3674-7547-4BD5-885E-08C5F4D3F460}"/>
              </a:ext>
            </a:extLst>
          </p:cNvPr>
          <p:cNvSpPr>
            <a:spLocks noGrp="1"/>
          </p:cNvSpPr>
          <p:nvPr>
            <p:ph type="title"/>
          </p:nvPr>
        </p:nvSpPr>
        <p:spPr/>
        <p:txBody>
          <a:bodyPr/>
          <a:lstStyle/>
          <a:p>
            <a:r>
              <a:rPr lang="en-IN" dirty="0">
                <a:latin typeface="Roboto" panose="02000000000000000000" pitchFamily="2" charset="0"/>
                <a:ea typeface="Roboto" panose="02000000000000000000" pitchFamily="2" charset="0"/>
              </a:rPr>
              <a:t>Technology Connect Session </a:t>
            </a:r>
            <a:br>
              <a:rPr lang="en-IN" dirty="0"/>
            </a:br>
            <a:r>
              <a:rPr lang="en-IN" sz="2400" dirty="0">
                <a:latin typeface="Roboto" panose="02000000000000000000" pitchFamily="2" charset="0"/>
                <a:ea typeface="Roboto" panose="02000000000000000000" pitchFamily="2" charset="0"/>
              </a:rPr>
              <a:t>May-2023</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4251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30681"/>
            <a:ext cx="11419522" cy="639092"/>
          </a:xfrm>
        </p:spPr>
        <p:txBody>
          <a:bodyPr/>
          <a:lstStyle/>
          <a:p>
            <a:r>
              <a:rPr lang="en-US" dirty="0">
                <a:solidFill>
                  <a:schemeClr val="tx2">
                    <a:lumMod val="75000"/>
                  </a:schemeClr>
                </a:solidFill>
                <a:latin typeface="Roboto" panose="02000000000000000000" pitchFamily="2" charset="0"/>
                <a:ea typeface="Roboto" panose="02000000000000000000" pitchFamily="2" charset="0"/>
              </a:rPr>
              <a:t>Platform : Completed Features – April 2023</a:t>
            </a:r>
            <a:endParaRPr lang="en-US" dirty="0">
              <a:latin typeface="Roboto" panose="02000000000000000000" pitchFamily="2" charset="0"/>
              <a:ea typeface="Roboto" panose="02000000000000000000" pitchFamily="2" charset="0"/>
            </a:endParaRPr>
          </a:p>
        </p:txBody>
      </p:sp>
      <p:graphicFrame>
        <p:nvGraphicFramePr>
          <p:cNvPr id="13" name="Table 13">
            <a:extLst>
              <a:ext uri="{FF2B5EF4-FFF2-40B4-BE49-F238E27FC236}">
                <a16:creationId xmlns:a16="http://schemas.microsoft.com/office/drawing/2014/main" id="{F93582D3-3D25-B9D4-80BF-6F034ABEAEBA}"/>
              </a:ext>
            </a:extLst>
          </p:cNvPr>
          <p:cNvGraphicFramePr>
            <a:graphicFrameLocks noGrp="1"/>
          </p:cNvGraphicFramePr>
          <p:nvPr>
            <p:ph sz="quarter" idx="21"/>
            <p:extLst>
              <p:ext uri="{D42A27DB-BD31-4B8C-83A1-F6EECF244321}">
                <p14:modId xmlns:p14="http://schemas.microsoft.com/office/powerpoint/2010/main" val="1354447779"/>
              </p:ext>
            </p:extLst>
          </p:nvPr>
        </p:nvGraphicFramePr>
        <p:xfrm>
          <a:off x="269241" y="1443736"/>
          <a:ext cx="11419522" cy="2507977"/>
        </p:xfrm>
        <a:graphic>
          <a:graphicData uri="http://schemas.openxmlformats.org/drawingml/2006/table">
            <a:tbl>
              <a:tblPr firstRow="1" bandRow="1">
                <a:tableStyleId>{5C22544A-7EE6-4342-B048-85BDC9FD1C3A}</a:tableStyleId>
              </a:tblPr>
              <a:tblGrid>
                <a:gridCol w="1247380">
                  <a:extLst>
                    <a:ext uri="{9D8B030D-6E8A-4147-A177-3AD203B41FA5}">
                      <a16:colId xmlns:a16="http://schemas.microsoft.com/office/drawing/2014/main" val="1104132550"/>
                    </a:ext>
                  </a:extLst>
                </a:gridCol>
                <a:gridCol w="8720455">
                  <a:extLst>
                    <a:ext uri="{9D8B030D-6E8A-4147-A177-3AD203B41FA5}">
                      <a16:colId xmlns:a16="http://schemas.microsoft.com/office/drawing/2014/main" val="3719168260"/>
                    </a:ext>
                  </a:extLst>
                </a:gridCol>
                <a:gridCol w="1451687">
                  <a:extLst>
                    <a:ext uri="{9D8B030D-6E8A-4147-A177-3AD203B41FA5}">
                      <a16:colId xmlns:a16="http://schemas.microsoft.com/office/drawing/2014/main" val="3862603413"/>
                    </a:ext>
                  </a:extLst>
                </a:gridCol>
              </a:tblGrid>
              <a:tr h="0">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sz="1600" dirty="0">
                          <a:latin typeface="Roboto" panose="02000000000000000000" pitchFamily="2" charset="0"/>
                          <a:ea typeface="Roboto" panose="02000000000000000000" pitchFamily="2" charset="0"/>
                        </a:rPr>
                        <a:t>S No</a:t>
                      </a:r>
                      <a:endParaRPr lang="en-IN" sz="1600" dirty="0">
                        <a:latin typeface="Roboto" panose="02000000000000000000" pitchFamily="2" charset="0"/>
                        <a:ea typeface="Roboto" panose="02000000000000000000" pitchFamily="2" charset="0"/>
                      </a:endParaRPr>
                    </a:p>
                  </a:txBody>
                  <a:tcPr/>
                </a:tc>
                <a:tc>
                  <a:txBody>
                    <a:bodyPr/>
                    <a:lstStyle/>
                    <a:p>
                      <a:r>
                        <a:rPr lang="en-US" sz="1600" dirty="0">
                          <a:latin typeface="Roboto" panose="02000000000000000000" pitchFamily="2" charset="0"/>
                          <a:ea typeface="Roboto" panose="02000000000000000000" pitchFamily="2" charset="0"/>
                        </a:rPr>
                        <a:t>Features </a:t>
                      </a:r>
                      <a:endParaRPr lang="en-IN" sz="1600" dirty="0">
                        <a:latin typeface="Roboto" panose="02000000000000000000" pitchFamily="2" charset="0"/>
                        <a:ea typeface="Roboto" panose="02000000000000000000" pitchFamily="2" charset="0"/>
                      </a:endParaRPr>
                    </a:p>
                  </a:txBody>
                  <a:tcPr/>
                </a:tc>
                <a:tc>
                  <a:txBody>
                    <a:bodyPr/>
                    <a:lstStyle/>
                    <a:p>
                      <a:pPr algn="ctr"/>
                      <a:r>
                        <a:rPr lang="en-US" sz="1600" dirty="0">
                          <a:latin typeface="Roboto" panose="02000000000000000000" pitchFamily="2" charset="0"/>
                          <a:ea typeface="Roboto" panose="02000000000000000000" pitchFamily="2" charset="0"/>
                        </a:rPr>
                        <a:t>Initiated By</a:t>
                      </a:r>
                      <a:endParaRPr lang="en-IN" sz="16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890826611"/>
                  </a:ext>
                </a:extLst>
              </a:tr>
              <a:tr h="302016">
                <a:tc>
                  <a:txBody>
                    <a:bodyPr/>
                    <a:lstStyle/>
                    <a:p>
                      <a:pPr algn="ctr"/>
                      <a:r>
                        <a:rPr lang="en-US" sz="1600" baseline="0" dirty="0">
                          <a:solidFill>
                            <a:schemeClr val="tx1"/>
                          </a:solidFill>
                          <a:latin typeface="Roboto" panose="02000000000000000000" pitchFamily="2" charset="0"/>
                          <a:ea typeface="Roboto" panose="02000000000000000000" pitchFamily="2" charset="0"/>
                        </a:rPr>
                        <a:t>1</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marL="0" algn="l" defTabSz="914454" rtl="0" eaLnBrk="1" latinLnBrk="0" hangingPunct="1"/>
                      <a:r>
                        <a:rPr lang="en-US" sz="1600" kern="1200" baseline="0" dirty="0">
                          <a:solidFill>
                            <a:schemeClr val="tx1"/>
                          </a:solidFill>
                          <a:latin typeface="Roboto" panose="02000000000000000000" pitchFamily="2" charset="0"/>
                          <a:ea typeface="Roboto" panose="02000000000000000000" pitchFamily="2" charset="0"/>
                          <a:cs typeface="+mn-cs"/>
                        </a:rPr>
                        <a:t>Provision to import UDS client query JSON into platform model</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baseline="0" dirty="0">
                          <a:solidFill>
                            <a:schemeClr val="tx1"/>
                          </a:solidFill>
                          <a:latin typeface="Roboto" panose="02000000000000000000" pitchFamily="2" charset="0"/>
                          <a:ea typeface="Roboto" panose="02000000000000000000" pitchFamily="2" charset="0"/>
                        </a:rPr>
                        <a:t>TECH</a:t>
                      </a: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662905467"/>
                  </a:ext>
                </a:extLst>
              </a:tr>
              <a:tr h="336423">
                <a:tc>
                  <a:txBody>
                    <a:bodyPr/>
                    <a:lstStyle/>
                    <a:p>
                      <a:pPr marL="0" algn="ctr" defTabSz="914454" rtl="0" eaLnBrk="1" latinLnBrk="0" hangingPunct="1"/>
                      <a:r>
                        <a:rPr lang="en-US" sz="1600" kern="1200" baseline="0" dirty="0">
                          <a:solidFill>
                            <a:schemeClr val="tx1"/>
                          </a:solidFill>
                          <a:latin typeface="Roboto" panose="02000000000000000000" pitchFamily="2" charset="0"/>
                          <a:ea typeface="Roboto" panose="02000000000000000000" pitchFamily="2" charset="0"/>
                          <a:cs typeface="+mn-cs"/>
                        </a:rPr>
                        <a:t>2</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algn="l" defTabSz="914454" rtl="0" eaLnBrk="1" latinLnBrk="0" hangingPunct="1"/>
                      <a:r>
                        <a:rPr lang="en-US" sz="1600" kern="1200" baseline="0" dirty="0">
                          <a:solidFill>
                            <a:schemeClr val="tx1"/>
                          </a:solidFill>
                          <a:latin typeface="Roboto" panose="02000000000000000000" pitchFamily="2" charset="0"/>
                          <a:ea typeface="Roboto" panose="02000000000000000000" pitchFamily="2" charset="0"/>
                          <a:cs typeface="+mn-cs"/>
                        </a:rPr>
                        <a:t>PLF-UDS - Phase-4  Features</a:t>
                      </a:r>
                    </a:p>
                    <a:p>
                      <a:pPr marL="0" indent="-342900" algn="l" defTabSz="914454" rtl="0" eaLnBrk="1" latinLnBrk="0" hangingPunct="1">
                        <a:buAutoNum type="alphaLcPeriod"/>
                      </a:pPr>
                      <a:r>
                        <a:rPr lang="en-US" sz="1600" kern="1200" baseline="0" dirty="0">
                          <a:solidFill>
                            <a:schemeClr val="tx1"/>
                          </a:solidFill>
                          <a:latin typeface="Roboto" panose="02000000000000000000" pitchFamily="2" charset="0"/>
                          <a:ea typeface="Roboto" panose="02000000000000000000" pitchFamily="2" charset="0"/>
                          <a:cs typeface="+mn-cs"/>
                        </a:rPr>
                        <a:t>Tree </a:t>
                      </a:r>
                    </a:p>
                    <a:p>
                      <a:pPr marL="0" indent="-342900" algn="l" defTabSz="914454" rtl="0" eaLnBrk="1" latinLnBrk="0" hangingPunct="1">
                        <a:buAutoNum type="alphaLcPeriod"/>
                      </a:pPr>
                      <a:r>
                        <a:rPr lang="en-US" sz="1600" kern="1200" baseline="0" dirty="0">
                          <a:solidFill>
                            <a:schemeClr val="tx1"/>
                          </a:solidFill>
                          <a:latin typeface="Roboto" panose="02000000000000000000" pitchFamily="2" charset="0"/>
                          <a:ea typeface="Roboto" panose="02000000000000000000" pitchFamily="2" charset="0"/>
                          <a:cs typeface="+mn-cs"/>
                        </a:rPr>
                        <a:t>Tree Grid </a:t>
                      </a:r>
                    </a:p>
                    <a:p>
                      <a:pPr marL="0" indent="-342900" algn="l" defTabSz="914454" rtl="0" eaLnBrk="1" latinLnBrk="0" hangingPunct="1">
                        <a:buAutoNum type="alphaLcPeriod"/>
                      </a:pPr>
                      <a:r>
                        <a:rPr lang="en-US" sz="1600" kern="1200" baseline="0" dirty="0">
                          <a:solidFill>
                            <a:schemeClr val="tx1"/>
                          </a:solidFill>
                          <a:latin typeface="Roboto" panose="02000000000000000000" pitchFamily="2" charset="0"/>
                          <a:ea typeface="Roboto" panose="02000000000000000000" pitchFamily="2" charset="0"/>
                          <a:cs typeface="+mn-cs"/>
                        </a:rPr>
                        <a:t>Workflow Mail Link Launch for GQL UI</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baseline="0" dirty="0">
                          <a:solidFill>
                            <a:schemeClr val="tx1"/>
                          </a:solidFill>
                          <a:latin typeface="Roboto" panose="02000000000000000000" pitchFamily="2" charset="0"/>
                          <a:ea typeface="Roboto" panose="02000000000000000000" pitchFamily="2" charset="0"/>
                        </a:rPr>
                        <a:t>TECH</a:t>
                      </a: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807611306"/>
                  </a:ext>
                </a:extLst>
              </a:tr>
              <a:tr h="336423">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3</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Provision to override rTrack and Feature Id during initiate code generation.</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540260272"/>
                  </a:ext>
                </a:extLst>
              </a:tr>
              <a:tr h="434194">
                <a:tc>
                  <a:txBody>
                    <a:bodyPr/>
                    <a:lstStyle/>
                    <a:p>
                      <a:pPr algn="ctr"/>
                      <a:endParaRPr lang="en-IN" sz="1700" baseline="0" dirty="0">
                        <a:solidFill>
                          <a:schemeClr val="tx1"/>
                        </a:solidFill>
                        <a:latin typeface="Roboto" panose="02000000000000000000" pitchFamily="2" charset="0"/>
                        <a:ea typeface="Roboto" panose="02000000000000000000" pitchFamily="2" charset="0"/>
                      </a:endParaRPr>
                    </a:p>
                  </a:txBody>
                  <a:tcPr/>
                </a:tc>
                <a:tc>
                  <a:txBody>
                    <a:bodyPr/>
                    <a:lstStyle/>
                    <a:p>
                      <a:endParaRPr lang="en-IN" sz="1700" baseline="0" dirty="0">
                        <a:solidFill>
                          <a:schemeClr val="tx1"/>
                        </a:solidFill>
                        <a:latin typeface="Roboto" panose="02000000000000000000" pitchFamily="2" charset="0"/>
                        <a:ea typeface="Roboto" panose="02000000000000000000" pitchFamily="2" charset="0"/>
                      </a:endParaRPr>
                    </a:p>
                  </a:txBody>
                  <a:tcPr/>
                </a:tc>
                <a:tc>
                  <a:txBody>
                    <a:bodyPr/>
                    <a:lstStyle/>
                    <a:p>
                      <a:pPr algn="ctr"/>
                      <a:endParaRPr lang="en-IN" sz="17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914527481"/>
                  </a:ext>
                </a:extLst>
              </a:tr>
            </a:tbl>
          </a:graphicData>
        </a:graphic>
      </p:graphicFrame>
    </p:spTree>
    <p:extLst>
      <p:ext uri="{BB962C8B-B14F-4D97-AF65-F5344CB8AC3E}">
        <p14:creationId xmlns:p14="http://schemas.microsoft.com/office/powerpoint/2010/main" val="70325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29768"/>
            <a:ext cx="11419522" cy="639092"/>
          </a:xfrm>
        </p:spPr>
        <p:txBody>
          <a:bodyPr/>
          <a:lstStyle/>
          <a:p>
            <a:r>
              <a:rPr lang="en-US" dirty="0">
                <a:solidFill>
                  <a:schemeClr val="tx2">
                    <a:lumMod val="75000"/>
                  </a:schemeClr>
                </a:solidFill>
                <a:latin typeface="Roboto" panose="02000000000000000000" pitchFamily="2" charset="0"/>
                <a:ea typeface="Roboto" panose="02000000000000000000" pitchFamily="2" charset="0"/>
              </a:rPr>
              <a:t>Platform : Planned Features – Q1–2023-24</a:t>
            </a:r>
            <a:endParaRPr lang="en-US" dirty="0">
              <a:latin typeface="Roboto" panose="02000000000000000000" pitchFamily="2" charset="0"/>
              <a:ea typeface="Roboto" panose="02000000000000000000" pitchFamily="2" charset="0"/>
            </a:endParaRPr>
          </a:p>
        </p:txBody>
      </p:sp>
      <p:graphicFrame>
        <p:nvGraphicFramePr>
          <p:cNvPr id="13" name="Table 13">
            <a:extLst>
              <a:ext uri="{FF2B5EF4-FFF2-40B4-BE49-F238E27FC236}">
                <a16:creationId xmlns:a16="http://schemas.microsoft.com/office/drawing/2014/main" id="{F93582D3-3D25-B9D4-80BF-6F034ABEAEBA}"/>
              </a:ext>
            </a:extLst>
          </p:cNvPr>
          <p:cNvGraphicFramePr>
            <a:graphicFrameLocks noGrp="1"/>
          </p:cNvGraphicFramePr>
          <p:nvPr>
            <p:ph sz="quarter" idx="21"/>
            <p:extLst>
              <p:ext uri="{D42A27DB-BD31-4B8C-83A1-F6EECF244321}">
                <p14:modId xmlns:p14="http://schemas.microsoft.com/office/powerpoint/2010/main" val="1424641142"/>
              </p:ext>
            </p:extLst>
          </p:nvPr>
        </p:nvGraphicFramePr>
        <p:xfrm>
          <a:off x="269240" y="1504950"/>
          <a:ext cx="11419521" cy="3953758"/>
        </p:xfrm>
        <a:graphic>
          <a:graphicData uri="http://schemas.openxmlformats.org/drawingml/2006/table">
            <a:tbl>
              <a:tblPr firstRow="1" bandRow="1">
                <a:tableStyleId>{5C22544A-7EE6-4342-B048-85BDC9FD1C3A}</a:tableStyleId>
              </a:tblPr>
              <a:tblGrid>
                <a:gridCol w="1131589">
                  <a:extLst>
                    <a:ext uri="{9D8B030D-6E8A-4147-A177-3AD203B41FA5}">
                      <a16:colId xmlns:a16="http://schemas.microsoft.com/office/drawing/2014/main" val="1537925262"/>
                    </a:ext>
                  </a:extLst>
                </a:gridCol>
                <a:gridCol w="8941350">
                  <a:extLst>
                    <a:ext uri="{9D8B030D-6E8A-4147-A177-3AD203B41FA5}">
                      <a16:colId xmlns:a16="http://schemas.microsoft.com/office/drawing/2014/main" val="3719168260"/>
                    </a:ext>
                  </a:extLst>
                </a:gridCol>
                <a:gridCol w="1346582">
                  <a:extLst>
                    <a:ext uri="{9D8B030D-6E8A-4147-A177-3AD203B41FA5}">
                      <a16:colId xmlns:a16="http://schemas.microsoft.com/office/drawing/2014/main" val="3862603413"/>
                    </a:ext>
                  </a:extLst>
                </a:gridCol>
              </a:tblGrid>
              <a:tr h="302016">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dirty="0">
                          <a:latin typeface="Roboto" panose="02000000000000000000" pitchFamily="2" charset="0"/>
                          <a:ea typeface="Roboto" panose="02000000000000000000" pitchFamily="2" charset="0"/>
                        </a:rPr>
                        <a:t>S No</a:t>
                      </a:r>
                      <a:endParaRPr lang="en-IN" sz="1600" dirty="0">
                        <a:latin typeface="Roboto" panose="02000000000000000000" pitchFamily="2" charset="0"/>
                        <a:ea typeface="Roboto" panose="02000000000000000000" pitchFamily="2" charset="0"/>
                      </a:endParaRPr>
                    </a:p>
                  </a:txBody>
                  <a:tcPr/>
                </a:tc>
                <a:tc>
                  <a:txBody>
                    <a:bodyPr/>
                    <a:lstStyle/>
                    <a:p>
                      <a:r>
                        <a:rPr lang="en-US" sz="1600" dirty="0">
                          <a:latin typeface="Roboto" panose="02000000000000000000" pitchFamily="2" charset="0"/>
                          <a:ea typeface="Roboto" panose="02000000000000000000" pitchFamily="2" charset="0"/>
                        </a:rPr>
                        <a:t>Features </a:t>
                      </a:r>
                      <a:endParaRPr lang="en-IN" sz="1600" dirty="0">
                        <a:latin typeface="Roboto" panose="02000000000000000000" pitchFamily="2" charset="0"/>
                        <a:ea typeface="Roboto" panose="02000000000000000000" pitchFamily="2" charset="0"/>
                      </a:endParaRPr>
                    </a:p>
                  </a:txBody>
                  <a:tcPr/>
                </a:tc>
                <a:tc>
                  <a:txBody>
                    <a:bodyPr/>
                    <a:lstStyle/>
                    <a:p>
                      <a:r>
                        <a:rPr lang="en-US" sz="1600" dirty="0">
                          <a:latin typeface="Roboto" panose="02000000000000000000" pitchFamily="2" charset="0"/>
                          <a:ea typeface="Roboto" panose="02000000000000000000" pitchFamily="2" charset="0"/>
                        </a:rPr>
                        <a:t>Initiated By</a:t>
                      </a:r>
                      <a:endParaRPr lang="en-IN" sz="16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89082661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1</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Code Generation Integration with Devops  (Provision to commit generated source code in git repo as part of code generation)</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535909746"/>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2</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Bulk validation for ECR publish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AAD</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06221688"/>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3</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IN" sz="1600" kern="1200" baseline="0" dirty="0">
                          <a:solidFill>
                            <a:schemeClr val="tx1"/>
                          </a:solidFill>
                          <a:latin typeface="Roboto" panose="02000000000000000000" pitchFamily="2" charset="0"/>
                          <a:ea typeface="Roboto" panose="02000000000000000000" pitchFamily="2" charset="0"/>
                          <a:cs typeface="+mn-cs"/>
                        </a:rPr>
                        <a:t>Publish ECR in offline mode (queuing)</a:t>
                      </a: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AAD</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583179614"/>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4</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Template definition and Proto preview</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AAD</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20596710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5</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State in preview</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AAD</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1522646426"/>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6</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Autocomplete property for combo – Mobility screens</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ERP</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187661211"/>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7</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Eventing - Spec time changes for publishing event for unit for work at method level</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3034030495"/>
                  </a:ext>
                </a:extLst>
              </a:tr>
              <a:tr h="434194">
                <a:tc>
                  <a:txBody>
                    <a:bodyPr/>
                    <a:lstStyle/>
                    <a:p>
                      <a:pPr algn="ctr"/>
                      <a:r>
                        <a:rPr lang="en-US" sz="1600" kern="1200" baseline="0" dirty="0">
                          <a:solidFill>
                            <a:schemeClr val="tx1"/>
                          </a:solidFill>
                          <a:latin typeface="Roboto" panose="02000000000000000000" pitchFamily="2" charset="0"/>
                          <a:ea typeface="Roboto" panose="02000000000000000000" pitchFamily="2" charset="0"/>
                          <a:cs typeface="+mn-cs"/>
                        </a:rPr>
                        <a:t>8</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r>
                        <a:rPr lang="en-US" sz="1600" kern="1200" baseline="0" dirty="0">
                          <a:solidFill>
                            <a:schemeClr val="tx1"/>
                          </a:solidFill>
                          <a:latin typeface="Roboto" panose="02000000000000000000" pitchFamily="2" charset="0"/>
                          <a:ea typeface="Roboto" panose="02000000000000000000" pitchFamily="2" charset="0"/>
                          <a:cs typeface="+mn-cs"/>
                        </a:rPr>
                        <a:t>Eventing - Topic combo must be changed listedit </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tc>
                  <a:txBody>
                    <a:bodyPr/>
                    <a:lstStyle/>
                    <a:p>
                      <a:pPr marL="0" marR="0" lvl="0" indent="0" algn="ctr" defTabSz="914454" rtl="0" eaLnBrk="1" fontAlgn="auto" latinLnBrk="0" hangingPunct="1">
                        <a:lnSpc>
                          <a:spcPct val="100000"/>
                        </a:lnSpc>
                        <a:spcBef>
                          <a:spcPts val="0"/>
                        </a:spcBef>
                        <a:spcAft>
                          <a:spcPts val="0"/>
                        </a:spcAft>
                        <a:buClrTx/>
                        <a:buSzTx/>
                        <a:buFontTx/>
                        <a:buNone/>
                        <a:tabLst/>
                        <a:defRPr/>
                      </a:pPr>
                      <a:r>
                        <a:rPr lang="en-US" sz="1600" kern="1200" baseline="0" dirty="0">
                          <a:solidFill>
                            <a:schemeClr val="tx1"/>
                          </a:solidFill>
                          <a:latin typeface="Roboto" panose="02000000000000000000" pitchFamily="2" charset="0"/>
                          <a:ea typeface="Roboto" panose="02000000000000000000" pitchFamily="2" charset="0"/>
                          <a:cs typeface="+mn-cs"/>
                        </a:rPr>
                        <a:t>TECH</a:t>
                      </a:r>
                      <a:endParaRPr lang="en-IN" sz="1600" kern="1200" baseline="0" dirty="0">
                        <a:solidFill>
                          <a:schemeClr val="tx1"/>
                        </a:solidFill>
                        <a:latin typeface="Roboto" panose="02000000000000000000" pitchFamily="2" charset="0"/>
                        <a:ea typeface="Roboto" panose="02000000000000000000" pitchFamily="2" charset="0"/>
                        <a:cs typeface="+mn-cs"/>
                      </a:endParaRPr>
                    </a:p>
                  </a:txBody>
                  <a:tcPr/>
                </a:tc>
                <a:extLst>
                  <a:ext uri="{0D108BD9-81ED-4DB2-BD59-A6C34878D82A}">
                    <a16:rowId xmlns:a16="http://schemas.microsoft.com/office/drawing/2014/main" val="589199301"/>
                  </a:ext>
                </a:extLst>
              </a:tr>
            </a:tbl>
          </a:graphicData>
        </a:graphic>
      </p:graphicFrame>
    </p:spTree>
    <p:extLst>
      <p:ext uri="{BB962C8B-B14F-4D97-AF65-F5344CB8AC3E}">
        <p14:creationId xmlns:p14="http://schemas.microsoft.com/office/powerpoint/2010/main" val="301240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C51-41E6-A846-A66F-1B9B27B752D8}"/>
              </a:ext>
            </a:extLst>
          </p:cNvPr>
          <p:cNvSpPr>
            <a:spLocks noGrp="1"/>
          </p:cNvSpPr>
          <p:nvPr>
            <p:ph type="title"/>
          </p:nvPr>
        </p:nvSpPr>
        <p:spPr>
          <a:xfrm>
            <a:off x="265176" y="429768"/>
            <a:ext cx="11313159" cy="639092"/>
          </a:xfrm>
        </p:spPr>
        <p:txBody>
          <a:bodyPr vert="horz" wrap="square" lIns="91440" tIns="0" rIns="0" bIns="36000" rtlCol="0" anchor="ctr">
            <a:normAutofit/>
          </a:bodyPr>
          <a:lstStyle/>
          <a:p>
            <a:r>
              <a:rPr lang="en-US" dirty="0"/>
              <a:t>DW and Infra : </a:t>
            </a:r>
            <a:r>
              <a:rPr lang="en-US" sz="2700" dirty="0">
                <a:solidFill>
                  <a:srgbClr val="00B0F0"/>
                </a:solidFill>
              </a:rPr>
              <a:t>Logger Enhancements </a:t>
            </a:r>
            <a:r>
              <a:rPr lang="en-US" sz="2700" dirty="0"/>
              <a:t>- Completed Features – April 2023</a:t>
            </a:r>
            <a:endParaRPr lang="en-US" sz="2700" b="0" i="0" kern="1200" cap="none" spc="-100" baseline="0" dirty="0">
              <a:ln w="3175">
                <a:noFill/>
              </a:ln>
              <a:effectLst/>
            </a:endParaRPr>
          </a:p>
        </p:txBody>
      </p:sp>
      <p:graphicFrame>
        <p:nvGraphicFramePr>
          <p:cNvPr id="5" name="TextBox 2">
            <a:extLst>
              <a:ext uri="{FF2B5EF4-FFF2-40B4-BE49-F238E27FC236}">
                <a16:creationId xmlns:a16="http://schemas.microsoft.com/office/drawing/2014/main" id="{99E4DC3A-8367-1B57-859B-6E20215FD5CE}"/>
              </a:ext>
            </a:extLst>
          </p:cNvPr>
          <p:cNvGraphicFramePr/>
          <p:nvPr>
            <p:extLst>
              <p:ext uri="{D42A27DB-BD31-4B8C-83A1-F6EECF244321}">
                <p14:modId xmlns:p14="http://schemas.microsoft.com/office/powerpoint/2010/main" val="681117905"/>
              </p:ext>
            </p:extLst>
          </p:nvPr>
        </p:nvGraphicFramePr>
        <p:xfrm>
          <a:off x="365760" y="1340770"/>
          <a:ext cx="11430001" cy="4680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19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AD75-8176-4D65-B1FE-0C2150CECBFF}"/>
              </a:ext>
            </a:extLst>
          </p:cNvPr>
          <p:cNvSpPr>
            <a:spLocks noGrp="1"/>
          </p:cNvSpPr>
          <p:nvPr>
            <p:ph type="title"/>
          </p:nvPr>
        </p:nvSpPr>
        <p:spPr>
          <a:xfrm>
            <a:off x="265176" y="429768"/>
            <a:ext cx="10108336" cy="639092"/>
          </a:xfrm>
        </p:spPr>
        <p:txBody>
          <a:bodyPr vert="horz" wrap="square" lIns="91440" tIns="0" rIns="0" bIns="36000" rtlCol="0" anchor="ctr">
            <a:normAutofit/>
          </a:bodyPr>
          <a:lstStyle/>
          <a:p>
            <a:r>
              <a:rPr lang="en-US" dirty="0"/>
              <a:t>DW and Infra : Reports - Completed Features – April 2023</a:t>
            </a:r>
            <a:endParaRPr lang="en-US" b="0" i="0" kern="1200" cap="none" spc="-100" baseline="0" dirty="0">
              <a:ln w="3175">
                <a:noFill/>
              </a:ln>
              <a:effectLst/>
            </a:endParaRPr>
          </a:p>
        </p:txBody>
      </p:sp>
      <p:sp>
        <p:nvSpPr>
          <p:cNvPr id="4" name="Text Placeholder 3">
            <a:extLst>
              <a:ext uri="{FF2B5EF4-FFF2-40B4-BE49-F238E27FC236}">
                <a16:creationId xmlns:a16="http://schemas.microsoft.com/office/drawing/2014/main" id="{2AD4E359-E330-489E-8B04-E89499B9D6F0}"/>
              </a:ext>
            </a:extLst>
          </p:cNvPr>
          <p:cNvSpPr>
            <a:spLocks noGrp="1"/>
          </p:cNvSpPr>
          <p:nvPr>
            <p:ph type="body" sz="quarter" idx="30"/>
          </p:nvPr>
        </p:nvSpPr>
        <p:spPr>
          <a:xfrm>
            <a:off x="263525" y="902107"/>
            <a:ext cx="11664950" cy="408532"/>
          </a:xfrm>
        </p:spPr>
        <p:txBody>
          <a:bodyPr lIns="91440" tIns="0" rIns="0" anchor="ctr">
            <a:normAutofit/>
          </a:bodyPr>
          <a:lstStyle/>
          <a:p>
            <a:pPr>
              <a:lnSpc>
                <a:spcPct val="90000"/>
              </a:lnSpc>
            </a:pPr>
            <a:endParaRPr lang="en-US" b="1" i="0" kern="1200" spc="0" baseline="0"/>
          </a:p>
          <a:p>
            <a:pPr>
              <a:lnSpc>
                <a:spcPct val="90000"/>
              </a:lnSpc>
            </a:pPr>
            <a:endParaRPr lang="en-US" b="1" i="0" kern="1200" spc="0" baseline="0"/>
          </a:p>
        </p:txBody>
      </p:sp>
      <p:graphicFrame>
        <p:nvGraphicFramePr>
          <p:cNvPr id="11" name="TextBox 4">
            <a:extLst>
              <a:ext uri="{FF2B5EF4-FFF2-40B4-BE49-F238E27FC236}">
                <a16:creationId xmlns:a16="http://schemas.microsoft.com/office/drawing/2014/main" id="{D1DD9266-8D2D-EBE8-4E60-7F0D843246F4}"/>
              </a:ext>
            </a:extLst>
          </p:cNvPr>
          <p:cNvGraphicFramePr/>
          <p:nvPr>
            <p:extLst>
              <p:ext uri="{D42A27DB-BD31-4B8C-83A1-F6EECF244321}">
                <p14:modId xmlns:p14="http://schemas.microsoft.com/office/powerpoint/2010/main" val="2325889162"/>
              </p:ext>
            </p:extLst>
          </p:nvPr>
        </p:nvGraphicFramePr>
        <p:xfrm>
          <a:off x="263525" y="1551940"/>
          <a:ext cx="11664950" cy="4280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782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AD75-8176-4D65-B1FE-0C2150CECBFF}"/>
              </a:ext>
            </a:extLst>
          </p:cNvPr>
          <p:cNvSpPr>
            <a:spLocks noGrp="1"/>
          </p:cNvSpPr>
          <p:nvPr>
            <p:ph type="title"/>
          </p:nvPr>
        </p:nvSpPr>
        <p:spPr>
          <a:xfrm>
            <a:off x="269241" y="429768"/>
            <a:ext cx="10108336" cy="639092"/>
          </a:xfrm>
        </p:spPr>
        <p:txBody>
          <a:bodyPr vert="horz" wrap="square" lIns="91440" tIns="0" rIns="0" bIns="36000" rtlCol="0" anchor="ctr">
            <a:normAutofit/>
          </a:bodyPr>
          <a:lstStyle/>
          <a:p>
            <a:r>
              <a:rPr lang="en-US" dirty="0"/>
              <a:t>DW and Infra : Workflow - Completed Features – April 2023</a:t>
            </a:r>
            <a:endParaRPr lang="en-US" b="0" i="0" kern="1200" cap="none" spc="-100" baseline="0" dirty="0">
              <a:ln w="3175">
                <a:noFill/>
              </a:ln>
              <a:effectLst/>
            </a:endParaRPr>
          </a:p>
        </p:txBody>
      </p:sp>
      <p:sp>
        <p:nvSpPr>
          <p:cNvPr id="4" name="Text Placeholder 3">
            <a:extLst>
              <a:ext uri="{FF2B5EF4-FFF2-40B4-BE49-F238E27FC236}">
                <a16:creationId xmlns:a16="http://schemas.microsoft.com/office/drawing/2014/main" id="{2AD4E359-E330-489E-8B04-E89499B9D6F0}"/>
              </a:ext>
            </a:extLst>
          </p:cNvPr>
          <p:cNvSpPr>
            <a:spLocks noGrp="1"/>
          </p:cNvSpPr>
          <p:nvPr>
            <p:ph type="body" sz="quarter" idx="32"/>
          </p:nvPr>
        </p:nvSpPr>
        <p:spPr>
          <a:xfrm>
            <a:off x="4422530" y="902107"/>
            <a:ext cx="7676517" cy="408532"/>
          </a:xfrm>
        </p:spPr>
        <p:txBody>
          <a:bodyPr lIns="91440" tIns="0" rIns="0" anchor="ctr">
            <a:normAutofit/>
          </a:bodyPr>
          <a:lstStyle/>
          <a:p>
            <a:pPr>
              <a:lnSpc>
                <a:spcPct val="90000"/>
              </a:lnSpc>
            </a:pPr>
            <a:endParaRPr lang="en-US" b="1" i="0" kern="1200" spc="0" baseline="0"/>
          </a:p>
          <a:p>
            <a:pPr>
              <a:lnSpc>
                <a:spcPct val="90000"/>
              </a:lnSpc>
            </a:pPr>
            <a:endParaRPr lang="en-US" b="1" i="0" kern="1200" spc="0" baseline="0"/>
          </a:p>
        </p:txBody>
      </p:sp>
      <p:graphicFrame>
        <p:nvGraphicFramePr>
          <p:cNvPr id="11" name="TextBox 4">
            <a:extLst>
              <a:ext uri="{FF2B5EF4-FFF2-40B4-BE49-F238E27FC236}">
                <a16:creationId xmlns:a16="http://schemas.microsoft.com/office/drawing/2014/main" id="{D1DD9266-8D2D-EBE8-4E60-7F0D843246F4}"/>
              </a:ext>
            </a:extLst>
          </p:cNvPr>
          <p:cNvGraphicFramePr/>
          <p:nvPr>
            <p:extLst>
              <p:ext uri="{D42A27DB-BD31-4B8C-83A1-F6EECF244321}">
                <p14:modId xmlns:p14="http://schemas.microsoft.com/office/powerpoint/2010/main" val="2051545823"/>
              </p:ext>
            </p:extLst>
          </p:nvPr>
        </p:nvGraphicFramePr>
        <p:xfrm>
          <a:off x="4422530" y="1257300"/>
          <a:ext cx="7676517" cy="4764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BC61BE24-9AF8-B208-8B66-10D4DD0FA198}"/>
              </a:ext>
            </a:extLst>
          </p:cNvPr>
          <p:cNvPicPr>
            <a:picLocks noGrp="1" noChangeAspect="1"/>
          </p:cNvPicPr>
          <p:nvPr>
            <p:ph sz="quarter" idx="21"/>
          </p:nvPr>
        </p:nvPicPr>
        <p:blipFill>
          <a:blip r:embed="rId7"/>
          <a:stretch>
            <a:fillRect/>
          </a:stretch>
        </p:blipFill>
        <p:spPr>
          <a:xfrm>
            <a:off x="191038" y="1452880"/>
            <a:ext cx="4103193" cy="3952240"/>
          </a:xfrm>
        </p:spPr>
      </p:pic>
    </p:spTree>
    <p:extLst>
      <p:ext uri="{BB962C8B-B14F-4D97-AF65-F5344CB8AC3E}">
        <p14:creationId xmlns:p14="http://schemas.microsoft.com/office/powerpoint/2010/main" val="30178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a:xfrm>
            <a:off x="269241" y="430681"/>
            <a:ext cx="11419522" cy="639092"/>
          </a:xfrm>
        </p:spPr>
        <p:txBody>
          <a:bodyPr/>
          <a:lstStyle/>
          <a:p>
            <a:r>
              <a:rPr lang="en-US" dirty="0">
                <a:solidFill>
                  <a:schemeClr val="tx2">
                    <a:lumMod val="75000"/>
                  </a:schemeClr>
                </a:solidFill>
                <a:latin typeface="Roboto" panose="02000000000000000000" pitchFamily="2" charset="0"/>
                <a:ea typeface="Roboto" panose="02000000000000000000" pitchFamily="2" charset="0"/>
              </a:rPr>
              <a:t>DW and Infra : Planned Features – Q1–2023-24</a:t>
            </a:r>
            <a:endParaRPr lang="en-US" dirty="0">
              <a:latin typeface="Roboto" panose="02000000000000000000" pitchFamily="2" charset="0"/>
              <a:ea typeface="Roboto" panose="02000000000000000000" pitchFamily="2" charset="0"/>
            </a:endParaRPr>
          </a:p>
        </p:txBody>
      </p:sp>
      <p:graphicFrame>
        <p:nvGraphicFramePr>
          <p:cNvPr id="13" name="Table 13">
            <a:extLst>
              <a:ext uri="{FF2B5EF4-FFF2-40B4-BE49-F238E27FC236}">
                <a16:creationId xmlns:a16="http://schemas.microsoft.com/office/drawing/2014/main" id="{F93582D3-3D25-B9D4-80BF-6F034ABEAEBA}"/>
              </a:ext>
            </a:extLst>
          </p:cNvPr>
          <p:cNvGraphicFramePr>
            <a:graphicFrameLocks noGrp="1"/>
          </p:cNvGraphicFramePr>
          <p:nvPr>
            <p:ph sz="quarter" idx="21"/>
            <p:extLst>
              <p:ext uri="{D42A27DB-BD31-4B8C-83A1-F6EECF244321}">
                <p14:modId xmlns:p14="http://schemas.microsoft.com/office/powerpoint/2010/main" val="3028501298"/>
              </p:ext>
            </p:extLst>
          </p:nvPr>
        </p:nvGraphicFramePr>
        <p:xfrm>
          <a:off x="269241" y="1619250"/>
          <a:ext cx="11284585" cy="3181800"/>
        </p:xfrm>
        <a:graphic>
          <a:graphicData uri="http://schemas.openxmlformats.org/drawingml/2006/table">
            <a:tbl>
              <a:tblPr firstRow="1" bandRow="1">
                <a:tableStyleId>{5C22544A-7EE6-4342-B048-85BDC9FD1C3A}</a:tableStyleId>
              </a:tblPr>
              <a:tblGrid>
                <a:gridCol w="1125172">
                  <a:extLst>
                    <a:ext uri="{9D8B030D-6E8A-4147-A177-3AD203B41FA5}">
                      <a16:colId xmlns:a16="http://schemas.microsoft.com/office/drawing/2014/main" val="1564776897"/>
                    </a:ext>
                  </a:extLst>
                </a:gridCol>
                <a:gridCol w="8711612">
                  <a:extLst>
                    <a:ext uri="{9D8B030D-6E8A-4147-A177-3AD203B41FA5}">
                      <a16:colId xmlns:a16="http://schemas.microsoft.com/office/drawing/2014/main" val="3719168260"/>
                    </a:ext>
                  </a:extLst>
                </a:gridCol>
                <a:gridCol w="1447801">
                  <a:extLst>
                    <a:ext uri="{9D8B030D-6E8A-4147-A177-3AD203B41FA5}">
                      <a16:colId xmlns:a16="http://schemas.microsoft.com/office/drawing/2014/main" val="2190358871"/>
                    </a:ext>
                  </a:extLst>
                </a:gridCol>
              </a:tblGrid>
              <a:tr h="301897">
                <a:tc>
                  <a:txBody>
                    <a:bodyPr/>
                    <a:lstStyle/>
                    <a:p>
                      <a:pPr algn="ctr"/>
                      <a:r>
                        <a:rPr lang="en-US" sz="1600" dirty="0">
                          <a:latin typeface="Roboto" panose="02000000000000000000" pitchFamily="2" charset="0"/>
                          <a:ea typeface="Roboto" panose="02000000000000000000" pitchFamily="2" charset="0"/>
                        </a:rPr>
                        <a:t>S No</a:t>
                      </a:r>
                      <a:endParaRPr lang="en-IN" sz="1600" dirty="0">
                        <a:latin typeface="Roboto" panose="02000000000000000000" pitchFamily="2" charset="0"/>
                        <a:ea typeface="Roboto" panose="02000000000000000000" pitchFamily="2" charset="0"/>
                      </a:endParaRPr>
                    </a:p>
                  </a:txBody>
                  <a:tcPr/>
                </a:tc>
                <a:tc>
                  <a:txBody>
                    <a:bodyPr/>
                    <a:lstStyle/>
                    <a:p>
                      <a:r>
                        <a:rPr lang="en-US" sz="1600" dirty="0">
                          <a:latin typeface="Roboto" panose="02000000000000000000" pitchFamily="2" charset="0"/>
                          <a:ea typeface="Roboto" panose="02000000000000000000" pitchFamily="2" charset="0"/>
                        </a:rPr>
                        <a:t>Features </a:t>
                      </a:r>
                      <a:endParaRPr lang="en-IN" sz="1600" dirty="0">
                        <a:latin typeface="Roboto" panose="02000000000000000000" pitchFamily="2" charset="0"/>
                        <a:ea typeface="Roboto" panose="02000000000000000000" pitchFamily="2" charset="0"/>
                      </a:endParaRPr>
                    </a:p>
                  </a:txBody>
                  <a:tcPr/>
                </a:tc>
                <a:tc>
                  <a:txBody>
                    <a:bodyPr/>
                    <a:lstStyle/>
                    <a:p>
                      <a:pPr algn="ctr"/>
                      <a:r>
                        <a:rPr lang="en-US" sz="1600" dirty="0">
                          <a:latin typeface="Roboto" panose="02000000000000000000" pitchFamily="2" charset="0"/>
                          <a:ea typeface="Roboto" panose="02000000000000000000" pitchFamily="2" charset="0"/>
                        </a:rPr>
                        <a:t>Initiator</a:t>
                      </a:r>
                      <a:endParaRPr lang="en-IN" sz="16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890826611"/>
                  </a:ext>
                </a:extLst>
              </a:tr>
              <a:tr h="301897">
                <a:tc>
                  <a:txBody>
                    <a:bodyPr/>
                    <a:lstStyle/>
                    <a:p>
                      <a:pPr algn="ctr"/>
                      <a:r>
                        <a:rPr lang="en-US" sz="1600" baseline="0" dirty="0">
                          <a:solidFill>
                            <a:schemeClr val="tx1"/>
                          </a:solidFill>
                          <a:latin typeface="Roboto" panose="02000000000000000000" pitchFamily="2" charset="0"/>
                          <a:ea typeface="Roboto" panose="02000000000000000000" pitchFamily="2" charset="0"/>
                        </a:rPr>
                        <a:t>1</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r>
                        <a:rPr lang="en-US" sz="1600" baseline="0" dirty="0">
                          <a:solidFill>
                            <a:schemeClr val="tx1"/>
                          </a:solidFill>
                          <a:latin typeface="Roboto" panose="02000000000000000000" pitchFamily="2" charset="0"/>
                          <a:ea typeface="Roboto" panose="02000000000000000000" pitchFamily="2" charset="0"/>
                        </a:rPr>
                        <a:t>Workflow – Rejection cycle refinements  (In workflow if a document is rejected , it must go to the immediate previous level and not to the initiator based on workflow configuration)</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algn="ctr"/>
                      <a:r>
                        <a:rPr lang="en-US" sz="1600" baseline="0" dirty="0">
                          <a:solidFill>
                            <a:schemeClr val="tx1"/>
                          </a:solidFill>
                          <a:latin typeface="Roboto" panose="02000000000000000000" pitchFamily="2" charset="0"/>
                          <a:ea typeface="Roboto" panose="02000000000000000000" pitchFamily="2" charset="0"/>
                        </a:rPr>
                        <a:t>RGTD</a:t>
                      </a: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662905467"/>
                  </a:ext>
                </a:extLst>
              </a:tr>
              <a:tr h="453480">
                <a:tc>
                  <a:txBody>
                    <a:bodyPr/>
                    <a:lstStyle/>
                    <a:p>
                      <a:pPr marL="0" lvl="0" indent="0" algn="ctr">
                        <a:buFont typeface="+mj-lt"/>
                        <a:buNone/>
                      </a:pPr>
                      <a:r>
                        <a:rPr lang="en-US" sz="1600" baseline="0" dirty="0">
                          <a:solidFill>
                            <a:schemeClr val="tx1"/>
                          </a:solidFill>
                          <a:latin typeface="Roboto" panose="02000000000000000000" pitchFamily="2" charset="0"/>
                          <a:ea typeface="Roboto" panose="02000000000000000000" pitchFamily="2" charset="0"/>
                        </a:rPr>
                        <a:t>2</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r>
                        <a:rPr lang="en-US" sz="1600" baseline="0" dirty="0">
                          <a:solidFill>
                            <a:schemeClr val="tx1"/>
                          </a:solidFill>
                          <a:latin typeface="Roboto" panose="02000000000000000000" pitchFamily="2" charset="0"/>
                          <a:ea typeface="Roboto" panose="02000000000000000000" pitchFamily="2" charset="0"/>
                        </a:rPr>
                        <a:t>POC – eMudhra remote digital signing for bulk documents</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algn="ctr"/>
                      <a:r>
                        <a:rPr lang="en-US" sz="1600" baseline="0" dirty="0">
                          <a:solidFill>
                            <a:schemeClr val="tx1"/>
                          </a:solidFill>
                          <a:latin typeface="Roboto" panose="02000000000000000000" pitchFamily="2" charset="0"/>
                          <a:ea typeface="Roboto" panose="02000000000000000000" pitchFamily="2" charset="0"/>
                        </a:rPr>
                        <a:t>Allegis</a:t>
                      </a: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807611306"/>
                  </a:ext>
                </a:extLst>
              </a:tr>
              <a:tr h="453480">
                <a:tc>
                  <a:txBody>
                    <a:bodyPr/>
                    <a:lstStyle/>
                    <a:p>
                      <a:pPr marL="0" lvl="0" indent="0" algn="ctr">
                        <a:buFont typeface="+mj-lt"/>
                        <a:buNone/>
                      </a:pPr>
                      <a:r>
                        <a:rPr lang="en-US" sz="1600" baseline="0" dirty="0">
                          <a:solidFill>
                            <a:schemeClr val="tx1"/>
                          </a:solidFill>
                          <a:latin typeface="Roboto" panose="02000000000000000000" pitchFamily="2" charset="0"/>
                          <a:ea typeface="Roboto" panose="02000000000000000000" pitchFamily="2" charset="0"/>
                        </a:rPr>
                        <a:t>3</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IN" sz="1765" kern="1200" dirty="0">
                          <a:solidFill>
                            <a:schemeClr val="dk1"/>
                          </a:solidFill>
                          <a:effectLst/>
                          <a:latin typeface="+mn-lt"/>
                          <a:ea typeface="+mn-ea"/>
                          <a:cs typeface="+mn-cs"/>
                        </a:rPr>
                        <a:t>Enterprise Report - Show the PDF split status on the View Schedule screen</a:t>
                      </a: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algn="ctr"/>
                      <a:r>
                        <a:rPr lang="en-US" sz="1600" baseline="0" dirty="0">
                          <a:solidFill>
                            <a:schemeClr val="tx1"/>
                          </a:solidFill>
                          <a:latin typeface="Roboto" panose="02000000000000000000" pitchFamily="2" charset="0"/>
                          <a:ea typeface="Roboto" panose="02000000000000000000" pitchFamily="2" charset="0"/>
                        </a:rPr>
                        <a:t>TECH</a:t>
                      </a: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134183834"/>
                  </a:ext>
                </a:extLst>
              </a:tr>
              <a:tr h="453480">
                <a:tc>
                  <a:txBody>
                    <a:bodyPr/>
                    <a:lstStyle/>
                    <a:p>
                      <a:pPr marL="0" lvl="0" indent="0" algn="ctr">
                        <a:buFont typeface="+mj-lt"/>
                        <a:buNone/>
                      </a:pP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algn="ct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131184915"/>
                  </a:ext>
                </a:extLst>
              </a:tr>
              <a:tr h="453480">
                <a:tc>
                  <a:txBody>
                    <a:bodyPr/>
                    <a:lstStyle/>
                    <a:p>
                      <a:pPr marL="0" lvl="0" indent="0" algn="ctr">
                        <a:buFont typeface="+mj-lt"/>
                        <a:buNone/>
                      </a:pP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algn="ct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831699332"/>
                  </a:ext>
                </a:extLst>
              </a:tr>
              <a:tr h="453480">
                <a:tc>
                  <a:txBody>
                    <a:bodyPr/>
                    <a:lstStyle/>
                    <a:p>
                      <a:pPr marL="0" lvl="0" indent="0" algn="ctr">
                        <a:buFont typeface="+mj-lt"/>
                        <a:buNone/>
                      </a:pPr>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endParaRPr lang="en-IN" sz="1600" baseline="0" dirty="0">
                        <a:solidFill>
                          <a:schemeClr val="tx1"/>
                        </a:solidFill>
                        <a:latin typeface="Roboto" panose="02000000000000000000" pitchFamily="2" charset="0"/>
                        <a:ea typeface="Roboto" panose="02000000000000000000" pitchFamily="2" charset="0"/>
                      </a:endParaRPr>
                    </a:p>
                  </a:txBody>
                  <a:tcPr/>
                </a:tc>
                <a:tc>
                  <a:txBody>
                    <a:bodyPr/>
                    <a:lstStyle/>
                    <a:p>
                      <a:pPr algn="ctr"/>
                      <a:endParaRPr lang="en-IN" sz="1600" baseline="0" dirty="0">
                        <a:solidFill>
                          <a:schemeClr val="tx1"/>
                        </a:solidFill>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261567022"/>
                  </a:ext>
                </a:extLst>
              </a:tr>
            </a:tbl>
          </a:graphicData>
        </a:graphic>
      </p:graphicFrame>
    </p:spTree>
    <p:extLst>
      <p:ext uri="{BB962C8B-B14F-4D97-AF65-F5344CB8AC3E}">
        <p14:creationId xmlns:p14="http://schemas.microsoft.com/office/powerpoint/2010/main" val="26757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748851"/>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FFD1B2E82F039E4C826028C0D9E9BADE" ma:contentTypeVersion="9" ma:contentTypeDescription="Create a new document." ma:contentTypeScope="" ma:versionID="a7f493cdb9d8d91e0fa9595d2c5451f3">
  <xsd:schema xmlns:xsd="http://www.w3.org/2001/XMLSchema" xmlns:xs="http://www.w3.org/2001/XMLSchema" xmlns:p="http://schemas.microsoft.com/office/2006/metadata/properties" xmlns:ns2="c766549d-c5b5-4ac3-8015-83756edfda84" xmlns:ns3="b707f67e-2b23-4d4b-a40f-1c324588a714" targetNamespace="http://schemas.microsoft.com/office/2006/metadata/properties" ma:root="true" ma:fieldsID="31e214091db95540f67f6d07a777982a" ns2:_="" ns3:_="">
    <xsd:import namespace="c766549d-c5b5-4ac3-8015-83756edfda84"/>
    <xsd:import namespace="b707f67e-2b23-4d4b-a40f-1c324588a714"/>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6549d-c5b5-4ac3-8015-83756edfda8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707f67e-2b23-4d4b-a40f-1c324588a7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c766549d-c5b5-4ac3-8015-83756edfda84">7225ECS7WZSF-481120019-23</_dlc_DocId>
    <_dlc_DocIdUrl xmlns="c766549d-c5b5-4ac3-8015-83756edfda84">
      <Url>https://ramcosystems.sharepoint.com/Technology/Common/publishedDocs/_layouts/15/DocIdRedir.aspx?ID=7225ECS7WZSF-481120019-23</Url>
      <Description>7225ECS7WZSF-481120019-23</Description>
    </_dlc_DocIdUrl>
  </documentManagement>
</p:properties>
</file>

<file path=customXml/itemProps1.xml><?xml version="1.0" encoding="utf-8"?>
<ds:datastoreItem xmlns:ds="http://schemas.openxmlformats.org/officeDocument/2006/customXml" ds:itemID="{68C12E25-765C-46C7-9134-A33B3D08CC2E}">
  <ds:schemaRefs>
    <ds:schemaRef ds:uri="http://schemas.microsoft.com/sharepoint/v3/contenttype/forms"/>
  </ds:schemaRefs>
</ds:datastoreItem>
</file>

<file path=customXml/itemProps2.xml><?xml version="1.0" encoding="utf-8"?>
<ds:datastoreItem xmlns:ds="http://schemas.openxmlformats.org/officeDocument/2006/customXml" ds:itemID="{22F617C4-9474-4010-A69E-E0D625C6A78D}">
  <ds:schemaRefs>
    <ds:schemaRef ds:uri="http://schemas.microsoft.com/sharepoint/events"/>
  </ds:schemaRefs>
</ds:datastoreItem>
</file>

<file path=customXml/itemProps3.xml><?xml version="1.0" encoding="utf-8"?>
<ds:datastoreItem xmlns:ds="http://schemas.openxmlformats.org/officeDocument/2006/customXml" ds:itemID="{2E94488A-2517-4B6C-88A2-95A52DB68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6549d-c5b5-4ac3-8015-83756edfda84"/>
    <ds:schemaRef ds:uri="b707f67e-2b23-4d4b-a40f-1c324588a7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C268E14-EEDB-44D1-918F-9D2AD7121048}">
  <ds:schemaRefs>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purl.org/dc/elements/1.1/"/>
    <ds:schemaRef ds:uri="30ca57bf-72ca-487a-9db7-48d41e85ffde"/>
    <ds:schemaRef ds:uri="http://schemas.openxmlformats.org/package/2006/metadata/core-properties"/>
    <ds:schemaRef ds:uri="1251a8b3-9924-46a6-9705-6da50fb5dcce"/>
    <ds:schemaRef ds:uri="http://www.w3.org/XML/1998/namespace"/>
    <ds:schemaRef ds:uri="c766549d-c5b5-4ac3-8015-83756edfda84"/>
  </ds:schemaRefs>
</ds:datastoreItem>
</file>

<file path=docProps/app.xml><?xml version="1.0" encoding="utf-8"?>
<Properties xmlns="http://schemas.openxmlformats.org/officeDocument/2006/extended-properties" xmlns:vt="http://schemas.openxmlformats.org/officeDocument/2006/docPropsVTypes">
  <Template/>
  <TotalTime>18326</TotalTime>
  <Words>540</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Ramco</vt:lpstr>
      <vt:lpstr>Technology Connect Session  May-2023</vt:lpstr>
      <vt:lpstr>Platform : Completed Features – April 2023</vt:lpstr>
      <vt:lpstr>Platform : Planned Features – Q1–2023-24</vt:lpstr>
      <vt:lpstr>DW and Infra : Logger Enhancements - Completed Features – April 2023</vt:lpstr>
      <vt:lpstr>DW and Infra : Reports - Completed Features – April 2023</vt:lpstr>
      <vt:lpstr>DW and Infra : Workflow - Completed Features – April 2023</vt:lpstr>
      <vt:lpstr>DW and Infra : Planned Features – Q1–2023-24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Jacob</dc:creator>
  <cp:lastModifiedBy>Ramachandran T</cp:lastModifiedBy>
  <cp:revision>578</cp:revision>
  <dcterms:created xsi:type="dcterms:W3CDTF">2021-05-05T09:23:31Z</dcterms:created>
  <dcterms:modified xsi:type="dcterms:W3CDTF">2023-05-10T06:17:57Z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0x010100FFD1B2E82F039E4C826028C0D9E9BADE</vt:lpwstr>
  </property>
  <property fmtid="{D5CDD505-2E9C-101B-9397-08002B2CF9AE}" pid="3" name="_dlc_DocIdItemGuid">
    <vt:lpwstr>467007bc-b1e8-4420-b9b9-2bbe5ec856ad</vt:lpwstr>
  </property>
</Properties>
</file>