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9" r:id="rId2"/>
    <p:sldId id="256" r:id="rId3"/>
    <p:sldId id="262" r:id="rId4"/>
    <p:sldId id="260" r:id="rId5"/>
    <p:sldId id="261" r:id="rId6"/>
    <p:sldId id="265" r:id="rId7"/>
    <p:sldId id="266" r:id="rId8"/>
    <p:sldId id="268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9513EC-A0EF-40A5-B5DC-F650AA7C992C}" v="16" dt="2022-01-28T17:08:11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yasaraswathi Murugesan" userId="1b7f1fbb3c5ec94d" providerId="LiveId" clId="{9A9513EC-A0EF-40A5-B5DC-F650AA7C992C}"/>
    <pc:docChg chg="undo custSel addSld delSld modSld sldOrd">
      <pc:chgData name="Jeyasaraswathi Murugesan" userId="1b7f1fbb3c5ec94d" providerId="LiveId" clId="{9A9513EC-A0EF-40A5-B5DC-F650AA7C992C}" dt="2022-01-28T17:10:53.672" v="1566" actId="14100"/>
      <pc:docMkLst>
        <pc:docMk/>
      </pc:docMkLst>
      <pc:sldChg chg="addSp delSp modSp mod">
        <pc:chgData name="Jeyasaraswathi Murugesan" userId="1b7f1fbb3c5ec94d" providerId="LiveId" clId="{9A9513EC-A0EF-40A5-B5DC-F650AA7C992C}" dt="2022-01-28T17:10:53.672" v="1566" actId="14100"/>
        <pc:sldMkLst>
          <pc:docMk/>
          <pc:sldMk cId="1123176882" sldId="256"/>
        </pc:sldMkLst>
        <pc:spChg chg="mod">
          <ac:chgData name="Jeyasaraswathi Murugesan" userId="1b7f1fbb3c5ec94d" providerId="LiveId" clId="{9A9513EC-A0EF-40A5-B5DC-F650AA7C992C}" dt="2022-01-28T14:04:26.545" v="2" actId="20577"/>
          <ac:spMkLst>
            <pc:docMk/>
            <pc:sldMk cId="1123176882" sldId="256"/>
            <ac:spMk id="4" creationId="{09BC8EE2-C920-4D8F-BD40-A728A70B2EB5}"/>
          </ac:spMkLst>
        </pc:spChg>
        <pc:spChg chg="add mod">
          <ac:chgData name="Jeyasaraswathi Murugesan" userId="1b7f1fbb3c5ec94d" providerId="LiveId" clId="{9A9513EC-A0EF-40A5-B5DC-F650AA7C992C}" dt="2022-01-28T17:09:35.065" v="1507" actId="20577"/>
          <ac:spMkLst>
            <pc:docMk/>
            <pc:sldMk cId="1123176882" sldId="256"/>
            <ac:spMk id="16" creationId="{67050ED7-80EA-44EB-8CC8-CA9B9DFB58A6}"/>
          </ac:spMkLst>
        </pc:spChg>
        <pc:spChg chg="add mod">
          <ac:chgData name="Jeyasaraswathi Murugesan" userId="1b7f1fbb3c5ec94d" providerId="LiveId" clId="{9A9513EC-A0EF-40A5-B5DC-F650AA7C992C}" dt="2022-01-28T17:09:04.224" v="1493" actId="1076"/>
          <ac:spMkLst>
            <pc:docMk/>
            <pc:sldMk cId="1123176882" sldId="256"/>
            <ac:spMk id="25" creationId="{07389BC9-F1B7-4903-A51E-37237E92614C}"/>
          </ac:spMkLst>
        </pc:spChg>
        <pc:spChg chg="mod">
          <ac:chgData name="Jeyasaraswathi Murugesan" userId="1b7f1fbb3c5ec94d" providerId="LiveId" clId="{9A9513EC-A0EF-40A5-B5DC-F650AA7C992C}" dt="2022-01-28T17:10:53.672" v="1566" actId="14100"/>
          <ac:spMkLst>
            <pc:docMk/>
            <pc:sldMk cId="1123176882" sldId="256"/>
            <ac:spMk id="53" creationId="{1FDC165E-0DB2-4D03-A124-6B57BFAB8B53}"/>
          </ac:spMkLst>
        </pc:spChg>
        <pc:spChg chg="mod">
          <ac:chgData name="Jeyasaraswathi Murugesan" userId="1b7f1fbb3c5ec94d" providerId="LiveId" clId="{9A9513EC-A0EF-40A5-B5DC-F650AA7C992C}" dt="2022-01-28T17:07:00.024" v="1456" actId="1076"/>
          <ac:spMkLst>
            <pc:docMk/>
            <pc:sldMk cId="1123176882" sldId="256"/>
            <ac:spMk id="229" creationId="{F34BA15F-D3E0-46F6-A395-36DB6E0A6ACE}"/>
          </ac:spMkLst>
        </pc:spChg>
        <pc:spChg chg="mod">
          <ac:chgData name="Jeyasaraswathi Murugesan" userId="1b7f1fbb3c5ec94d" providerId="LiveId" clId="{9A9513EC-A0EF-40A5-B5DC-F650AA7C992C}" dt="2022-01-28T17:05:47.881" v="1429" actId="1076"/>
          <ac:spMkLst>
            <pc:docMk/>
            <pc:sldMk cId="1123176882" sldId="256"/>
            <ac:spMk id="243" creationId="{A38D1AD0-B1A9-4CA4-B9A1-6FDC30187B7F}"/>
          </ac:spMkLst>
        </pc:spChg>
        <pc:spChg chg="mod">
          <ac:chgData name="Jeyasaraswathi Murugesan" userId="1b7f1fbb3c5ec94d" providerId="LiveId" clId="{9A9513EC-A0EF-40A5-B5DC-F650AA7C992C}" dt="2022-01-28T17:07:26.745" v="1461" actId="1076"/>
          <ac:spMkLst>
            <pc:docMk/>
            <pc:sldMk cId="1123176882" sldId="256"/>
            <ac:spMk id="279" creationId="{4383A1DC-B904-4F69-BAAE-E8473CC91D9A}"/>
          </ac:spMkLst>
        </pc:spChg>
        <pc:spChg chg="mod">
          <ac:chgData name="Jeyasaraswathi Murugesan" userId="1b7f1fbb3c5ec94d" providerId="LiveId" clId="{9A9513EC-A0EF-40A5-B5DC-F650AA7C992C}" dt="2022-01-28T17:07:22.406" v="1460" actId="1076"/>
          <ac:spMkLst>
            <pc:docMk/>
            <pc:sldMk cId="1123176882" sldId="256"/>
            <ac:spMk id="284" creationId="{59ACD3CB-9346-4919-B41A-97EC18DD2B54}"/>
          </ac:spMkLst>
        </pc:spChg>
        <pc:spChg chg="mod">
          <ac:chgData name="Jeyasaraswathi Murugesan" userId="1b7f1fbb3c5ec94d" providerId="LiveId" clId="{9A9513EC-A0EF-40A5-B5DC-F650AA7C992C}" dt="2022-01-28T16:27:59.960" v="1419" actId="1076"/>
          <ac:spMkLst>
            <pc:docMk/>
            <pc:sldMk cId="1123176882" sldId="256"/>
            <ac:spMk id="307" creationId="{00144591-649E-447B-B1AC-7F08E3E458F7}"/>
          </ac:spMkLst>
        </pc:spChg>
        <pc:spChg chg="mod">
          <ac:chgData name="Jeyasaraswathi Murugesan" userId="1b7f1fbb3c5ec94d" providerId="LiveId" clId="{9A9513EC-A0EF-40A5-B5DC-F650AA7C992C}" dt="2022-01-28T17:09:51.173" v="1514" actId="20577"/>
          <ac:spMkLst>
            <pc:docMk/>
            <pc:sldMk cId="1123176882" sldId="256"/>
            <ac:spMk id="308" creationId="{8FE9E315-46A9-406E-B2AC-CFAD8A50DB7A}"/>
          </ac:spMkLst>
        </pc:spChg>
        <pc:grpChg chg="mod">
          <ac:chgData name="Jeyasaraswathi Murugesan" userId="1b7f1fbb3c5ec94d" providerId="LiveId" clId="{9A9513EC-A0EF-40A5-B5DC-F650AA7C992C}" dt="2022-01-28T14:21:15.345" v="744"/>
          <ac:grpSpMkLst>
            <pc:docMk/>
            <pc:sldMk cId="1123176882" sldId="256"/>
            <ac:grpSpMk id="8" creationId="{66BE1098-B84B-408F-AC1E-31DC411FD561}"/>
          </ac:grpSpMkLst>
        </pc:grpChg>
        <pc:inkChg chg="add del mod">
          <ac:chgData name="Jeyasaraswathi Murugesan" userId="1b7f1fbb3c5ec94d" providerId="LiveId" clId="{9A9513EC-A0EF-40A5-B5DC-F650AA7C992C}" dt="2022-01-28T14:21:16.164" v="745" actId="9405"/>
          <ac:inkMkLst>
            <pc:docMk/>
            <pc:sldMk cId="1123176882" sldId="256"/>
            <ac:inkMk id="3" creationId="{BC48E978-3226-4366-BC8B-1A4A8A4BD697}"/>
          </ac:inkMkLst>
        </pc:inkChg>
        <pc:inkChg chg="add del mod">
          <ac:chgData name="Jeyasaraswathi Murugesan" userId="1b7f1fbb3c5ec94d" providerId="LiveId" clId="{9A9513EC-A0EF-40A5-B5DC-F650AA7C992C}" dt="2022-01-28T14:21:15.345" v="744"/>
          <ac:inkMkLst>
            <pc:docMk/>
            <pc:sldMk cId="1123176882" sldId="256"/>
            <ac:inkMk id="5" creationId="{F9F78B32-0A5C-498D-ACB2-6276E9A45D7E}"/>
          </ac:inkMkLst>
        </pc:inkChg>
        <pc:inkChg chg="add del">
          <ac:chgData name="Jeyasaraswathi Murugesan" userId="1b7f1fbb3c5ec94d" providerId="LiveId" clId="{9A9513EC-A0EF-40A5-B5DC-F650AA7C992C}" dt="2022-01-28T14:21:22.107" v="747" actId="9405"/>
          <ac:inkMkLst>
            <pc:docMk/>
            <pc:sldMk cId="1123176882" sldId="256"/>
            <ac:inkMk id="9" creationId="{1E4DA820-3E64-489F-B087-8BBFCEF865D2}"/>
          </ac:inkMkLst>
        </pc:inkChg>
        <pc:cxnChg chg="add mod">
          <ac:chgData name="Jeyasaraswathi Murugesan" userId="1b7f1fbb3c5ec94d" providerId="LiveId" clId="{9A9513EC-A0EF-40A5-B5DC-F650AA7C992C}" dt="2022-01-28T17:09:08.675" v="1494" actId="14100"/>
          <ac:cxnSpMkLst>
            <pc:docMk/>
            <pc:sldMk cId="1123176882" sldId="256"/>
            <ac:cxnSpMk id="28" creationId="{7A88D056-DDF9-41CF-92B0-74E993C0C7D3}"/>
          </ac:cxnSpMkLst>
        </pc:cxnChg>
        <pc:cxnChg chg="mod">
          <ac:chgData name="Jeyasaraswathi Murugesan" userId="1b7f1fbb3c5ec94d" providerId="LiveId" clId="{9A9513EC-A0EF-40A5-B5DC-F650AA7C992C}" dt="2022-01-28T17:07:45.229" v="1464" actId="14100"/>
          <ac:cxnSpMkLst>
            <pc:docMk/>
            <pc:sldMk cId="1123176882" sldId="256"/>
            <ac:cxnSpMk id="295" creationId="{475DEE44-156F-433C-9E44-B59584634DDD}"/>
          </ac:cxnSpMkLst>
        </pc:cxnChg>
        <pc:cxnChg chg="mod">
          <ac:chgData name="Jeyasaraswathi Murugesan" userId="1b7f1fbb3c5ec94d" providerId="LiveId" clId="{9A9513EC-A0EF-40A5-B5DC-F650AA7C992C}" dt="2022-01-28T17:10:00.202" v="1515" actId="14100"/>
          <ac:cxnSpMkLst>
            <pc:docMk/>
            <pc:sldMk cId="1123176882" sldId="256"/>
            <ac:cxnSpMk id="297" creationId="{F75D9B57-FCB5-4D36-BD03-BF6B70FF5621}"/>
          </ac:cxnSpMkLst>
        </pc:cxnChg>
        <pc:cxnChg chg="mod">
          <ac:chgData name="Jeyasaraswathi Murugesan" userId="1b7f1fbb3c5ec94d" providerId="LiveId" clId="{9A9513EC-A0EF-40A5-B5DC-F650AA7C992C}" dt="2022-01-28T17:07:40.141" v="1463" actId="14100"/>
          <ac:cxnSpMkLst>
            <pc:docMk/>
            <pc:sldMk cId="1123176882" sldId="256"/>
            <ac:cxnSpMk id="312" creationId="{99CED8F6-177D-4BE7-A947-23125ECF1BAC}"/>
          </ac:cxnSpMkLst>
        </pc:cxnChg>
      </pc:sldChg>
      <pc:sldChg chg="modSp mod">
        <pc:chgData name="Jeyasaraswathi Murugesan" userId="1b7f1fbb3c5ec94d" providerId="LiveId" clId="{9A9513EC-A0EF-40A5-B5DC-F650AA7C992C}" dt="2022-01-28T14:41:30.962" v="855" actId="255"/>
        <pc:sldMkLst>
          <pc:docMk/>
          <pc:sldMk cId="3458346640" sldId="260"/>
        </pc:sldMkLst>
        <pc:spChg chg="mod">
          <ac:chgData name="Jeyasaraswathi Murugesan" userId="1b7f1fbb3c5ec94d" providerId="LiveId" clId="{9A9513EC-A0EF-40A5-B5DC-F650AA7C992C}" dt="2022-01-28T14:41:30.962" v="855" actId="255"/>
          <ac:spMkLst>
            <pc:docMk/>
            <pc:sldMk cId="3458346640" sldId="260"/>
            <ac:spMk id="2" creationId="{37B0FBB3-2E73-4A2C-AA8D-F11D30439ED1}"/>
          </ac:spMkLst>
        </pc:spChg>
        <pc:spChg chg="mod">
          <ac:chgData name="Jeyasaraswathi Murugesan" userId="1b7f1fbb3c5ec94d" providerId="LiveId" clId="{9A9513EC-A0EF-40A5-B5DC-F650AA7C992C}" dt="2022-01-28T14:14:47.022" v="560" actId="20577"/>
          <ac:spMkLst>
            <pc:docMk/>
            <pc:sldMk cId="3458346640" sldId="260"/>
            <ac:spMk id="3" creationId="{C50C5A7C-30A0-4D00-9FDF-A823803D0AA4}"/>
          </ac:spMkLst>
        </pc:spChg>
      </pc:sldChg>
      <pc:sldChg chg="modSp mod">
        <pc:chgData name="Jeyasaraswathi Murugesan" userId="1b7f1fbb3c5ec94d" providerId="LiveId" clId="{9A9513EC-A0EF-40A5-B5DC-F650AA7C992C}" dt="2022-01-28T14:41:40.292" v="856" actId="255"/>
        <pc:sldMkLst>
          <pc:docMk/>
          <pc:sldMk cId="1519848768" sldId="261"/>
        </pc:sldMkLst>
        <pc:spChg chg="mod">
          <ac:chgData name="Jeyasaraswathi Murugesan" userId="1b7f1fbb3c5ec94d" providerId="LiveId" clId="{9A9513EC-A0EF-40A5-B5DC-F650AA7C992C}" dt="2022-01-28T14:41:40.292" v="856" actId="255"/>
          <ac:spMkLst>
            <pc:docMk/>
            <pc:sldMk cId="1519848768" sldId="261"/>
            <ac:spMk id="2" creationId="{17B2FD5E-9DF8-4D90-80E3-3D4E41E9373D}"/>
          </ac:spMkLst>
        </pc:spChg>
      </pc:sldChg>
      <pc:sldChg chg="addSp delSp modSp mod ord">
        <pc:chgData name="Jeyasaraswathi Murugesan" userId="1b7f1fbb3c5ec94d" providerId="LiveId" clId="{9A9513EC-A0EF-40A5-B5DC-F650AA7C992C}" dt="2022-01-28T16:18:21.052" v="1332"/>
        <pc:sldMkLst>
          <pc:docMk/>
          <pc:sldMk cId="3565572237" sldId="262"/>
        </pc:sldMkLst>
        <pc:spChg chg="mod">
          <ac:chgData name="Jeyasaraswathi Murugesan" userId="1b7f1fbb3c5ec94d" providerId="LiveId" clId="{9A9513EC-A0EF-40A5-B5DC-F650AA7C992C}" dt="2022-01-28T14:41:47.400" v="857" actId="255"/>
          <ac:spMkLst>
            <pc:docMk/>
            <pc:sldMk cId="3565572237" sldId="262"/>
            <ac:spMk id="2" creationId="{78CE81AB-F0B9-4F33-86C0-A8ED6E829001}"/>
          </ac:spMkLst>
        </pc:spChg>
        <pc:spChg chg="mod">
          <ac:chgData name="Jeyasaraswathi Murugesan" userId="1b7f1fbb3c5ec94d" providerId="LiveId" clId="{9A9513EC-A0EF-40A5-B5DC-F650AA7C992C}" dt="2022-01-28T14:43:27.164" v="866" actId="20577"/>
          <ac:spMkLst>
            <pc:docMk/>
            <pc:sldMk cId="3565572237" sldId="262"/>
            <ac:spMk id="3" creationId="{0452AF35-ABDD-4705-BCB5-A043B43DF413}"/>
          </ac:spMkLst>
        </pc:spChg>
        <pc:inkChg chg="add del">
          <ac:chgData name="Jeyasaraswathi Murugesan" userId="1b7f1fbb3c5ec94d" providerId="LiveId" clId="{9A9513EC-A0EF-40A5-B5DC-F650AA7C992C}" dt="2022-01-28T14:21:52.127" v="749" actId="9405"/>
          <ac:inkMkLst>
            <pc:docMk/>
            <pc:sldMk cId="3565572237" sldId="262"/>
            <ac:inkMk id="4" creationId="{EE5A519D-A1B4-436F-840E-9F8516613554}"/>
          </ac:inkMkLst>
        </pc:inkChg>
        <pc:inkChg chg="add del">
          <ac:chgData name="Jeyasaraswathi Murugesan" userId="1b7f1fbb3c5ec94d" providerId="LiveId" clId="{9A9513EC-A0EF-40A5-B5DC-F650AA7C992C}" dt="2022-01-28T14:22:06.253" v="751" actId="9405"/>
          <ac:inkMkLst>
            <pc:docMk/>
            <pc:sldMk cId="3565572237" sldId="262"/>
            <ac:inkMk id="5" creationId="{53224891-E7D5-46E3-BD9C-E237E477B320}"/>
          </ac:inkMkLst>
        </pc:inkChg>
      </pc:sldChg>
      <pc:sldChg chg="modSp new del mod">
        <pc:chgData name="Jeyasaraswathi Murugesan" userId="1b7f1fbb3c5ec94d" providerId="LiveId" clId="{9A9513EC-A0EF-40A5-B5DC-F650AA7C992C}" dt="2022-01-28T14:31:42.039" v="770" actId="47"/>
        <pc:sldMkLst>
          <pc:docMk/>
          <pc:sldMk cId="1824352062" sldId="263"/>
        </pc:sldMkLst>
        <pc:spChg chg="mod">
          <ac:chgData name="Jeyasaraswathi Murugesan" userId="1b7f1fbb3c5ec94d" providerId="LiveId" clId="{9A9513EC-A0EF-40A5-B5DC-F650AA7C992C}" dt="2022-01-28T14:15:59.843" v="564" actId="27636"/>
          <ac:spMkLst>
            <pc:docMk/>
            <pc:sldMk cId="1824352062" sldId="263"/>
            <ac:spMk id="2" creationId="{56060CCA-F9E6-4B24-B9C4-3F90EF3E6C2F}"/>
          </ac:spMkLst>
        </pc:spChg>
      </pc:sldChg>
      <pc:sldChg chg="new del">
        <pc:chgData name="Jeyasaraswathi Murugesan" userId="1b7f1fbb3c5ec94d" providerId="LiveId" clId="{9A9513EC-A0EF-40A5-B5DC-F650AA7C992C}" dt="2022-01-28T14:45:11.502" v="870" actId="47"/>
        <pc:sldMkLst>
          <pc:docMk/>
          <pc:sldMk cId="2242255387" sldId="264"/>
        </pc:sldMkLst>
      </pc:sldChg>
      <pc:sldChg chg="addSp modSp add mod">
        <pc:chgData name="Jeyasaraswathi Murugesan" userId="1b7f1fbb3c5ec94d" providerId="LiveId" clId="{9A9513EC-A0EF-40A5-B5DC-F650AA7C992C}" dt="2022-01-28T16:39:12.644" v="1426" actId="1076"/>
        <pc:sldMkLst>
          <pc:docMk/>
          <pc:sldMk cId="2700882181" sldId="265"/>
        </pc:sldMkLst>
        <pc:spChg chg="mod">
          <ac:chgData name="Jeyasaraswathi Murugesan" userId="1b7f1fbb3c5ec94d" providerId="LiveId" clId="{9A9513EC-A0EF-40A5-B5DC-F650AA7C992C}" dt="2022-01-28T14:43:40.881" v="867" actId="14100"/>
          <ac:spMkLst>
            <pc:docMk/>
            <pc:sldMk cId="2700882181" sldId="265"/>
            <ac:spMk id="2" creationId="{78CE81AB-F0B9-4F33-86C0-A8ED6E829001}"/>
          </ac:spMkLst>
        </pc:spChg>
        <pc:spChg chg="mod">
          <ac:chgData name="Jeyasaraswathi Murugesan" userId="1b7f1fbb3c5ec94d" providerId="LiveId" clId="{9A9513EC-A0EF-40A5-B5DC-F650AA7C992C}" dt="2022-01-28T16:38:22.877" v="1425" actId="20577"/>
          <ac:spMkLst>
            <pc:docMk/>
            <pc:sldMk cId="2700882181" sldId="265"/>
            <ac:spMk id="3" creationId="{0452AF35-ABDD-4705-BCB5-A043B43DF413}"/>
          </ac:spMkLst>
        </pc:spChg>
        <pc:picChg chg="add mod">
          <ac:chgData name="Jeyasaraswathi Murugesan" userId="1b7f1fbb3c5ec94d" providerId="LiveId" clId="{9A9513EC-A0EF-40A5-B5DC-F650AA7C992C}" dt="2022-01-28T16:39:12.644" v="1426" actId="1076"/>
          <ac:picMkLst>
            <pc:docMk/>
            <pc:sldMk cId="2700882181" sldId="265"/>
            <ac:picMk id="5" creationId="{F3F16C27-C4BC-48DC-8630-3CBF0533681A}"/>
          </ac:picMkLst>
        </pc:picChg>
      </pc:sldChg>
      <pc:sldChg chg="addSp delSp modSp add mod setBg">
        <pc:chgData name="Jeyasaraswathi Murugesan" userId="1b7f1fbb3c5ec94d" providerId="LiveId" clId="{9A9513EC-A0EF-40A5-B5DC-F650AA7C992C}" dt="2022-01-28T15:03:27.889" v="1007" actId="14100"/>
        <pc:sldMkLst>
          <pc:docMk/>
          <pc:sldMk cId="3213441116" sldId="266"/>
        </pc:sldMkLst>
        <pc:spChg chg="mod">
          <ac:chgData name="Jeyasaraswathi Murugesan" userId="1b7f1fbb3c5ec94d" providerId="LiveId" clId="{9A9513EC-A0EF-40A5-B5DC-F650AA7C992C}" dt="2022-01-28T15:03:16.044" v="1005" actId="1076"/>
          <ac:spMkLst>
            <pc:docMk/>
            <pc:sldMk cId="3213441116" sldId="266"/>
            <ac:spMk id="2" creationId="{78CE81AB-F0B9-4F33-86C0-A8ED6E829001}"/>
          </ac:spMkLst>
        </pc:spChg>
        <pc:spChg chg="del mod">
          <ac:chgData name="Jeyasaraswathi Murugesan" userId="1b7f1fbb3c5ec94d" providerId="LiveId" clId="{9A9513EC-A0EF-40A5-B5DC-F650AA7C992C}" dt="2022-01-28T14:33:48.784" v="783" actId="22"/>
          <ac:spMkLst>
            <pc:docMk/>
            <pc:sldMk cId="3213441116" sldId="266"/>
            <ac:spMk id="3" creationId="{0452AF35-ABDD-4705-BCB5-A043B43DF413}"/>
          </ac:spMkLst>
        </pc:spChg>
        <pc:spChg chg="add mod">
          <ac:chgData name="Jeyasaraswathi Murugesan" userId="1b7f1fbb3c5ec94d" providerId="LiveId" clId="{9A9513EC-A0EF-40A5-B5DC-F650AA7C992C}" dt="2022-01-28T15:03:21.633" v="1006" actId="1076"/>
          <ac:spMkLst>
            <pc:docMk/>
            <pc:sldMk cId="3213441116" sldId="266"/>
            <ac:spMk id="7" creationId="{20EE953D-C44E-4423-B095-58C6AFC1769C}"/>
          </ac:spMkLst>
        </pc:spChg>
        <pc:spChg chg="add del">
          <ac:chgData name="Jeyasaraswathi Murugesan" userId="1b7f1fbb3c5ec94d" providerId="LiveId" clId="{9A9513EC-A0EF-40A5-B5DC-F650AA7C992C}" dt="2022-01-28T15:02:15.650" v="1000" actId="26606"/>
          <ac:spMkLst>
            <pc:docMk/>
            <pc:sldMk cId="3213441116" sldId="266"/>
            <ac:spMk id="11" creationId="{2B566528-1B12-4246-9431-5C2D7D081168}"/>
          </ac:spMkLst>
        </pc:spChg>
        <pc:spChg chg="add del">
          <ac:chgData name="Jeyasaraswathi Murugesan" userId="1b7f1fbb3c5ec94d" providerId="LiveId" clId="{9A9513EC-A0EF-40A5-B5DC-F650AA7C992C}" dt="2022-01-28T14:34:07.849" v="785" actId="26606"/>
          <ac:spMkLst>
            <pc:docMk/>
            <pc:sldMk cId="3213441116" sldId="266"/>
            <ac:spMk id="12" creationId="{7F57BEA8-497D-4AA8-8A18-BDCD696B25FE}"/>
          </ac:spMkLst>
        </pc:spChg>
        <pc:spChg chg="add del">
          <ac:chgData name="Jeyasaraswathi Murugesan" userId="1b7f1fbb3c5ec94d" providerId="LiveId" clId="{9A9513EC-A0EF-40A5-B5DC-F650AA7C992C}" dt="2022-01-28T15:02:44.126" v="1002" actId="26606"/>
          <ac:spMkLst>
            <pc:docMk/>
            <pc:sldMk cId="3213441116" sldId="266"/>
            <ac:spMk id="24" creationId="{5E39A796-BE83-48B1-B33F-35C4A32AAB57}"/>
          </ac:spMkLst>
        </pc:spChg>
        <pc:spChg chg="add del">
          <ac:chgData name="Jeyasaraswathi Murugesan" userId="1b7f1fbb3c5ec94d" providerId="LiveId" clId="{9A9513EC-A0EF-40A5-B5DC-F650AA7C992C}" dt="2022-01-28T15:02:44.126" v="1002" actId="26606"/>
          <ac:spMkLst>
            <pc:docMk/>
            <pc:sldMk cId="3213441116" sldId="266"/>
            <ac:spMk id="25" creationId="{72F84B47-E267-4194-8194-831DB7B5547F}"/>
          </ac:spMkLst>
        </pc:spChg>
        <pc:grpChg chg="add del">
          <ac:chgData name="Jeyasaraswathi Murugesan" userId="1b7f1fbb3c5ec94d" providerId="LiveId" clId="{9A9513EC-A0EF-40A5-B5DC-F650AA7C992C}" dt="2022-01-28T15:02:15.650" v="1000" actId="26606"/>
          <ac:grpSpMkLst>
            <pc:docMk/>
            <pc:sldMk cId="3213441116" sldId="266"/>
            <ac:grpSpMk id="13" creationId="{828A5161-06F1-46CF-8AD7-844680A59E13}"/>
          </ac:grpSpMkLst>
        </pc:grpChg>
        <pc:grpChg chg="add del">
          <ac:chgData name="Jeyasaraswathi Murugesan" userId="1b7f1fbb3c5ec94d" providerId="LiveId" clId="{9A9513EC-A0EF-40A5-B5DC-F650AA7C992C}" dt="2022-01-28T15:02:15.650" v="1000" actId="26606"/>
          <ac:grpSpMkLst>
            <pc:docMk/>
            <pc:sldMk cId="3213441116" sldId="266"/>
            <ac:grpSpMk id="20" creationId="{5995D10D-E9C9-47DB-AE7E-801FEF38F5C9}"/>
          </ac:grpSpMkLst>
        </pc:grpChg>
        <pc:picChg chg="add del mod ord">
          <ac:chgData name="Jeyasaraswathi Murugesan" userId="1b7f1fbb3c5ec94d" providerId="LiveId" clId="{9A9513EC-A0EF-40A5-B5DC-F650AA7C992C}" dt="2022-01-28T14:35:32.270" v="792" actId="478"/>
          <ac:picMkLst>
            <pc:docMk/>
            <pc:sldMk cId="3213441116" sldId="266"/>
            <ac:picMk id="5" creationId="{B01DFD1F-C39D-4BE6-B1CC-66C6788D7D48}"/>
          </ac:picMkLst>
        </pc:picChg>
        <pc:picChg chg="add mod">
          <ac:chgData name="Jeyasaraswathi Murugesan" userId="1b7f1fbb3c5ec94d" providerId="LiveId" clId="{9A9513EC-A0EF-40A5-B5DC-F650AA7C992C}" dt="2022-01-28T15:03:27.889" v="1007" actId="14100"/>
          <ac:picMkLst>
            <pc:docMk/>
            <pc:sldMk cId="3213441116" sldId="266"/>
            <ac:picMk id="9" creationId="{1D1BEFE6-84FE-4CB2-B130-B2DE03D5B22A}"/>
          </ac:picMkLst>
        </pc:picChg>
        <pc:cxnChg chg="add del">
          <ac:chgData name="Jeyasaraswathi Murugesan" userId="1b7f1fbb3c5ec94d" providerId="LiveId" clId="{9A9513EC-A0EF-40A5-B5DC-F650AA7C992C}" dt="2022-01-28T14:34:07.849" v="785" actId="26606"/>
          <ac:cxnSpMkLst>
            <pc:docMk/>
            <pc:sldMk cId="3213441116" sldId="266"/>
            <ac:cxnSpMk id="10" creationId="{D2E961F1-4A28-4A5F-BBD4-6E400E5E6C75}"/>
          </ac:cxnSpMkLst>
        </pc:cxnChg>
        <pc:cxnChg chg="add del">
          <ac:chgData name="Jeyasaraswathi Murugesan" userId="1b7f1fbb3c5ec94d" providerId="LiveId" clId="{9A9513EC-A0EF-40A5-B5DC-F650AA7C992C}" dt="2022-01-28T14:34:07.849" v="785" actId="26606"/>
          <ac:cxnSpMkLst>
            <pc:docMk/>
            <pc:sldMk cId="3213441116" sldId="266"/>
            <ac:cxnSpMk id="14" creationId="{A82415D3-DDE5-4D63-8CB3-23A5EC581B27}"/>
          </ac:cxnSpMkLst>
        </pc:cxnChg>
        <pc:cxnChg chg="add del">
          <ac:chgData name="Jeyasaraswathi Murugesan" userId="1b7f1fbb3c5ec94d" providerId="LiveId" clId="{9A9513EC-A0EF-40A5-B5DC-F650AA7C992C}" dt="2022-01-28T14:34:07.849" v="785" actId="26606"/>
          <ac:cxnSpMkLst>
            <pc:docMk/>
            <pc:sldMk cId="3213441116" sldId="266"/>
            <ac:cxnSpMk id="16" creationId="{AD7193FB-6AE6-4B3B-8F89-56B55DD63B4D}"/>
          </ac:cxnSpMkLst>
        </pc:cxnChg>
      </pc:sldChg>
      <pc:sldChg chg="addSp delSp modSp add del mod">
        <pc:chgData name="Jeyasaraswathi Murugesan" userId="1b7f1fbb3c5ec94d" providerId="LiveId" clId="{9A9513EC-A0EF-40A5-B5DC-F650AA7C992C}" dt="2022-01-28T14:59:24.391" v="935" actId="47"/>
        <pc:sldMkLst>
          <pc:docMk/>
          <pc:sldMk cId="497934485" sldId="267"/>
        </pc:sldMkLst>
        <pc:spChg chg="mod">
          <ac:chgData name="Jeyasaraswathi Murugesan" userId="1b7f1fbb3c5ec94d" providerId="LiveId" clId="{9A9513EC-A0EF-40A5-B5DC-F650AA7C992C}" dt="2022-01-28T14:49:00.233" v="913" actId="20577"/>
          <ac:spMkLst>
            <pc:docMk/>
            <pc:sldMk cId="497934485" sldId="267"/>
            <ac:spMk id="2" creationId="{78CE81AB-F0B9-4F33-86C0-A8ED6E829001}"/>
          </ac:spMkLst>
        </pc:spChg>
        <pc:spChg chg="del mod">
          <ac:chgData name="Jeyasaraswathi Murugesan" userId="1b7f1fbb3c5ec94d" providerId="LiveId" clId="{9A9513EC-A0EF-40A5-B5DC-F650AA7C992C}" dt="2022-01-28T14:45:54.680" v="894" actId="22"/>
          <ac:spMkLst>
            <pc:docMk/>
            <pc:sldMk cId="497934485" sldId="267"/>
            <ac:spMk id="3" creationId="{0452AF35-ABDD-4705-BCB5-A043B43DF413}"/>
          </ac:spMkLst>
        </pc:spChg>
        <pc:picChg chg="add mod ord">
          <ac:chgData name="Jeyasaraswathi Murugesan" userId="1b7f1fbb3c5ec94d" providerId="LiveId" clId="{9A9513EC-A0EF-40A5-B5DC-F650AA7C992C}" dt="2022-01-28T14:49:51.854" v="916" actId="1076"/>
          <ac:picMkLst>
            <pc:docMk/>
            <pc:sldMk cId="497934485" sldId="267"/>
            <ac:picMk id="5" creationId="{05FB22F2-4E2E-4F20-8862-E4B2A7D9A08F}"/>
          </ac:picMkLst>
        </pc:picChg>
        <pc:picChg chg="add mod">
          <ac:chgData name="Jeyasaraswathi Murugesan" userId="1b7f1fbb3c5ec94d" providerId="LiveId" clId="{9A9513EC-A0EF-40A5-B5DC-F650AA7C992C}" dt="2022-01-28T14:49:56.620" v="917" actId="1076"/>
          <ac:picMkLst>
            <pc:docMk/>
            <pc:sldMk cId="497934485" sldId="267"/>
            <ac:picMk id="7" creationId="{3FD0B1D1-4FFD-4CD5-81D2-58E608BE1C2F}"/>
          </ac:picMkLst>
        </pc:picChg>
      </pc:sldChg>
      <pc:sldChg chg="addSp delSp modSp add mod setBg">
        <pc:chgData name="Jeyasaraswathi Murugesan" userId="1b7f1fbb3c5ec94d" providerId="LiveId" clId="{9A9513EC-A0EF-40A5-B5DC-F650AA7C992C}" dt="2022-01-28T15:03:32.850" v="1008" actId="14100"/>
        <pc:sldMkLst>
          <pc:docMk/>
          <pc:sldMk cId="3028149828" sldId="268"/>
        </pc:sldMkLst>
        <pc:spChg chg="mod">
          <ac:chgData name="Jeyasaraswathi Murugesan" userId="1b7f1fbb3c5ec94d" providerId="LiveId" clId="{9A9513EC-A0EF-40A5-B5DC-F650AA7C992C}" dt="2022-01-28T15:00:35.137" v="947" actId="26606"/>
          <ac:spMkLst>
            <pc:docMk/>
            <pc:sldMk cId="3028149828" sldId="268"/>
            <ac:spMk id="2" creationId="{78CE81AB-F0B9-4F33-86C0-A8ED6E829001}"/>
          </ac:spMkLst>
        </pc:spChg>
        <pc:spChg chg="mod">
          <ac:chgData name="Jeyasaraswathi Murugesan" userId="1b7f1fbb3c5ec94d" providerId="LiveId" clId="{9A9513EC-A0EF-40A5-B5DC-F650AA7C992C}" dt="2022-01-28T15:01:37.029" v="998"/>
          <ac:spMkLst>
            <pc:docMk/>
            <pc:sldMk cId="3028149828" sldId="268"/>
            <ac:spMk id="3" creationId="{0452AF35-ABDD-4705-BCB5-A043B43DF413}"/>
          </ac:spMkLst>
        </pc:spChg>
        <pc:spChg chg="add del">
          <ac:chgData name="Jeyasaraswathi Murugesan" userId="1b7f1fbb3c5ec94d" providerId="LiveId" clId="{9A9513EC-A0EF-40A5-B5DC-F650AA7C992C}" dt="2022-01-28T15:00:35.137" v="947" actId="26606"/>
          <ac:spMkLst>
            <pc:docMk/>
            <pc:sldMk cId="3028149828" sldId="268"/>
            <ac:spMk id="10" creationId="{8F7AFB9A-7364-478C-B48B-8523CDD9AE8D}"/>
          </ac:spMkLst>
        </pc:spChg>
        <pc:spChg chg="add del">
          <ac:chgData name="Jeyasaraswathi Murugesan" userId="1b7f1fbb3c5ec94d" providerId="LiveId" clId="{9A9513EC-A0EF-40A5-B5DC-F650AA7C992C}" dt="2022-01-28T15:00:35.137" v="947" actId="26606"/>
          <ac:spMkLst>
            <pc:docMk/>
            <pc:sldMk cId="3028149828" sldId="268"/>
            <ac:spMk id="12" creationId="{36678033-86B6-40E6-BE90-78D8ED4E3A31}"/>
          </ac:spMkLst>
        </pc:spChg>
        <pc:spChg chg="add del">
          <ac:chgData name="Jeyasaraswathi Murugesan" userId="1b7f1fbb3c5ec94d" providerId="LiveId" clId="{9A9513EC-A0EF-40A5-B5DC-F650AA7C992C}" dt="2022-01-28T15:00:35.137" v="947" actId="26606"/>
          <ac:spMkLst>
            <pc:docMk/>
            <pc:sldMk cId="3028149828" sldId="268"/>
            <ac:spMk id="14" creationId="{D2542E1A-076E-4A34-BB67-2BF961754E0C}"/>
          </ac:spMkLst>
        </pc:spChg>
        <pc:spChg chg="add del">
          <ac:chgData name="Jeyasaraswathi Murugesan" userId="1b7f1fbb3c5ec94d" providerId="LiveId" clId="{9A9513EC-A0EF-40A5-B5DC-F650AA7C992C}" dt="2022-01-28T15:00:35.137" v="947" actId="26606"/>
          <ac:spMkLst>
            <pc:docMk/>
            <pc:sldMk cId="3028149828" sldId="268"/>
            <ac:spMk id="16" creationId="{75C56826-D4E5-42ED-8529-079651CB3005}"/>
          </ac:spMkLst>
        </pc:spChg>
        <pc:spChg chg="add del">
          <ac:chgData name="Jeyasaraswathi Murugesan" userId="1b7f1fbb3c5ec94d" providerId="LiveId" clId="{9A9513EC-A0EF-40A5-B5DC-F650AA7C992C}" dt="2022-01-28T15:00:35.137" v="947" actId="26606"/>
          <ac:spMkLst>
            <pc:docMk/>
            <pc:sldMk cId="3028149828" sldId="268"/>
            <ac:spMk id="18" creationId="{82095FCE-EF05-4443-B97A-85DEE3A5CA17}"/>
          </ac:spMkLst>
        </pc:spChg>
        <pc:picChg chg="add mod ord">
          <ac:chgData name="Jeyasaraswathi Murugesan" userId="1b7f1fbb3c5ec94d" providerId="LiveId" clId="{9A9513EC-A0EF-40A5-B5DC-F650AA7C992C}" dt="2022-01-28T15:03:32.850" v="1008" actId="14100"/>
          <ac:picMkLst>
            <pc:docMk/>
            <pc:sldMk cId="3028149828" sldId="268"/>
            <ac:picMk id="4" creationId="{3E19272B-4E42-480A-90DA-6E049834A31A}"/>
          </ac:picMkLst>
        </pc:picChg>
        <pc:picChg chg="add mod">
          <ac:chgData name="Jeyasaraswathi Murugesan" userId="1b7f1fbb3c5ec94d" providerId="LiveId" clId="{9A9513EC-A0EF-40A5-B5DC-F650AA7C992C}" dt="2022-01-28T15:01:13.728" v="972" actId="1076"/>
          <ac:picMkLst>
            <pc:docMk/>
            <pc:sldMk cId="3028149828" sldId="268"/>
            <ac:picMk id="5" creationId="{8B6543E3-B351-4308-8230-3855EAF20C17}"/>
          </ac:picMkLst>
        </pc:picChg>
      </pc:sldChg>
      <pc:sldChg chg="delSp modSp add del mod setBg delDesignElem">
        <pc:chgData name="Jeyasaraswathi Murugesan" userId="1b7f1fbb3c5ec94d" providerId="LiveId" clId="{9A9513EC-A0EF-40A5-B5DC-F650AA7C992C}" dt="2022-01-28T15:04:39.902" v="1022" actId="47"/>
        <pc:sldMkLst>
          <pc:docMk/>
          <pc:sldMk cId="2385783548" sldId="269"/>
        </pc:sldMkLst>
        <pc:spChg chg="mod">
          <ac:chgData name="Jeyasaraswathi Murugesan" userId="1b7f1fbb3c5ec94d" providerId="LiveId" clId="{9A9513EC-A0EF-40A5-B5DC-F650AA7C992C}" dt="2022-01-28T15:04:17.363" v="1019" actId="20577"/>
          <ac:spMkLst>
            <pc:docMk/>
            <pc:sldMk cId="2385783548" sldId="269"/>
            <ac:spMk id="2" creationId="{F2AB3963-C966-4B78-9340-773A423A9280}"/>
          </ac:spMkLst>
        </pc:spChg>
        <pc:spChg chg="del">
          <ac:chgData name="Jeyasaraswathi Murugesan" userId="1b7f1fbb3c5ec94d" providerId="LiveId" clId="{9A9513EC-A0EF-40A5-B5DC-F650AA7C992C}" dt="2022-01-28T15:04:09.597" v="1010"/>
          <ac:spMkLst>
            <pc:docMk/>
            <pc:sldMk cId="2385783548" sldId="269"/>
            <ac:spMk id="40" creationId="{B7BD7FCF-A254-4A97-A15C-319B67622677}"/>
          </ac:spMkLst>
        </pc:spChg>
        <pc:spChg chg="del">
          <ac:chgData name="Jeyasaraswathi Murugesan" userId="1b7f1fbb3c5ec94d" providerId="LiveId" clId="{9A9513EC-A0EF-40A5-B5DC-F650AA7C992C}" dt="2022-01-28T15:04:09.597" v="1010"/>
          <ac:spMkLst>
            <pc:docMk/>
            <pc:sldMk cId="2385783548" sldId="269"/>
            <ac:spMk id="42" creationId="{52FFAF72-6204-4676-9C6F-9A4CC4D91805}"/>
          </ac:spMkLst>
        </pc:spChg>
      </pc:sldChg>
      <pc:sldChg chg="addSp delSp modSp add mod ord setBg delDesignElem">
        <pc:chgData name="Jeyasaraswathi Murugesan" userId="1b7f1fbb3c5ec94d" providerId="LiveId" clId="{9A9513EC-A0EF-40A5-B5DC-F650AA7C992C}" dt="2022-01-28T15:09:39.362" v="1110" actId="20577"/>
        <pc:sldMkLst>
          <pc:docMk/>
          <pc:sldMk cId="1435424539" sldId="270"/>
        </pc:sldMkLst>
        <pc:spChg chg="mod">
          <ac:chgData name="Jeyasaraswathi Murugesan" userId="1b7f1fbb3c5ec94d" providerId="LiveId" clId="{9A9513EC-A0EF-40A5-B5DC-F650AA7C992C}" dt="2022-01-28T15:09:39.362" v="1110" actId="20577"/>
          <ac:spMkLst>
            <pc:docMk/>
            <pc:sldMk cId="1435424539" sldId="270"/>
            <ac:spMk id="2" creationId="{F2AB3963-C966-4B78-9340-773A423A9280}"/>
          </ac:spMkLst>
        </pc:spChg>
        <pc:spChg chg="add">
          <ac:chgData name="Jeyasaraswathi Murugesan" userId="1b7f1fbb3c5ec94d" providerId="LiveId" clId="{9A9513EC-A0EF-40A5-B5DC-F650AA7C992C}" dt="2022-01-28T15:04:53.998" v="1023" actId="26606"/>
          <ac:spMkLst>
            <pc:docMk/>
            <pc:sldMk cId="1435424539" sldId="270"/>
            <ac:spMk id="11" creationId="{B7BD7FCF-A254-4A97-A15C-319B67622677}"/>
          </ac:spMkLst>
        </pc:spChg>
        <pc:spChg chg="add">
          <ac:chgData name="Jeyasaraswathi Murugesan" userId="1b7f1fbb3c5ec94d" providerId="LiveId" clId="{9A9513EC-A0EF-40A5-B5DC-F650AA7C992C}" dt="2022-01-28T15:04:53.998" v="1023" actId="26606"/>
          <ac:spMkLst>
            <pc:docMk/>
            <pc:sldMk cId="1435424539" sldId="270"/>
            <ac:spMk id="13" creationId="{52FFAF72-6204-4676-9C6F-9A4CC4D91805}"/>
          </ac:spMkLst>
        </pc:spChg>
        <pc:spChg chg="del">
          <ac:chgData name="Jeyasaraswathi Murugesan" userId="1b7f1fbb3c5ec94d" providerId="LiveId" clId="{9A9513EC-A0EF-40A5-B5DC-F650AA7C992C}" dt="2022-01-28T15:04:28.922" v="1021"/>
          <ac:spMkLst>
            <pc:docMk/>
            <pc:sldMk cId="1435424539" sldId="270"/>
            <ac:spMk id="40" creationId="{B7BD7FCF-A254-4A97-A15C-319B67622677}"/>
          </ac:spMkLst>
        </pc:spChg>
        <pc:spChg chg="del">
          <ac:chgData name="Jeyasaraswathi Murugesan" userId="1b7f1fbb3c5ec94d" providerId="LiveId" clId="{9A9513EC-A0EF-40A5-B5DC-F650AA7C992C}" dt="2022-01-28T15:04:28.922" v="1021"/>
          <ac:spMkLst>
            <pc:docMk/>
            <pc:sldMk cId="1435424539" sldId="270"/>
            <ac:spMk id="42" creationId="{52FFAF72-6204-4676-9C6F-9A4CC4D91805}"/>
          </ac:spMkLst>
        </pc:spChg>
        <pc:picChg chg="mod">
          <ac:chgData name="Jeyasaraswathi Murugesan" userId="1b7f1fbb3c5ec94d" providerId="LiveId" clId="{9A9513EC-A0EF-40A5-B5DC-F650AA7C992C}" dt="2022-01-28T15:06:14.504" v="1036" actId="14100"/>
          <ac:picMkLst>
            <pc:docMk/>
            <pc:sldMk cId="1435424539" sldId="270"/>
            <ac:picMk id="6" creationId="{3FFAAF14-0008-43AC-9EE2-DA83CDBA72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9858-E40C-43E4-BB77-50D4FB9A4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8FC16-AB9A-4085-AF97-A73AB95CF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8DA4B-ED37-42CE-994F-167744D1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8D41-A49B-4F23-B3DB-5CEFC34C6C64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85521-57B6-4D09-B18F-E179AEF0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694BB-F00A-43D0-B59C-42575F49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391C-409B-408E-B2DD-C055B9CDC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59FA-457A-4FE7-99D3-3BD22AB9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4EFB3-F738-43BA-B4DD-E20818243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95D98-807A-4910-89D2-74931CA0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8D41-A49B-4F23-B3DB-5CEFC34C6C64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8DC49-FDFD-4DF5-88F4-5D43FDF5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432B4-F071-44C7-810E-DE76BEDC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391C-409B-408E-B2DD-C055B9CDC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0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44716-4FC1-4785-A7D3-397A949F9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4A210-2B13-4DFB-8C8A-180917B66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484CF-FD1B-4F0D-BDFA-5112B45E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8D41-A49B-4F23-B3DB-5CEFC34C6C64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8FBF1-3BB7-4087-8D34-D86B4125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6BCB-5FB4-4010-B279-B7362CF8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391C-409B-408E-B2DD-C055B9CDC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60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4207-BBDC-4F25-AAB7-D92433C6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45820-92BF-4BCE-A8AB-FC56D60F1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B5F68-12FE-4C15-8479-F635336D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8D41-A49B-4F23-B3DB-5CEFC34C6C64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9C7B1-750F-4AB2-B127-00570375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F5707-B126-4EB4-B418-7773CEBE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391C-409B-408E-B2DD-C055B9CDC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7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81A0-2385-42D9-A1FF-F429232C2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F8900-878F-4CC0-A8D3-F0CE67FF6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5BB08-633F-4252-AA26-B6BFF702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8D41-A49B-4F23-B3DB-5CEFC34C6C64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1B986-0F02-4E40-A20D-3A86ED66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1DBDC-2729-46B5-B820-DC8921F8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391C-409B-408E-B2DD-C055B9CDC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6B66-DDBD-44C3-A7CD-6EB6C91A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42595-3490-45EC-8BDE-C0C29DBCD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98751-C714-484A-902E-D05D167A8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80CE2-92FE-4ADD-BD59-DE8077CA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8D41-A49B-4F23-B3DB-5CEFC34C6C64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7EF76-0EA0-432C-AFD8-D844307C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757A2-2995-4FAC-8705-D0C28535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391C-409B-408E-B2DD-C055B9CDC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9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76F0-5BBC-4882-9942-A543A309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CA84B-EC85-4612-903C-819B25E76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C9C6D-A457-40BC-8DA3-154588EAD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B03FC-F3FA-49F9-BB18-A27CEBD94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AD2106-AE3F-410F-80B0-1D22EB71E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BCA76D-1BB8-48C9-94C8-ACFC9184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8D41-A49B-4F23-B3DB-5CEFC34C6C64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08369-6F80-4C98-A503-B1622B93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D7817-9162-4255-B1E6-DFAE90EF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391C-409B-408E-B2DD-C055B9CDC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1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77ED-5584-44A0-8D71-7A893182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2B238-701E-41C8-9817-D8E79905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8D41-A49B-4F23-B3DB-5CEFC34C6C64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72791-4EDC-4981-BBD7-B41DE0F6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33827-6AFF-4603-86C4-E49A668D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391C-409B-408E-B2DD-C055B9CDC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19B419-DAD7-42A1-97AE-0179CEB5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8D41-A49B-4F23-B3DB-5CEFC34C6C64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A571ED-6DC0-496F-96B4-C2375943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1684C-5DBD-4604-9B6F-421170D1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391C-409B-408E-B2DD-C055B9CDC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9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E2E4-EFA2-4B2F-A41A-2B53EB3A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13F6D-1A3E-4FA7-BB7F-D42CF34FB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3DCBA-269B-4572-9871-C61256CA3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0007F-A37C-468F-B6FE-254833CB2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8D41-A49B-4F23-B3DB-5CEFC34C6C64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45DAC-CCCA-4B9A-9CDF-3FCCD8DB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25147-11A4-4E55-805C-C55C2FAC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391C-409B-408E-B2DD-C055B9CDC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5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8894-4BE1-4D5A-A469-BCA88A508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C6231-3343-4BB1-85C3-24277EA7A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3F1AB-7B78-41E3-834D-B0B6345A3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0B31D-2A6B-42CF-AA92-58A4B3F9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88D41-A49B-4F23-B3DB-5CEFC34C6C64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F72BD-02A8-4CF6-83C5-975976E5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BB581-BC4C-4827-A3C3-1731E89A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3391C-409B-408E-B2DD-C055B9CDC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3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EC0EEB-1031-4A98-9186-48C5DA82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92AFF-C6B7-4C78-B7F5-F317E1850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B5629-A885-443C-8B90-C2EE5D870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88D41-A49B-4F23-B3DB-5CEFC34C6C64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92428-64B7-4D56-8C10-58AAC3DE7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05B9E-60EA-4C2E-A47F-DFD467A05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3391C-409B-408E-B2DD-C055B9CDC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9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.docs.live.net/1b7f1fbb3c5ec94d/Desktop/Mongo%20DB%20creation.doc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.docs.live.net/1b7f1fbb3c5ec94d/Desktop/GET%20PUT%20test%20results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B3963-C966-4B78-9340-773A423A9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10126132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TargetCaseStudy </a:t>
            </a:r>
            <a:b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b="1" kern="1200" dirty="0">
                <a:solidFill>
                  <a:srgbClr val="C00000"/>
                </a:solidFill>
                <a:latin typeface="Algerian" panose="04020705040A02060702" pitchFamily="82" charset="0"/>
              </a:rPr>
              <a:t>                MyRetail –RESTFUL API </a:t>
            </a:r>
            <a:b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              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FFAAF14-0008-43AC-9EE2-DA83CDBA7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719" y="4481120"/>
            <a:ext cx="2739813" cy="191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3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5DD9C09-17C4-42E4-8915-8268E6B171F7}"/>
              </a:ext>
            </a:extLst>
          </p:cNvPr>
          <p:cNvSpPr/>
          <p:nvPr/>
        </p:nvSpPr>
        <p:spPr>
          <a:xfrm>
            <a:off x="7648978" y="750394"/>
            <a:ext cx="1920324" cy="932646"/>
          </a:xfrm>
          <a:prstGeom prst="rect">
            <a:avLst/>
          </a:prstGeom>
          <a:solidFill>
            <a:srgbClr val="00B0F0"/>
          </a:solidFill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BC8EE2-C920-4D8F-BD40-A728A70B2EB5}"/>
              </a:ext>
            </a:extLst>
          </p:cNvPr>
          <p:cNvSpPr/>
          <p:nvPr/>
        </p:nvSpPr>
        <p:spPr>
          <a:xfrm>
            <a:off x="4612514" y="709020"/>
            <a:ext cx="1491379" cy="932646"/>
          </a:xfrm>
          <a:prstGeom prst="rect">
            <a:avLst/>
          </a:prstGeom>
          <a:solidFill>
            <a:srgbClr val="00B0F0"/>
          </a:solidFill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Controllers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C8909A53-86F0-4558-B825-8445C804C280}"/>
              </a:ext>
            </a:extLst>
          </p:cNvPr>
          <p:cNvSpPr/>
          <p:nvPr/>
        </p:nvSpPr>
        <p:spPr>
          <a:xfrm>
            <a:off x="4348944" y="4828023"/>
            <a:ext cx="1121640" cy="1082226"/>
          </a:xfrm>
          <a:prstGeom prst="flowChartMagneticDisk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Mongo DB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(Data Access Layer)</a:t>
            </a:r>
          </a:p>
        </p:txBody>
      </p: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AB4D2D96-8B7C-4E17-AFE2-9AEB8DD7B008}"/>
              </a:ext>
            </a:extLst>
          </p:cNvPr>
          <p:cNvSpPr/>
          <p:nvPr/>
        </p:nvSpPr>
        <p:spPr>
          <a:xfrm>
            <a:off x="332498" y="935579"/>
            <a:ext cx="2204720" cy="916936"/>
          </a:xfrm>
          <a:prstGeom prst="flowChartMultidocumen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17" name="Straight Arrow Connector 16" descr="ssssssssss">
            <a:extLst>
              <a:ext uri="{FF2B5EF4-FFF2-40B4-BE49-F238E27FC236}">
                <a16:creationId xmlns:a16="http://schemas.microsoft.com/office/drawing/2014/main" id="{BF119E5C-9F73-4691-A018-98653E4E9AF7}"/>
              </a:ext>
            </a:extLst>
          </p:cNvPr>
          <p:cNvCxnSpPr>
            <a:cxnSpLocks/>
          </p:cNvCxnSpPr>
          <p:nvPr/>
        </p:nvCxnSpPr>
        <p:spPr>
          <a:xfrm>
            <a:off x="2529324" y="1083216"/>
            <a:ext cx="209108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2E9CE4-6B0E-4706-8F91-747439F9C7AA}"/>
              </a:ext>
            </a:extLst>
          </p:cNvPr>
          <p:cNvCxnSpPr>
            <a:cxnSpLocks/>
          </p:cNvCxnSpPr>
          <p:nvPr/>
        </p:nvCxnSpPr>
        <p:spPr>
          <a:xfrm flipH="1">
            <a:off x="2529324" y="1448571"/>
            <a:ext cx="201560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C3D1EB5-2CEE-4BDF-AB76-13A53F30F11C}"/>
              </a:ext>
            </a:extLst>
          </p:cNvPr>
          <p:cNvSpPr txBox="1"/>
          <p:nvPr/>
        </p:nvSpPr>
        <p:spPr>
          <a:xfrm>
            <a:off x="3203023" y="781691"/>
            <a:ext cx="1417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 Request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DC165E-0DB2-4D03-A124-6B57BFAB8B53}"/>
              </a:ext>
            </a:extLst>
          </p:cNvPr>
          <p:cNvSpPr txBox="1"/>
          <p:nvPr/>
        </p:nvSpPr>
        <p:spPr>
          <a:xfrm rot="10800000" flipV="1">
            <a:off x="4160391" y="5827435"/>
            <a:ext cx="32046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DB</a:t>
            </a:r>
            <a:r>
              <a:rPr lang="en-US" sz="1400" dirty="0"/>
              <a:t>: </a:t>
            </a:r>
            <a:r>
              <a:rPr lang="en-US" sz="1400" dirty="0" err="1"/>
              <a:t>ProductDetails</a:t>
            </a:r>
            <a:endParaRPr lang="en-US" sz="1400" dirty="0"/>
          </a:p>
          <a:p>
            <a:r>
              <a:rPr lang="en-US" sz="1400" b="1" dirty="0" err="1"/>
              <a:t>CollectionsName</a:t>
            </a:r>
            <a:r>
              <a:rPr lang="en-US" sz="1400" dirty="0"/>
              <a:t>: </a:t>
            </a:r>
            <a:r>
              <a:rPr lang="en-US" sz="1400" dirty="0" err="1"/>
              <a:t>ProductPrices</a:t>
            </a:r>
            <a:r>
              <a:rPr lang="en-US" sz="1400" dirty="0"/>
              <a:t>(Id, Price, Currency)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6D30276-517C-475A-9A13-91A694FE8BC5}"/>
              </a:ext>
            </a:extLst>
          </p:cNvPr>
          <p:cNvSpPr txBox="1"/>
          <p:nvPr/>
        </p:nvSpPr>
        <p:spPr>
          <a:xfrm>
            <a:off x="425164" y="2026348"/>
            <a:ext cx="1892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Swagger/POSTMAN</a:t>
            </a:r>
          </a:p>
        </p:txBody>
      </p:sp>
      <p:sp>
        <p:nvSpPr>
          <p:cNvPr id="229" name="Wave 228">
            <a:extLst>
              <a:ext uri="{FF2B5EF4-FFF2-40B4-BE49-F238E27FC236}">
                <a16:creationId xmlns:a16="http://schemas.microsoft.com/office/drawing/2014/main" id="{F34BA15F-D3E0-46F6-A395-36DB6E0A6ACE}"/>
              </a:ext>
            </a:extLst>
          </p:cNvPr>
          <p:cNvSpPr/>
          <p:nvPr/>
        </p:nvSpPr>
        <p:spPr>
          <a:xfrm>
            <a:off x="10334544" y="2906784"/>
            <a:ext cx="1570188" cy="943664"/>
          </a:xfrm>
          <a:prstGeom prst="wave">
            <a:avLst>
              <a:gd name="adj1" fmla="val 4307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External Target API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A38D1AD0-B1A9-4CA4-B9A1-6FDC30187B7F}"/>
              </a:ext>
            </a:extLst>
          </p:cNvPr>
          <p:cNvSpPr/>
          <p:nvPr/>
        </p:nvSpPr>
        <p:spPr>
          <a:xfrm>
            <a:off x="5520624" y="3036227"/>
            <a:ext cx="1767272" cy="8362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ProductPriceService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AB5F95E1-CAFD-4296-9D8A-2D2980B178D7}"/>
              </a:ext>
            </a:extLst>
          </p:cNvPr>
          <p:cNvCxnSpPr>
            <a:cxnSpLocks/>
          </p:cNvCxnSpPr>
          <p:nvPr/>
        </p:nvCxnSpPr>
        <p:spPr>
          <a:xfrm>
            <a:off x="6096000" y="1083216"/>
            <a:ext cx="16064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CC6A3848-EEE6-4820-B044-B260D67394F3}"/>
              </a:ext>
            </a:extLst>
          </p:cNvPr>
          <p:cNvCxnSpPr>
            <a:cxnSpLocks/>
          </p:cNvCxnSpPr>
          <p:nvPr/>
        </p:nvCxnSpPr>
        <p:spPr>
          <a:xfrm flipH="1">
            <a:off x="6078367" y="1448571"/>
            <a:ext cx="162407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461F4869-C18D-4E47-A3C6-9202435882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32218" y="2288705"/>
            <a:ext cx="1691638" cy="588954"/>
          </a:xfrm>
          <a:prstGeom prst="bentConnector3">
            <a:avLst>
              <a:gd name="adj1" fmla="val 99249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9" name="Rectangle 278">
            <a:extLst>
              <a:ext uri="{FF2B5EF4-FFF2-40B4-BE49-F238E27FC236}">
                <a16:creationId xmlns:a16="http://schemas.microsoft.com/office/drawing/2014/main" id="{4383A1DC-B904-4F69-BAAE-E8473CC91D9A}"/>
              </a:ext>
            </a:extLst>
          </p:cNvPr>
          <p:cNvSpPr/>
          <p:nvPr/>
        </p:nvSpPr>
        <p:spPr>
          <a:xfrm>
            <a:off x="7602583" y="3036227"/>
            <a:ext cx="1529618" cy="8478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ProductDetailService</a:t>
            </a:r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59ACD3CB-9346-4919-B41A-97EC18DD2B54}"/>
              </a:ext>
            </a:extLst>
          </p:cNvPr>
          <p:cNvSpPr/>
          <p:nvPr/>
        </p:nvSpPr>
        <p:spPr>
          <a:xfrm>
            <a:off x="6600224" y="2437360"/>
            <a:ext cx="1529618" cy="3653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Services</a:t>
            </a:r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BA7AE5F0-61F7-417F-8799-518D12B9FCB0}"/>
              </a:ext>
            </a:extLst>
          </p:cNvPr>
          <p:cNvCxnSpPr/>
          <p:nvPr/>
        </p:nvCxnSpPr>
        <p:spPr>
          <a:xfrm flipH="1">
            <a:off x="6929120" y="2814296"/>
            <a:ext cx="121920" cy="184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2593F274-B468-4D1F-BA0A-4E93FD02D3F0}"/>
              </a:ext>
            </a:extLst>
          </p:cNvPr>
          <p:cNvCxnSpPr>
            <a:cxnSpLocks/>
          </p:cNvCxnSpPr>
          <p:nvPr/>
        </p:nvCxnSpPr>
        <p:spPr>
          <a:xfrm>
            <a:off x="8016240" y="2814296"/>
            <a:ext cx="121920" cy="184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475DEE44-156F-433C-9E44-B59584634DDD}"/>
              </a:ext>
            </a:extLst>
          </p:cNvPr>
          <p:cNvCxnSpPr>
            <a:cxnSpLocks/>
          </p:cNvCxnSpPr>
          <p:nvPr/>
        </p:nvCxnSpPr>
        <p:spPr>
          <a:xfrm>
            <a:off x="9132201" y="3183628"/>
            <a:ext cx="12023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F75D9B57-FCB5-4D36-BD03-BF6B70FF5621}"/>
              </a:ext>
            </a:extLst>
          </p:cNvPr>
          <p:cNvCxnSpPr>
            <a:cxnSpLocks/>
            <a:stCxn id="284" idx="0"/>
          </p:cNvCxnSpPr>
          <p:nvPr/>
        </p:nvCxnSpPr>
        <p:spPr>
          <a:xfrm flipV="1">
            <a:off x="7365033" y="1652496"/>
            <a:ext cx="468292" cy="78486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C8D71FF3-54CD-49D5-8603-5E7EE76BF569}"/>
              </a:ext>
            </a:extLst>
          </p:cNvPr>
          <p:cNvCxnSpPr>
            <a:cxnSpLocks/>
          </p:cNvCxnSpPr>
          <p:nvPr/>
        </p:nvCxnSpPr>
        <p:spPr>
          <a:xfrm rot="5400000">
            <a:off x="4641507" y="3998946"/>
            <a:ext cx="1082227" cy="575927"/>
          </a:xfrm>
          <a:prstGeom prst="bentConnector3">
            <a:avLst>
              <a:gd name="adj1" fmla="val -2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00144591-649E-447B-B1AC-7F08E3E458F7}"/>
              </a:ext>
            </a:extLst>
          </p:cNvPr>
          <p:cNvSpPr txBox="1"/>
          <p:nvPr/>
        </p:nvSpPr>
        <p:spPr>
          <a:xfrm>
            <a:off x="2916611" y="3269765"/>
            <a:ext cx="2189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</a:rPr>
              <a:t>Controller interacts with mongo DB via Product Price service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8FE9E315-46A9-406E-B2AC-CFAD8A50DB7A}"/>
              </a:ext>
            </a:extLst>
          </p:cNvPr>
          <p:cNvSpPr txBox="1"/>
          <p:nvPr/>
        </p:nvSpPr>
        <p:spPr>
          <a:xfrm>
            <a:off x="3063939" y="1453093"/>
            <a:ext cx="128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Http Response</a:t>
            </a:r>
          </a:p>
          <a:p>
            <a:r>
              <a:rPr lang="en-US" dirty="0"/>
              <a:t>(JSON)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30D2B0B-9D63-4FAD-9AC3-78415CF11CFE}"/>
              </a:ext>
            </a:extLst>
          </p:cNvPr>
          <p:cNvSpPr txBox="1"/>
          <p:nvPr/>
        </p:nvSpPr>
        <p:spPr>
          <a:xfrm>
            <a:off x="9569302" y="1083216"/>
            <a:ext cx="20694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Class name: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7030A0"/>
                </a:solidFill>
              </a:rPr>
              <a:t>Product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rgbClr val="7030A0"/>
                </a:solidFill>
              </a:rPr>
              <a:t>ProductPrice</a:t>
            </a:r>
            <a:endParaRPr lang="en-US" sz="1000" dirty="0">
              <a:solidFill>
                <a:srgbClr val="7030A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7030A0"/>
                </a:solidFill>
              </a:rPr>
              <a:t>Price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rgbClr val="7030A0"/>
                </a:solidFill>
              </a:rPr>
              <a:t>ProductDetailsConfiguration</a:t>
            </a:r>
            <a:endParaRPr lang="en-US" sz="1000" dirty="0">
              <a:solidFill>
                <a:srgbClr val="7030A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rgbClr val="7030A0"/>
                </a:solidFill>
              </a:rPr>
              <a:t>ProductPriceStoreConfiguration</a:t>
            </a:r>
            <a:endParaRPr lang="en-US" sz="1000" dirty="0">
              <a:solidFill>
                <a:srgbClr val="7030A0"/>
              </a:solidFill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DD29118C-E697-42E5-8D2B-FAEB3F509592}"/>
              </a:ext>
            </a:extLst>
          </p:cNvPr>
          <p:cNvSpPr txBox="1"/>
          <p:nvPr/>
        </p:nvSpPr>
        <p:spPr>
          <a:xfrm>
            <a:off x="4962338" y="1633541"/>
            <a:ext cx="15869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Class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rgbClr val="7030A0"/>
                </a:solidFill>
              </a:rPr>
              <a:t>ProductsController</a:t>
            </a:r>
            <a:r>
              <a:rPr lang="en-US" sz="1000" dirty="0">
                <a:solidFill>
                  <a:srgbClr val="7030A0"/>
                </a:solidFill>
              </a:rPr>
              <a:t> </a:t>
            </a:r>
          </a:p>
          <a:p>
            <a:r>
              <a:rPr lang="en-US" sz="1000" dirty="0">
                <a:solidFill>
                  <a:srgbClr val="7030A0"/>
                </a:solidFill>
              </a:rPr>
              <a:t>            GET/PUT</a:t>
            </a:r>
          </a:p>
        </p:txBody>
      </p: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99CED8F6-177D-4BE7-A947-23125ECF1BAC}"/>
              </a:ext>
            </a:extLst>
          </p:cNvPr>
          <p:cNvCxnSpPr>
            <a:cxnSpLocks/>
          </p:cNvCxnSpPr>
          <p:nvPr/>
        </p:nvCxnSpPr>
        <p:spPr>
          <a:xfrm flipH="1" flipV="1">
            <a:off x="5986614" y="1667993"/>
            <a:ext cx="747040" cy="74420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A88D056-DDF9-41CF-92B0-74E993C0C7D3}"/>
              </a:ext>
            </a:extLst>
          </p:cNvPr>
          <p:cNvCxnSpPr>
            <a:cxnSpLocks/>
          </p:cNvCxnSpPr>
          <p:nvPr/>
        </p:nvCxnSpPr>
        <p:spPr>
          <a:xfrm flipH="1">
            <a:off x="9178596" y="3529523"/>
            <a:ext cx="11286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050ED7-80EA-44EB-8CC8-CA9B9DFB58A6}"/>
              </a:ext>
            </a:extLst>
          </p:cNvPr>
          <p:cNvSpPr txBox="1"/>
          <p:nvPr/>
        </p:nvSpPr>
        <p:spPr>
          <a:xfrm>
            <a:off x="9178596" y="2923556"/>
            <a:ext cx="1128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Request: </a:t>
            </a:r>
            <a:r>
              <a:rPr lang="en-US" sz="900" dirty="0" err="1"/>
              <a:t>ProductID</a:t>
            </a:r>
            <a:endParaRPr 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389BC9-F1B7-4903-A51E-37237E92614C}"/>
              </a:ext>
            </a:extLst>
          </p:cNvPr>
          <p:cNvSpPr txBox="1"/>
          <p:nvPr/>
        </p:nvSpPr>
        <p:spPr>
          <a:xfrm>
            <a:off x="9178596" y="3554459"/>
            <a:ext cx="1028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Product Name</a:t>
            </a:r>
          </a:p>
        </p:txBody>
      </p:sp>
    </p:spTree>
    <p:extLst>
      <p:ext uri="{BB962C8B-B14F-4D97-AF65-F5344CB8AC3E}">
        <p14:creationId xmlns:p14="http://schemas.microsoft.com/office/powerpoint/2010/main" val="112317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81AB-F0B9-4F33-86C0-A8ED6E829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lgerian" panose="04020705040A02060702" pitchFamily="82" charset="0"/>
              </a:rPr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AF35-ABDD-4705-BCB5-A043B43DF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err="1"/>
              <a:t>FileName</a:t>
            </a:r>
            <a:r>
              <a:rPr lang="en-US" sz="1800" b="1" dirty="0"/>
              <a:t>/</a:t>
            </a:r>
            <a:r>
              <a:rPr lang="en-US" sz="1800" b="1" dirty="0" err="1"/>
              <a:t>ClassName</a:t>
            </a:r>
            <a:endParaRPr lang="en-US" sz="1800" b="1" dirty="0"/>
          </a:p>
          <a:p>
            <a:pPr marL="342900" indent="-342900">
              <a:buFont typeface="+mj-lt"/>
              <a:buAutoNum type="arabicPeriod"/>
            </a:pPr>
            <a:r>
              <a:rPr lang="en-US" sz="1400" b="1" dirty="0" err="1"/>
              <a:t>Product.cs</a:t>
            </a:r>
            <a:r>
              <a:rPr lang="en-US" sz="1400" b="1" dirty="0"/>
              <a:t> 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ClassName</a:t>
            </a:r>
            <a:r>
              <a:rPr lang="en-US" sz="1400" dirty="0"/>
              <a:t> : Product</a:t>
            </a:r>
          </a:p>
          <a:p>
            <a:pPr marL="0" indent="0">
              <a:buNone/>
            </a:pPr>
            <a:r>
              <a:rPr lang="en-US" sz="1400" dirty="0"/>
              <a:t>                                 :Price</a:t>
            </a:r>
          </a:p>
          <a:p>
            <a:pPr marL="0" indent="0">
              <a:buNone/>
            </a:pPr>
            <a:r>
              <a:rPr lang="en-US" sz="1400" dirty="0"/>
              <a:t>                                 :</a:t>
            </a:r>
            <a:r>
              <a:rPr lang="en-US" sz="1400" dirty="0" err="1"/>
              <a:t>ProductPrice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2. </a:t>
            </a:r>
            <a:r>
              <a:rPr lang="en-US" sz="1400" b="1" dirty="0" err="1"/>
              <a:t>ProductDetailsConfiguration.cs</a:t>
            </a:r>
            <a:endParaRPr lang="en-US" sz="1400" b="1" dirty="0"/>
          </a:p>
          <a:p>
            <a:pPr marL="0" indent="0">
              <a:buNone/>
            </a:pPr>
            <a:r>
              <a:rPr lang="en-US" sz="1400" dirty="0"/>
              <a:t>               </a:t>
            </a:r>
            <a:r>
              <a:rPr lang="en-US" sz="1400" dirty="0" err="1"/>
              <a:t>ClassName</a:t>
            </a:r>
            <a:r>
              <a:rPr lang="en-US" sz="1400" dirty="0"/>
              <a:t>: </a:t>
            </a:r>
            <a:r>
              <a:rPr lang="en-US" sz="1400" dirty="0" err="1"/>
              <a:t>ProductDetailsConfiguration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                        </a:t>
            </a:r>
          </a:p>
          <a:p>
            <a:pPr marL="0" indent="0">
              <a:buNone/>
            </a:pPr>
            <a:r>
              <a:rPr lang="en-US" sz="1400" dirty="0"/>
              <a:t>3. </a:t>
            </a:r>
            <a:r>
              <a:rPr lang="en-US" sz="1400" b="1" dirty="0" err="1"/>
              <a:t>ProductPriceStoreConfiguration.cs</a:t>
            </a:r>
            <a:endParaRPr lang="en-US" sz="1400" b="1" dirty="0"/>
          </a:p>
          <a:p>
            <a:pPr marL="0" indent="0">
              <a:buNone/>
            </a:pPr>
            <a:r>
              <a:rPr lang="en-US" sz="1400" dirty="0"/>
              <a:t>               </a:t>
            </a:r>
            <a:r>
              <a:rPr lang="en-US" sz="1400" dirty="0" err="1"/>
              <a:t>ClassName</a:t>
            </a:r>
            <a:r>
              <a:rPr lang="en-US" sz="1400" dirty="0"/>
              <a:t>: </a:t>
            </a:r>
            <a:r>
              <a:rPr lang="en-US" sz="1400" dirty="0" err="1"/>
              <a:t>ProductPriceStoreConfiguration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6557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0FBB3-2E73-4A2C-AA8D-F11D3043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lgerian" panose="04020705040A02060702" pitchFamily="82" charset="0"/>
              </a:rPr>
              <a:t>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C5A7C-30A0-4D00-9FDF-A823803D0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b="1" dirty="0" err="1"/>
              <a:t>FileName</a:t>
            </a:r>
            <a:r>
              <a:rPr lang="en-US" sz="2000" b="1" dirty="0"/>
              <a:t>/</a:t>
            </a:r>
            <a:r>
              <a:rPr lang="en-US" sz="2000" b="1" dirty="0" err="1"/>
              <a:t>ClassName</a:t>
            </a:r>
            <a:endParaRPr lang="en-US" sz="2000" b="1" dirty="0"/>
          </a:p>
          <a:p>
            <a:pPr marL="0" indent="0">
              <a:buNone/>
            </a:pPr>
            <a:r>
              <a:rPr lang="en-US" sz="1900" dirty="0"/>
              <a:t>1. </a:t>
            </a:r>
            <a:r>
              <a:rPr lang="en-US" sz="1900" dirty="0" err="1"/>
              <a:t>ProductsController.cs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                Class Name: </a:t>
            </a:r>
            <a:r>
              <a:rPr lang="en-US" sz="1900" dirty="0" err="1"/>
              <a:t>ProductsController</a:t>
            </a: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2. Method Written</a:t>
            </a:r>
          </a:p>
          <a:p>
            <a:pPr marL="0" indent="0">
              <a:buNone/>
            </a:pPr>
            <a:r>
              <a:rPr lang="en-US" sz="1900" dirty="0"/>
              <a:t>                 GET method</a:t>
            </a:r>
          </a:p>
          <a:p>
            <a:pPr marL="0" indent="0">
              <a:buNone/>
            </a:pPr>
            <a:r>
              <a:rPr lang="en-US" sz="1900" dirty="0"/>
              <a:t>                  PUT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contd..</a:t>
            </a:r>
          </a:p>
        </p:txBody>
      </p:sp>
    </p:spTree>
    <p:extLst>
      <p:ext uri="{BB962C8B-B14F-4D97-AF65-F5344CB8AC3E}">
        <p14:creationId xmlns:p14="http://schemas.microsoft.com/office/powerpoint/2010/main" val="345834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AEAEA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FD5E-9DF8-4D90-80E3-3D4E41E9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rgbClr val="C00000"/>
                </a:solidFill>
                <a:latin typeface="Algerian" panose="04020705040A02060702" pitchFamily="82" charset="0"/>
              </a:rPr>
              <a:t>H</a:t>
            </a:r>
            <a:r>
              <a:rPr lang="en-US" sz="4000" dirty="0" err="1">
                <a:solidFill>
                  <a:srgbClr val="C00000"/>
                </a:solidFill>
                <a:latin typeface="Agency FB" panose="020B0503020202020204" pitchFamily="34" charset="0"/>
              </a:rPr>
              <a:t>ttpGet</a:t>
            </a:r>
            <a:r>
              <a:rPr lang="en-US" sz="4000" dirty="0">
                <a:solidFill>
                  <a:srgbClr val="C00000"/>
                </a:solidFill>
                <a:latin typeface="Agency FB" panose="020B0503020202020204" pitchFamily="34" charset="0"/>
              </a:rPr>
              <a:t>/</a:t>
            </a:r>
            <a:r>
              <a:rPr lang="en-US" sz="4000" dirty="0" err="1">
                <a:solidFill>
                  <a:srgbClr val="C00000"/>
                </a:solidFill>
                <a:latin typeface="Algerian" panose="04020705040A02060702" pitchFamily="82" charset="0"/>
              </a:rPr>
              <a:t>H</a:t>
            </a:r>
            <a:r>
              <a:rPr lang="en-US" sz="4000" dirty="0" err="1">
                <a:solidFill>
                  <a:srgbClr val="C00000"/>
                </a:solidFill>
                <a:latin typeface="Agency FB" panose="020B0503020202020204" pitchFamily="34" charset="0"/>
              </a:rPr>
              <a:t>ttpPut</a:t>
            </a:r>
            <a:r>
              <a:rPr lang="en-US" sz="4000" dirty="0">
                <a:solidFill>
                  <a:srgbClr val="C00000"/>
                </a:solidFill>
                <a:latin typeface="Agency FB" panose="020B0503020202020204" pitchFamily="34" charset="0"/>
              </a:rPr>
              <a:t> </a:t>
            </a:r>
            <a:endParaRPr lang="en-US" sz="40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8853F-C8CD-4C0D-BE89-4B3A9FE25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0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</a:rPr>
              <a:t>[GET]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Product ID validation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Product-ID must be non-negative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Product-ID not found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Exception /Failure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Success         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solidFill>
                  <a:srgbClr val="C00000"/>
                </a:solidFill>
              </a:rPr>
              <a:t>[PUT]   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Product ID cannot be negative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Id in the given parameters and Request body not matching.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Price must be non-negative.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Price successfully Updated.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Exception/Failure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Json Mandatory field (Price/Currency)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9848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81AB-F0B9-4F33-86C0-A8ED6E82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427" y="365126"/>
            <a:ext cx="10649373" cy="113178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lgerian" panose="04020705040A02060702" pitchFamily="82" charset="0"/>
              </a:rPr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AF35-ABDD-4705-BCB5-A043B43DF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b="1" dirty="0" err="1"/>
              <a:t>FileName</a:t>
            </a:r>
            <a:r>
              <a:rPr lang="en-US" sz="1800" b="1" dirty="0"/>
              <a:t>/</a:t>
            </a:r>
            <a:r>
              <a:rPr lang="en-US" sz="1800" b="1" dirty="0" err="1"/>
              <a:t>ClassName</a:t>
            </a:r>
            <a:r>
              <a:rPr lang="en-US" sz="1800" b="1" dirty="0"/>
              <a:t>/Logic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 err="1"/>
              <a:t>ProductDetailsService.cs</a:t>
            </a:r>
            <a:r>
              <a:rPr lang="en-US" sz="1400" b="1" dirty="0"/>
              <a:t> 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ClassName</a:t>
            </a:r>
            <a:r>
              <a:rPr lang="en-US" sz="1400" dirty="0"/>
              <a:t> : </a:t>
            </a:r>
            <a:r>
              <a:rPr lang="en-US" sz="1400" dirty="0" err="1"/>
              <a:t>ProductDetailsService</a:t>
            </a: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Logics written: </a:t>
            </a:r>
          </a:p>
          <a:p>
            <a:pPr>
              <a:lnSpc>
                <a:spcPct val="100000"/>
              </a:lnSpc>
            </a:pPr>
            <a:r>
              <a:rPr lang="en-US" sz="1400" dirty="0" err="1"/>
              <a:t>GetProductDetailsAsync</a:t>
            </a:r>
            <a:r>
              <a:rPr lang="en-US" sz="1400" dirty="0"/>
              <a:t> : To Perform an HTTP GET request at /products/{id} to retrieve the product name.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[Result will come as JSON]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 External API : redsky.target.com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400" dirty="0"/>
              <a:t>2. </a:t>
            </a:r>
            <a:r>
              <a:rPr lang="en-US" sz="1400" b="1" dirty="0" err="1"/>
              <a:t>ProductPriceService.cs</a:t>
            </a:r>
            <a:r>
              <a:rPr lang="en-US" sz="1400" b="1" dirty="0"/>
              <a:t> 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ClassName</a:t>
            </a:r>
            <a:r>
              <a:rPr lang="en-US" sz="1400" dirty="0"/>
              <a:t> : </a:t>
            </a:r>
            <a:r>
              <a:rPr lang="en-US" sz="1400" dirty="0" err="1"/>
              <a:t>ProductPriceService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Logics written:</a:t>
            </a:r>
          </a:p>
          <a:p>
            <a:r>
              <a:rPr lang="en-US" sz="1400" dirty="0"/>
              <a:t>Referring mongo DB connection here </a:t>
            </a:r>
          </a:p>
          <a:p>
            <a:r>
              <a:rPr lang="en-US" sz="1400" b="1" dirty="0" err="1"/>
              <a:t>GetProductPrice</a:t>
            </a:r>
            <a:r>
              <a:rPr lang="en-US" sz="1400" b="1" dirty="0"/>
              <a:t>: </a:t>
            </a:r>
            <a:r>
              <a:rPr lang="en-US" sz="1400" dirty="0"/>
              <a:t>Retrieves the price/Value of the product for the given </a:t>
            </a:r>
            <a:r>
              <a:rPr lang="en-US" sz="1400" dirty="0" err="1"/>
              <a:t>ProductID</a:t>
            </a:r>
            <a:endParaRPr lang="en-US" sz="1400" dirty="0"/>
          </a:p>
          <a:p>
            <a:r>
              <a:rPr lang="en-US" sz="1400" b="1" dirty="0" err="1"/>
              <a:t>UpdateProductPrice</a:t>
            </a:r>
            <a:r>
              <a:rPr lang="en-US" sz="1400" b="1" dirty="0"/>
              <a:t>: </a:t>
            </a:r>
            <a:r>
              <a:rPr lang="en-US" sz="1400" dirty="0"/>
              <a:t>Update the price/Value of the product for the given </a:t>
            </a:r>
            <a:r>
              <a:rPr lang="en-US" sz="1400" dirty="0" err="1"/>
              <a:t>ProductID</a:t>
            </a:r>
            <a:r>
              <a:rPr lang="en-US" sz="1400" dirty="0"/>
              <a:t>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16C27-C4BC-48DC-8630-3CBF05336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245" y="3267206"/>
            <a:ext cx="2173850" cy="89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8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81AB-F0B9-4F33-86C0-A8ED6E82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986" y="277073"/>
            <a:ext cx="10141373" cy="10505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lgerian" panose="04020705040A02060702" pitchFamily="82" charset="0"/>
              </a:rPr>
              <a:t>MONGO DB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EE953D-C44E-4423-B095-58C6AFC17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872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ConnectionString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": "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mongodb+srv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://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myretailrestful</a:t>
            </a:r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:****@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productprice.ktgcd.mongodb.net/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myFirstDatabase?retryWrites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true&amp;w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=majority",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"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DatabaseName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": "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ProductDetails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",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"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ProductsCollectionName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": "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ProductPrices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  (ID, Price, Currency) 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https://d.docs.live.net/1b7f1fbb3c5ec94d/Desktop/Mongo%20DB%20creation.docx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1BEFE6-84FE-4CB2-B130-B2DE03D5B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393" y="2838027"/>
            <a:ext cx="6752262" cy="368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4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81AB-F0B9-4F33-86C0-A8ED6E82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427" y="365126"/>
            <a:ext cx="10649373" cy="113178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C00000"/>
                </a:solidFill>
                <a:latin typeface="Algerian" panose="04020705040A02060702" pitchFamily="82" charset="0"/>
              </a:rPr>
              <a:t>SWAGGER</a:t>
            </a:r>
            <a:endParaRPr lang="en-US" sz="40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AF35-ABDD-4705-BCB5-A043B43DF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185333"/>
            <a:ext cx="10947400" cy="4991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Test Results : </a:t>
            </a:r>
            <a:r>
              <a:rPr lang="en-US" sz="1400" dirty="0">
                <a:hlinkClick r:id="rId2" tooltip="TestResults"/>
              </a:rPr>
              <a:t>https://d.docs.live.net/1b7f1fbb3c5ec94d/Desktop/GET%20PUT%20test%20results.docx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E19272B-4E42-480A-90DA-6E049834A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1791438"/>
            <a:ext cx="5028607" cy="3526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6543E3-B351-4308-8230-3855EAF20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3811" y="1791439"/>
            <a:ext cx="4554261" cy="352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49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B3963-C966-4B78-9340-773A423A9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27" y="1522306"/>
            <a:ext cx="5682973" cy="38133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571500" indent="-571500"/>
            <a:r>
              <a:rPr lang="en-US" b="1" dirty="0">
                <a:solidFill>
                  <a:srgbClr val="C00000"/>
                </a:solidFill>
                <a:latin typeface="Algerian" panose="04020705040A02060702" pitchFamily="82" charset="0"/>
              </a:rPr>
              <a:t>       </a:t>
            </a:r>
            <a:br>
              <a:rPr lang="en-US" b="1" dirty="0">
                <a:solidFill>
                  <a:srgbClr val="C00000"/>
                </a:solidFill>
                <a:latin typeface="Algerian" panose="04020705040A02060702" pitchFamily="82" charset="0"/>
              </a:rPr>
            </a:br>
            <a:br>
              <a:rPr lang="en-US" b="1" dirty="0">
                <a:solidFill>
                  <a:srgbClr val="C00000"/>
                </a:solidFill>
                <a:latin typeface="Algerian" panose="04020705040A02060702" pitchFamily="82" charset="0"/>
              </a:rPr>
            </a:br>
            <a:br>
              <a:rPr lang="en-US" b="1" dirty="0">
                <a:solidFill>
                  <a:srgbClr val="C00000"/>
                </a:solidFill>
                <a:latin typeface="Algerian" panose="04020705040A02060702" pitchFamily="82" charset="0"/>
              </a:rPr>
            </a:br>
            <a:br>
              <a:rPr lang="en-US" b="1" dirty="0">
                <a:solidFill>
                  <a:srgbClr val="C00000"/>
                </a:solidFill>
                <a:latin typeface="Algerian" panose="04020705040A02060702" pitchFamily="82" charset="0"/>
              </a:rPr>
            </a:br>
            <a:r>
              <a:rPr lang="en-US" b="1" dirty="0">
                <a:solidFill>
                  <a:srgbClr val="C00000"/>
                </a:solidFill>
                <a:latin typeface="Algerian" panose="04020705040A02060702" pitchFamily="82" charset="0"/>
              </a:rPr>
              <a:t>                      </a:t>
            </a:r>
            <a:br>
              <a:rPr lang="en-US" b="1" dirty="0">
                <a:solidFill>
                  <a:srgbClr val="C00000"/>
                </a:solidFill>
                <a:latin typeface="Algerian" panose="04020705040A02060702" pitchFamily="82" charset="0"/>
              </a:rPr>
            </a:br>
            <a:br>
              <a:rPr lang="en-US" b="1" dirty="0">
                <a:solidFill>
                  <a:srgbClr val="C00000"/>
                </a:solidFill>
                <a:latin typeface="Algerian" panose="04020705040A02060702" pitchFamily="82" charset="0"/>
              </a:rPr>
            </a:br>
            <a:br>
              <a:rPr lang="en-US" b="1" dirty="0">
                <a:solidFill>
                  <a:srgbClr val="C00000"/>
                </a:solidFill>
                <a:latin typeface="Algerian" panose="04020705040A02060702" pitchFamily="82" charset="0"/>
              </a:rPr>
            </a:br>
            <a:r>
              <a:rPr lang="en-US" b="1" dirty="0">
                <a:solidFill>
                  <a:srgbClr val="C00000"/>
                </a:solidFill>
                <a:latin typeface="Algerian" panose="04020705040A02060702" pitchFamily="82" charset="0"/>
              </a:rPr>
              <a:t>        </a:t>
            </a:r>
            <a:br>
              <a:rPr lang="en-US" b="1" dirty="0">
                <a:solidFill>
                  <a:srgbClr val="C00000"/>
                </a:solidFill>
                <a:latin typeface="Algerian" panose="04020705040A02060702" pitchFamily="82" charset="0"/>
              </a:rPr>
            </a:br>
            <a:br>
              <a:rPr lang="en-US" b="1" dirty="0">
                <a:solidFill>
                  <a:srgbClr val="C00000"/>
                </a:solidFill>
                <a:latin typeface="Algerian" panose="04020705040A02060702" pitchFamily="82" charset="0"/>
              </a:rPr>
            </a:br>
            <a:br>
              <a:rPr lang="en-US" b="1" dirty="0">
                <a:solidFill>
                  <a:srgbClr val="C00000"/>
                </a:solidFill>
                <a:latin typeface="Algerian" panose="04020705040A02060702" pitchFamily="82" charset="0"/>
              </a:rPr>
            </a:br>
            <a:r>
              <a:rPr lang="en-US" b="1" dirty="0" err="1">
                <a:solidFill>
                  <a:srgbClr val="C00000"/>
                </a:solidFill>
                <a:latin typeface="Algerian" panose="04020705040A02060702" pitchFamily="82" charset="0"/>
              </a:rPr>
              <a:t>ThankYou</a:t>
            </a:r>
            <a:br>
              <a:rPr lang="en-US" b="1" dirty="0">
                <a:solidFill>
                  <a:srgbClr val="C00000"/>
                </a:solidFill>
                <a:latin typeface="Algerian" panose="04020705040A02060702" pitchFamily="82" charset="0"/>
              </a:rPr>
            </a:br>
            <a:br>
              <a:rPr lang="en-US" b="1" dirty="0">
                <a:solidFill>
                  <a:srgbClr val="C00000"/>
                </a:solidFill>
                <a:latin typeface="Algerian" panose="04020705040A02060702" pitchFamily="82" charset="0"/>
              </a:rPr>
            </a:br>
            <a:b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              </a:t>
            </a:r>
            <a:b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FFAAF14-0008-43AC-9EE2-DA83CDBA7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456" y="4280747"/>
            <a:ext cx="2386169" cy="166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4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</TotalTime>
  <Words>429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Agency FB</vt:lpstr>
      <vt:lpstr>Algerian</vt:lpstr>
      <vt:lpstr>Arial</vt:lpstr>
      <vt:lpstr>Calibri</vt:lpstr>
      <vt:lpstr>Calibri Light</vt:lpstr>
      <vt:lpstr>Cascadia Mono</vt:lpstr>
      <vt:lpstr>Office Theme</vt:lpstr>
      <vt:lpstr>TargetCaseStudy                   MyRetail –RESTFUL API                                    </vt:lpstr>
      <vt:lpstr>PowerPoint Presentation</vt:lpstr>
      <vt:lpstr>Models</vt:lpstr>
      <vt:lpstr>Controllers</vt:lpstr>
      <vt:lpstr>HttpGet/HttpPut </vt:lpstr>
      <vt:lpstr>Services</vt:lpstr>
      <vt:lpstr>MONGO DB</vt:lpstr>
      <vt:lpstr>SWAGGER</vt:lpstr>
      <vt:lpstr>                                               ThankYou                       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MyRetail –RESTFUL API                                 -TargetCaseStudy   </dc:title>
  <dc:creator>Jeyasaraswathi Murugesan</dc:creator>
  <cp:lastModifiedBy>Jeyasaraswathi Murugesan</cp:lastModifiedBy>
  <cp:revision>13</cp:revision>
  <dcterms:created xsi:type="dcterms:W3CDTF">2022-01-27T17:56:06Z</dcterms:created>
  <dcterms:modified xsi:type="dcterms:W3CDTF">2022-01-31T15:58:15Z</dcterms:modified>
</cp:coreProperties>
</file>