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Jeyaprasath</a:t>
            </a:r>
            <a:r>
              <a:rPr lang="en-US" sz="2400" b="1" smtClean="0">
                <a:solidFill>
                  <a:schemeClr val="accent1">
                    <a:lumMod val="75000"/>
                  </a:schemeClr>
                </a:solidFill>
                <a:latin typeface="Times New Roman" panose="02020603050405020304" pitchFamily="18" charset="0"/>
                <a:cs typeface="Times New Roman" panose="02020603050405020304" pitchFamily="18" charset="0"/>
              </a:rPr>
              <a:t> T</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 xmlns:a16="http://schemas.microsoft.com/office/drawing/2014/main" id="{1646BC9A-16A0-F5FD-BCDE-F38B1BE07327}"/>
              </a:ext>
            </a:extLst>
          </p:cNvPr>
          <p:cNvPicPr>
            <a:picLocks noGrp="1" noChangeAspect="1"/>
          </p:cNvPicPr>
          <p:nvPr>
            <p:ph idx="1"/>
          </p:nvPr>
        </p:nvPicPr>
        <p:blipFill>
          <a:blip r:embed="rId2"/>
          <a:stretch>
            <a:fillRect/>
          </a:stretch>
        </p:blipFill>
        <p:spPr>
          <a:xfrm>
            <a:off x="422787" y="1725505"/>
            <a:ext cx="3814916" cy="4213179"/>
          </a:xfrm>
        </p:spPr>
      </p:pic>
      <p:pic>
        <p:nvPicPr>
          <p:cNvPr id="7" name="Picture 6">
            <a:extLst>
              <a:ext uri="{FF2B5EF4-FFF2-40B4-BE49-F238E27FC236}">
                <a16:creationId xmlns="" xmlns:a16="http://schemas.microsoft.com/office/drawing/2014/main" id="{9D69B11B-ACC9-43F7-5293-C1B8C17CB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827" y="1778000"/>
            <a:ext cx="7400383" cy="38989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677</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26</cp:revision>
  <dcterms:created xsi:type="dcterms:W3CDTF">2021-05-26T16:50:10Z</dcterms:created>
  <dcterms:modified xsi:type="dcterms:W3CDTF">2024-04-02T08:50:40Z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