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02677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JEYARISH 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311520205014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jeyarish2003@gmail.com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345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Jeyarish J</cp:lastModifiedBy>
  <cp:revision>10</cp:revision>
  <dcterms:created xsi:type="dcterms:W3CDTF">2023-10-03T02:06:08Z</dcterms:created>
  <dcterms:modified xsi:type="dcterms:W3CDTF">2023-10-29T16:29:29Z</dcterms:modified>
</cp:coreProperties>
</file>