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7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452794994"/>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JEYARISH J</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311520205014</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jeyarish2003@gmail.com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127</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Jeyarish J</cp:lastModifiedBy>
  <cp:revision>17</cp:revision>
  <dcterms:created xsi:type="dcterms:W3CDTF">2023-10-03T02:06:08Z</dcterms:created>
  <dcterms:modified xsi:type="dcterms:W3CDTF">2023-10-29T16:26:35Z</dcterms:modified>
</cp:coreProperties>
</file>