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52" d="100"/>
          <a:sy n="52" d="100"/>
        </p:scale>
        <p:origin x="22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950603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JEYARISH 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311520205014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B.Tech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jeyarish2003@gmail.com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120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Jeyarish J</cp:lastModifiedBy>
  <cp:revision>27</cp:revision>
  <dcterms:created xsi:type="dcterms:W3CDTF">2023-10-03T02:06:08Z</dcterms:created>
  <dcterms:modified xsi:type="dcterms:W3CDTF">2023-10-29T16:28:56Z</dcterms:modified>
</cp:coreProperties>
</file>