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98496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</a:t>
                      </a:r>
                      <a:r>
                        <a:rPr lang="en-IN" sz="1800" b="1" dirty="0"/>
                        <a:t>ADESHWARAN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311520205021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</a:t>
                      </a:r>
                      <a:r>
                        <a:rPr lang="en-IN" sz="1800" b="1"/>
                        <a:t>adeshwrn117@gmail.com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347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Madeshwaran Ganesh</cp:lastModifiedBy>
  <cp:revision>10</cp:revision>
  <dcterms:created xsi:type="dcterms:W3CDTF">2023-10-03T02:06:08Z</dcterms:created>
  <dcterms:modified xsi:type="dcterms:W3CDTF">2023-10-30T04:35:18Z</dcterms:modified>
</cp:coreProperties>
</file>