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26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30-10-2023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944879497"/>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a:t>MADESHWARAN G</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311520205021</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US" sz="1800" b="1" dirty="0"/>
                        <a:t>m</a:t>
                      </a:r>
                      <a:r>
                        <a:rPr lang="en-IN" sz="1800" b="1"/>
                        <a:t>adeshwrn117@gmail.com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TotalTime>
  <Words>128</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Madeshwaran Ganesh</cp:lastModifiedBy>
  <cp:revision>17</cp:revision>
  <dcterms:created xsi:type="dcterms:W3CDTF">2023-10-03T02:06:08Z</dcterms:created>
  <dcterms:modified xsi:type="dcterms:W3CDTF">2023-10-30T04:32:24Z</dcterms:modified>
</cp:coreProperties>
</file>