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5" r:id="rId3"/>
    <p:sldId id="260" r:id="rId4"/>
    <p:sldId id="261" r:id="rId5"/>
    <p:sldId id="263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3" autoAdjust="0"/>
    <p:restoredTop sz="94660"/>
  </p:normalViewPr>
  <p:slideViewPr>
    <p:cSldViewPr>
      <p:cViewPr>
        <p:scale>
          <a:sx n="80" d="100"/>
          <a:sy n="80" d="100"/>
        </p:scale>
        <p:origin x="-151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7B3AD-01FA-461D-B769-CC40D93D28C0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8E348-1FAF-419A-A27D-1A5C889BE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8E348-1FAF-419A-A27D-1A5C889BE15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8E348-1FAF-419A-A27D-1A5C889BE1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8E348-1FAF-419A-A27D-1A5C889BE1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6128E3E-314F-490D-8F4B-F251E52E2318}" type="datetimeFigureOut">
              <a:rPr lang="en-US" smtClean="0"/>
              <a:pPr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72AD002-6EB3-4CC5-A33B-A06C359AD4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4810" y="4500570"/>
            <a:ext cx="4700598" cy="1852610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BY, 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kishore</a:t>
            </a:r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kumar</a:t>
            </a:r>
            <a:endParaRPr lang="en-IN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711522mmc022</a:t>
            </a:r>
          </a:p>
          <a:p>
            <a:r>
              <a:rPr lang="en-IN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II-MCA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571744"/>
            <a:ext cx="7772400" cy="165576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OPEN LAB PROJECT</a:t>
            </a:r>
            <a:br>
              <a:rPr lang="en-IN" dirty="0" smtClean="0">
                <a:solidFill>
                  <a:srgbClr val="FF0000"/>
                </a:solidFill>
              </a:rPr>
            </a:br>
            <a:r>
              <a:rPr lang="en-IN" dirty="0" smtClean="0">
                <a:solidFill>
                  <a:srgbClr val="FF0000"/>
                </a:solidFill>
              </a:rPr>
              <a:t>IDEA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Fitness Maintenance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FRONT-END </a:t>
            </a:r>
            <a:r>
              <a:rPr lang="en-US" dirty="0" smtClean="0">
                <a:solidFill>
                  <a:srgbClr val="FF0000"/>
                </a:solidFill>
              </a:rPr>
              <a:t>TOOL: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HTML,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CSS,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BOOTSTRAP,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JAVASCRIPT.</a:t>
            </a: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BACK-END TOOL 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PHP,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MYSQL.</a:t>
            </a:r>
          </a:p>
          <a:p>
            <a:pPr lvl="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796908"/>
          </a:xfrm>
        </p:spPr>
        <p:txBody>
          <a:bodyPr/>
          <a:lstStyle/>
          <a:p>
            <a:r>
              <a:rPr lang="en-US" dirty="0" smtClean="0"/>
              <a:t>Travel planning and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FRONT-END </a:t>
            </a:r>
            <a:r>
              <a:rPr lang="en-US" dirty="0" smtClean="0">
                <a:solidFill>
                  <a:srgbClr val="FF0000"/>
                </a:solidFill>
              </a:rPr>
              <a:t>TOOL: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HTML,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CSS,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BOOTSTRAP,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JAVASCRIPT.</a:t>
            </a: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BACK-END TOOL 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PHP,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MYSQL.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Pharmacy Health Care 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FRONT-END </a:t>
            </a:r>
            <a:r>
              <a:rPr lang="en-US" dirty="0" smtClean="0">
                <a:solidFill>
                  <a:srgbClr val="FF0000"/>
                </a:solidFill>
              </a:rPr>
              <a:t>TOOL: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HTML,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CSS,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BOOTSTRAP,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JAVASCRIPT.</a:t>
            </a: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BACK-END TOOL 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PYTHON, 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MongoDB.</a:t>
            </a: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Image Enhancement Processing by using 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FRONT-END </a:t>
            </a:r>
            <a:r>
              <a:rPr lang="en-US" dirty="0" smtClean="0">
                <a:solidFill>
                  <a:srgbClr val="FF0000"/>
                </a:solidFill>
              </a:rPr>
              <a:t>TOOL: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HTML,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CSS,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BOOTSTRAP,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JAVASCRIPT.</a:t>
            </a: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BACK-END TOOL 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PYTHON,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MongoDB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143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EMOTION DETECTION IN TEXT DATA USING NLP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</a:pPr>
            <a:r>
              <a:rPr lang="en-IN" dirty="0" smtClean="0">
                <a:solidFill>
                  <a:srgbClr val="FF0000"/>
                </a:solidFill>
              </a:rPr>
              <a:t>FRONT-END </a:t>
            </a:r>
            <a:r>
              <a:rPr lang="en-US" dirty="0" smtClean="0">
                <a:solidFill>
                  <a:srgbClr val="FF0000"/>
                </a:solidFill>
              </a:rPr>
              <a:t>TOOL: 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HTML,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Css,</a:t>
            </a:r>
          </a:p>
          <a:p>
            <a:pPr lvl="0">
              <a:buNone/>
            </a:pPr>
            <a:r>
              <a:rPr lang="en-US" smtClean="0">
                <a:solidFill>
                  <a:srgbClr val="FF0000"/>
                </a:solidFill>
              </a:rPr>
              <a:t>BACK-END </a:t>
            </a:r>
            <a:r>
              <a:rPr lang="en-US" dirty="0" smtClean="0">
                <a:solidFill>
                  <a:srgbClr val="FF0000"/>
                </a:solidFill>
              </a:rPr>
              <a:t>TOOL :</a:t>
            </a:r>
          </a:p>
          <a:p>
            <a:pPr lvl="0">
              <a:buFont typeface="Wingdings" pitchFamily="2" charset="2"/>
              <a:buChar char="Ø"/>
            </a:pPr>
            <a:r>
              <a:rPr lang="en-US" dirty="0" smtClean="0"/>
              <a:t>PYTHON,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MongoDB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1472</TotalTime>
  <Words>122</Words>
  <Application>Microsoft Office PowerPoint</Application>
  <PresentationFormat>On-screen Show (4:3)</PresentationFormat>
  <Paragraphs>66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OPEN LAB PROJECT IDEA</vt:lpstr>
      <vt:lpstr>Fitness Maintenance Tool</vt:lpstr>
      <vt:lpstr>Travel planning and booking</vt:lpstr>
      <vt:lpstr> Pharmacy Health Care Chatbot</vt:lpstr>
      <vt:lpstr>Image Enhancement Processing by using TKINTER</vt:lpstr>
      <vt:lpstr>EMOTION DETECTION IN TEXT DATA USING NLP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LAB PROJECT IDEA</dc:title>
  <dc:creator>HP</dc:creator>
  <cp:lastModifiedBy>HP</cp:lastModifiedBy>
  <cp:revision>34</cp:revision>
  <dcterms:created xsi:type="dcterms:W3CDTF">2023-08-17T14:49:03Z</dcterms:created>
  <dcterms:modified xsi:type="dcterms:W3CDTF">2023-10-19T13:01:15Z</dcterms:modified>
</cp:coreProperties>
</file>