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8"/>
  </p:notesMasterIdLst>
  <p:sldIdLst>
    <p:sldId id="256"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82" d="100"/>
          <a:sy n="82" d="100"/>
        </p:scale>
        <p:origin x="-691" y="-91"/>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71D062-AF31-4AAB-B6E0-28F1BD9197B1}" type="datetimeFigureOut">
              <a:rPr lang="en-IN" smtClean="0"/>
              <a:pPr/>
              <a:t>27-10-2023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2AF14-F745-4EC4-84AD-24C9D8958304}" type="slidenum">
              <a:rPr lang="en-IN" smtClean="0"/>
              <a:pPr/>
              <a:t>‹#›</a:t>
            </a:fld>
            <a:endParaRPr lang="en-IN"/>
          </a:p>
        </p:txBody>
      </p:sp>
    </p:spTree>
    <p:extLst>
      <p:ext uri="{BB962C8B-B14F-4D97-AF65-F5344CB8AC3E}">
        <p14:creationId xmlns="" xmlns:p14="http://schemas.microsoft.com/office/powerpoint/2010/main" val="1504539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A2AF14-F745-4EC4-84AD-24C9D8958304}"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052576-B3C8-4B89-AFA7-062C4DF6F739}"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3373200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661D50-1347-6BEF-6DF2-898C00CB26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6494A082-9940-BF5D-DBF4-628BF3F1EB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78C9BDAF-927F-CE83-42AA-DB2EE1FE412E}"/>
              </a:ext>
            </a:extLst>
          </p:cNvPr>
          <p:cNvSpPr>
            <a:spLocks noGrp="1"/>
          </p:cNvSpPr>
          <p:nvPr>
            <p:ph type="dt" sz="half" idx="10"/>
          </p:nvPr>
        </p:nvSpPr>
        <p:spPr/>
        <p:txBody>
          <a:bodyPr/>
          <a:lstStyle/>
          <a:p>
            <a:fld id="{28BB8468-DEE3-4E04-9257-AF44A4677CC9}" type="datetimeFigureOut">
              <a:rPr lang="en-IN" smtClean="0"/>
              <a:pPr/>
              <a:t>27-10-2023</a:t>
            </a:fld>
            <a:endParaRPr lang="en-IN"/>
          </a:p>
        </p:txBody>
      </p:sp>
      <p:sp>
        <p:nvSpPr>
          <p:cNvPr id="5" name="Footer Placeholder 4">
            <a:extLst>
              <a:ext uri="{FF2B5EF4-FFF2-40B4-BE49-F238E27FC236}">
                <a16:creationId xmlns="" xmlns:a16="http://schemas.microsoft.com/office/drawing/2014/main" id="{42C45501-4894-B146-F9D6-37FE926D28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D2B29FB1-4E8B-700D-EF1C-279CB50DBED8}"/>
              </a:ext>
            </a:extLst>
          </p:cNvPr>
          <p:cNvSpPr>
            <a:spLocks noGrp="1"/>
          </p:cNvSpPr>
          <p:nvPr>
            <p:ph type="sldNum" sz="quarter" idx="12"/>
          </p:nvPr>
        </p:nvSpPr>
        <p:spPr/>
        <p:txBody>
          <a:bodyPr/>
          <a:lstStyle/>
          <a:p>
            <a:fld id="{511D915F-9919-4630-AD40-634E4461A9BE}" type="slidenum">
              <a:rPr lang="en-IN" smtClean="0"/>
              <a:pPr/>
              <a:t>‹#›</a:t>
            </a:fld>
            <a:endParaRPr lang="en-IN"/>
          </a:p>
        </p:txBody>
      </p:sp>
    </p:spTree>
    <p:extLst>
      <p:ext uri="{BB962C8B-B14F-4D97-AF65-F5344CB8AC3E}">
        <p14:creationId xmlns="" xmlns:p14="http://schemas.microsoft.com/office/powerpoint/2010/main" val="1054375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D0ABFF-D280-1B5C-16F7-AAD5E06DF9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137955AC-5A27-D393-C22D-465D53CCA4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D6D0518-889F-740D-0005-F4DEF9C2774A}"/>
              </a:ext>
            </a:extLst>
          </p:cNvPr>
          <p:cNvSpPr>
            <a:spLocks noGrp="1"/>
          </p:cNvSpPr>
          <p:nvPr>
            <p:ph type="dt" sz="half" idx="10"/>
          </p:nvPr>
        </p:nvSpPr>
        <p:spPr/>
        <p:txBody>
          <a:bodyPr/>
          <a:lstStyle/>
          <a:p>
            <a:fld id="{28BB8468-DEE3-4E04-9257-AF44A4677CC9}" type="datetimeFigureOut">
              <a:rPr lang="en-IN" smtClean="0"/>
              <a:pPr/>
              <a:t>27-10-2023</a:t>
            </a:fld>
            <a:endParaRPr lang="en-IN"/>
          </a:p>
        </p:txBody>
      </p:sp>
      <p:sp>
        <p:nvSpPr>
          <p:cNvPr id="5" name="Footer Placeholder 4">
            <a:extLst>
              <a:ext uri="{FF2B5EF4-FFF2-40B4-BE49-F238E27FC236}">
                <a16:creationId xmlns="" xmlns:a16="http://schemas.microsoft.com/office/drawing/2014/main" id="{7A4CCC1B-D368-A5E5-E00F-A50FD2BDA2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DB1DA6C-6C6D-D565-2B0C-5B7672C177B6}"/>
              </a:ext>
            </a:extLst>
          </p:cNvPr>
          <p:cNvSpPr>
            <a:spLocks noGrp="1"/>
          </p:cNvSpPr>
          <p:nvPr>
            <p:ph type="sldNum" sz="quarter" idx="12"/>
          </p:nvPr>
        </p:nvSpPr>
        <p:spPr/>
        <p:txBody>
          <a:bodyPr/>
          <a:lstStyle/>
          <a:p>
            <a:fld id="{511D915F-9919-4630-AD40-634E4461A9BE}" type="slidenum">
              <a:rPr lang="en-IN" smtClean="0"/>
              <a:pPr/>
              <a:t>‹#›</a:t>
            </a:fld>
            <a:endParaRPr lang="en-IN"/>
          </a:p>
        </p:txBody>
      </p:sp>
    </p:spTree>
    <p:extLst>
      <p:ext uri="{BB962C8B-B14F-4D97-AF65-F5344CB8AC3E}">
        <p14:creationId xmlns="" xmlns:p14="http://schemas.microsoft.com/office/powerpoint/2010/main" val="3077039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1158CFC2-E93E-0199-EA40-EF0F0CE449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149DDDA5-51E2-AA0D-4A05-B59B373EFF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BCC8D90-F7C1-8AC8-4B6F-6981335FE25F}"/>
              </a:ext>
            </a:extLst>
          </p:cNvPr>
          <p:cNvSpPr>
            <a:spLocks noGrp="1"/>
          </p:cNvSpPr>
          <p:nvPr>
            <p:ph type="dt" sz="half" idx="10"/>
          </p:nvPr>
        </p:nvSpPr>
        <p:spPr/>
        <p:txBody>
          <a:bodyPr/>
          <a:lstStyle/>
          <a:p>
            <a:fld id="{28BB8468-DEE3-4E04-9257-AF44A4677CC9}" type="datetimeFigureOut">
              <a:rPr lang="en-IN" smtClean="0"/>
              <a:pPr/>
              <a:t>27-10-2023</a:t>
            </a:fld>
            <a:endParaRPr lang="en-IN"/>
          </a:p>
        </p:txBody>
      </p:sp>
      <p:sp>
        <p:nvSpPr>
          <p:cNvPr id="5" name="Footer Placeholder 4">
            <a:extLst>
              <a:ext uri="{FF2B5EF4-FFF2-40B4-BE49-F238E27FC236}">
                <a16:creationId xmlns="" xmlns:a16="http://schemas.microsoft.com/office/drawing/2014/main" id="{902CA90A-562A-CA3F-8273-E833FCE565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937AF361-434D-C808-6B9D-9EAEE406AD28}"/>
              </a:ext>
            </a:extLst>
          </p:cNvPr>
          <p:cNvSpPr>
            <a:spLocks noGrp="1"/>
          </p:cNvSpPr>
          <p:nvPr>
            <p:ph type="sldNum" sz="quarter" idx="12"/>
          </p:nvPr>
        </p:nvSpPr>
        <p:spPr/>
        <p:txBody>
          <a:bodyPr/>
          <a:lstStyle/>
          <a:p>
            <a:fld id="{511D915F-9919-4630-AD40-634E4461A9BE}" type="slidenum">
              <a:rPr lang="en-IN" smtClean="0"/>
              <a:pPr/>
              <a:t>‹#›</a:t>
            </a:fld>
            <a:endParaRPr lang="en-IN"/>
          </a:p>
        </p:txBody>
      </p:sp>
    </p:spTree>
    <p:extLst>
      <p:ext uri="{BB962C8B-B14F-4D97-AF65-F5344CB8AC3E}">
        <p14:creationId xmlns="" xmlns:p14="http://schemas.microsoft.com/office/powerpoint/2010/main" val="4152319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1918740-C5C2-410F-859B-F2DE321590E6}" type="datetimeFigureOut">
              <a:rPr lang="en-IN" smtClean="0"/>
              <a:pPr/>
              <a:t>27-10-2023</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E7E9950B-00C0-4F9F-9EF9-D185C692D3FC}" type="slidenum">
              <a:rPr lang="en-IN" smtClean="0"/>
              <a:pPr/>
              <a:t>‹#›</a:t>
            </a:fld>
            <a:endParaRPr lang="en-IN"/>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1918740-C5C2-410F-859B-F2DE321590E6}" type="datetimeFigureOut">
              <a:rPr lang="en-IN" smtClean="0"/>
              <a:pPr/>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E9950B-00C0-4F9F-9EF9-D185C692D3FC}" type="slidenum">
              <a:rPr lang="en-IN" smtClean="0"/>
              <a:pPr/>
              <a:t>‹#›</a:t>
            </a:fld>
            <a:endParaRPr lang="en-IN"/>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1918740-C5C2-410F-859B-F2DE321590E6}" type="datetimeFigureOut">
              <a:rPr lang="en-IN" smtClean="0"/>
              <a:pPr/>
              <a:t>27-10-2023</a:t>
            </a:fld>
            <a:endParaRPr lang="en-IN"/>
          </a:p>
        </p:txBody>
      </p:sp>
      <p:sp>
        <p:nvSpPr>
          <p:cNvPr id="5" name="Footer Placeholder 4"/>
          <p:cNvSpPr>
            <a:spLocks noGrp="1"/>
          </p:cNvSpPr>
          <p:nvPr>
            <p:ph type="ftr" sz="quarter" idx="11"/>
          </p:nvPr>
        </p:nvSpPr>
        <p:spPr>
          <a:xfrm>
            <a:off x="1066800" y="6172200"/>
            <a:ext cx="5334000" cy="457200"/>
          </a:xfrm>
        </p:spPr>
        <p:txBody>
          <a:bodyPr/>
          <a:lstStyle/>
          <a:p>
            <a:endParaRPr lang="en-IN"/>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E7E9950B-00C0-4F9F-9EF9-D185C692D3FC}"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1918740-C5C2-410F-859B-F2DE321590E6}" type="datetimeFigureOut">
              <a:rPr lang="en-IN" smtClean="0"/>
              <a:pPr/>
              <a:t>27-10-2023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E9950B-00C0-4F9F-9EF9-D185C692D3FC}" type="slidenum">
              <a:rPr lang="en-IN" smtClean="0"/>
              <a:pPr/>
              <a:t>‹#›</a:t>
            </a:fld>
            <a:endParaRPr lang="en-IN"/>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1918740-C5C2-410F-859B-F2DE321590E6}" type="datetimeFigureOut">
              <a:rPr lang="en-IN" smtClean="0"/>
              <a:pPr/>
              <a:t>27-10-2023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E9950B-00C0-4F9F-9EF9-D185C692D3FC}" type="slidenum">
              <a:rPr lang="en-IN" smtClean="0"/>
              <a:pPr/>
              <a:t>‹#›</a:t>
            </a:fld>
            <a:endParaRPr lang="en-IN"/>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1918740-C5C2-410F-859B-F2DE321590E6}" type="datetimeFigureOut">
              <a:rPr lang="en-IN" smtClean="0"/>
              <a:pPr/>
              <a:t>27-10-2023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E9950B-00C0-4F9F-9EF9-D185C692D3FC}" type="slidenum">
              <a:rPr lang="en-IN" smtClean="0"/>
              <a:pPr/>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918740-C5C2-410F-859B-F2DE321590E6}" type="datetimeFigureOut">
              <a:rPr lang="en-IN" smtClean="0"/>
              <a:pPr/>
              <a:t>27-10-2023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E9950B-00C0-4F9F-9EF9-D185C692D3FC}" type="slidenum">
              <a:rPr lang="en-IN" smtClean="0"/>
              <a:pPr/>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1918740-C5C2-410F-859B-F2DE321590E6}" type="datetimeFigureOut">
              <a:rPr lang="en-IN" smtClean="0"/>
              <a:pPr/>
              <a:t>27-10-2023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E9950B-00C0-4F9F-9EF9-D185C692D3FC}" type="slidenum">
              <a:rPr lang="en-IN" smtClean="0"/>
              <a:pPr/>
              <a:t>‹#›</a:t>
            </a:fld>
            <a:endParaRPr lang="en-IN"/>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8D4FAE-BFBC-DCA1-AC18-7BA38DD5EA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6E252F40-DC60-5F1C-10FB-1E1538228C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BB75E1F-06DD-EF4A-A928-83649D9DF99A}"/>
              </a:ext>
            </a:extLst>
          </p:cNvPr>
          <p:cNvSpPr>
            <a:spLocks noGrp="1"/>
          </p:cNvSpPr>
          <p:nvPr>
            <p:ph type="dt" sz="half" idx="10"/>
          </p:nvPr>
        </p:nvSpPr>
        <p:spPr/>
        <p:txBody>
          <a:bodyPr/>
          <a:lstStyle/>
          <a:p>
            <a:fld id="{28BB8468-DEE3-4E04-9257-AF44A4677CC9}" type="datetimeFigureOut">
              <a:rPr lang="en-IN" smtClean="0"/>
              <a:pPr/>
              <a:t>27-10-2023</a:t>
            </a:fld>
            <a:endParaRPr lang="en-IN"/>
          </a:p>
        </p:txBody>
      </p:sp>
      <p:sp>
        <p:nvSpPr>
          <p:cNvPr id="5" name="Footer Placeholder 4">
            <a:extLst>
              <a:ext uri="{FF2B5EF4-FFF2-40B4-BE49-F238E27FC236}">
                <a16:creationId xmlns="" xmlns:a16="http://schemas.microsoft.com/office/drawing/2014/main" id="{57C4E4CD-7312-1AD6-8F7C-C9EBD6DD8B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2689C49-73C0-2253-01ED-8A2081258A9F}"/>
              </a:ext>
            </a:extLst>
          </p:cNvPr>
          <p:cNvSpPr>
            <a:spLocks noGrp="1"/>
          </p:cNvSpPr>
          <p:nvPr>
            <p:ph type="sldNum" sz="quarter" idx="12"/>
          </p:nvPr>
        </p:nvSpPr>
        <p:spPr/>
        <p:txBody>
          <a:bodyPr/>
          <a:lstStyle/>
          <a:p>
            <a:fld id="{511D915F-9919-4630-AD40-634E4461A9BE}" type="slidenum">
              <a:rPr lang="en-IN" smtClean="0"/>
              <a:pPr/>
              <a:t>‹#›</a:t>
            </a:fld>
            <a:endParaRPr lang="en-IN"/>
          </a:p>
        </p:txBody>
      </p:sp>
    </p:spTree>
    <p:extLst>
      <p:ext uri="{BB962C8B-B14F-4D97-AF65-F5344CB8AC3E}">
        <p14:creationId xmlns="" xmlns:p14="http://schemas.microsoft.com/office/powerpoint/2010/main" val="2297450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1918740-C5C2-410F-859B-F2DE321590E6}" type="datetimeFigureOut">
              <a:rPr lang="en-IN" smtClean="0"/>
              <a:pPr/>
              <a:t>27-10-2023</a:t>
            </a:fld>
            <a:endParaRPr lang="en-IN"/>
          </a:p>
        </p:txBody>
      </p:sp>
      <p:sp>
        <p:nvSpPr>
          <p:cNvPr id="6" name="Footer Placeholder 5"/>
          <p:cNvSpPr>
            <a:spLocks noGrp="1"/>
          </p:cNvSpPr>
          <p:nvPr>
            <p:ph type="ftr" sz="quarter" idx="11"/>
          </p:nvPr>
        </p:nvSpPr>
        <p:spPr>
          <a:xfrm>
            <a:off x="1219200" y="6172200"/>
            <a:ext cx="5181600" cy="457200"/>
          </a:xfrm>
        </p:spPr>
        <p:txBody>
          <a:bodyPr/>
          <a:lstStyle/>
          <a:p>
            <a:endParaRPr lang="en-IN"/>
          </a:p>
        </p:txBody>
      </p:sp>
      <p:sp>
        <p:nvSpPr>
          <p:cNvPr id="7" name="Slide Number Placeholder 6"/>
          <p:cNvSpPr>
            <a:spLocks noGrp="1"/>
          </p:cNvSpPr>
          <p:nvPr>
            <p:ph type="sldNum" sz="quarter" idx="12"/>
          </p:nvPr>
        </p:nvSpPr>
        <p:spPr>
          <a:xfrm>
            <a:off x="195072" y="6208776"/>
            <a:ext cx="609600" cy="457200"/>
          </a:xfrm>
        </p:spPr>
        <p:txBody>
          <a:bodyPr/>
          <a:lstStyle/>
          <a:p>
            <a:fld id="{E7E9950B-00C0-4F9F-9EF9-D185C692D3FC}" type="slidenum">
              <a:rPr lang="en-IN" smtClean="0"/>
              <a:pPr/>
              <a:t>‹#›</a:t>
            </a:fld>
            <a:endParaRPr lang="en-IN"/>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1918740-C5C2-410F-859B-F2DE321590E6}" type="datetimeFigureOut">
              <a:rPr lang="en-IN" smtClean="0"/>
              <a:pPr/>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E9950B-00C0-4F9F-9EF9-D185C692D3FC}" type="slidenum">
              <a:rPr lang="en-IN" smtClean="0"/>
              <a:pPr/>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1918740-C5C2-410F-859B-F2DE321590E6}" type="datetimeFigureOut">
              <a:rPr lang="en-IN" smtClean="0"/>
              <a:pPr/>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E9950B-00C0-4F9F-9EF9-D185C692D3F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167A35-5F4A-6E23-97EC-20DB6D94D5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65C1DEA9-C0C5-9A62-638A-07C908023F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D1D799D-F04D-37EE-75A2-F733B26EE700}"/>
              </a:ext>
            </a:extLst>
          </p:cNvPr>
          <p:cNvSpPr>
            <a:spLocks noGrp="1"/>
          </p:cNvSpPr>
          <p:nvPr>
            <p:ph type="dt" sz="half" idx="10"/>
          </p:nvPr>
        </p:nvSpPr>
        <p:spPr/>
        <p:txBody>
          <a:bodyPr/>
          <a:lstStyle/>
          <a:p>
            <a:fld id="{28BB8468-DEE3-4E04-9257-AF44A4677CC9}" type="datetimeFigureOut">
              <a:rPr lang="en-IN" smtClean="0"/>
              <a:pPr/>
              <a:t>27-10-2023</a:t>
            </a:fld>
            <a:endParaRPr lang="en-IN"/>
          </a:p>
        </p:txBody>
      </p:sp>
      <p:sp>
        <p:nvSpPr>
          <p:cNvPr id="5" name="Footer Placeholder 4">
            <a:extLst>
              <a:ext uri="{FF2B5EF4-FFF2-40B4-BE49-F238E27FC236}">
                <a16:creationId xmlns="" xmlns:a16="http://schemas.microsoft.com/office/drawing/2014/main" id="{C16A9B30-E008-E9FB-66DE-731FBCFEDA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B36D219D-BA2B-AC01-AAB2-2E9BADF701C3}"/>
              </a:ext>
            </a:extLst>
          </p:cNvPr>
          <p:cNvSpPr>
            <a:spLocks noGrp="1"/>
          </p:cNvSpPr>
          <p:nvPr>
            <p:ph type="sldNum" sz="quarter" idx="12"/>
          </p:nvPr>
        </p:nvSpPr>
        <p:spPr/>
        <p:txBody>
          <a:bodyPr/>
          <a:lstStyle/>
          <a:p>
            <a:fld id="{511D915F-9919-4630-AD40-634E4461A9BE}" type="slidenum">
              <a:rPr lang="en-IN" smtClean="0"/>
              <a:pPr/>
              <a:t>‹#›</a:t>
            </a:fld>
            <a:endParaRPr lang="en-IN"/>
          </a:p>
        </p:txBody>
      </p:sp>
    </p:spTree>
    <p:extLst>
      <p:ext uri="{BB962C8B-B14F-4D97-AF65-F5344CB8AC3E}">
        <p14:creationId xmlns="" xmlns:p14="http://schemas.microsoft.com/office/powerpoint/2010/main" val="4250608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7C26A5-1BEA-09FF-A6F6-AD748D1896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B641EF1C-3FFE-2DAF-AFCB-BF8BBD1C24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95E8B934-77E0-8BAD-CFA6-D15E4A7C89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898D25BE-1201-B5D8-6E4B-D32F5AAE9CD3}"/>
              </a:ext>
            </a:extLst>
          </p:cNvPr>
          <p:cNvSpPr>
            <a:spLocks noGrp="1"/>
          </p:cNvSpPr>
          <p:nvPr>
            <p:ph type="dt" sz="half" idx="10"/>
          </p:nvPr>
        </p:nvSpPr>
        <p:spPr/>
        <p:txBody>
          <a:bodyPr/>
          <a:lstStyle/>
          <a:p>
            <a:fld id="{28BB8468-DEE3-4E04-9257-AF44A4677CC9}" type="datetimeFigureOut">
              <a:rPr lang="en-IN" smtClean="0"/>
              <a:pPr/>
              <a:t>27-10-2023</a:t>
            </a:fld>
            <a:endParaRPr lang="en-IN"/>
          </a:p>
        </p:txBody>
      </p:sp>
      <p:sp>
        <p:nvSpPr>
          <p:cNvPr id="6" name="Footer Placeholder 5">
            <a:extLst>
              <a:ext uri="{FF2B5EF4-FFF2-40B4-BE49-F238E27FC236}">
                <a16:creationId xmlns="" xmlns:a16="http://schemas.microsoft.com/office/drawing/2014/main" id="{29DF5A83-E020-F539-6271-BD5F172A75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039E3DC1-E08F-4751-A670-68F0FCB1CEA3}"/>
              </a:ext>
            </a:extLst>
          </p:cNvPr>
          <p:cNvSpPr>
            <a:spLocks noGrp="1"/>
          </p:cNvSpPr>
          <p:nvPr>
            <p:ph type="sldNum" sz="quarter" idx="12"/>
          </p:nvPr>
        </p:nvSpPr>
        <p:spPr/>
        <p:txBody>
          <a:bodyPr/>
          <a:lstStyle/>
          <a:p>
            <a:fld id="{511D915F-9919-4630-AD40-634E4461A9BE}" type="slidenum">
              <a:rPr lang="en-IN" smtClean="0"/>
              <a:pPr/>
              <a:t>‹#›</a:t>
            </a:fld>
            <a:endParaRPr lang="en-IN"/>
          </a:p>
        </p:txBody>
      </p:sp>
    </p:spTree>
    <p:extLst>
      <p:ext uri="{BB962C8B-B14F-4D97-AF65-F5344CB8AC3E}">
        <p14:creationId xmlns="" xmlns:p14="http://schemas.microsoft.com/office/powerpoint/2010/main" val="4289129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1ED40F-B2A5-7E5E-3F03-6D97A30786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3C78E22-2BBF-83E9-0DD9-BDF20E2276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158228D8-DFDD-B9CD-7A63-6C503E081A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882C5C55-CEEC-51EE-A674-C4BCAE5843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3807C452-B68A-D2FB-00F7-F002E7BCC2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5DF5BAD7-3266-8439-C6EE-F42B437A1D65}"/>
              </a:ext>
            </a:extLst>
          </p:cNvPr>
          <p:cNvSpPr>
            <a:spLocks noGrp="1"/>
          </p:cNvSpPr>
          <p:nvPr>
            <p:ph type="dt" sz="half" idx="10"/>
          </p:nvPr>
        </p:nvSpPr>
        <p:spPr/>
        <p:txBody>
          <a:bodyPr/>
          <a:lstStyle/>
          <a:p>
            <a:fld id="{28BB8468-DEE3-4E04-9257-AF44A4677CC9}" type="datetimeFigureOut">
              <a:rPr lang="en-IN" smtClean="0"/>
              <a:pPr/>
              <a:t>27-10-2023</a:t>
            </a:fld>
            <a:endParaRPr lang="en-IN"/>
          </a:p>
        </p:txBody>
      </p:sp>
      <p:sp>
        <p:nvSpPr>
          <p:cNvPr id="8" name="Footer Placeholder 7">
            <a:extLst>
              <a:ext uri="{FF2B5EF4-FFF2-40B4-BE49-F238E27FC236}">
                <a16:creationId xmlns="" xmlns:a16="http://schemas.microsoft.com/office/drawing/2014/main" id="{EBAB55A7-C77F-281D-A97D-CC45DFF1B82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D6D6A1B5-5FB5-CA9F-536C-0535AF21A105}"/>
              </a:ext>
            </a:extLst>
          </p:cNvPr>
          <p:cNvSpPr>
            <a:spLocks noGrp="1"/>
          </p:cNvSpPr>
          <p:nvPr>
            <p:ph type="sldNum" sz="quarter" idx="12"/>
          </p:nvPr>
        </p:nvSpPr>
        <p:spPr/>
        <p:txBody>
          <a:bodyPr/>
          <a:lstStyle/>
          <a:p>
            <a:fld id="{511D915F-9919-4630-AD40-634E4461A9BE}" type="slidenum">
              <a:rPr lang="en-IN" smtClean="0"/>
              <a:pPr/>
              <a:t>‹#›</a:t>
            </a:fld>
            <a:endParaRPr lang="en-IN"/>
          </a:p>
        </p:txBody>
      </p:sp>
    </p:spTree>
    <p:extLst>
      <p:ext uri="{BB962C8B-B14F-4D97-AF65-F5344CB8AC3E}">
        <p14:creationId xmlns="" xmlns:p14="http://schemas.microsoft.com/office/powerpoint/2010/main" val="3494680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346F92-27C5-6886-0FFB-55DDE2B26EE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6377725C-B1A5-25F2-5FEF-52F7B8A09625}"/>
              </a:ext>
            </a:extLst>
          </p:cNvPr>
          <p:cNvSpPr>
            <a:spLocks noGrp="1"/>
          </p:cNvSpPr>
          <p:nvPr>
            <p:ph type="dt" sz="half" idx="10"/>
          </p:nvPr>
        </p:nvSpPr>
        <p:spPr/>
        <p:txBody>
          <a:bodyPr/>
          <a:lstStyle/>
          <a:p>
            <a:fld id="{28BB8468-DEE3-4E04-9257-AF44A4677CC9}" type="datetimeFigureOut">
              <a:rPr lang="en-IN" smtClean="0"/>
              <a:pPr/>
              <a:t>27-10-2023</a:t>
            </a:fld>
            <a:endParaRPr lang="en-IN"/>
          </a:p>
        </p:txBody>
      </p:sp>
      <p:sp>
        <p:nvSpPr>
          <p:cNvPr id="4" name="Footer Placeholder 3">
            <a:extLst>
              <a:ext uri="{FF2B5EF4-FFF2-40B4-BE49-F238E27FC236}">
                <a16:creationId xmlns="" xmlns:a16="http://schemas.microsoft.com/office/drawing/2014/main" id="{9325B63C-4845-3BB8-83A2-31491A874AC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B420A805-40A4-665A-A000-741B78CD8900}"/>
              </a:ext>
            </a:extLst>
          </p:cNvPr>
          <p:cNvSpPr>
            <a:spLocks noGrp="1"/>
          </p:cNvSpPr>
          <p:nvPr>
            <p:ph type="sldNum" sz="quarter" idx="12"/>
          </p:nvPr>
        </p:nvSpPr>
        <p:spPr/>
        <p:txBody>
          <a:bodyPr/>
          <a:lstStyle/>
          <a:p>
            <a:fld id="{511D915F-9919-4630-AD40-634E4461A9BE}" type="slidenum">
              <a:rPr lang="en-IN" smtClean="0"/>
              <a:pPr/>
              <a:t>‹#›</a:t>
            </a:fld>
            <a:endParaRPr lang="en-IN"/>
          </a:p>
        </p:txBody>
      </p:sp>
    </p:spTree>
    <p:extLst>
      <p:ext uri="{BB962C8B-B14F-4D97-AF65-F5344CB8AC3E}">
        <p14:creationId xmlns="" xmlns:p14="http://schemas.microsoft.com/office/powerpoint/2010/main" val="2602421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F09E428-09BF-1A16-9FAE-59BC7C5D3819}"/>
              </a:ext>
            </a:extLst>
          </p:cNvPr>
          <p:cNvSpPr>
            <a:spLocks noGrp="1"/>
          </p:cNvSpPr>
          <p:nvPr>
            <p:ph type="dt" sz="half" idx="10"/>
          </p:nvPr>
        </p:nvSpPr>
        <p:spPr/>
        <p:txBody>
          <a:bodyPr/>
          <a:lstStyle/>
          <a:p>
            <a:fld id="{28BB8468-DEE3-4E04-9257-AF44A4677CC9}" type="datetimeFigureOut">
              <a:rPr lang="en-IN" smtClean="0"/>
              <a:pPr/>
              <a:t>27-10-2023</a:t>
            </a:fld>
            <a:endParaRPr lang="en-IN"/>
          </a:p>
        </p:txBody>
      </p:sp>
      <p:sp>
        <p:nvSpPr>
          <p:cNvPr id="3" name="Footer Placeholder 2">
            <a:extLst>
              <a:ext uri="{FF2B5EF4-FFF2-40B4-BE49-F238E27FC236}">
                <a16:creationId xmlns="" xmlns:a16="http://schemas.microsoft.com/office/drawing/2014/main" id="{38DC1494-CBE3-BB27-A835-C229E985681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E834A953-DC96-5B4C-CEFD-92548BA86044}"/>
              </a:ext>
            </a:extLst>
          </p:cNvPr>
          <p:cNvSpPr>
            <a:spLocks noGrp="1"/>
          </p:cNvSpPr>
          <p:nvPr>
            <p:ph type="sldNum" sz="quarter" idx="12"/>
          </p:nvPr>
        </p:nvSpPr>
        <p:spPr/>
        <p:txBody>
          <a:bodyPr/>
          <a:lstStyle/>
          <a:p>
            <a:fld id="{511D915F-9919-4630-AD40-634E4461A9BE}" type="slidenum">
              <a:rPr lang="en-IN" smtClean="0"/>
              <a:pPr/>
              <a:t>‹#›</a:t>
            </a:fld>
            <a:endParaRPr lang="en-IN"/>
          </a:p>
        </p:txBody>
      </p:sp>
    </p:spTree>
    <p:extLst>
      <p:ext uri="{BB962C8B-B14F-4D97-AF65-F5344CB8AC3E}">
        <p14:creationId xmlns="" xmlns:p14="http://schemas.microsoft.com/office/powerpoint/2010/main" val="2879100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BEFF4F-5341-A70B-AC8B-35E31BA9CC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92314B7D-3B97-4B3D-91D8-F5D6B02284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64D79E5C-8D32-1DEE-EE4F-61F699ACFA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25E9B76-C4DC-35ED-5998-42834494AB8F}"/>
              </a:ext>
            </a:extLst>
          </p:cNvPr>
          <p:cNvSpPr>
            <a:spLocks noGrp="1"/>
          </p:cNvSpPr>
          <p:nvPr>
            <p:ph type="dt" sz="half" idx="10"/>
          </p:nvPr>
        </p:nvSpPr>
        <p:spPr/>
        <p:txBody>
          <a:bodyPr/>
          <a:lstStyle/>
          <a:p>
            <a:fld id="{28BB8468-DEE3-4E04-9257-AF44A4677CC9}" type="datetimeFigureOut">
              <a:rPr lang="en-IN" smtClean="0"/>
              <a:pPr/>
              <a:t>27-10-2023</a:t>
            </a:fld>
            <a:endParaRPr lang="en-IN"/>
          </a:p>
        </p:txBody>
      </p:sp>
      <p:sp>
        <p:nvSpPr>
          <p:cNvPr id="6" name="Footer Placeholder 5">
            <a:extLst>
              <a:ext uri="{FF2B5EF4-FFF2-40B4-BE49-F238E27FC236}">
                <a16:creationId xmlns="" xmlns:a16="http://schemas.microsoft.com/office/drawing/2014/main" id="{664BF643-D277-125C-A56A-9E06D26607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E798AB5C-0E6E-63BF-2E83-8BF436C18D58}"/>
              </a:ext>
            </a:extLst>
          </p:cNvPr>
          <p:cNvSpPr>
            <a:spLocks noGrp="1"/>
          </p:cNvSpPr>
          <p:nvPr>
            <p:ph type="sldNum" sz="quarter" idx="12"/>
          </p:nvPr>
        </p:nvSpPr>
        <p:spPr/>
        <p:txBody>
          <a:bodyPr/>
          <a:lstStyle/>
          <a:p>
            <a:fld id="{511D915F-9919-4630-AD40-634E4461A9BE}" type="slidenum">
              <a:rPr lang="en-IN" smtClean="0"/>
              <a:pPr/>
              <a:t>‹#›</a:t>
            </a:fld>
            <a:endParaRPr lang="en-IN"/>
          </a:p>
        </p:txBody>
      </p:sp>
    </p:spTree>
    <p:extLst>
      <p:ext uri="{BB962C8B-B14F-4D97-AF65-F5344CB8AC3E}">
        <p14:creationId xmlns="" xmlns:p14="http://schemas.microsoft.com/office/powerpoint/2010/main" val="1154827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D9CB51-6BE0-2E5D-A0E1-8A6F215891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890EFA3E-3E6D-28A7-3F98-C218067E47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9B6B422E-6D55-7A4F-8464-AC0722FDE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ED8CDD3-1704-E3DF-EC10-448B3574FC88}"/>
              </a:ext>
            </a:extLst>
          </p:cNvPr>
          <p:cNvSpPr>
            <a:spLocks noGrp="1"/>
          </p:cNvSpPr>
          <p:nvPr>
            <p:ph type="dt" sz="half" idx="10"/>
          </p:nvPr>
        </p:nvSpPr>
        <p:spPr/>
        <p:txBody>
          <a:bodyPr/>
          <a:lstStyle/>
          <a:p>
            <a:fld id="{28BB8468-DEE3-4E04-9257-AF44A4677CC9}" type="datetimeFigureOut">
              <a:rPr lang="en-IN" smtClean="0"/>
              <a:pPr/>
              <a:t>27-10-2023</a:t>
            </a:fld>
            <a:endParaRPr lang="en-IN"/>
          </a:p>
        </p:txBody>
      </p:sp>
      <p:sp>
        <p:nvSpPr>
          <p:cNvPr id="6" name="Footer Placeholder 5">
            <a:extLst>
              <a:ext uri="{FF2B5EF4-FFF2-40B4-BE49-F238E27FC236}">
                <a16:creationId xmlns="" xmlns:a16="http://schemas.microsoft.com/office/drawing/2014/main" id="{18D2AF45-362E-10D1-C7C7-FBACCB139A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4A3480E0-B619-94F6-0906-98781D2DF956}"/>
              </a:ext>
            </a:extLst>
          </p:cNvPr>
          <p:cNvSpPr>
            <a:spLocks noGrp="1"/>
          </p:cNvSpPr>
          <p:nvPr>
            <p:ph type="sldNum" sz="quarter" idx="12"/>
          </p:nvPr>
        </p:nvSpPr>
        <p:spPr/>
        <p:txBody>
          <a:bodyPr/>
          <a:lstStyle/>
          <a:p>
            <a:fld id="{511D915F-9919-4630-AD40-634E4461A9BE}" type="slidenum">
              <a:rPr lang="en-IN" smtClean="0"/>
              <a:pPr/>
              <a:t>‹#›</a:t>
            </a:fld>
            <a:endParaRPr lang="en-IN"/>
          </a:p>
        </p:txBody>
      </p:sp>
    </p:spTree>
    <p:extLst>
      <p:ext uri="{BB962C8B-B14F-4D97-AF65-F5344CB8AC3E}">
        <p14:creationId xmlns="" xmlns:p14="http://schemas.microsoft.com/office/powerpoint/2010/main" val="1574495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B105B79-97B8-6B3C-8C19-ADDAAEC9A7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884E700-A91D-8228-C6B7-5E21DB6407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CE2C805-89A0-76D6-1C50-7710421CD4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BB8468-DEE3-4E04-9257-AF44A4677CC9}" type="datetimeFigureOut">
              <a:rPr lang="en-IN" smtClean="0"/>
              <a:pPr/>
              <a:t>27-10-2023</a:t>
            </a:fld>
            <a:endParaRPr lang="en-IN"/>
          </a:p>
        </p:txBody>
      </p:sp>
      <p:sp>
        <p:nvSpPr>
          <p:cNvPr id="5" name="Footer Placeholder 4">
            <a:extLst>
              <a:ext uri="{FF2B5EF4-FFF2-40B4-BE49-F238E27FC236}">
                <a16:creationId xmlns="" xmlns:a16="http://schemas.microsoft.com/office/drawing/2014/main" id="{F193B86C-0E19-746F-2411-9E19256892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203AB2B3-76AB-CCAC-10F1-D71C2840B7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1D915F-9919-4630-AD40-634E4461A9BE}" type="slidenum">
              <a:rPr lang="en-IN" smtClean="0"/>
              <a:pPr/>
              <a:t>‹#›</a:t>
            </a:fld>
            <a:endParaRPr lang="en-IN"/>
          </a:p>
        </p:txBody>
      </p:sp>
    </p:spTree>
    <p:extLst>
      <p:ext uri="{BB962C8B-B14F-4D97-AF65-F5344CB8AC3E}">
        <p14:creationId xmlns="" xmlns:p14="http://schemas.microsoft.com/office/powerpoint/2010/main" val="3520930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28BB8468-DEE3-4E04-9257-AF44A4677CC9}" type="datetimeFigureOut">
              <a:rPr lang="en-IN" smtClean="0"/>
              <a:pPr/>
              <a:t>27-10-2023</a:t>
            </a:fld>
            <a:endParaRPr lang="en-IN"/>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11D915F-9919-4630-AD40-634E4461A9B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 xmlns:a16="http://schemas.microsoft.com/office/drawing/2014/main" id="{5890F634-955D-8058-A83D-7FEAEE2A38D3}"/>
              </a:ext>
            </a:extLst>
          </p:cNvPr>
          <p:cNvSpPr>
            <a:spLocks noGrp="1"/>
          </p:cNvSpPr>
          <p:nvPr>
            <p:ph type="subTitle" idx="1"/>
          </p:nvPr>
        </p:nvSpPr>
        <p:spPr>
          <a:xfrm>
            <a:off x="1773854" y="3750907"/>
            <a:ext cx="8534400" cy="765110"/>
          </a:xfrm>
        </p:spPr>
        <p:txBody>
          <a:bodyPr/>
          <a:lstStyle/>
          <a:p>
            <a:r>
              <a:rPr lang="en" sz="1600" b="1" dirty="0">
                <a:solidFill>
                  <a:srgbClr val="0D1E1F"/>
                </a:solidFill>
                <a:latin typeface="Times New Roman"/>
                <a:ea typeface="Times New Roman"/>
                <a:cs typeface="Times New Roman"/>
                <a:sym typeface="Times New Roman"/>
              </a:rPr>
              <a:t>               PROJECT TITLE </a:t>
            </a:r>
            <a:r>
              <a:rPr lang="en" sz="1600" b="1" dirty="0" smtClean="0">
                <a:solidFill>
                  <a:srgbClr val="0D1E1F"/>
                </a:solidFill>
                <a:latin typeface="Times New Roman"/>
                <a:ea typeface="Times New Roman"/>
                <a:cs typeface="Times New Roman"/>
                <a:sym typeface="Times New Roman"/>
              </a:rPr>
              <a:t>:</a:t>
            </a:r>
            <a:r>
              <a:rPr lang="en-IN" sz="1800" b="1" dirty="0" smtClean="0">
                <a:latin typeface="Times New Roman" pitchFamily="18" charset="0"/>
                <a:cs typeface="Times New Roman" pitchFamily="18" charset="0"/>
              </a:rPr>
              <a:t>EMOTION DETECTION IN TEXT DATA USING NLP</a:t>
            </a:r>
            <a:endParaRPr lang="en-US" sz="1800" b="1" dirty="0" smtClean="0">
              <a:latin typeface="Times New Roman" pitchFamily="18" charset="0"/>
              <a:cs typeface="Times New Roman" pitchFamily="18" charset="0"/>
            </a:endParaRPr>
          </a:p>
          <a:p>
            <a:endParaRPr lang="en-IN" dirty="0"/>
          </a:p>
        </p:txBody>
      </p:sp>
      <p:sp>
        <p:nvSpPr>
          <p:cNvPr id="13" name="Title 6">
            <a:extLst>
              <a:ext uri="{FF2B5EF4-FFF2-40B4-BE49-F238E27FC236}">
                <a16:creationId xmlns="" xmlns:a16="http://schemas.microsoft.com/office/drawing/2014/main" id="{210B5EE4-E41E-330F-D555-C4C07187E1A1}"/>
              </a:ext>
            </a:extLst>
          </p:cNvPr>
          <p:cNvSpPr>
            <a:spLocks noGrp="1"/>
          </p:cNvSpPr>
          <p:nvPr>
            <p:ph type="ctrTitle"/>
          </p:nvPr>
        </p:nvSpPr>
        <p:spPr>
          <a:xfrm>
            <a:off x="895739" y="438539"/>
            <a:ext cx="10720873" cy="1138334"/>
          </a:xfrm>
        </p:spPr>
        <p:txBody>
          <a:bodyPr>
            <a:noAutofit/>
          </a:bodyPr>
          <a:lstStyle/>
          <a:p>
            <a:pPr marL="0" lvl="0" indent="0" algn="ctr" rtl="0">
              <a:lnSpc>
                <a:spcPct val="150000"/>
              </a:lnSpc>
              <a:spcBef>
                <a:spcPts val="0"/>
              </a:spcBef>
              <a:spcAft>
                <a:spcPts val="0"/>
              </a:spcAft>
            </a:pPr>
            <a:r>
              <a:rPr lang="en-US" sz="2400" b="1" dirty="0">
                <a:solidFill>
                  <a:srgbClr val="0D1E1F"/>
                </a:solidFill>
                <a:latin typeface="Times New Roman"/>
                <a:ea typeface="Times New Roman"/>
                <a:cs typeface="Times New Roman"/>
                <a:sym typeface="Times New Roman"/>
              </a:rPr>
              <a:t>KIT - KalaignarKarunanidhi Institute of Technology</a:t>
            </a:r>
            <a:br>
              <a:rPr lang="en-US" sz="2400" b="1" dirty="0">
                <a:solidFill>
                  <a:srgbClr val="0D1E1F"/>
                </a:solidFill>
                <a:latin typeface="Times New Roman"/>
                <a:ea typeface="Times New Roman"/>
                <a:cs typeface="Times New Roman"/>
                <a:sym typeface="Times New Roman"/>
              </a:rPr>
            </a:br>
            <a:r>
              <a:rPr lang="en-US" sz="2400" b="1" dirty="0">
                <a:solidFill>
                  <a:srgbClr val="0D1E1F"/>
                </a:solidFill>
                <a:latin typeface="Times New Roman"/>
                <a:ea typeface="Times New Roman"/>
                <a:cs typeface="Times New Roman"/>
                <a:sym typeface="Times New Roman"/>
              </a:rPr>
              <a:t>( An Autonomous Institution )</a:t>
            </a:r>
            <a:r>
              <a:rPr lang="en-US" sz="1600" b="1" dirty="0">
                <a:solidFill>
                  <a:srgbClr val="0D1E1F"/>
                </a:solidFill>
                <a:latin typeface="Times New Roman"/>
                <a:ea typeface="Times New Roman"/>
                <a:cs typeface="Times New Roman"/>
                <a:sym typeface="Times New Roman"/>
              </a:rPr>
              <a:t/>
            </a:r>
            <a:br>
              <a:rPr lang="en-US" sz="1600" b="1" dirty="0">
                <a:solidFill>
                  <a:srgbClr val="0D1E1F"/>
                </a:solidFill>
                <a:latin typeface="Times New Roman"/>
                <a:ea typeface="Times New Roman"/>
                <a:cs typeface="Times New Roman"/>
                <a:sym typeface="Times New Roman"/>
              </a:rPr>
            </a:br>
            <a:r>
              <a:rPr lang="en-US" sz="1600" b="1" dirty="0">
                <a:solidFill>
                  <a:srgbClr val="0D1E1F"/>
                </a:solidFill>
                <a:latin typeface="Times New Roman"/>
                <a:ea typeface="Times New Roman"/>
                <a:cs typeface="Times New Roman"/>
                <a:sym typeface="Times New Roman"/>
              </a:rPr>
              <a:t/>
            </a:r>
            <a:br>
              <a:rPr lang="en-US" sz="1600" b="1" dirty="0">
                <a:solidFill>
                  <a:srgbClr val="0D1E1F"/>
                </a:solidFill>
                <a:latin typeface="Times New Roman"/>
                <a:ea typeface="Times New Roman"/>
                <a:cs typeface="Times New Roman"/>
                <a:sym typeface="Times New Roman"/>
              </a:rPr>
            </a:br>
            <a:endParaRPr lang="en-IN" sz="1600" dirty="0"/>
          </a:p>
        </p:txBody>
      </p:sp>
      <p:sp>
        <p:nvSpPr>
          <p:cNvPr id="14" name="Google Shape;61;p14">
            <a:extLst>
              <a:ext uri="{FF2B5EF4-FFF2-40B4-BE49-F238E27FC236}">
                <a16:creationId xmlns="" xmlns:a16="http://schemas.microsoft.com/office/drawing/2014/main" id="{173C6F31-D1F0-5CE6-AFCE-5D497323E55E}"/>
              </a:ext>
            </a:extLst>
          </p:cNvPr>
          <p:cNvSpPr/>
          <p:nvPr/>
        </p:nvSpPr>
        <p:spPr>
          <a:xfrm>
            <a:off x="1244763" y="159476"/>
            <a:ext cx="1069230" cy="110948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entury Gothic"/>
              <a:ea typeface="Century Gothic"/>
              <a:cs typeface="Century Gothic"/>
              <a:sym typeface="Century Gothic"/>
            </a:endParaRPr>
          </a:p>
        </p:txBody>
      </p:sp>
      <p:sp>
        <p:nvSpPr>
          <p:cNvPr id="16" name="TextBox 15">
            <a:extLst>
              <a:ext uri="{FF2B5EF4-FFF2-40B4-BE49-F238E27FC236}">
                <a16:creationId xmlns="" xmlns:a16="http://schemas.microsoft.com/office/drawing/2014/main" id="{DE505782-155D-B513-2A4D-32D987F0044A}"/>
              </a:ext>
            </a:extLst>
          </p:cNvPr>
          <p:cNvSpPr txBox="1"/>
          <p:nvPr/>
        </p:nvSpPr>
        <p:spPr>
          <a:xfrm>
            <a:off x="8265679" y="5085165"/>
            <a:ext cx="2987354" cy="138499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NAME    : </a:t>
            </a:r>
            <a:r>
              <a:rPr kumimoji="0" lang="en-US" sz="14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KISHORE</a:t>
            </a:r>
            <a:r>
              <a:rPr kumimoji="0" lang="en-US" sz="1400" b="1" i="0" u="none" strike="noStrike" kern="1200" cap="none" spc="0" normalizeH="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KUMAR J</a:t>
            </a:r>
            <a:endParaRPr kumimoji="0" lang="en-US" sz="1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REG NO : </a:t>
            </a:r>
            <a:r>
              <a:rPr kumimoji="0" lang="en-US" sz="14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711522MMC022</a:t>
            </a:r>
            <a:endParaRPr kumimoji="0" lang="en-US" sz="1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CLASS    : II-MCA</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18" name="TextBox 17"/>
          <p:cNvSpPr txBox="1"/>
          <p:nvPr/>
        </p:nvSpPr>
        <p:spPr>
          <a:xfrm>
            <a:off x="4488024" y="3303037"/>
            <a:ext cx="3554964" cy="369332"/>
          </a:xfrm>
          <a:prstGeom prst="rect">
            <a:avLst/>
          </a:prstGeom>
          <a:noFill/>
        </p:spPr>
        <p:txBody>
          <a:bodyPr wrap="square" rtlCol="0">
            <a:spAutoFit/>
          </a:bodyPr>
          <a:lstStyle/>
          <a:p>
            <a:pPr algn="ctr"/>
            <a:r>
              <a:rPr lang="en-US" b="1" smtClean="0">
                <a:latin typeface="Times New Roman" pitchFamily="18" charset="0"/>
                <a:cs typeface="Times New Roman" pitchFamily="18" charset="0"/>
              </a:rPr>
              <a:t>REVIEW-0</a:t>
            </a:r>
            <a:endParaRPr lang="en-US" b="1" dirty="0">
              <a:latin typeface="Times New Roman" pitchFamily="18" charset="0"/>
              <a:cs typeface="Times New Roman" pitchFamily="18" charset="0"/>
            </a:endParaRPr>
          </a:p>
        </p:txBody>
      </p:sp>
      <p:sp>
        <p:nvSpPr>
          <p:cNvPr id="19" name="TextBox 18"/>
          <p:cNvSpPr txBox="1"/>
          <p:nvPr/>
        </p:nvSpPr>
        <p:spPr>
          <a:xfrm>
            <a:off x="3442996" y="1782147"/>
            <a:ext cx="5794310" cy="923330"/>
          </a:xfrm>
          <a:prstGeom prst="rect">
            <a:avLst/>
          </a:prstGeom>
          <a:noFill/>
        </p:spPr>
        <p:txBody>
          <a:bodyPr wrap="square" rtlCol="0">
            <a:spAutoFit/>
          </a:bodyPr>
          <a:lstStyle/>
          <a:p>
            <a:pPr algn="ctr"/>
            <a:r>
              <a:rPr lang="en-US" b="1" dirty="0" smtClean="0">
                <a:solidFill>
                  <a:srgbClr val="0D1E1F"/>
                </a:solidFill>
                <a:latin typeface="Times New Roman"/>
                <a:ea typeface="Times New Roman"/>
                <a:cs typeface="Times New Roman"/>
                <a:sym typeface="Times New Roman"/>
              </a:rPr>
              <a:t>Department of Computer Applications</a:t>
            </a:r>
          </a:p>
          <a:p>
            <a:pPr algn="ctr"/>
            <a:endParaRPr lang="en-US" b="1" dirty="0" smtClean="0">
              <a:solidFill>
                <a:srgbClr val="0D1E1F"/>
              </a:solidFill>
              <a:latin typeface="Times New Roman"/>
              <a:ea typeface="Times New Roman"/>
              <a:cs typeface="Times New Roman"/>
              <a:sym typeface="Times New Roman"/>
            </a:endParaRPr>
          </a:p>
          <a:p>
            <a:pPr algn="ctr"/>
            <a:r>
              <a:rPr lang="en-US" b="1" dirty="0" smtClean="0">
                <a:latin typeface="Times" pitchFamily="18" charset="0"/>
              </a:rPr>
              <a:t>M20CAP302</a:t>
            </a:r>
            <a:r>
              <a:rPr lang="en-IN" b="1" dirty="0" smtClean="0">
                <a:latin typeface="Times" pitchFamily="18" charset="0"/>
              </a:rPr>
              <a:t> - </a:t>
            </a:r>
            <a:r>
              <a:rPr lang="en-US" b="1" dirty="0" smtClean="0">
                <a:latin typeface="Times" pitchFamily="18" charset="0"/>
              </a:rPr>
              <a:t>OPEN LAB</a:t>
            </a:r>
            <a:endParaRPr lang="en-US" dirty="0"/>
          </a:p>
        </p:txBody>
      </p:sp>
      <p:sp>
        <p:nvSpPr>
          <p:cNvPr id="10" name="TextBox 9"/>
          <p:cNvSpPr txBox="1"/>
          <p:nvPr/>
        </p:nvSpPr>
        <p:spPr>
          <a:xfrm>
            <a:off x="8014996" y="4665305"/>
            <a:ext cx="2323322" cy="523220"/>
          </a:xfrm>
          <a:prstGeom prst="rect">
            <a:avLst/>
          </a:prstGeom>
          <a:noFill/>
        </p:spPr>
        <p:txBody>
          <a:bodyPr wrap="square" rtlCol="0">
            <a:spAutoFit/>
          </a:bodyPr>
          <a:lstStyle/>
          <a:p>
            <a:r>
              <a:rPr lang="en-IN" sz="1400" b="1" dirty="0" smtClean="0">
                <a:latin typeface="Times New Roman" panose="02020603050405020304" pitchFamily="18" charset="0"/>
                <a:cs typeface="Times New Roman" panose="02020603050405020304" pitchFamily="18" charset="0"/>
              </a:rPr>
              <a:t>PRESENTED BY,</a:t>
            </a:r>
          </a:p>
          <a:p>
            <a:endParaRPr lang="en-US" sz="1400" dirty="0"/>
          </a:p>
        </p:txBody>
      </p:sp>
    </p:spTree>
    <p:extLst>
      <p:ext uri="{BB962C8B-B14F-4D97-AF65-F5344CB8AC3E}">
        <p14:creationId xmlns="" xmlns:p14="http://schemas.microsoft.com/office/powerpoint/2010/main" val="2345455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877078" y="293299"/>
            <a:ext cx="7772400" cy="1143000"/>
          </a:xfrm>
        </p:spPr>
        <p:txBody>
          <a:bodyPr/>
          <a:lstStyle/>
          <a:p>
            <a:pPr algn="l"/>
            <a:r>
              <a:rPr lang="en-IN" dirty="0" smtClean="0"/>
              <a:t>ABSTRACT</a:t>
            </a:r>
            <a:endParaRPr lang="en-US" dirty="0"/>
          </a:p>
        </p:txBody>
      </p:sp>
      <p:sp>
        <p:nvSpPr>
          <p:cNvPr id="8" name="Content Placeholder 1"/>
          <p:cNvSpPr>
            <a:spLocks noGrp="1"/>
          </p:cNvSpPr>
          <p:nvPr>
            <p:ph sz="quarter" idx="1"/>
          </p:nvPr>
        </p:nvSpPr>
        <p:spPr>
          <a:xfrm>
            <a:off x="914399" y="1705157"/>
            <a:ext cx="10655560" cy="4857784"/>
          </a:xfrm>
        </p:spPr>
        <p:txBody>
          <a:bodyPr>
            <a:normAutofit/>
          </a:bodyPr>
          <a:lstStyle/>
          <a:p>
            <a:r>
              <a:rPr lang="en-US" sz="2600" dirty="0" smtClean="0"/>
              <a:t>To identifying the emotions expressed in textual data. Natural language processing (NLP) techniques can be used to analyze text data and identify the emotions expressed in it.</a:t>
            </a:r>
          </a:p>
          <a:p>
            <a:r>
              <a:rPr lang="en-US" sz="2600" dirty="0" smtClean="0"/>
              <a:t>The aim of this project is to develop a model that uses NLP techniques to accurately detect emotions in text data. </a:t>
            </a:r>
          </a:p>
          <a:p>
            <a:r>
              <a:rPr lang="en-US" sz="2600" dirty="0" smtClean="0"/>
              <a:t>The model can be used for sentiment analysis, customer feedback analysis, and social media monitoring. </a:t>
            </a:r>
          </a:p>
          <a:p>
            <a:r>
              <a:rPr lang="en-US" sz="2600" dirty="0" smtClean="0"/>
              <a:t>The model is trained on a dataset of text data that has been labeled with the corresponding emotions expressed in it.</a:t>
            </a:r>
          </a:p>
          <a:p>
            <a:endParaRPr lang="en-US" dirty="0"/>
          </a:p>
        </p:txBody>
      </p:sp>
    </p:spTree>
    <p:extLst>
      <p:ext uri="{BB962C8B-B14F-4D97-AF65-F5344CB8AC3E}">
        <p14:creationId xmlns="" xmlns:p14="http://schemas.microsoft.com/office/powerpoint/2010/main" val="2383339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sz="quarter" idx="1"/>
          </p:nvPr>
        </p:nvSpPr>
        <p:spPr>
          <a:xfrm>
            <a:off x="1209869" y="1615751"/>
            <a:ext cx="10363200" cy="4572000"/>
          </a:xfrm>
        </p:spPr>
        <p:txBody>
          <a:bodyPr/>
          <a:lstStyle/>
          <a:p>
            <a:r>
              <a:rPr lang="en-US" sz="2800" dirty="0" smtClean="0"/>
              <a:t>The current system for Emotion Detection in Text Data using NLP has several key parts</a:t>
            </a:r>
          </a:p>
          <a:p>
            <a:r>
              <a:rPr lang="en-US" sz="2800" dirty="0" smtClean="0"/>
              <a:t>Then, it cleans up the text to make it easier for computers to understand.</a:t>
            </a:r>
          </a:p>
          <a:p>
            <a:r>
              <a:rPr lang="en-US" sz="2800" dirty="0" smtClean="0"/>
              <a:t> However, sometimes the computer can get confused if the text is tricky or if there are multiple emotions at once. In the future, we want to make the system even better by making it understand pictures and sound, and also by making it smarter in specific areas like healthcare or social media.</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sz="quarter" idx="1"/>
          </p:nvPr>
        </p:nvSpPr>
        <p:spPr/>
        <p:txBody>
          <a:bodyPr/>
          <a:lstStyle/>
          <a:p>
            <a:r>
              <a:rPr lang="en-US" sz="2800" dirty="0" smtClean="0"/>
              <a:t> We aim to enhance the way we understand emotions in written words. Instead of just looking at the words, we want to include pictures and sounds too. It starts by gathering a bunch of text that has emotions in it. </a:t>
            </a:r>
          </a:p>
          <a:p>
            <a:r>
              <a:rPr lang="en-US" sz="2800" dirty="0" smtClean="0"/>
              <a:t>We also want to make our system smarter, so it can recognize emotions in specific situations, like when people are talking about their health or using social media. </a:t>
            </a:r>
          </a:p>
          <a:p>
            <a:r>
              <a:rPr lang="en-US" sz="2800" dirty="0" smtClean="0"/>
              <a:t>We plan to make the system learn and improve, so it can keep up with changes in language and emotions. This way, we can make emotion detection more accurate and useful for various applications, making it easier to understand and connect with people through text, images, and sounds.</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SPECIFICATIONS</a:t>
            </a:r>
            <a:endParaRPr lang="en-US" dirty="0"/>
          </a:p>
        </p:txBody>
      </p:sp>
      <p:sp>
        <p:nvSpPr>
          <p:cNvPr id="3" name="Content Placeholder 2"/>
          <p:cNvSpPr>
            <a:spLocks noGrp="1"/>
          </p:cNvSpPr>
          <p:nvPr>
            <p:ph sz="quarter" idx="1"/>
          </p:nvPr>
        </p:nvSpPr>
        <p:spPr/>
        <p:txBody>
          <a:bodyPr>
            <a:normAutofit fontScale="85000" lnSpcReduction="20000"/>
          </a:bodyPr>
          <a:lstStyle/>
          <a:p>
            <a:pPr marL="0" indent="0">
              <a:lnSpc>
                <a:spcPct val="160000"/>
              </a:lnSpc>
              <a:buNone/>
            </a:pPr>
            <a:r>
              <a:rPr lang="en-IN" b="1" dirty="0" smtClean="0">
                <a:latin typeface="Times New Roman" pitchFamily="18" charset="0"/>
                <a:cs typeface="Times New Roman" pitchFamily="18" charset="0"/>
              </a:rPr>
              <a:t>HARDWARE SPECIFICATION</a:t>
            </a:r>
          </a:p>
          <a:p>
            <a:pPr lvl="1">
              <a:lnSpc>
                <a:spcPct val="160000"/>
              </a:lnSpc>
              <a:buFont typeface="Wingdings" panose="05000000000000000000" pitchFamily="2" charset="2"/>
              <a:buChar char="ü"/>
            </a:pPr>
            <a:r>
              <a:rPr lang="en-IN" dirty="0" smtClean="0">
                <a:latin typeface="Times New Roman" pitchFamily="18" charset="0"/>
                <a:cs typeface="Times New Roman" pitchFamily="18" charset="0"/>
              </a:rPr>
              <a:t>Processor		:</a:t>
            </a:r>
            <a:r>
              <a:rPr lang="en-US" dirty="0" smtClean="0">
                <a:latin typeface="Times New Roman" pitchFamily="18" charset="0"/>
                <a:cs typeface="Times New Roman" pitchFamily="18" charset="0"/>
              </a:rPr>
              <a:t> 6 </a:t>
            </a:r>
            <a:r>
              <a:rPr lang="en-US" dirty="0" err="1" smtClean="0">
                <a:latin typeface="Times New Roman" pitchFamily="18" charset="0"/>
                <a:cs typeface="Times New Roman" pitchFamily="18" charset="0"/>
              </a:rPr>
              <a:t>th</a:t>
            </a:r>
            <a:r>
              <a:rPr lang="en-US" dirty="0" smtClean="0">
                <a:latin typeface="Times New Roman" pitchFamily="18" charset="0"/>
                <a:cs typeface="Times New Roman" pitchFamily="18" charset="0"/>
              </a:rPr>
              <a:t> Gen Intel(R) Core(TM) i5-1235U   1.30 GHz</a:t>
            </a:r>
            <a:endParaRPr lang="en-IN" dirty="0" smtClean="0">
              <a:latin typeface="Times New Roman" pitchFamily="18" charset="0"/>
              <a:cs typeface="Times New Roman" pitchFamily="18" charset="0"/>
            </a:endParaRPr>
          </a:p>
          <a:p>
            <a:pPr lvl="1">
              <a:lnSpc>
                <a:spcPct val="160000"/>
              </a:lnSpc>
              <a:buFont typeface="Wingdings" panose="05000000000000000000" pitchFamily="2" charset="2"/>
              <a:buChar char="ü"/>
            </a:pPr>
            <a:r>
              <a:rPr lang="en-IN" dirty="0" smtClean="0">
                <a:latin typeface="Times New Roman" pitchFamily="18" charset="0"/>
                <a:cs typeface="Times New Roman" pitchFamily="18" charset="0"/>
              </a:rPr>
              <a:t>Ram		: 2.0 GB</a:t>
            </a:r>
          </a:p>
          <a:p>
            <a:pPr lvl="1">
              <a:lnSpc>
                <a:spcPct val="160000"/>
              </a:lnSpc>
              <a:buFont typeface="Wingdings" panose="05000000000000000000" pitchFamily="2" charset="2"/>
              <a:buChar char="ü"/>
            </a:pPr>
            <a:r>
              <a:rPr lang="en-IN" dirty="0" smtClean="0">
                <a:latin typeface="Times New Roman" pitchFamily="18" charset="0"/>
                <a:cs typeface="Times New Roman" pitchFamily="18" charset="0"/>
              </a:rPr>
              <a:t>Hard Disk		: 125 </a:t>
            </a:r>
            <a:r>
              <a:rPr lang="en-IN" dirty="0" err="1" smtClean="0">
                <a:latin typeface="Times New Roman" pitchFamily="18" charset="0"/>
                <a:cs typeface="Times New Roman" pitchFamily="18" charset="0"/>
              </a:rPr>
              <a:t>Gb</a:t>
            </a:r>
            <a:endParaRPr lang="en-IN" dirty="0" smtClean="0">
              <a:latin typeface="Times New Roman" pitchFamily="18" charset="0"/>
              <a:cs typeface="Times New Roman" pitchFamily="18" charset="0"/>
            </a:endParaRPr>
          </a:p>
          <a:p>
            <a:pPr lvl="1">
              <a:lnSpc>
                <a:spcPct val="160000"/>
              </a:lnSpc>
              <a:buFont typeface="Wingdings" panose="05000000000000000000" pitchFamily="2" charset="2"/>
              <a:buChar char="ü"/>
            </a:pPr>
            <a:endParaRPr lang="en-IN" dirty="0" smtClean="0">
              <a:latin typeface="Times New Roman" pitchFamily="18" charset="0"/>
              <a:cs typeface="Times New Roman" pitchFamily="18" charset="0"/>
            </a:endParaRPr>
          </a:p>
          <a:p>
            <a:pPr marL="0" indent="0">
              <a:lnSpc>
                <a:spcPct val="160000"/>
              </a:lnSpc>
              <a:buNone/>
            </a:pPr>
            <a:r>
              <a:rPr lang="en-IN" b="1" dirty="0" smtClean="0">
                <a:latin typeface="Times New Roman" pitchFamily="18" charset="0"/>
                <a:cs typeface="Times New Roman" pitchFamily="18" charset="0"/>
              </a:rPr>
              <a:t>SOFTWARE SPECIFICATION</a:t>
            </a:r>
          </a:p>
          <a:p>
            <a:pPr lvl="1">
              <a:lnSpc>
                <a:spcPct val="160000"/>
              </a:lnSpc>
              <a:buFont typeface="Wingdings" panose="05000000000000000000" pitchFamily="2" charset="2"/>
              <a:buChar char="ü"/>
            </a:pPr>
            <a:r>
              <a:rPr lang="en-IN" dirty="0" smtClean="0">
                <a:latin typeface="Times New Roman" pitchFamily="18" charset="0"/>
                <a:cs typeface="Times New Roman" pitchFamily="18" charset="0"/>
              </a:rPr>
              <a:t>Operating System		: windows 8</a:t>
            </a:r>
          </a:p>
          <a:p>
            <a:pPr lvl="1">
              <a:lnSpc>
                <a:spcPct val="160000"/>
              </a:lnSpc>
              <a:buFont typeface="Wingdings" panose="05000000000000000000" pitchFamily="2" charset="2"/>
              <a:buChar char="ü"/>
            </a:pPr>
            <a:r>
              <a:rPr lang="en-IN" dirty="0" smtClean="0">
                <a:latin typeface="Times New Roman" pitchFamily="18" charset="0"/>
                <a:cs typeface="Times New Roman" pitchFamily="18" charset="0"/>
              </a:rPr>
              <a:t>IDE			: Visual Studio Code</a:t>
            </a:r>
          </a:p>
          <a:p>
            <a:pPr lvl="1">
              <a:lnSpc>
                <a:spcPct val="160000"/>
              </a:lnSpc>
              <a:buFont typeface="Wingdings" panose="05000000000000000000" pitchFamily="2" charset="2"/>
              <a:buChar char="ü"/>
            </a:pPr>
            <a:r>
              <a:rPr lang="en-IN" dirty="0" smtClean="0">
                <a:latin typeface="Times New Roman" pitchFamily="18" charset="0"/>
                <a:cs typeface="Times New Roman" pitchFamily="18" charset="0"/>
              </a:rPr>
              <a:t>Library			: </a:t>
            </a:r>
            <a:r>
              <a:rPr lang="en-IN" dirty="0" err="1" smtClean="0">
                <a:latin typeface="Times New Roman" pitchFamily="18" charset="0"/>
                <a:cs typeface="Times New Roman" pitchFamily="18" charset="0"/>
              </a:rPr>
              <a:t>PythonStreamlit</a:t>
            </a:r>
            <a:endParaRPr lang="en-IN"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366</Words>
  <Application>Microsoft Office PowerPoint</Application>
  <PresentationFormat>Custom</PresentationFormat>
  <Paragraphs>37</Paragraphs>
  <Slides>5</Slides>
  <Notes>2</Notes>
  <HiddenSlides>0</HiddenSlides>
  <MMClips>0</MMClips>
  <ScaleCrop>false</ScaleCrop>
  <HeadingPairs>
    <vt:vector size="4" baseType="variant">
      <vt:variant>
        <vt:lpstr>Theme</vt:lpstr>
      </vt:variant>
      <vt:variant>
        <vt:i4>2</vt:i4>
      </vt:variant>
      <vt:variant>
        <vt:lpstr>Slide Titles</vt:lpstr>
      </vt:variant>
      <vt:variant>
        <vt:i4>5</vt:i4>
      </vt:variant>
    </vt:vector>
  </HeadingPairs>
  <TitlesOfParts>
    <vt:vector size="7" baseType="lpstr">
      <vt:lpstr>Office Theme</vt:lpstr>
      <vt:lpstr>Equity</vt:lpstr>
      <vt:lpstr>KIT - KalaignarKarunanidhi Institute of Technology ( An Autonomous Institution )  </vt:lpstr>
      <vt:lpstr>ABSTRACT</vt:lpstr>
      <vt:lpstr>EXISTING SYSTEM</vt:lpstr>
      <vt:lpstr>PROPOSED SYSTEM</vt:lpstr>
      <vt:lpstr>SYSTEM SPECIFICATIONS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KIT - KalaignarKarunanidhi Institute of Technology ( An Autonomous Institution ) Department of Computer Applications M20CAP303– MINI PROJECT</dc:title>
  <dc:creator>sheik aleem</dc:creator>
  <cp:lastModifiedBy>HP</cp:lastModifiedBy>
  <cp:revision>13</cp:revision>
  <dcterms:created xsi:type="dcterms:W3CDTF">2022-12-14T15:56:48Z</dcterms:created>
  <dcterms:modified xsi:type="dcterms:W3CDTF">2023-10-27T07:42:22Z</dcterms:modified>
</cp:coreProperties>
</file>