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1"/>
  </p:notesMasterIdLst>
  <p:sldIdLst>
    <p:sldId id="256" r:id="rId3"/>
    <p:sldId id="263" r:id="rId4"/>
    <p:sldId id="266" r:id="rId5"/>
    <p:sldId id="267" r:id="rId6"/>
    <p:sldId id="268" r:id="rId7"/>
    <p:sldId id="269" r:id="rId8"/>
    <p:sldId id="270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301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1D062-AF31-4AAB-B6E0-28F1BD9197B1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2AF14-F745-4EC4-84AD-24C9D89583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04539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2AF14-F745-4EC4-84AD-24C9D8958304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661D50-1347-6BEF-6DF2-898C00CB2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494A082-9940-BF5D-DBF4-628BF3F1E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C9BDAF-927F-CE83-42AA-DB2EE1FE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468-DEE3-4E04-9257-AF44A4677CC9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C45501-4894-B146-F9D6-37FE926D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B29FB1-4E8B-700D-EF1C-279CB50D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915F-9919-4630-AD40-634E4461A9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5437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D0ABFF-D280-1B5C-16F7-AAD5E06D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37955AC-5A27-D393-C22D-465D53CCA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6D0518-889F-740D-0005-F4DEF9C2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468-DEE3-4E04-9257-AF44A4677CC9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CCC1B-D368-A5E5-E00F-A50FD2BD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B1DA6C-6C6D-D565-2B0C-5B7672C1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915F-9919-4630-AD40-634E4461A9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7703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158CFC2-E93E-0199-EA40-EF0F0CE44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49DDDA5-51E2-AA0D-4A05-B59B373EF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CC8D90-F7C1-8AC8-4B6F-6981335F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468-DEE3-4E04-9257-AF44A4677CC9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2CA90A-562A-CA3F-8273-E833FCE5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7AF361-434D-C808-6B9D-9EAEE406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915F-9919-4630-AD40-634E4461A9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52319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8740-C5C2-410F-859B-F2DE321590E6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7E9950B-00C0-4F9F-9EF9-D185C692D3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8740-C5C2-410F-859B-F2DE321590E6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50B-00C0-4F9F-9EF9-D185C692D3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8740-C5C2-410F-859B-F2DE321590E6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7E9950B-00C0-4F9F-9EF9-D185C692D3F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8740-C5C2-410F-859B-F2DE321590E6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50B-00C0-4F9F-9EF9-D185C692D3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8740-C5C2-410F-859B-F2DE321590E6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50B-00C0-4F9F-9EF9-D185C692D3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8740-C5C2-410F-859B-F2DE321590E6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50B-00C0-4F9F-9EF9-D185C692D3F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8740-C5C2-410F-859B-F2DE321590E6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50B-00C0-4F9F-9EF9-D185C692D3F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8740-C5C2-410F-859B-F2DE321590E6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50B-00C0-4F9F-9EF9-D185C692D3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8D4FAE-BFBC-DCA1-AC18-7BA38DD5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252F40-DC60-5F1C-10FB-1E1538228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B75E1F-06DD-EF4A-A928-83649D9DF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468-DEE3-4E04-9257-AF44A4677CC9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C4E4CD-7312-1AD6-8F7C-C9EBD6DD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689C49-73C0-2253-01ED-8A208125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915F-9919-4630-AD40-634E4461A9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9745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8740-C5C2-410F-859B-F2DE321590E6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7E9950B-00C0-4F9F-9EF9-D185C692D3F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8740-C5C2-410F-859B-F2DE321590E6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50B-00C0-4F9F-9EF9-D185C692D3F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8740-C5C2-410F-859B-F2DE321590E6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950B-00C0-4F9F-9EF9-D185C692D3F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167A35-5F4A-6E23-97EC-20DB6D94D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C1DEA9-C0C5-9A62-638A-07C908023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1D799D-F04D-37EE-75A2-F733B26E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468-DEE3-4E04-9257-AF44A4677CC9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6A9B30-E008-E9FB-66DE-731FBCFE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6D219D-BA2B-AC01-AAB2-2E9BADF7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915F-9919-4630-AD40-634E4461A9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5060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7C26A5-1BEA-09FF-A6F6-AD748D18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41EF1C-3FFE-2DAF-AFCB-BF8BBD1C2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5E8B934-77E0-8BAD-CFA6-D15E4A7C8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8D25BE-1201-B5D8-6E4B-D32F5AAE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468-DEE3-4E04-9257-AF44A4677CC9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DF5A83-E020-F539-6271-BD5F172A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39E3DC1-E08F-4751-A670-68F0FCB1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915F-9919-4630-AD40-634E4461A9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8912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1ED40F-B2A5-7E5E-3F03-6D97A3078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C78E22-2BBF-83E9-0DD9-BDF20E227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58228D8-DFDD-B9CD-7A63-6C503E081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82C5C55-CEEC-51EE-A674-C4BCAE584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807C452-B68A-D2FB-00F7-F002E7BCC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DF5BAD7-3266-8439-C6EE-F42B437A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468-DEE3-4E04-9257-AF44A4677CC9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BAB55A7-C77F-281D-A97D-CC45DFF1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6D6A1B5-5FB5-CA9F-536C-0535AF21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915F-9919-4630-AD40-634E4461A9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9468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346F92-27C5-6886-0FFB-55DDE2B2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377725C-B1A5-25F2-5FEF-52F7B8A0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468-DEE3-4E04-9257-AF44A4677CC9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325B63C-4845-3BB8-83A2-31491A87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420A805-40A4-665A-A000-741B78CD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915F-9919-4630-AD40-634E4461A9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0242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F09E428-09BF-1A16-9FAE-59BC7C5D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468-DEE3-4E04-9257-AF44A4677CC9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8DC1494-CBE3-BB27-A835-C229E985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34A953-DC96-5B4C-CEFD-92548BA8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915F-9919-4630-AD40-634E4461A9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910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BEFF4F-5341-A70B-AC8B-35E31BA9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314B7D-3B97-4B3D-91D8-F5D6B022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D79E5C-8D32-1DEE-EE4F-61F699ACF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5E9B76-C4DC-35ED-5998-42834494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468-DEE3-4E04-9257-AF44A4677CC9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4BF643-D277-125C-A56A-9E06D266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798AB5C-0E6E-63BF-2E83-8BF436C1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915F-9919-4630-AD40-634E4461A9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5482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D9CB51-6BE0-2E5D-A0E1-8A6F2158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90EFA3E-3E6D-28A7-3F98-C218067E4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B6B422E-6D55-7A4F-8464-AC0722FDE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ED8CDD3-1704-E3DF-EC10-448B3574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468-DEE3-4E04-9257-AF44A4677CC9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8D2AF45-362E-10D1-C7C7-FBACCB13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A3480E0-B619-94F6-0906-98781D2D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915F-9919-4630-AD40-634E4461A9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74495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B105B79-97B8-6B3C-8C19-ADDAAEC9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884E700-A91D-8228-C6B7-5E21DB640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E2C805-89A0-76D6-1C50-7710421CD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B8468-DEE3-4E04-9257-AF44A4677CC9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93B86C-0E19-746F-2411-9E1925689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3AB2B3-76AB-CCAC-10F1-D71C2840B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D915F-9919-4630-AD40-634E4461A9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093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8BB8468-DEE3-4E04-9257-AF44A4677CC9}" type="datetimeFigureOut">
              <a:rPr lang="en-IN" smtClean="0"/>
              <a:pPr/>
              <a:t>05-11-2023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11D915F-9919-4630-AD40-634E4461A9B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5890F634-955D-8058-A83D-7FEAEE2A3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3854" y="3750907"/>
            <a:ext cx="8534400" cy="765110"/>
          </a:xfrm>
        </p:spPr>
        <p:txBody>
          <a:bodyPr/>
          <a:lstStyle/>
          <a:p>
            <a:r>
              <a:rPr lang="en" sz="1600" b="1" dirty="0">
                <a:solidFill>
                  <a:srgbClr val="0D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PROJECT TITLE </a:t>
            </a:r>
            <a:r>
              <a:rPr lang="en" sz="1600" b="1" dirty="0" smtClean="0">
                <a:solidFill>
                  <a:srgbClr val="0D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EMOTION DETECTION IN TEXT DATA USING NLP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xmlns="" id="{210B5EE4-E41E-330F-D555-C4C07187E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739" y="438539"/>
            <a:ext cx="10720873" cy="1138334"/>
          </a:xfrm>
        </p:spPr>
        <p:txBody>
          <a:bodyPr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D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KIT - KalaignarKarunanidhi Institute of Technology</a:t>
            </a:r>
            <a:br>
              <a:rPr lang="en-US" sz="2400" b="1" dirty="0">
                <a:solidFill>
                  <a:srgbClr val="0D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dirty="0">
                <a:solidFill>
                  <a:srgbClr val="0D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An Autonomous Institution )</a:t>
            </a:r>
            <a:r>
              <a:rPr lang="en-US" sz="1600" b="1" dirty="0">
                <a:solidFill>
                  <a:srgbClr val="0D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600" b="1" dirty="0">
                <a:solidFill>
                  <a:srgbClr val="0D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 b="1" dirty="0">
                <a:solidFill>
                  <a:srgbClr val="0D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600" b="1" dirty="0">
                <a:solidFill>
                  <a:srgbClr val="0D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IN" sz="1600" dirty="0"/>
          </a:p>
        </p:txBody>
      </p:sp>
      <p:sp>
        <p:nvSpPr>
          <p:cNvPr id="14" name="Google Shape;61;p14">
            <a:extLst>
              <a:ext uri="{FF2B5EF4-FFF2-40B4-BE49-F238E27FC236}">
                <a16:creationId xmlns:a16="http://schemas.microsoft.com/office/drawing/2014/main" xmlns="" id="{173C6F31-D1F0-5CE6-AFCE-5D497323E55E}"/>
              </a:ext>
            </a:extLst>
          </p:cNvPr>
          <p:cNvSpPr/>
          <p:nvPr/>
        </p:nvSpPr>
        <p:spPr>
          <a:xfrm>
            <a:off x="1244763" y="159476"/>
            <a:ext cx="1069230" cy="11094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E505782-155D-B513-2A4D-32D987F0044A}"/>
              </a:ext>
            </a:extLst>
          </p:cNvPr>
          <p:cNvSpPr txBox="1"/>
          <p:nvPr/>
        </p:nvSpPr>
        <p:spPr>
          <a:xfrm>
            <a:off x="8265679" y="5085165"/>
            <a:ext cx="29873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NAME    :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KISHORE</a:t>
            </a: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KUMAR J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REG NO :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711522MMC022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CLASS    : II-MCA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88024" y="3303037"/>
            <a:ext cx="355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REVIEW-2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42996" y="1782147"/>
            <a:ext cx="5794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D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Applications</a:t>
            </a:r>
          </a:p>
          <a:p>
            <a:pPr algn="ctr"/>
            <a:endParaRPr lang="en-US" b="1" dirty="0" smtClean="0">
              <a:solidFill>
                <a:srgbClr val="0D1E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en-US" b="1" dirty="0" smtClean="0">
                <a:latin typeface="Times" pitchFamily="18" charset="0"/>
              </a:rPr>
              <a:t>M20CAP302</a:t>
            </a:r>
            <a:r>
              <a:rPr lang="en-IN" b="1" dirty="0" smtClean="0">
                <a:latin typeface="Times" pitchFamily="18" charset="0"/>
              </a:rPr>
              <a:t> - </a:t>
            </a:r>
            <a:r>
              <a:rPr lang="en-US" b="1" dirty="0" smtClean="0">
                <a:latin typeface="Times" pitchFamily="18" charset="0"/>
              </a:rPr>
              <a:t>OPEN LAB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14996" y="4665305"/>
            <a:ext cx="2323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34545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MODULE DESCRIPTION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0775" y="1272054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468880" marR="0" lvl="8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>
                  <a:tint val="60000"/>
                </a:schemeClr>
              </a:buClr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468880" marR="0" lvl="8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>
                  <a:tint val="6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468880" marR="0" lvl="8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>
                  <a:tint val="6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EMOTION DETECTION</a:t>
            </a:r>
          </a:p>
          <a:p>
            <a:pPr marL="2468880" marR="0" lvl="8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>
                  <a:tint val="60000"/>
                </a:schemeClr>
              </a:buClr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468880" marR="0" lvl="8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>
                  <a:tint val="6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ABOUT</a:t>
            </a:r>
          </a:p>
          <a:p>
            <a:pPr marL="2468880" marR="0" lvl="8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>
                  <a:tint val="6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468880" marR="0" lvl="8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>
                  <a:tint val="60000"/>
                </a:schemeClr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LOGOUT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8" algn="l" rtl="0">
              <a:spcBef>
                <a:spcPct val="0"/>
              </a:spcBef>
            </a:pPr>
            <a:r>
              <a:rPr lang="en-US" sz="28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EMOTION DETECTION</a:t>
            </a:r>
            <a:br>
              <a:rPr lang="en-US" sz="28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5" name="Picture 4" descr="Screenshot (6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37" y="1331087"/>
            <a:ext cx="11447361" cy="50620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8" algn="l" rtl="0">
              <a:spcBef>
                <a:spcPct val="0"/>
              </a:spcBef>
            </a:pPr>
            <a:r>
              <a:rPr lang="en-US" sz="28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ABOUT</a:t>
            </a:r>
            <a:br>
              <a:rPr lang="en-US" sz="28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4" name="Content Placeholder 3" descr="Screenshot (69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74563" y="1226916"/>
            <a:ext cx="11123270" cy="513916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8" algn="l" rtl="0">
              <a:spcBef>
                <a:spcPct val="0"/>
              </a:spcBef>
            </a:pPr>
            <a:r>
              <a:rPr lang="en-US" sz="28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LOGOUT</a:t>
            </a:r>
            <a:br>
              <a:rPr lang="en-US" sz="2800" kern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4" name="Content Placeholder 3" descr="Screenshot (70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20861" y="1250065"/>
            <a:ext cx="11331615" cy="512758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LEVEL-0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9" name="image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4981" y="3029950"/>
            <a:ext cx="8694420" cy="1199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8005" y="1018572"/>
            <a:ext cx="6007261" cy="5492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0147" y="544010"/>
            <a:ext cx="202557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LEVEL-1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163216" y="1158551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8000" b="0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THANK YOU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58</Words>
  <Application>Microsoft Office PowerPoint</Application>
  <PresentationFormat>Custom</PresentationFormat>
  <Paragraphs>29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Equity</vt:lpstr>
      <vt:lpstr>KIT - KalaignarKarunanidhi Institute of Technology ( An Autonomous Institution )  </vt:lpstr>
      <vt:lpstr>Slide 2</vt:lpstr>
      <vt:lpstr>EMOTION DETECTION </vt:lpstr>
      <vt:lpstr>ABOUT </vt:lpstr>
      <vt:lpstr>LOGOUT </vt:lpstr>
      <vt:lpstr>DATAFLOW DIAGRAM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 - KalaignarKarunanidhi Institute of Technology ( An Autonomous Institution ) Department of Computer Applications M20CAP303– MINI PROJECT</dc:title>
  <dc:creator>sheik aleem</dc:creator>
  <cp:lastModifiedBy>HP</cp:lastModifiedBy>
  <cp:revision>15</cp:revision>
  <dcterms:created xsi:type="dcterms:W3CDTF">2022-12-14T15:56:48Z</dcterms:created>
  <dcterms:modified xsi:type="dcterms:W3CDTF">2023-11-05T18:53:30Z</dcterms:modified>
</cp:coreProperties>
</file>