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6" r:id="rId8"/>
    <p:sldId id="262" r:id="rId9"/>
    <p:sldId id="267" r:id="rId10"/>
    <p:sldId id="268" r:id="rId11"/>
    <p:sldId id="263" r:id="rId12"/>
    <p:sldId id="269" r:id="rId13"/>
    <p:sldId id="270" r:id="rId14"/>
    <p:sldId id="264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C294F-B48D-492A-9E81-6A0938015D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6D0AF4-750C-4ED7-A135-D52489465987}">
      <dgm:prSet/>
      <dgm:spPr/>
      <dgm:t>
        <a:bodyPr/>
        <a:lstStyle/>
        <a:p>
          <a:r>
            <a:rPr lang="en-US"/>
            <a:t>Machine Learning Algorithm began with the idea of “learn from experience”. The machines are feed with more examples (data), then the system learns to perform the task quickly and accurately </a:t>
          </a:r>
        </a:p>
      </dgm:t>
    </dgm:pt>
    <dgm:pt modelId="{68004F15-220B-4BAF-8CCA-295239E5EE45}" type="parTrans" cxnId="{C9A99354-4FD4-4DBA-9256-AB10F5BB8A61}">
      <dgm:prSet/>
      <dgm:spPr/>
      <dgm:t>
        <a:bodyPr/>
        <a:lstStyle/>
        <a:p>
          <a:endParaRPr lang="en-US"/>
        </a:p>
      </dgm:t>
    </dgm:pt>
    <dgm:pt modelId="{B63FB0CE-86F9-4498-AD1F-670DBD0DC90E}" type="sibTrans" cxnId="{C9A99354-4FD4-4DBA-9256-AB10F5BB8A61}">
      <dgm:prSet/>
      <dgm:spPr/>
      <dgm:t>
        <a:bodyPr/>
        <a:lstStyle/>
        <a:p>
          <a:endParaRPr lang="en-US"/>
        </a:p>
      </dgm:t>
    </dgm:pt>
    <dgm:pt modelId="{8D79D85E-3E79-4BE7-84CE-03588E609E6C}">
      <dgm:prSet/>
      <dgm:spPr/>
      <dgm:t>
        <a:bodyPr/>
        <a:lstStyle/>
        <a:p>
          <a:r>
            <a:rPr lang="en-US"/>
            <a:t>Few-Shot learning (FSL) is a type of machine learning problem where the experiences (or data) limited with supervised information for the target task completion. </a:t>
          </a:r>
        </a:p>
      </dgm:t>
    </dgm:pt>
    <dgm:pt modelId="{E12D902B-1C00-483D-B803-E1CE65C5F89C}" type="parTrans" cxnId="{AB9D8C1A-569A-4FA7-B524-37AE2F2D74D0}">
      <dgm:prSet/>
      <dgm:spPr/>
      <dgm:t>
        <a:bodyPr/>
        <a:lstStyle/>
        <a:p>
          <a:endParaRPr lang="en-US"/>
        </a:p>
      </dgm:t>
    </dgm:pt>
    <dgm:pt modelId="{E3D10805-4155-4FD1-8290-1B12A1594075}" type="sibTrans" cxnId="{AB9D8C1A-569A-4FA7-B524-37AE2F2D74D0}">
      <dgm:prSet/>
      <dgm:spPr/>
      <dgm:t>
        <a:bodyPr/>
        <a:lstStyle/>
        <a:p>
          <a:endParaRPr lang="en-US"/>
        </a:p>
      </dgm:t>
    </dgm:pt>
    <dgm:pt modelId="{F488932B-F4DC-40A3-81A6-26B816A58905}" type="pres">
      <dgm:prSet presAssocID="{AEAC294F-B48D-492A-9E81-6A0938015D73}" presName="root" presStyleCnt="0">
        <dgm:presLayoutVars>
          <dgm:dir/>
          <dgm:resizeHandles val="exact"/>
        </dgm:presLayoutVars>
      </dgm:prSet>
      <dgm:spPr/>
    </dgm:pt>
    <dgm:pt modelId="{C875000E-1B46-4D26-9041-8F4F01D5E1A6}" type="pres">
      <dgm:prSet presAssocID="{576D0AF4-750C-4ED7-A135-D52489465987}" presName="compNode" presStyleCnt="0"/>
      <dgm:spPr/>
    </dgm:pt>
    <dgm:pt modelId="{01C2FF9A-608D-4E69-AE6B-DA1C9F0A35CE}" type="pres">
      <dgm:prSet presAssocID="{576D0AF4-750C-4ED7-A135-D52489465987}" presName="bgRect" presStyleLbl="bgShp" presStyleIdx="0" presStyleCnt="2"/>
      <dgm:spPr/>
    </dgm:pt>
    <dgm:pt modelId="{1FDB4D13-8926-4528-AC9F-C1C16081FE31}" type="pres">
      <dgm:prSet presAssocID="{576D0AF4-750C-4ED7-A135-D524894659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2C4995-BA54-4675-BFE1-C19AC8BD5E60}" type="pres">
      <dgm:prSet presAssocID="{576D0AF4-750C-4ED7-A135-D52489465987}" presName="spaceRect" presStyleCnt="0"/>
      <dgm:spPr/>
    </dgm:pt>
    <dgm:pt modelId="{729AB60D-7A1E-47D2-BD37-F9B1C9AFE521}" type="pres">
      <dgm:prSet presAssocID="{576D0AF4-750C-4ED7-A135-D52489465987}" presName="parTx" presStyleLbl="revTx" presStyleIdx="0" presStyleCnt="2">
        <dgm:presLayoutVars>
          <dgm:chMax val="0"/>
          <dgm:chPref val="0"/>
        </dgm:presLayoutVars>
      </dgm:prSet>
      <dgm:spPr/>
    </dgm:pt>
    <dgm:pt modelId="{5E5EA81E-8A61-402B-97AA-AB73DDB3B0B7}" type="pres">
      <dgm:prSet presAssocID="{B63FB0CE-86F9-4498-AD1F-670DBD0DC90E}" presName="sibTrans" presStyleCnt="0"/>
      <dgm:spPr/>
    </dgm:pt>
    <dgm:pt modelId="{CD707E10-D1A2-43FF-987B-F3EA4EEEE346}" type="pres">
      <dgm:prSet presAssocID="{8D79D85E-3E79-4BE7-84CE-03588E609E6C}" presName="compNode" presStyleCnt="0"/>
      <dgm:spPr/>
    </dgm:pt>
    <dgm:pt modelId="{DA720A71-3458-43E5-8D81-70EDCA309629}" type="pres">
      <dgm:prSet presAssocID="{8D79D85E-3E79-4BE7-84CE-03588E609E6C}" presName="bgRect" presStyleLbl="bgShp" presStyleIdx="1" presStyleCnt="2"/>
      <dgm:spPr/>
    </dgm:pt>
    <dgm:pt modelId="{4470CB8D-2FF6-4550-8A60-D07331DBA05B}" type="pres">
      <dgm:prSet presAssocID="{8D79D85E-3E79-4BE7-84CE-03588E609E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77BBF2F-0F1E-4D1F-AE7C-C455A3EBD4CA}" type="pres">
      <dgm:prSet presAssocID="{8D79D85E-3E79-4BE7-84CE-03588E609E6C}" presName="spaceRect" presStyleCnt="0"/>
      <dgm:spPr/>
    </dgm:pt>
    <dgm:pt modelId="{012B2B9A-1C66-4313-AA7E-243F1407ACFC}" type="pres">
      <dgm:prSet presAssocID="{8D79D85E-3E79-4BE7-84CE-03588E609E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9D8C1A-569A-4FA7-B524-37AE2F2D74D0}" srcId="{AEAC294F-B48D-492A-9E81-6A0938015D73}" destId="{8D79D85E-3E79-4BE7-84CE-03588E609E6C}" srcOrd="1" destOrd="0" parTransId="{E12D902B-1C00-483D-B803-E1CE65C5F89C}" sibTransId="{E3D10805-4155-4FD1-8290-1B12A1594075}"/>
    <dgm:cxn modelId="{C9A99354-4FD4-4DBA-9256-AB10F5BB8A61}" srcId="{AEAC294F-B48D-492A-9E81-6A0938015D73}" destId="{576D0AF4-750C-4ED7-A135-D52489465987}" srcOrd="0" destOrd="0" parTransId="{68004F15-220B-4BAF-8CCA-295239E5EE45}" sibTransId="{B63FB0CE-86F9-4498-AD1F-670DBD0DC90E}"/>
    <dgm:cxn modelId="{DD13C254-0265-4DB2-8682-C0C47C6DE1F1}" type="presOf" srcId="{8D79D85E-3E79-4BE7-84CE-03588E609E6C}" destId="{012B2B9A-1C66-4313-AA7E-243F1407ACFC}" srcOrd="0" destOrd="0" presId="urn:microsoft.com/office/officeart/2018/2/layout/IconVerticalSolidList"/>
    <dgm:cxn modelId="{260A1F57-2357-49F0-B7C3-F730EC5E3E87}" type="presOf" srcId="{576D0AF4-750C-4ED7-A135-D52489465987}" destId="{729AB60D-7A1E-47D2-BD37-F9B1C9AFE521}" srcOrd="0" destOrd="0" presId="urn:microsoft.com/office/officeart/2018/2/layout/IconVerticalSolidList"/>
    <dgm:cxn modelId="{CAFED2E3-1D01-45C9-AE83-AF1F4266F4D6}" type="presOf" srcId="{AEAC294F-B48D-492A-9E81-6A0938015D73}" destId="{F488932B-F4DC-40A3-81A6-26B816A58905}" srcOrd="0" destOrd="0" presId="urn:microsoft.com/office/officeart/2018/2/layout/IconVerticalSolidList"/>
    <dgm:cxn modelId="{07836043-6A8E-41DD-8D27-87FEE22C261B}" type="presParOf" srcId="{F488932B-F4DC-40A3-81A6-26B816A58905}" destId="{C875000E-1B46-4D26-9041-8F4F01D5E1A6}" srcOrd="0" destOrd="0" presId="urn:microsoft.com/office/officeart/2018/2/layout/IconVerticalSolidList"/>
    <dgm:cxn modelId="{7D47A60E-DC15-477C-A027-66787B52D67B}" type="presParOf" srcId="{C875000E-1B46-4D26-9041-8F4F01D5E1A6}" destId="{01C2FF9A-608D-4E69-AE6B-DA1C9F0A35CE}" srcOrd="0" destOrd="0" presId="urn:microsoft.com/office/officeart/2018/2/layout/IconVerticalSolidList"/>
    <dgm:cxn modelId="{009D3C34-8C8F-41BD-B45F-6C07B6628D27}" type="presParOf" srcId="{C875000E-1B46-4D26-9041-8F4F01D5E1A6}" destId="{1FDB4D13-8926-4528-AC9F-C1C16081FE31}" srcOrd="1" destOrd="0" presId="urn:microsoft.com/office/officeart/2018/2/layout/IconVerticalSolidList"/>
    <dgm:cxn modelId="{7B3F2673-1507-4E11-A1F8-E4F159BAAC03}" type="presParOf" srcId="{C875000E-1B46-4D26-9041-8F4F01D5E1A6}" destId="{D62C4995-BA54-4675-BFE1-C19AC8BD5E60}" srcOrd="2" destOrd="0" presId="urn:microsoft.com/office/officeart/2018/2/layout/IconVerticalSolidList"/>
    <dgm:cxn modelId="{BA417684-33D8-4B70-92A9-46072AB3CC33}" type="presParOf" srcId="{C875000E-1B46-4D26-9041-8F4F01D5E1A6}" destId="{729AB60D-7A1E-47D2-BD37-F9B1C9AFE521}" srcOrd="3" destOrd="0" presId="urn:microsoft.com/office/officeart/2018/2/layout/IconVerticalSolidList"/>
    <dgm:cxn modelId="{8A02D01B-EE08-4A3B-BFF3-795A4A44A99D}" type="presParOf" srcId="{F488932B-F4DC-40A3-81A6-26B816A58905}" destId="{5E5EA81E-8A61-402B-97AA-AB73DDB3B0B7}" srcOrd="1" destOrd="0" presId="urn:microsoft.com/office/officeart/2018/2/layout/IconVerticalSolidList"/>
    <dgm:cxn modelId="{3051DA07-A3D5-4E12-A47F-66FAC78591E5}" type="presParOf" srcId="{F488932B-F4DC-40A3-81A6-26B816A58905}" destId="{CD707E10-D1A2-43FF-987B-F3EA4EEEE346}" srcOrd="2" destOrd="0" presId="urn:microsoft.com/office/officeart/2018/2/layout/IconVerticalSolidList"/>
    <dgm:cxn modelId="{DC059CE5-93D7-46D1-B5C2-8D48320B9F91}" type="presParOf" srcId="{CD707E10-D1A2-43FF-987B-F3EA4EEEE346}" destId="{DA720A71-3458-43E5-8D81-70EDCA309629}" srcOrd="0" destOrd="0" presId="urn:microsoft.com/office/officeart/2018/2/layout/IconVerticalSolidList"/>
    <dgm:cxn modelId="{72A198D8-0494-4689-A2BC-D1A3888C4BE8}" type="presParOf" srcId="{CD707E10-D1A2-43FF-987B-F3EA4EEEE346}" destId="{4470CB8D-2FF6-4550-8A60-D07331DBA05B}" srcOrd="1" destOrd="0" presId="urn:microsoft.com/office/officeart/2018/2/layout/IconVerticalSolidList"/>
    <dgm:cxn modelId="{B155C53B-A6CA-4223-8F70-9B922CB1EE9D}" type="presParOf" srcId="{CD707E10-D1A2-43FF-987B-F3EA4EEEE346}" destId="{377BBF2F-0F1E-4D1F-AE7C-C455A3EBD4CA}" srcOrd="2" destOrd="0" presId="urn:microsoft.com/office/officeart/2018/2/layout/IconVerticalSolidList"/>
    <dgm:cxn modelId="{734A008D-67D8-4FD5-AF53-0C966C2FEBCC}" type="presParOf" srcId="{CD707E10-D1A2-43FF-987B-F3EA4EEEE346}" destId="{012B2B9A-1C66-4313-AA7E-243F1407AC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326DB-695B-43EE-BD85-D822F9238F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843624-3A58-44B1-AF49-7DBC25BB81A2}">
      <dgm:prSet/>
      <dgm:spPr/>
      <dgm:t>
        <a:bodyPr/>
        <a:lstStyle/>
        <a:p>
          <a:r>
            <a:rPr lang="en-US"/>
            <a:t>In notation, N-Way K-shot classification refers to N classes each with K examples, D</a:t>
          </a:r>
          <a:r>
            <a:rPr lang="en-US" baseline="-25000"/>
            <a:t>train </a:t>
          </a:r>
          <a:r>
            <a:rPr lang="en-US"/>
            <a:t>= K*N examples. </a:t>
          </a:r>
        </a:p>
      </dgm:t>
    </dgm:pt>
    <dgm:pt modelId="{CACFF433-936E-4AD3-AF59-FE677B63863F}" type="parTrans" cxnId="{6A5414CB-DB2C-4066-95A3-F5FFBCCD3D58}">
      <dgm:prSet/>
      <dgm:spPr/>
      <dgm:t>
        <a:bodyPr/>
        <a:lstStyle/>
        <a:p>
          <a:endParaRPr lang="en-US"/>
        </a:p>
      </dgm:t>
    </dgm:pt>
    <dgm:pt modelId="{CE80841B-153E-4286-B716-BB120C8FE3A3}" type="sibTrans" cxnId="{6A5414CB-DB2C-4066-95A3-F5FFBCCD3D58}">
      <dgm:prSet/>
      <dgm:spPr/>
      <dgm:t>
        <a:bodyPr/>
        <a:lstStyle/>
        <a:p>
          <a:endParaRPr lang="en-US"/>
        </a:p>
      </dgm:t>
    </dgm:pt>
    <dgm:pt modelId="{48800CC0-4C43-471C-AE18-F0E617EE0AA6}">
      <dgm:prSet/>
      <dgm:spPr/>
      <dgm:t>
        <a:bodyPr/>
        <a:lstStyle/>
        <a:p>
          <a:r>
            <a:rPr lang="en-US"/>
            <a:t>If there is only one sample in supervised information, it is called </a:t>
          </a:r>
          <a:r>
            <a:rPr lang="en-US" i="1"/>
            <a:t>one-shot learning</a:t>
          </a:r>
          <a:r>
            <a:rPr lang="en-US"/>
            <a:t>. </a:t>
          </a:r>
        </a:p>
      </dgm:t>
    </dgm:pt>
    <dgm:pt modelId="{BB61275A-F028-4083-9839-261501C9FA98}" type="parTrans" cxnId="{020E7261-9044-4FF6-AD6B-BC2168E3E737}">
      <dgm:prSet/>
      <dgm:spPr/>
      <dgm:t>
        <a:bodyPr/>
        <a:lstStyle/>
        <a:p>
          <a:endParaRPr lang="en-US"/>
        </a:p>
      </dgm:t>
    </dgm:pt>
    <dgm:pt modelId="{09DE2048-2E9E-47B4-9143-6233E7A2F447}" type="sibTrans" cxnId="{020E7261-9044-4FF6-AD6B-BC2168E3E737}">
      <dgm:prSet/>
      <dgm:spPr/>
      <dgm:t>
        <a:bodyPr/>
        <a:lstStyle/>
        <a:p>
          <a:endParaRPr lang="en-US"/>
        </a:p>
      </dgm:t>
    </dgm:pt>
    <dgm:pt modelId="{FCA84A4F-8277-48D7-9149-7EFCB53BAF45}">
      <dgm:prSet/>
      <dgm:spPr/>
      <dgm:t>
        <a:bodyPr/>
        <a:lstStyle/>
        <a:p>
          <a:r>
            <a:rPr lang="en-US"/>
            <a:t>If there is no example in supervision, then the FSL is called </a:t>
          </a:r>
          <a:r>
            <a:rPr lang="en-US" i="1"/>
            <a:t>zero-shot learning</a:t>
          </a:r>
          <a:r>
            <a:rPr lang="en-US"/>
            <a:t> </a:t>
          </a:r>
        </a:p>
      </dgm:t>
    </dgm:pt>
    <dgm:pt modelId="{BB54AAD6-8619-4B8C-8C73-55D0F5FE956F}" type="parTrans" cxnId="{86A65F6A-1712-49E9-9A37-AD61EE52A91A}">
      <dgm:prSet/>
      <dgm:spPr/>
      <dgm:t>
        <a:bodyPr/>
        <a:lstStyle/>
        <a:p>
          <a:endParaRPr lang="en-US"/>
        </a:p>
      </dgm:t>
    </dgm:pt>
    <dgm:pt modelId="{BFDFA066-2744-41BD-940A-30D8A1537B5B}" type="sibTrans" cxnId="{86A65F6A-1712-49E9-9A37-AD61EE52A91A}">
      <dgm:prSet/>
      <dgm:spPr/>
      <dgm:t>
        <a:bodyPr/>
        <a:lstStyle/>
        <a:p>
          <a:endParaRPr lang="en-US"/>
        </a:p>
      </dgm:t>
    </dgm:pt>
    <dgm:pt modelId="{A8756ABD-6DBC-5242-8982-08C2E42A9255}" type="pres">
      <dgm:prSet presAssocID="{7D1326DB-695B-43EE-BD85-D822F9238F3A}" presName="linear" presStyleCnt="0">
        <dgm:presLayoutVars>
          <dgm:animLvl val="lvl"/>
          <dgm:resizeHandles val="exact"/>
        </dgm:presLayoutVars>
      </dgm:prSet>
      <dgm:spPr/>
    </dgm:pt>
    <dgm:pt modelId="{11579019-061B-BD45-B431-444B8764E1A4}" type="pres">
      <dgm:prSet presAssocID="{BA843624-3A58-44B1-AF49-7DBC25BB81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844252-0809-3A48-A976-D17215A16D97}" type="pres">
      <dgm:prSet presAssocID="{CE80841B-153E-4286-B716-BB120C8FE3A3}" presName="spacer" presStyleCnt="0"/>
      <dgm:spPr/>
    </dgm:pt>
    <dgm:pt modelId="{C325C777-0522-F447-B7FA-4687FD64EBE2}" type="pres">
      <dgm:prSet presAssocID="{48800CC0-4C43-471C-AE18-F0E617EE0A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FA44C5-BE95-AA42-B8B8-19F51F20AF86}" type="pres">
      <dgm:prSet presAssocID="{09DE2048-2E9E-47B4-9143-6233E7A2F447}" presName="spacer" presStyleCnt="0"/>
      <dgm:spPr/>
    </dgm:pt>
    <dgm:pt modelId="{BB749A6D-DDAD-C145-AFBC-1051C476F069}" type="pres">
      <dgm:prSet presAssocID="{FCA84A4F-8277-48D7-9149-7EFCB53BAF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9B9D36-0407-1C41-83BC-BA2190647915}" type="presOf" srcId="{48800CC0-4C43-471C-AE18-F0E617EE0AA6}" destId="{C325C777-0522-F447-B7FA-4687FD64EBE2}" srcOrd="0" destOrd="0" presId="urn:microsoft.com/office/officeart/2005/8/layout/vList2"/>
    <dgm:cxn modelId="{45D75A4D-C3C0-614F-B803-15DF695C1858}" type="presOf" srcId="{7D1326DB-695B-43EE-BD85-D822F9238F3A}" destId="{A8756ABD-6DBC-5242-8982-08C2E42A9255}" srcOrd="0" destOrd="0" presId="urn:microsoft.com/office/officeart/2005/8/layout/vList2"/>
    <dgm:cxn modelId="{020E7261-9044-4FF6-AD6B-BC2168E3E737}" srcId="{7D1326DB-695B-43EE-BD85-D822F9238F3A}" destId="{48800CC0-4C43-471C-AE18-F0E617EE0AA6}" srcOrd="1" destOrd="0" parTransId="{BB61275A-F028-4083-9839-261501C9FA98}" sibTransId="{09DE2048-2E9E-47B4-9143-6233E7A2F447}"/>
    <dgm:cxn modelId="{86A65F6A-1712-49E9-9A37-AD61EE52A91A}" srcId="{7D1326DB-695B-43EE-BD85-D822F9238F3A}" destId="{FCA84A4F-8277-48D7-9149-7EFCB53BAF45}" srcOrd="2" destOrd="0" parTransId="{BB54AAD6-8619-4B8C-8C73-55D0F5FE956F}" sibTransId="{BFDFA066-2744-41BD-940A-30D8A1537B5B}"/>
    <dgm:cxn modelId="{69AAF96B-48D1-724F-9202-50F22E889C92}" type="presOf" srcId="{FCA84A4F-8277-48D7-9149-7EFCB53BAF45}" destId="{BB749A6D-DDAD-C145-AFBC-1051C476F069}" srcOrd="0" destOrd="0" presId="urn:microsoft.com/office/officeart/2005/8/layout/vList2"/>
    <dgm:cxn modelId="{B1387984-6278-DF40-8145-AA88D517817C}" type="presOf" srcId="{BA843624-3A58-44B1-AF49-7DBC25BB81A2}" destId="{11579019-061B-BD45-B431-444B8764E1A4}" srcOrd="0" destOrd="0" presId="urn:microsoft.com/office/officeart/2005/8/layout/vList2"/>
    <dgm:cxn modelId="{6A5414CB-DB2C-4066-95A3-F5FFBCCD3D58}" srcId="{7D1326DB-695B-43EE-BD85-D822F9238F3A}" destId="{BA843624-3A58-44B1-AF49-7DBC25BB81A2}" srcOrd="0" destOrd="0" parTransId="{CACFF433-936E-4AD3-AF59-FE677B63863F}" sibTransId="{CE80841B-153E-4286-B716-BB120C8FE3A3}"/>
    <dgm:cxn modelId="{AB416282-70E3-4E45-B5E3-A616D6E99F55}" type="presParOf" srcId="{A8756ABD-6DBC-5242-8982-08C2E42A9255}" destId="{11579019-061B-BD45-B431-444B8764E1A4}" srcOrd="0" destOrd="0" presId="urn:microsoft.com/office/officeart/2005/8/layout/vList2"/>
    <dgm:cxn modelId="{313780EA-3BF0-424A-9158-FF23C6854367}" type="presParOf" srcId="{A8756ABD-6DBC-5242-8982-08C2E42A9255}" destId="{53844252-0809-3A48-A976-D17215A16D97}" srcOrd="1" destOrd="0" presId="urn:microsoft.com/office/officeart/2005/8/layout/vList2"/>
    <dgm:cxn modelId="{3D877AB1-F2C5-B349-B66C-3DA34A34DD77}" type="presParOf" srcId="{A8756ABD-6DBC-5242-8982-08C2E42A9255}" destId="{C325C777-0522-F447-B7FA-4687FD64EBE2}" srcOrd="2" destOrd="0" presId="urn:microsoft.com/office/officeart/2005/8/layout/vList2"/>
    <dgm:cxn modelId="{30D6792C-F5ED-2C4A-B85C-D2C57B526278}" type="presParOf" srcId="{A8756ABD-6DBC-5242-8982-08C2E42A9255}" destId="{3CFA44C5-BE95-AA42-B8B8-19F51F20AF86}" srcOrd="3" destOrd="0" presId="urn:microsoft.com/office/officeart/2005/8/layout/vList2"/>
    <dgm:cxn modelId="{2BB2CFB7-1890-2348-9D2E-98A3A6E569DD}" type="presParOf" srcId="{A8756ABD-6DBC-5242-8982-08C2E42A9255}" destId="{BB749A6D-DDAD-C145-AFBC-1051C476F0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6760D-6D0D-435C-A669-B937F3190E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A5DE36-EAFC-4D27-BFE7-FE2FAD85097D}">
      <dgm:prSet/>
      <dgm:spPr/>
      <dgm:t>
        <a:bodyPr/>
        <a:lstStyle/>
        <a:p>
          <a:r>
            <a:rPr lang="en-US"/>
            <a:t>We don’t have large dataset for important problems like medical imaging, robotics, personalized learning, translation for rare languages.</a:t>
          </a:r>
        </a:p>
      </dgm:t>
    </dgm:pt>
    <dgm:pt modelId="{8A40261B-A620-4484-AED6-3DC6C04F5B6E}" type="parTrans" cxnId="{6656694F-D222-400A-B94D-CFE42E10F10A}">
      <dgm:prSet/>
      <dgm:spPr/>
      <dgm:t>
        <a:bodyPr/>
        <a:lstStyle/>
        <a:p>
          <a:endParaRPr lang="en-US"/>
        </a:p>
      </dgm:t>
    </dgm:pt>
    <dgm:pt modelId="{D2A032DA-B2C5-46F6-971F-60D8F933A154}" type="sibTrans" cxnId="{6656694F-D222-400A-B94D-CFE42E10F10A}">
      <dgm:prSet/>
      <dgm:spPr/>
      <dgm:t>
        <a:bodyPr/>
        <a:lstStyle/>
        <a:p>
          <a:endParaRPr lang="en-US"/>
        </a:p>
      </dgm:t>
    </dgm:pt>
    <dgm:pt modelId="{3ABA12D1-CAAF-47B0-8FE9-BC2F53CCC7A2}">
      <dgm:prSet/>
      <dgm:spPr/>
      <dgm:t>
        <a:bodyPr/>
        <a:lstStyle/>
        <a:p>
          <a:r>
            <a:rPr lang="en-US"/>
            <a:t>Long tail problem</a:t>
          </a:r>
        </a:p>
      </dgm:t>
    </dgm:pt>
    <dgm:pt modelId="{750B6247-DBC4-443B-B897-4EC595B71283}" type="parTrans" cxnId="{FAF452E0-023B-426A-B1D6-80A242E9B8E9}">
      <dgm:prSet/>
      <dgm:spPr/>
      <dgm:t>
        <a:bodyPr/>
        <a:lstStyle/>
        <a:p>
          <a:endParaRPr lang="en-US"/>
        </a:p>
      </dgm:t>
    </dgm:pt>
    <dgm:pt modelId="{1FEC88FE-AE08-4EB6-B652-F55CE4019ED0}" type="sibTrans" cxnId="{FAF452E0-023B-426A-B1D6-80A242E9B8E9}">
      <dgm:prSet/>
      <dgm:spPr/>
      <dgm:t>
        <a:bodyPr/>
        <a:lstStyle/>
        <a:p>
          <a:endParaRPr lang="en-US"/>
        </a:p>
      </dgm:t>
    </dgm:pt>
    <dgm:pt modelId="{085CC030-C33C-4BDB-9F0D-499F1226BE07}">
      <dgm:prSet/>
      <dgm:spPr/>
      <dgm:t>
        <a:bodyPr/>
        <a:lstStyle/>
        <a:p>
          <a:r>
            <a:rPr lang="en-US"/>
            <a:t>Learning fast and accurate</a:t>
          </a:r>
        </a:p>
      </dgm:t>
    </dgm:pt>
    <dgm:pt modelId="{C9926C2F-339A-412C-935F-DC3AD40A4F65}" type="parTrans" cxnId="{5848E098-75B7-44DE-A174-C678354FDFD9}">
      <dgm:prSet/>
      <dgm:spPr/>
      <dgm:t>
        <a:bodyPr/>
        <a:lstStyle/>
        <a:p>
          <a:endParaRPr lang="en-US"/>
        </a:p>
      </dgm:t>
    </dgm:pt>
    <dgm:pt modelId="{7D237496-6F82-4B32-A20A-B32F19995F88}" type="sibTrans" cxnId="{5848E098-75B7-44DE-A174-C678354FDFD9}">
      <dgm:prSet/>
      <dgm:spPr/>
      <dgm:t>
        <a:bodyPr/>
        <a:lstStyle/>
        <a:p>
          <a:endParaRPr lang="en-US"/>
        </a:p>
      </dgm:t>
    </dgm:pt>
    <dgm:pt modelId="{89F72B9B-F602-8B47-92ED-45A4720B1928}" type="pres">
      <dgm:prSet presAssocID="{23A6760D-6D0D-435C-A669-B937F3190E14}" presName="linear" presStyleCnt="0">
        <dgm:presLayoutVars>
          <dgm:animLvl val="lvl"/>
          <dgm:resizeHandles val="exact"/>
        </dgm:presLayoutVars>
      </dgm:prSet>
      <dgm:spPr/>
    </dgm:pt>
    <dgm:pt modelId="{6BC6BCAE-7D78-2245-92AF-B308030FACED}" type="pres">
      <dgm:prSet presAssocID="{F5A5DE36-EAFC-4D27-BFE7-FE2FAD8509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CEC4A0-B598-AB4F-BECF-180D951A56B0}" type="pres">
      <dgm:prSet presAssocID="{D2A032DA-B2C5-46F6-971F-60D8F933A154}" presName="spacer" presStyleCnt="0"/>
      <dgm:spPr/>
    </dgm:pt>
    <dgm:pt modelId="{FF3ED62B-490D-9C40-96F1-63B63FB63D60}" type="pres">
      <dgm:prSet presAssocID="{3ABA12D1-CAAF-47B0-8FE9-BC2F53CCC7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555334-B52C-D04F-BB9B-78DE813D7374}" type="pres">
      <dgm:prSet presAssocID="{1FEC88FE-AE08-4EB6-B652-F55CE4019ED0}" presName="spacer" presStyleCnt="0"/>
      <dgm:spPr/>
    </dgm:pt>
    <dgm:pt modelId="{27D4BD1F-231D-CF44-88B8-C07662408528}" type="pres">
      <dgm:prSet presAssocID="{085CC030-C33C-4BDB-9F0D-499F1226BE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5F970D-9253-7C4C-A0C8-B1175324874D}" type="presOf" srcId="{3ABA12D1-CAAF-47B0-8FE9-BC2F53CCC7A2}" destId="{FF3ED62B-490D-9C40-96F1-63B63FB63D60}" srcOrd="0" destOrd="0" presId="urn:microsoft.com/office/officeart/2005/8/layout/vList2"/>
    <dgm:cxn modelId="{6656694F-D222-400A-B94D-CFE42E10F10A}" srcId="{23A6760D-6D0D-435C-A669-B937F3190E14}" destId="{F5A5DE36-EAFC-4D27-BFE7-FE2FAD85097D}" srcOrd="0" destOrd="0" parTransId="{8A40261B-A620-4484-AED6-3DC6C04F5B6E}" sibTransId="{D2A032DA-B2C5-46F6-971F-60D8F933A154}"/>
    <dgm:cxn modelId="{FEF93A51-A4FF-EE4C-B170-CA57CC4FFF98}" type="presOf" srcId="{F5A5DE36-EAFC-4D27-BFE7-FE2FAD85097D}" destId="{6BC6BCAE-7D78-2245-92AF-B308030FACED}" srcOrd="0" destOrd="0" presId="urn:microsoft.com/office/officeart/2005/8/layout/vList2"/>
    <dgm:cxn modelId="{4E1E0A74-BAB8-D84B-9E73-1796C6270B2B}" type="presOf" srcId="{085CC030-C33C-4BDB-9F0D-499F1226BE07}" destId="{27D4BD1F-231D-CF44-88B8-C07662408528}" srcOrd="0" destOrd="0" presId="urn:microsoft.com/office/officeart/2005/8/layout/vList2"/>
    <dgm:cxn modelId="{5848E098-75B7-44DE-A174-C678354FDFD9}" srcId="{23A6760D-6D0D-435C-A669-B937F3190E14}" destId="{085CC030-C33C-4BDB-9F0D-499F1226BE07}" srcOrd="2" destOrd="0" parTransId="{C9926C2F-339A-412C-935F-DC3AD40A4F65}" sibTransId="{7D237496-6F82-4B32-A20A-B32F19995F88}"/>
    <dgm:cxn modelId="{296793CE-C900-E046-8806-EC276C1CC632}" type="presOf" srcId="{23A6760D-6D0D-435C-A669-B937F3190E14}" destId="{89F72B9B-F602-8B47-92ED-45A4720B1928}" srcOrd="0" destOrd="0" presId="urn:microsoft.com/office/officeart/2005/8/layout/vList2"/>
    <dgm:cxn modelId="{FAF452E0-023B-426A-B1D6-80A242E9B8E9}" srcId="{23A6760D-6D0D-435C-A669-B937F3190E14}" destId="{3ABA12D1-CAAF-47B0-8FE9-BC2F53CCC7A2}" srcOrd="1" destOrd="0" parTransId="{750B6247-DBC4-443B-B897-4EC595B71283}" sibTransId="{1FEC88FE-AE08-4EB6-B652-F55CE4019ED0}"/>
    <dgm:cxn modelId="{94948350-A3B0-234E-B239-EDF0F167C728}" type="presParOf" srcId="{89F72B9B-F602-8B47-92ED-45A4720B1928}" destId="{6BC6BCAE-7D78-2245-92AF-B308030FACED}" srcOrd="0" destOrd="0" presId="urn:microsoft.com/office/officeart/2005/8/layout/vList2"/>
    <dgm:cxn modelId="{D005B505-9761-0546-B1B5-81DDE30394DF}" type="presParOf" srcId="{89F72B9B-F602-8B47-92ED-45A4720B1928}" destId="{8BCEC4A0-B598-AB4F-BECF-180D951A56B0}" srcOrd="1" destOrd="0" presId="urn:microsoft.com/office/officeart/2005/8/layout/vList2"/>
    <dgm:cxn modelId="{042975D0-DF2B-A24F-88AE-22C512765DFE}" type="presParOf" srcId="{89F72B9B-F602-8B47-92ED-45A4720B1928}" destId="{FF3ED62B-490D-9C40-96F1-63B63FB63D60}" srcOrd="2" destOrd="0" presId="urn:microsoft.com/office/officeart/2005/8/layout/vList2"/>
    <dgm:cxn modelId="{43E685C3-980D-9540-8BF2-E1E30CCFD1C4}" type="presParOf" srcId="{89F72B9B-F602-8B47-92ED-45A4720B1928}" destId="{2C555334-B52C-D04F-BB9B-78DE813D7374}" srcOrd="3" destOrd="0" presId="urn:microsoft.com/office/officeart/2005/8/layout/vList2"/>
    <dgm:cxn modelId="{6E8BFD5B-9284-CC4F-8E8A-93081D4A94D0}" type="presParOf" srcId="{89F72B9B-F602-8B47-92ED-45A4720B1928}" destId="{27D4BD1F-231D-CF44-88B8-C076624085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C66B0-042C-49AE-9460-87432FA1C93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130974-2AD5-4AB7-A46D-084F0692B910}">
      <dgm:prSet/>
      <dgm:spPr/>
      <dgm:t>
        <a:bodyPr/>
        <a:lstStyle/>
        <a:p>
          <a:r>
            <a:rPr lang="en-US"/>
            <a:t>Transforming Samples from training set</a:t>
          </a:r>
        </a:p>
      </dgm:t>
    </dgm:pt>
    <dgm:pt modelId="{C0888197-D69C-4954-A1B1-B41B8355B831}" type="parTrans" cxnId="{1FF3A77B-7B44-4AA9-B924-2B6147FA6C30}">
      <dgm:prSet/>
      <dgm:spPr/>
      <dgm:t>
        <a:bodyPr/>
        <a:lstStyle/>
        <a:p>
          <a:endParaRPr lang="en-US"/>
        </a:p>
      </dgm:t>
    </dgm:pt>
    <dgm:pt modelId="{1D4BCFE8-BA67-44E3-85B3-AB4C820CABCE}" type="sibTrans" cxnId="{1FF3A77B-7B44-4AA9-B924-2B6147FA6C3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469A371-F8C3-470F-BDBB-4A10A1779AE6}">
      <dgm:prSet/>
      <dgm:spPr/>
      <dgm:t>
        <a:bodyPr/>
        <a:lstStyle/>
        <a:p>
          <a:r>
            <a:rPr lang="en-US"/>
            <a:t>learnt geometric representations from one class is applied iteratively to similar classes </a:t>
          </a:r>
        </a:p>
      </dgm:t>
    </dgm:pt>
    <dgm:pt modelId="{6A9AEBEB-6C95-46A7-A365-4A2DE93EFACD}" type="parTrans" cxnId="{999811DF-2FBA-4440-B711-00354069D6A6}">
      <dgm:prSet/>
      <dgm:spPr/>
      <dgm:t>
        <a:bodyPr/>
        <a:lstStyle/>
        <a:p>
          <a:endParaRPr lang="en-US"/>
        </a:p>
      </dgm:t>
    </dgm:pt>
    <dgm:pt modelId="{2319D252-E983-4952-896F-6E963311B53F}" type="sibTrans" cxnId="{999811DF-2FBA-4440-B711-00354069D6A6}">
      <dgm:prSet/>
      <dgm:spPr/>
      <dgm:t>
        <a:bodyPr/>
        <a:lstStyle/>
        <a:p>
          <a:endParaRPr lang="en-US"/>
        </a:p>
      </dgm:t>
    </dgm:pt>
    <dgm:pt modelId="{DAA5FE37-F539-47CB-964E-7B2841B07EE2}">
      <dgm:prSet/>
      <dgm:spPr/>
      <dgm:t>
        <a:bodyPr/>
        <a:lstStyle/>
        <a:p>
          <a:r>
            <a:rPr lang="en-US"/>
            <a:t>A set of auto-encoders learns interclass variability from similar classes </a:t>
          </a:r>
        </a:p>
      </dgm:t>
    </dgm:pt>
    <dgm:pt modelId="{7569CE84-801A-48E4-8DB0-19974769B0CD}" type="parTrans" cxnId="{10FA3E61-F242-43C8-996F-2041D7C6A05F}">
      <dgm:prSet/>
      <dgm:spPr/>
      <dgm:t>
        <a:bodyPr/>
        <a:lstStyle/>
        <a:p>
          <a:endParaRPr lang="en-US"/>
        </a:p>
      </dgm:t>
    </dgm:pt>
    <dgm:pt modelId="{803B941A-A2FA-48DE-81D7-0C5D6BE43E9A}" type="sibTrans" cxnId="{10FA3E61-F242-43C8-996F-2041D7C6A05F}">
      <dgm:prSet/>
      <dgm:spPr/>
      <dgm:t>
        <a:bodyPr/>
        <a:lstStyle/>
        <a:p>
          <a:endParaRPr lang="en-US"/>
        </a:p>
      </dgm:t>
    </dgm:pt>
    <dgm:pt modelId="{20C1DB22-C2D7-4D8F-9A79-9EECF401EB1C}">
      <dgm:prSet/>
      <dgm:spPr/>
      <dgm:t>
        <a:bodyPr/>
        <a:lstStyle/>
        <a:p>
          <a:r>
            <a:rPr lang="en-US"/>
            <a:t>Transforming Samples from a Weakly labeled or Unlabeled Data Set</a:t>
          </a:r>
        </a:p>
      </dgm:t>
    </dgm:pt>
    <dgm:pt modelId="{D139CC35-2055-4635-A7F5-FAA97E7ADFAE}" type="parTrans" cxnId="{CC232351-AEB7-48BC-B05D-51EAE1A368E9}">
      <dgm:prSet/>
      <dgm:spPr/>
      <dgm:t>
        <a:bodyPr/>
        <a:lstStyle/>
        <a:p>
          <a:endParaRPr lang="en-US"/>
        </a:p>
      </dgm:t>
    </dgm:pt>
    <dgm:pt modelId="{2607E88C-D096-45FC-A79E-EB67193F28C6}" type="sibTrans" cxnId="{CC232351-AEB7-48BC-B05D-51EAE1A368E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406F3C-4557-4E4E-8B00-F62EB5BCCA80}">
      <dgm:prSet/>
      <dgm:spPr/>
      <dgm:t>
        <a:bodyPr/>
        <a:lstStyle/>
        <a:p>
          <a:r>
            <a:rPr lang="en-US"/>
            <a:t>Augments target label from large weakly labeled or unlabeled dataset </a:t>
          </a:r>
        </a:p>
      </dgm:t>
    </dgm:pt>
    <dgm:pt modelId="{A3901017-D94E-4A24-8D78-5634FC7B9E53}" type="parTrans" cxnId="{0F99CBDD-3A86-4A5C-92D4-BD9F604DBD33}">
      <dgm:prSet/>
      <dgm:spPr/>
      <dgm:t>
        <a:bodyPr/>
        <a:lstStyle/>
        <a:p>
          <a:endParaRPr lang="en-US"/>
        </a:p>
      </dgm:t>
    </dgm:pt>
    <dgm:pt modelId="{DDC3A15B-4767-47DB-80E3-EEAE28F80EEB}" type="sibTrans" cxnId="{0F99CBDD-3A86-4A5C-92D4-BD9F604DBD33}">
      <dgm:prSet/>
      <dgm:spPr/>
      <dgm:t>
        <a:bodyPr/>
        <a:lstStyle/>
        <a:p>
          <a:endParaRPr lang="en-US"/>
        </a:p>
      </dgm:t>
    </dgm:pt>
    <dgm:pt modelId="{D34BFEBC-36C3-4F6F-BA09-7FEE92A94997}">
      <dgm:prSet/>
      <dgm:spPr/>
      <dgm:t>
        <a:bodyPr/>
        <a:lstStyle/>
        <a:p>
          <a:r>
            <a:rPr lang="en-US"/>
            <a:t>Transforming Samples from Similar Data Sets</a:t>
          </a:r>
        </a:p>
      </dgm:t>
    </dgm:pt>
    <dgm:pt modelId="{0E249BF5-3453-4307-AA6B-0E4131094C4A}" type="parTrans" cxnId="{43AB32B5-512B-47B6-9E1E-4C13DC8A8E04}">
      <dgm:prSet/>
      <dgm:spPr/>
      <dgm:t>
        <a:bodyPr/>
        <a:lstStyle/>
        <a:p>
          <a:endParaRPr lang="en-US"/>
        </a:p>
      </dgm:t>
    </dgm:pt>
    <dgm:pt modelId="{B7AE534F-4521-42F3-8888-87ED8FD6A91F}" type="sibTrans" cxnId="{43AB32B5-512B-47B6-9E1E-4C13DC8A8E0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7FEC041-4877-46E8-9E7E-A83CABE74148}">
      <dgm:prSet/>
      <dgm:spPr/>
      <dgm:t>
        <a:bodyPr/>
        <a:lstStyle/>
        <a:p>
          <a:r>
            <a:rPr lang="en-US"/>
            <a:t>Aggregating or adapting input-output pairs from similar dataset</a:t>
          </a:r>
        </a:p>
      </dgm:t>
    </dgm:pt>
    <dgm:pt modelId="{34D7BD6E-7C63-4106-BA32-05E7D9F6846C}" type="parTrans" cxnId="{7CF0087E-56D2-40F3-B9F2-C85D0B7D2477}">
      <dgm:prSet/>
      <dgm:spPr/>
      <dgm:t>
        <a:bodyPr/>
        <a:lstStyle/>
        <a:p>
          <a:endParaRPr lang="en-US"/>
        </a:p>
      </dgm:t>
    </dgm:pt>
    <dgm:pt modelId="{B0F4746F-454B-48A5-940E-9940402C72CD}" type="sibTrans" cxnId="{7CF0087E-56D2-40F3-B9F2-C85D0B7D2477}">
      <dgm:prSet/>
      <dgm:spPr/>
      <dgm:t>
        <a:bodyPr/>
        <a:lstStyle/>
        <a:p>
          <a:endParaRPr lang="en-US"/>
        </a:p>
      </dgm:t>
    </dgm:pt>
    <dgm:pt modelId="{C3971DA6-1F72-DB43-8B7A-293B34F2A67A}" type="pres">
      <dgm:prSet presAssocID="{94FC66B0-042C-49AE-9460-87432FA1C935}" presName="Name0" presStyleCnt="0">
        <dgm:presLayoutVars>
          <dgm:animLvl val="lvl"/>
          <dgm:resizeHandles val="exact"/>
        </dgm:presLayoutVars>
      </dgm:prSet>
      <dgm:spPr/>
    </dgm:pt>
    <dgm:pt modelId="{6C21F208-23D7-FE43-B517-410A8772656A}" type="pres">
      <dgm:prSet presAssocID="{6E130974-2AD5-4AB7-A46D-084F0692B910}" presName="compositeNode" presStyleCnt="0">
        <dgm:presLayoutVars>
          <dgm:bulletEnabled val="1"/>
        </dgm:presLayoutVars>
      </dgm:prSet>
      <dgm:spPr/>
    </dgm:pt>
    <dgm:pt modelId="{8AD61777-16AB-A944-B4EC-559FD12D33E9}" type="pres">
      <dgm:prSet presAssocID="{6E130974-2AD5-4AB7-A46D-084F0692B910}" presName="bgRect" presStyleLbl="alignNode1" presStyleIdx="0" presStyleCnt="3"/>
      <dgm:spPr/>
    </dgm:pt>
    <dgm:pt modelId="{282AA6AD-E214-1845-A181-9717B9F4BB47}" type="pres">
      <dgm:prSet presAssocID="{1D4BCFE8-BA67-44E3-85B3-AB4C820CABC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BFB38C9-B191-E64A-8914-86F38E6528FA}" type="pres">
      <dgm:prSet presAssocID="{6E130974-2AD5-4AB7-A46D-084F0692B910}" presName="nodeRect" presStyleLbl="alignNode1" presStyleIdx="0" presStyleCnt="3">
        <dgm:presLayoutVars>
          <dgm:bulletEnabled val="1"/>
        </dgm:presLayoutVars>
      </dgm:prSet>
      <dgm:spPr/>
    </dgm:pt>
    <dgm:pt modelId="{85EAD575-1EDA-ED46-8C0B-E147810CAE3B}" type="pres">
      <dgm:prSet presAssocID="{1D4BCFE8-BA67-44E3-85B3-AB4C820CABCE}" presName="sibTrans" presStyleCnt="0"/>
      <dgm:spPr/>
    </dgm:pt>
    <dgm:pt modelId="{C446C3C8-9933-C444-8845-67FBAC68EDBD}" type="pres">
      <dgm:prSet presAssocID="{20C1DB22-C2D7-4D8F-9A79-9EECF401EB1C}" presName="compositeNode" presStyleCnt="0">
        <dgm:presLayoutVars>
          <dgm:bulletEnabled val="1"/>
        </dgm:presLayoutVars>
      </dgm:prSet>
      <dgm:spPr/>
    </dgm:pt>
    <dgm:pt modelId="{1437ABC9-CDB2-1D4A-9FA9-2C0024C27E6F}" type="pres">
      <dgm:prSet presAssocID="{20C1DB22-C2D7-4D8F-9A79-9EECF401EB1C}" presName="bgRect" presStyleLbl="alignNode1" presStyleIdx="1" presStyleCnt="3"/>
      <dgm:spPr/>
    </dgm:pt>
    <dgm:pt modelId="{2F6AE7E4-F2E5-ED4C-8228-B11FED4CE91F}" type="pres">
      <dgm:prSet presAssocID="{2607E88C-D096-45FC-A79E-EB67193F28C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B91EB11-E068-1243-9145-690033062F62}" type="pres">
      <dgm:prSet presAssocID="{20C1DB22-C2D7-4D8F-9A79-9EECF401EB1C}" presName="nodeRect" presStyleLbl="alignNode1" presStyleIdx="1" presStyleCnt="3">
        <dgm:presLayoutVars>
          <dgm:bulletEnabled val="1"/>
        </dgm:presLayoutVars>
      </dgm:prSet>
      <dgm:spPr/>
    </dgm:pt>
    <dgm:pt modelId="{4881E3F8-D462-BB45-99BF-75C119F55B34}" type="pres">
      <dgm:prSet presAssocID="{2607E88C-D096-45FC-A79E-EB67193F28C6}" presName="sibTrans" presStyleCnt="0"/>
      <dgm:spPr/>
    </dgm:pt>
    <dgm:pt modelId="{42F9C663-7641-C042-85A4-5CEBA04C3826}" type="pres">
      <dgm:prSet presAssocID="{D34BFEBC-36C3-4F6F-BA09-7FEE92A94997}" presName="compositeNode" presStyleCnt="0">
        <dgm:presLayoutVars>
          <dgm:bulletEnabled val="1"/>
        </dgm:presLayoutVars>
      </dgm:prSet>
      <dgm:spPr/>
    </dgm:pt>
    <dgm:pt modelId="{82FDC81B-1840-0F4B-9373-102CB961CF68}" type="pres">
      <dgm:prSet presAssocID="{D34BFEBC-36C3-4F6F-BA09-7FEE92A94997}" presName="bgRect" presStyleLbl="alignNode1" presStyleIdx="2" presStyleCnt="3"/>
      <dgm:spPr/>
    </dgm:pt>
    <dgm:pt modelId="{5046442B-3898-D74D-9C22-DBC93F42B794}" type="pres">
      <dgm:prSet presAssocID="{B7AE534F-4521-42F3-8888-87ED8FD6A91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7444857-9649-F447-B880-3BC7E06377A8}" type="pres">
      <dgm:prSet presAssocID="{D34BFEBC-36C3-4F6F-BA09-7FEE92A9499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E43B40A-DF0F-2C4D-B671-0EE2BB26A318}" type="presOf" srcId="{D34BFEBC-36C3-4F6F-BA09-7FEE92A94997}" destId="{17444857-9649-F447-B880-3BC7E06377A8}" srcOrd="1" destOrd="0" presId="urn:microsoft.com/office/officeart/2016/7/layout/LinearBlockProcessNumbered"/>
    <dgm:cxn modelId="{016DFE0B-4C09-504E-A8CB-BD1437A0DEB4}" type="presOf" srcId="{20C1DB22-C2D7-4D8F-9A79-9EECF401EB1C}" destId="{BB91EB11-E068-1243-9145-690033062F62}" srcOrd="1" destOrd="0" presId="urn:microsoft.com/office/officeart/2016/7/layout/LinearBlockProcessNumbered"/>
    <dgm:cxn modelId="{69EB120E-CB51-1548-88B8-87F55EEA6415}" type="presOf" srcId="{DAA5FE37-F539-47CB-964E-7B2841B07EE2}" destId="{CBFB38C9-B191-E64A-8914-86F38E6528FA}" srcOrd="0" destOrd="2" presId="urn:microsoft.com/office/officeart/2016/7/layout/LinearBlockProcessNumbered"/>
    <dgm:cxn modelId="{48F96C2A-08F3-5B49-972F-0EC4B5127C2E}" type="presOf" srcId="{2607E88C-D096-45FC-A79E-EB67193F28C6}" destId="{2F6AE7E4-F2E5-ED4C-8228-B11FED4CE91F}" srcOrd="0" destOrd="0" presId="urn:microsoft.com/office/officeart/2016/7/layout/LinearBlockProcessNumbered"/>
    <dgm:cxn modelId="{2B9D4D2B-38C0-7B47-B3AD-F3CCE0B74452}" type="presOf" srcId="{6E130974-2AD5-4AB7-A46D-084F0692B910}" destId="{CBFB38C9-B191-E64A-8914-86F38E6528FA}" srcOrd="1" destOrd="0" presId="urn:microsoft.com/office/officeart/2016/7/layout/LinearBlockProcessNumbered"/>
    <dgm:cxn modelId="{CC232351-AEB7-48BC-B05D-51EAE1A368E9}" srcId="{94FC66B0-042C-49AE-9460-87432FA1C935}" destId="{20C1DB22-C2D7-4D8F-9A79-9EECF401EB1C}" srcOrd="1" destOrd="0" parTransId="{D139CC35-2055-4635-A7F5-FAA97E7ADFAE}" sibTransId="{2607E88C-D096-45FC-A79E-EB67193F28C6}"/>
    <dgm:cxn modelId="{10FA3E61-F242-43C8-996F-2041D7C6A05F}" srcId="{6E130974-2AD5-4AB7-A46D-084F0692B910}" destId="{DAA5FE37-F539-47CB-964E-7B2841B07EE2}" srcOrd="1" destOrd="0" parTransId="{7569CE84-801A-48E4-8DB0-19974769B0CD}" sibTransId="{803B941A-A2FA-48DE-81D7-0C5D6BE43E9A}"/>
    <dgm:cxn modelId="{89CC7666-CB6A-A949-B58A-A5D48B7610CD}" type="presOf" srcId="{2F406F3C-4557-4E4E-8B00-F62EB5BCCA80}" destId="{BB91EB11-E068-1243-9145-690033062F62}" srcOrd="0" destOrd="1" presId="urn:microsoft.com/office/officeart/2016/7/layout/LinearBlockProcessNumbered"/>
    <dgm:cxn modelId="{C251C969-617C-7B4E-BF36-0AFE71775C3F}" type="presOf" srcId="{1D4BCFE8-BA67-44E3-85B3-AB4C820CABCE}" destId="{282AA6AD-E214-1845-A181-9717B9F4BB47}" srcOrd="0" destOrd="0" presId="urn:microsoft.com/office/officeart/2016/7/layout/LinearBlockProcessNumbered"/>
    <dgm:cxn modelId="{604D5370-DF4B-2B42-ABF9-193006FA9001}" type="presOf" srcId="{B469A371-F8C3-470F-BDBB-4A10A1779AE6}" destId="{CBFB38C9-B191-E64A-8914-86F38E6528FA}" srcOrd="0" destOrd="1" presId="urn:microsoft.com/office/officeart/2016/7/layout/LinearBlockProcessNumbered"/>
    <dgm:cxn modelId="{1FF3A77B-7B44-4AA9-B924-2B6147FA6C30}" srcId="{94FC66B0-042C-49AE-9460-87432FA1C935}" destId="{6E130974-2AD5-4AB7-A46D-084F0692B910}" srcOrd="0" destOrd="0" parTransId="{C0888197-D69C-4954-A1B1-B41B8355B831}" sibTransId="{1D4BCFE8-BA67-44E3-85B3-AB4C820CABCE}"/>
    <dgm:cxn modelId="{7CF0087E-56D2-40F3-B9F2-C85D0B7D2477}" srcId="{D34BFEBC-36C3-4F6F-BA09-7FEE92A94997}" destId="{F7FEC041-4877-46E8-9E7E-A83CABE74148}" srcOrd="0" destOrd="0" parTransId="{34D7BD6E-7C63-4106-BA32-05E7D9F6846C}" sibTransId="{B0F4746F-454B-48A5-940E-9940402C72CD}"/>
    <dgm:cxn modelId="{2407BD84-9B65-A944-8EFD-4C3FFD4C4896}" type="presOf" srcId="{6E130974-2AD5-4AB7-A46D-084F0692B910}" destId="{8AD61777-16AB-A944-B4EC-559FD12D33E9}" srcOrd="0" destOrd="0" presId="urn:microsoft.com/office/officeart/2016/7/layout/LinearBlockProcessNumbered"/>
    <dgm:cxn modelId="{97C96C87-A8B3-7240-8AD0-A87758B2B92D}" type="presOf" srcId="{20C1DB22-C2D7-4D8F-9A79-9EECF401EB1C}" destId="{1437ABC9-CDB2-1D4A-9FA9-2C0024C27E6F}" srcOrd="0" destOrd="0" presId="urn:microsoft.com/office/officeart/2016/7/layout/LinearBlockProcessNumbered"/>
    <dgm:cxn modelId="{43AB32B5-512B-47B6-9E1E-4C13DC8A8E04}" srcId="{94FC66B0-042C-49AE-9460-87432FA1C935}" destId="{D34BFEBC-36C3-4F6F-BA09-7FEE92A94997}" srcOrd="2" destOrd="0" parTransId="{0E249BF5-3453-4307-AA6B-0E4131094C4A}" sibTransId="{B7AE534F-4521-42F3-8888-87ED8FD6A91F}"/>
    <dgm:cxn modelId="{5D03BBB5-2A61-2244-AFD2-4CF30CB85F57}" type="presOf" srcId="{D34BFEBC-36C3-4F6F-BA09-7FEE92A94997}" destId="{82FDC81B-1840-0F4B-9373-102CB961CF68}" srcOrd="0" destOrd="0" presId="urn:microsoft.com/office/officeart/2016/7/layout/LinearBlockProcessNumbered"/>
    <dgm:cxn modelId="{B24E34C9-C031-B446-A835-B8B42BDB6D41}" type="presOf" srcId="{B7AE534F-4521-42F3-8888-87ED8FD6A91F}" destId="{5046442B-3898-D74D-9C22-DBC93F42B794}" srcOrd="0" destOrd="0" presId="urn:microsoft.com/office/officeart/2016/7/layout/LinearBlockProcessNumbered"/>
    <dgm:cxn modelId="{0F99CBDD-3A86-4A5C-92D4-BD9F604DBD33}" srcId="{20C1DB22-C2D7-4D8F-9A79-9EECF401EB1C}" destId="{2F406F3C-4557-4E4E-8B00-F62EB5BCCA80}" srcOrd="0" destOrd="0" parTransId="{A3901017-D94E-4A24-8D78-5634FC7B9E53}" sibTransId="{DDC3A15B-4767-47DB-80E3-EEAE28F80EEB}"/>
    <dgm:cxn modelId="{999811DF-2FBA-4440-B711-00354069D6A6}" srcId="{6E130974-2AD5-4AB7-A46D-084F0692B910}" destId="{B469A371-F8C3-470F-BDBB-4A10A1779AE6}" srcOrd="0" destOrd="0" parTransId="{6A9AEBEB-6C95-46A7-A365-4A2DE93EFACD}" sibTransId="{2319D252-E983-4952-896F-6E963311B53F}"/>
    <dgm:cxn modelId="{F12121E8-DBDE-454E-95C4-B324F1ACBB67}" type="presOf" srcId="{F7FEC041-4877-46E8-9E7E-A83CABE74148}" destId="{17444857-9649-F447-B880-3BC7E06377A8}" srcOrd="0" destOrd="1" presId="urn:microsoft.com/office/officeart/2016/7/layout/LinearBlockProcessNumbered"/>
    <dgm:cxn modelId="{4FD0F1ED-C443-7B4E-A3CD-DDC015C5AB8C}" type="presOf" srcId="{94FC66B0-042C-49AE-9460-87432FA1C935}" destId="{C3971DA6-1F72-DB43-8B7A-293B34F2A67A}" srcOrd="0" destOrd="0" presId="urn:microsoft.com/office/officeart/2016/7/layout/LinearBlockProcessNumbered"/>
    <dgm:cxn modelId="{4FCE5A87-ABC4-BC41-AAFB-17FFB27AF15B}" type="presParOf" srcId="{C3971DA6-1F72-DB43-8B7A-293B34F2A67A}" destId="{6C21F208-23D7-FE43-B517-410A8772656A}" srcOrd="0" destOrd="0" presId="urn:microsoft.com/office/officeart/2016/7/layout/LinearBlockProcessNumbered"/>
    <dgm:cxn modelId="{142C419C-8B93-B142-89C0-6541ACA4B942}" type="presParOf" srcId="{6C21F208-23D7-FE43-B517-410A8772656A}" destId="{8AD61777-16AB-A944-B4EC-559FD12D33E9}" srcOrd="0" destOrd="0" presId="urn:microsoft.com/office/officeart/2016/7/layout/LinearBlockProcessNumbered"/>
    <dgm:cxn modelId="{E8423D57-1C64-D243-972C-DCB8BC68D46F}" type="presParOf" srcId="{6C21F208-23D7-FE43-B517-410A8772656A}" destId="{282AA6AD-E214-1845-A181-9717B9F4BB47}" srcOrd="1" destOrd="0" presId="urn:microsoft.com/office/officeart/2016/7/layout/LinearBlockProcessNumbered"/>
    <dgm:cxn modelId="{92DB777A-1122-C540-968B-9F9CF02845DD}" type="presParOf" srcId="{6C21F208-23D7-FE43-B517-410A8772656A}" destId="{CBFB38C9-B191-E64A-8914-86F38E6528FA}" srcOrd="2" destOrd="0" presId="urn:microsoft.com/office/officeart/2016/7/layout/LinearBlockProcessNumbered"/>
    <dgm:cxn modelId="{D1BE7D64-9DCC-044B-9CD6-C323FEFA5755}" type="presParOf" srcId="{C3971DA6-1F72-DB43-8B7A-293B34F2A67A}" destId="{85EAD575-1EDA-ED46-8C0B-E147810CAE3B}" srcOrd="1" destOrd="0" presId="urn:microsoft.com/office/officeart/2016/7/layout/LinearBlockProcessNumbered"/>
    <dgm:cxn modelId="{6260602C-56C5-2E49-9ADC-BC85A1F14685}" type="presParOf" srcId="{C3971DA6-1F72-DB43-8B7A-293B34F2A67A}" destId="{C446C3C8-9933-C444-8845-67FBAC68EDBD}" srcOrd="2" destOrd="0" presId="urn:microsoft.com/office/officeart/2016/7/layout/LinearBlockProcessNumbered"/>
    <dgm:cxn modelId="{35B973AA-3FD0-DD4D-A958-9B3467AA0CFB}" type="presParOf" srcId="{C446C3C8-9933-C444-8845-67FBAC68EDBD}" destId="{1437ABC9-CDB2-1D4A-9FA9-2C0024C27E6F}" srcOrd="0" destOrd="0" presId="urn:microsoft.com/office/officeart/2016/7/layout/LinearBlockProcessNumbered"/>
    <dgm:cxn modelId="{BBDE690D-039E-8241-9BD4-4963AA095EAA}" type="presParOf" srcId="{C446C3C8-9933-C444-8845-67FBAC68EDBD}" destId="{2F6AE7E4-F2E5-ED4C-8228-B11FED4CE91F}" srcOrd="1" destOrd="0" presId="urn:microsoft.com/office/officeart/2016/7/layout/LinearBlockProcessNumbered"/>
    <dgm:cxn modelId="{7103290A-8347-8A4A-8141-26BD4F893233}" type="presParOf" srcId="{C446C3C8-9933-C444-8845-67FBAC68EDBD}" destId="{BB91EB11-E068-1243-9145-690033062F62}" srcOrd="2" destOrd="0" presId="urn:microsoft.com/office/officeart/2016/7/layout/LinearBlockProcessNumbered"/>
    <dgm:cxn modelId="{A841C2EB-55B8-E747-89D4-3497E971B08F}" type="presParOf" srcId="{C3971DA6-1F72-DB43-8B7A-293B34F2A67A}" destId="{4881E3F8-D462-BB45-99BF-75C119F55B34}" srcOrd="3" destOrd="0" presId="urn:microsoft.com/office/officeart/2016/7/layout/LinearBlockProcessNumbered"/>
    <dgm:cxn modelId="{4452F674-0337-934B-9B6F-7330E301EA2F}" type="presParOf" srcId="{C3971DA6-1F72-DB43-8B7A-293B34F2A67A}" destId="{42F9C663-7641-C042-85A4-5CEBA04C3826}" srcOrd="4" destOrd="0" presId="urn:microsoft.com/office/officeart/2016/7/layout/LinearBlockProcessNumbered"/>
    <dgm:cxn modelId="{93F5198C-333D-4A44-B451-FF94F0523136}" type="presParOf" srcId="{42F9C663-7641-C042-85A4-5CEBA04C3826}" destId="{82FDC81B-1840-0F4B-9373-102CB961CF68}" srcOrd="0" destOrd="0" presId="urn:microsoft.com/office/officeart/2016/7/layout/LinearBlockProcessNumbered"/>
    <dgm:cxn modelId="{DE0CC551-2089-3443-88C6-D2ED2F478CEE}" type="presParOf" srcId="{42F9C663-7641-C042-85A4-5CEBA04C3826}" destId="{5046442B-3898-D74D-9C22-DBC93F42B794}" srcOrd="1" destOrd="0" presId="urn:microsoft.com/office/officeart/2016/7/layout/LinearBlockProcessNumbered"/>
    <dgm:cxn modelId="{DCD41F9A-4516-054F-A1B5-0EC4747D4A4C}" type="presParOf" srcId="{42F9C663-7641-C042-85A4-5CEBA04C3826}" destId="{17444857-9649-F447-B880-3BC7E06377A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83FEB2-7E89-4DC1-8BF2-97820E3AB6E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F3E822-A87E-4B36-9355-AB12ACA5330C}">
      <dgm:prSet/>
      <dgm:spPr/>
      <dgm:t>
        <a:bodyPr/>
        <a:lstStyle/>
        <a:p>
          <a:r>
            <a:rPr lang="en-US"/>
            <a:t>Multitask learning</a:t>
          </a:r>
        </a:p>
      </dgm:t>
    </dgm:pt>
    <dgm:pt modelId="{396E5F83-929D-4B25-9F1F-C5C9F8DDE0F7}" type="parTrans" cxnId="{19158BAE-6580-4E7B-B635-F61FDF1E13E7}">
      <dgm:prSet/>
      <dgm:spPr/>
      <dgm:t>
        <a:bodyPr/>
        <a:lstStyle/>
        <a:p>
          <a:endParaRPr lang="en-US"/>
        </a:p>
      </dgm:t>
    </dgm:pt>
    <dgm:pt modelId="{4C2A23A1-A1E3-40FC-9044-1E341F68A8EE}" type="sibTrans" cxnId="{19158BAE-6580-4E7B-B635-F61FDF1E13E7}">
      <dgm:prSet/>
      <dgm:spPr/>
      <dgm:t>
        <a:bodyPr/>
        <a:lstStyle/>
        <a:p>
          <a:endParaRPr lang="en-US"/>
        </a:p>
      </dgm:t>
    </dgm:pt>
    <dgm:pt modelId="{F72C29E5-9D01-4E67-AA27-DFB81B5E5257}">
      <dgm:prSet/>
      <dgm:spPr/>
      <dgm:t>
        <a:bodyPr/>
        <a:lstStyle/>
        <a:p>
          <a:r>
            <a:rPr lang="en-US"/>
            <a:t>Learning by exploiting tasks</a:t>
          </a:r>
        </a:p>
      </dgm:t>
    </dgm:pt>
    <dgm:pt modelId="{282CA107-CBFA-4A8E-995D-962AA92B6F1B}" type="parTrans" cxnId="{8A475260-391E-45AE-BC22-E00DFBD93C60}">
      <dgm:prSet/>
      <dgm:spPr/>
      <dgm:t>
        <a:bodyPr/>
        <a:lstStyle/>
        <a:p>
          <a:endParaRPr lang="en-US"/>
        </a:p>
      </dgm:t>
    </dgm:pt>
    <dgm:pt modelId="{E8BB8A61-BC0C-4213-8A77-E4042EFB06BA}" type="sibTrans" cxnId="{8A475260-391E-45AE-BC22-E00DFBD93C60}">
      <dgm:prSet/>
      <dgm:spPr/>
      <dgm:t>
        <a:bodyPr/>
        <a:lstStyle/>
        <a:p>
          <a:endParaRPr lang="en-US"/>
        </a:p>
      </dgm:t>
    </dgm:pt>
    <dgm:pt modelId="{E162B5B2-AB7C-46E1-8F13-07D8044D5B2B}">
      <dgm:prSet/>
      <dgm:spPr/>
      <dgm:t>
        <a:bodyPr/>
        <a:lstStyle/>
        <a:p>
          <a:r>
            <a:rPr lang="en-US"/>
            <a:t>Task-generic and Task –specific</a:t>
          </a:r>
        </a:p>
      </dgm:t>
    </dgm:pt>
    <dgm:pt modelId="{1AA98DF5-DEFF-4C5F-8904-CA44826A3B5D}" type="parTrans" cxnId="{03B664D8-A058-4F99-8E82-CCAC40C94E4A}">
      <dgm:prSet/>
      <dgm:spPr/>
      <dgm:t>
        <a:bodyPr/>
        <a:lstStyle/>
        <a:p>
          <a:endParaRPr lang="en-US"/>
        </a:p>
      </dgm:t>
    </dgm:pt>
    <dgm:pt modelId="{FD556A78-8904-446D-ADB7-7718BFB89226}" type="sibTrans" cxnId="{03B664D8-A058-4F99-8E82-CCAC40C94E4A}">
      <dgm:prSet/>
      <dgm:spPr/>
      <dgm:t>
        <a:bodyPr/>
        <a:lstStyle/>
        <a:p>
          <a:endParaRPr lang="en-US"/>
        </a:p>
      </dgm:t>
    </dgm:pt>
    <dgm:pt modelId="{7CC8BF5B-D2CB-47B0-9037-502B87FB895E}">
      <dgm:prSet/>
      <dgm:spPr/>
      <dgm:t>
        <a:bodyPr/>
        <a:lstStyle/>
        <a:p>
          <a:r>
            <a:rPr lang="en-US"/>
            <a:t>Embedding Learning</a:t>
          </a:r>
        </a:p>
      </dgm:t>
    </dgm:pt>
    <dgm:pt modelId="{227745FF-5353-4C08-B25C-D0927075E827}" type="parTrans" cxnId="{AACD9A6C-2C8E-4F3E-9D20-8C140193A7BA}">
      <dgm:prSet/>
      <dgm:spPr/>
      <dgm:t>
        <a:bodyPr/>
        <a:lstStyle/>
        <a:p>
          <a:endParaRPr lang="en-US"/>
        </a:p>
      </dgm:t>
    </dgm:pt>
    <dgm:pt modelId="{E7E0C452-B2F9-462C-A8EE-E49835145757}" type="sibTrans" cxnId="{AACD9A6C-2C8E-4F3E-9D20-8C140193A7BA}">
      <dgm:prSet/>
      <dgm:spPr/>
      <dgm:t>
        <a:bodyPr/>
        <a:lstStyle/>
        <a:p>
          <a:endParaRPr lang="en-US"/>
        </a:p>
      </dgm:t>
    </dgm:pt>
    <dgm:pt modelId="{3A286CAB-FFFA-4D68-A3D1-972C3E5A5060}">
      <dgm:prSet/>
      <dgm:spPr/>
      <dgm:t>
        <a:bodyPr/>
        <a:lstStyle/>
        <a:p>
          <a:r>
            <a:rPr lang="en-US"/>
            <a:t>Function which embeds test sample</a:t>
          </a:r>
        </a:p>
      </dgm:t>
    </dgm:pt>
    <dgm:pt modelId="{34A28429-5DF8-46B6-A918-77BC639B52C5}" type="parTrans" cxnId="{21CE682C-1E1C-4FB7-A464-040977302B6F}">
      <dgm:prSet/>
      <dgm:spPr/>
      <dgm:t>
        <a:bodyPr/>
        <a:lstStyle/>
        <a:p>
          <a:endParaRPr lang="en-US"/>
        </a:p>
      </dgm:t>
    </dgm:pt>
    <dgm:pt modelId="{2B008E36-7145-420E-A38A-BAE5BAFC6A63}" type="sibTrans" cxnId="{21CE682C-1E1C-4FB7-A464-040977302B6F}">
      <dgm:prSet/>
      <dgm:spPr/>
      <dgm:t>
        <a:bodyPr/>
        <a:lstStyle/>
        <a:p>
          <a:endParaRPr lang="en-US"/>
        </a:p>
      </dgm:t>
    </dgm:pt>
    <dgm:pt modelId="{8B2CC583-F949-45F6-B613-32B5A3D5A258}">
      <dgm:prSet/>
      <dgm:spPr/>
      <dgm:t>
        <a:bodyPr/>
        <a:lstStyle/>
        <a:p>
          <a:r>
            <a:rPr lang="en-US"/>
            <a:t>Function which embeds training sample</a:t>
          </a:r>
        </a:p>
      </dgm:t>
    </dgm:pt>
    <dgm:pt modelId="{60E62558-780D-4F9F-986D-22BD48C80263}" type="parTrans" cxnId="{CED101AC-EC36-439C-BC70-02BACFADDFE5}">
      <dgm:prSet/>
      <dgm:spPr/>
      <dgm:t>
        <a:bodyPr/>
        <a:lstStyle/>
        <a:p>
          <a:endParaRPr lang="en-US"/>
        </a:p>
      </dgm:t>
    </dgm:pt>
    <dgm:pt modelId="{B68FE39A-0BF0-42AB-8118-EB3ED5387EFA}" type="sibTrans" cxnId="{CED101AC-EC36-439C-BC70-02BACFADDFE5}">
      <dgm:prSet/>
      <dgm:spPr/>
      <dgm:t>
        <a:bodyPr/>
        <a:lstStyle/>
        <a:p>
          <a:endParaRPr lang="en-US"/>
        </a:p>
      </dgm:t>
    </dgm:pt>
    <dgm:pt modelId="{7DA540BC-8F39-44A4-87FA-F3AD90800437}">
      <dgm:prSet/>
      <dgm:spPr/>
      <dgm:t>
        <a:bodyPr/>
        <a:lstStyle/>
        <a:p>
          <a:r>
            <a:rPr lang="en-US"/>
            <a:t>A similarity function which measures similarity between these two functions</a:t>
          </a:r>
        </a:p>
      </dgm:t>
    </dgm:pt>
    <dgm:pt modelId="{E03A469D-3E09-43B7-B117-7CC242455C2E}" type="parTrans" cxnId="{3207B42A-9D07-42CB-9EF4-2F4345A16F1D}">
      <dgm:prSet/>
      <dgm:spPr/>
      <dgm:t>
        <a:bodyPr/>
        <a:lstStyle/>
        <a:p>
          <a:endParaRPr lang="en-US"/>
        </a:p>
      </dgm:t>
    </dgm:pt>
    <dgm:pt modelId="{2250387F-BB99-4246-B6BD-EC0E4E637246}" type="sibTrans" cxnId="{3207B42A-9D07-42CB-9EF4-2F4345A16F1D}">
      <dgm:prSet/>
      <dgm:spPr/>
      <dgm:t>
        <a:bodyPr/>
        <a:lstStyle/>
        <a:p>
          <a:endParaRPr lang="en-US"/>
        </a:p>
      </dgm:t>
    </dgm:pt>
    <dgm:pt modelId="{B7542C0E-745D-4D4F-910D-E79DF0192DF2}">
      <dgm:prSet/>
      <dgm:spPr/>
      <dgm:t>
        <a:bodyPr/>
        <a:lstStyle/>
        <a:p>
          <a:r>
            <a:rPr lang="en-US"/>
            <a:t>Learning with external memory</a:t>
          </a:r>
        </a:p>
      </dgm:t>
    </dgm:pt>
    <dgm:pt modelId="{0CA53630-DDAA-4B9C-BB5B-875820426E49}" type="parTrans" cxnId="{0C2AC918-0A44-45D6-A253-C3EEE338025C}">
      <dgm:prSet/>
      <dgm:spPr/>
      <dgm:t>
        <a:bodyPr/>
        <a:lstStyle/>
        <a:p>
          <a:endParaRPr lang="en-US"/>
        </a:p>
      </dgm:t>
    </dgm:pt>
    <dgm:pt modelId="{3B87902F-97E2-41F1-965E-2F64FA335522}" type="sibTrans" cxnId="{0C2AC918-0A44-45D6-A253-C3EEE338025C}">
      <dgm:prSet/>
      <dgm:spPr/>
      <dgm:t>
        <a:bodyPr/>
        <a:lstStyle/>
        <a:p>
          <a:endParaRPr lang="en-US"/>
        </a:p>
      </dgm:t>
    </dgm:pt>
    <dgm:pt modelId="{F0D8F99B-06F4-48CF-A4B8-B9FF39E6D858}">
      <dgm:prSet/>
      <dgm:spPr/>
      <dgm:t>
        <a:bodyPr/>
        <a:lstStyle/>
        <a:p>
          <a:r>
            <a:rPr lang="en-US"/>
            <a:t>extracts knowledge from training samples and stores it in external memory </a:t>
          </a:r>
        </a:p>
      </dgm:t>
    </dgm:pt>
    <dgm:pt modelId="{CDC5998B-431C-4BAE-B787-A7AB80A20713}" type="parTrans" cxnId="{F1B895BF-DCD2-4DBE-865E-EED62EB1BB5D}">
      <dgm:prSet/>
      <dgm:spPr/>
      <dgm:t>
        <a:bodyPr/>
        <a:lstStyle/>
        <a:p>
          <a:endParaRPr lang="en-US"/>
        </a:p>
      </dgm:t>
    </dgm:pt>
    <dgm:pt modelId="{1401C10A-8F8D-4095-85F6-71280E4544FC}" type="sibTrans" cxnId="{F1B895BF-DCD2-4DBE-865E-EED62EB1BB5D}">
      <dgm:prSet/>
      <dgm:spPr/>
      <dgm:t>
        <a:bodyPr/>
        <a:lstStyle/>
        <a:p>
          <a:endParaRPr lang="en-US"/>
        </a:p>
      </dgm:t>
    </dgm:pt>
    <dgm:pt modelId="{4596F1C9-7182-458D-B836-427F3423FC14}">
      <dgm:prSet/>
      <dgm:spPr/>
      <dgm:t>
        <a:bodyPr/>
        <a:lstStyle/>
        <a:p>
          <a:r>
            <a:rPr lang="en-US"/>
            <a:t>Refining Representations </a:t>
          </a:r>
        </a:p>
      </dgm:t>
    </dgm:pt>
    <dgm:pt modelId="{3B54E620-C2DF-458D-9485-3DA2A808DFBF}" type="parTrans" cxnId="{AF8FA3A8-503F-4CFF-B26C-FA68CFFC6A31}">
      <dgm:prSet/>
      <dgm:spPr/>
      <dgm:t>
        <a:bodyPr/>
        <a:lstStyle/>
        <a:p>
          <a:endParaRPr lang="en-US"/>
        </a:p>
      </dgm:t>
    </dgm:pt>
    <dgm:pt modelId="{DED93425-39C9-4CEC-AD79-28E015970BF0}" type="sibTrans" cxnId="{AF8FA3A8-503F-4CFF-B26C-FA68CFFC6A31}">
      <dgm:prSet/>
      <dgm:spPr/>
      <dgm:t>
        <a:bodyPr/>
        <a:lstStyle/>
        <a:p>
          <a:endParaRPr lang="en-US"/>
        </a:p>
      </dgm:t>
    </dgm:pt>
    <dgm:pt modelId="{B358EEA6-1CDE-4CAE-9761-52045D9E6081}">
      <dgm:prSet/>
      <dgm:spPr/>
      <dgm:t>
        <a:bodyPr/>
        <a:lstStyle/>
        <a:p>
          <a:r>
            <a:rPr lang="en-US"/>
            <a:t>Refining Parameters</a:t>
          </a:r>
        </a:p>
      </dgm:t>
    </dgm:pt>
    <dgm:pt modelId="{2A17FB5A-EFCF-48A9-BBE9-AF629056F1EA}" type="parTrans" cxnId="{DDAD4AF9-93A0-43CC-BDFC-3EE2B8586253}">
      <dgm:prSet/>
      <dgm:spPr/>
      <dgm:t>
        <a:bodyPr/>
        <a:lstStyle/>
        <a:p>
          <a:endParaRPr lang="en-US"/>
        </a:p>
      </dgm:t>
    </dgm:pt>
    <dgm:pt modelId="{229D41CE-285A-48C0-AE4D-873731251EFE}" type="sibTrans" cxnId="{DDAD4AF9-93A0-43CC-BDFC-3EE2B8586253}">
      <dgm:prSet/>
      <dgm:spPr/>
      <dgm:t>
        <a:bodyPr/>
        <a:lstStyle/>
        <a:p>
          <a:endParaRPr lang="en-US"/>
        </a:p>
      </dgm:t>
    </dgm:pt>
    <dgm:pt modelId="{FA3DA017-812A-2E46-ADD4-BCC7F5381056}" type="pres">
      <dgm:prSet presAssocID="{7D83FEB2-7E89-4DC1-8BF2-97820E3AB6EB}" presName="linear" presStyleCnt="0">
        <dgm:presLayoutVars>
          <dgm:dir/>
          <dgm:animLvl val="lvl"/>
          <dgm:resizeHandles val="exact"/>
        </dgm:presLayoutVars>
      </dgm:prSet>
      <dgm:spPr/>
    </dgm:pt>
    <dgm:pt modelId="{4313B82D-7FA2-724E-BE4C-DF567C310D2F}" type="pres">
      <dgm:prSet presAssocID="{CBF3E822-A87E-4B36-9355-AB12ACA5330C}" presName="parentLin" presStyleCnt="0"/>
      <dgm:spPr/>
    </dgm:pt>
    <dgm:pt modelId="{E5DA6379-34C2-104E-9306-B18198C3F609}" type="pres">
      <dgm:prSet presAssocID="{CBF3E822-A87E-4B36-9355-AB12ACA5330C}" presName="parentLeftMargin" presStyleLbl="node1" presStyleIdx="0" presStyleCnt="3"/>
      <dgm:spPr/>
    </dgm:pt>
    <dgm:pt modelId="{EDBBAF5C-EED3-3C43-AFC1-5C6A3421DAC9}" type="pres">
      <dgm:prSet presAssocID="{CBF3E822-A87E-4B36-9355-AB12ACA533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8AD6B9-3BC3-744E-A7C9-97DDB254907C}" type="pres">
      <dgm:prSet presAssocID="{CBF3E822-A87E-4B36-9355-AB12ACA5330C}" presName="negativeSpace" presStyleCnt="0"/>
      <dgm:spPr/>
    </dgm:pt>
    <dgm:pt modelId="{97524A8F-54BB-C84C-9122-053910423512}" type="pres">
      <dgm:prSet presAssocID="{CBF3E822-A87E-4B36-9355-AB12ACA5330C}" presName="childText" presStyleLbl="conFgAcc1" presStyleIdx="0" presStyleCnt="3">
        <dgm:presLayoutVars>
          <dgm:bulletEnabled val="1"/>
        </dgm:presLayoutVars>
      </dgm:prSet>
      <dgm:spPr/>
    </dgm:pt>
    <dgm:pt modelId="{589B7613-02DD-3347-9791-4A6752424A95}" type="pres">
      <dgm:prSet presAssocID="{4C2A23A1-A1E3-40FC-9044-1E341F68A8EE}" presName="spaceBetweenRectangles" presStyleCnt="0"/>
      <dgm:spPr/>
    </dgm:pt>
    <dgm:pt modelId="{BCBBCD43-5CAE-B24B-A5AB-8FE19C66DA25}" type="pres">
      <dgm:prSet presAssocID="{7CC8BF5B-D2CB-47B0-9037-502B87FB895E}" presName="parentLin" presStyleCnt="0"/>
      <dgm:spPr/>
    </dgm:pt>
    <dgm:pt modelId="{8AF8A8C1-B92F-784A-9C9C-9D8169101E71}" type="pres">
      <dgm:prSet presAssocID="{7CC8BF5B-D2CB-47B0-9037-502B87FB895E}" presName="parentLeftMargin" presStyleLbl="node1" presStyleIdx="0" presStyleCnt="3"/>
      <dgm:spPr/>
    </dgm:pt>
    <dgm:pt modelId="{85E58728-AEA1-9E4E-916A-731487261F35}" type="pres">
      <dgm:prSet presAssocID="{7CC8BF5B-D2CB-47B0-9037-502B87FB8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EBF7FA-39EE-5242-A7B7-85A41D287365}" type="pres">
      <dgm:prSet presAssocID="{7CC8BF5B-D2CB-47B0-9037-502B87FB895E}" presName="negativeSpace" presStyleCnt="0"/>
      <dgm:spPr/>
    </dgm:pt>
    <dgm:pt modelId="{60B9275D-3B3F-0A4E-90CF-A148F34AD557}" type="pres">
      <dgm:prSet presAssocID="{7CC8BF5B-D2CB-47B0-9037-502B87FB895E}" presName="childText" presStyleLbl="conFgAcc1" presStyleIdx="1" presStyleCnt="3">
        <dgm:presLayoutVars>
          <dgm:bulletEnabled val="1"/>
        </dgm:presLayoutVars>
      </dgm:prSet>
      <dgm:spPr/>
    </dgm:pt>
    <dgm:pt modelId="{D247293A-7FAB-A045-B397-3CB45BFB9F24}" type="pres">
      <dgm:prSet presAssocID="{E7E0C452-B2F9-462C-A8EE-E49835145757}" presName="spaceBetweenRectangles" presStyleCnt="0"/>
      <dgm:spPr/>
    </dgm:pt>
    <dgm:pt modelId="{53FD9CD5-C88B-A343-8A23-28D54E0FAF48}" type="pres">
      <dgm:prSet presAssocID="{B7542C0E-745D-4D4F-910D-E79DF0192DF2}" presName="parentLin" presStyleCnt="0"/>
      <dgm:spPr/>
    </dgm:pt>
    <dgm:pt modelId="{5EBDF436-C010-7D4E-9BC6-32F807CFDDCA}" type="pres">
      <dgm:prSet presAssocID="{B7542C0E-745D-4D4F-910D-E79DF0192DF2}" presName="parentLeftMargin" presStyleLbl="node1" presStyleIdx="1" presStyleCnt="3"/>
      <dgm:spPr/>
    </dgm:pt>
    <dgm:pt modelId="{8FDC0CBE-89ED-774E-87BB-EB21D9BBFD7E}" type="pres">
      <dgm:prSet presAssocID="{B7542C0E-745D-4D4F-910D-E79DF0192DF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3DC58C-1B79-D742-9546-52859573A591}" type="pres">
      <dgm:prSet presAssocID="{B7542C0E-745D-4D4F-910D-E79DF0192DF2}" presName="negativeSpace" presStyleCnt="0"/>
      <dgm:spPr/>
    </dgm:pt>
    <dgm:pt modelId="{3CC25862-1701-7241-BDB1-11478318931E}" type="pres">
      <dgm:prSet presAssocID="{B7542C0E-745D-4D4F-910D-E79DF0192DF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422E00-C70F-7F4E-BEA1-6060904A0F34}" type="presOf" srcId="{B358EEA6-1CDE-4CAE-9761-52045D9E6081}" destId="{3CC25862-1701-7241-BDB1-11478318931E}" srcOrd="0" destOrd="2" presId="urn:microsoft.com/office/officeart/2005/8/layout/list1"/>
    <dgm:cxn modelId="{D8640E07-2859-154E-B3F8-1A8479FB7F5E}" type="presOf" srcId="{7D83FEB2-7E89-4DC1-8BF2-97820E3AB6EB}" destId="{FA3DA017-812A-2E46-ADD4-BCC7F5381056}" srcOrd="0" destOrd="0" presId="urn:microsoft.com/office/officeart/2005/8/layout/list1"/>
    <dgm:cxn modelId="{ED5F5E0E-5407-C441-8F9F-84B751CFE7A9}" type="presOf" srcId="{F0D8F99B-06F4-48CF-A4B8-B9FF39E6D858}" destId="{3CC25862-1701-7241-BDB1-11478318931E}" srcOrd="0" destOrd="0" presId="urn:microsoft.com/office/officeart/2005/8/layout/list1"/>
    <dgm:cxn modelId="{0C2AC918-0A44-45D6-A253-C3EEE338025C}" srcId="{7D83FEB2-7E89-4DC1-8BF2-97820E3AB6EB}" destId="{B7542C0E-745D-4D4F-910D-E79DF0192DF2}" srcOrd="2" destOrd="0" parTransId="{0CA53630-DDAA-4B9C-BB5B-875820426E49}" sibTransId="{3B87902F-97E2-41F1-965E-2F64FA335522}"/>
    <dgm:cxn modelId="{3757D128-8FC0-2849-BFC9-CD1E4F812420}" type="presOf" srcId="{B7542C0E-745D-4D4F-910D-E79DF0192DF2}" destId="{5EBDF436-C010-7D4E-9BC6-32F807CFDDCA}" srcOrd="0" destOrd="0" presId="urn:microsoft.com/office/officeart/2005/8/layout/list1"/>
    <dgm:cxn modelId="{3207B42A-9D07-42CB-9EF4-2F4345A16F1D}" srcId="{7CC8BF5B-D2CB-47B0-9037-502B87FB895E}" destId="{7DA540BC-8F39-44A4-87FA-F3AD90800437}" srcOrd="2" destOrd="0" parTransId="{E03A469D-3E09-43B7-B117-7CC242455C2E}" sibTransId="{2250387F-BB99-4246-B6BD-EC0E4E637246}"/>
    <dgm:cxn modelId="{21CE682C-1E1C-4FB7-A464-040977302B6F}" srcId="{7CC8BF5B-D2CB-47B0-9037-502B87FB895E}" destId="{3A286CAB-FFFA-4D68-A3D1-972C3E5A5060}" srcOrd="0" destOrd="0" parTransId="{34A28429-5DF8-46B6-A918-77BC639B52C5}" sibTransId="{2B008E36-7145-420E-A38A-BAE5BAFC6A63}"/>
    <dgm:cxn modelId="{EB9E1533-227E-CC47-8E86-D3EE818F57A1}" type="presOf" srcId="{B7542C0E-745D-4D4F-910D-E79DF0192DF2}" destId="{8FDC0CBE-89ED-774E-87BB-EB21D9BBFD7E}" srcOrd="1" destOrd="0" presId="urn:microsoft.com/office/officeart/2005/8/layout/list1"/>
    <dgm:cxn modelId="{8A475260-391E-45AE-BC22-E00DFBD93C60}" srcId="{CBF3E822-A87E-4B36-9355-AB12ACA5330C}" destId="{F72C29E5-9D01-4E67-AA27-DFB81B5E5257}" srcOrd="0" destOrd="0" parTransId="{282CA107-CBFA-4A8E-995D-962AA92B6F1B}" sibTransId="{E8BB8A61-BC0C-4213-8A77-E4042EFB06BA}"/>
    <dgm:cxn modelId="{DF2F4B62-5DCB-664D-9B9B-D26EB7A4C419}" type="presOf" srcId="{E162B5B2-AB7C-46E1-8F13-07D8044D5B2B}" destId="{97524A8F-54BB-C84C-9122-053910423512}" srcOrd="0" destOrd="1" presId="urn:microsoft.com/office/officeart/2005/8/layout/list1"/>
    <dgm:cxn modelId="{6E6EED62-FFAF-F841-AD7E-80BF00CDA9FC}" type="presOf" srcId="{7DA540BC-8F39-44A4-87FA-F3AD90800437}" destId="{60B9275D-3B3F-0A4E-90CF-A148F34AD557}" srcOrd="0" destOrd="2" presId="urn:microsoft.com/office/officeart/2005/8/layout/list1"/>
    <dgm:cxn modelId="{14954066-82A1-E145-939E-15F20C5DB876}" type="presOf" srcId="{3A286CAB-FFFA-4D68-A3D1-972C3E5A5060}" destId="{60B9275D-3B3F-0A4E-90CF-A148F34AD557}" srcOrd="0" destOrd="0" presId="urn:microsoft.com/office/officeart/2005/8/layout/list1"/>
    <dgm:cxn modelId="{AACD9A6C-2C8E-4F3E-9D20-8C140193A7BA}" srcId="{7D83FEB2-7E89-4DC1-8BF2-97820E3AB6EB}" destId="{7CC8BF5B-D2CB-47B0-9037-502B87FB895E}" srcOrd="1" destOrd="0" parTransId="{227745FF-5353-4C08-B25C-D0927075E827}" sibTransId="{E7E0C452-B2F9-462C-A8EE-E49835145757}"/>
    <dgm:cxn modelId="{56BAC66C-E7C1-2D43-A45D-B86320D925E3}" type="presOf" srcId="{4596F1C9-7182-458D-B836-427F3423FC14}" destId="{3CC25862-1701-7241-BDB1-11478318931E}" srcOrd="0" destOrd="1" presId="urn:microsoft.com/office/officeart/2005/8/layout/list1"/>
    <dgm:cxn modelId="{AD8FC78A-7B96-3943-910A-277A33FF008F}" type="presOf" srcId="{CBF3E822-A87E-4B36-9355-AB12ACA5330C}" destId="{E5DA6379-34C2-104E-9306-B18198C3F609}" srcOrd="0" destOrd="0" presId="urn:microsoft.com/office/officeart/2005/8/layout/list1"/>
    <dgm:cxn modelId="{38E90AA0-2146-D541-9562-2D8A7A665E6E}" type="presOf" srcId="{8B2CC583-F949-45F6-B613-32B5A3D5A258}" destId="{60B9275D-3B3F-0A4E-90CF-A148F34AD557}" srcOrd="0" destOrd="1" presId="urn:microsoft.com/office/officeart/2005/8/layout/list1"/>
    <dgm:cxn modelId="{6E80B6A5-5596-CF41-B34D-AE7C6334F810}" type="presOf" srcId="{CBF3E822-A87E-4B36-9355-AB12ACA5330C}" destId="{EDBBAF5C-EED3-3C43-AFC1-5C6A3421DAC9}" srcOrd="1" destOrd="0" presId="urn:microsoft.com/office/officeart/2005/8/layout/list1"/>
    <dgm:cxn modelId="{AF8FA3A8-503F-4CFF-B26C-FA68CFFC6A31}" srcId="{B7542C0E-745D-4D4F-910D-E79DF0192DF2}" destId="{4596F1C9-7182-458D-B836-427F3423FC14}" srcOrd="1" destOrd="0" parTransId="{3B54E620-C2DF-458D-9485-3DA2A808DFBF}" sibTransId="{DED93425-39C9-4CEC-AD79-28E015970BF0}"/>
    <dgm:cxn modelId="{CED101AC-EC36-439C-BC70-02BACFADDFE5}" srcId="{7CC8BF5B-D2CB-47B0-9037-502B87FB895E}" destId="{8B2CC583-F949-45F6-B613-32B5A3D5A258}" srcOrd="1" destOrd="0" parTransId="{60E62558-780D-4F9F-986D-22BD48C80263}" sibTransId="{B68FE39A-0BF0-42AB-8118-EB3ED5387EFA}"/>
    <dgm:cxn modelId="{19158BAE-6580-4E7B-B635-F61FDF1E13E7}" srcId="{7D83FEB2-7E89-4DC1-8BF2-97820E3AB6EB}" destId="{CBF3E822-A87E-4B36-9355-AB12ACA5330C}" srcOrd="0" destOrd="0" parTransId="{396E5F83-929D-4B25-9F1F-C5C9F8DDE0F7}" sibTransId="{4C2A23A1-A1E3-40FC-9044-1E341F68A8EE}"/>
    <dgm:cxn modelId="{345DC2B7-2D6C-A044-84E4-218900F26951}" type="presOf" srcId="{F72C29E5-9D01-4E67-AA27-DFB81B5E5257}" destId="{97524A8F-54BB-C84C-9122-053910423512}" srcOrd="0" destOrd="0" presId="urn:microsoft.com/office/officeart/2005/8/layout/list1"/>
    <dgm:cxn modelId="{F1B895BF-DCD2-4DBE-865E-EED62EB1BB5D}" srcId="{B7542C0E-745D-4D4F-910D-E79DF0192DF2}" destId="{F0D8F99B-06F4-48CF-A4B8-B9FF39E6D858}" srcOrd="0" destOrd="0" parTransId="{CDC5998B-431C-4BAE-B787-A7AB80A20713}" sibTransId="{1401C10A-8F8D-4095-85F6-71280E4544FC}"/>
    <dgm:cxn modelId="{2B62F5CF-9A7B-5A4C-B206-A9D17D7C6047}" type="presOf" srcId="{7CC8BF5B-D2CB-47B0-9037-502B87FB895E}" destId="{85E58728-AEA1-9E4E-916A-731487261F35}" srcOrd="1" destOrd="0" presId="urn:microsoft.com/office/officeart/2005/8/layout/list1"/>
    <dgm:cxn modelId="{03B664D8-A058-4F99-8E82-CCAC40C94E4A}" srcId="{CBF3E822-A87E-4B36-9355-AB12ACA5330C}" destId="{E162B5B2-AB7C-46E1-8F13-07D8044D5B2B}" srcOrd="1" destOrd="0" parTransId="{1AA98DF5-DEFF-4C5F-8904-CA44826A3B5D}" sibTransId="{FD556A78-8904-446D-ADB7-7718BFB89226}"/>
    <dgm:cxn modelId="{8629F4DE-58DD-6A4C-A841-BEC1BCAC1986}" type="presOf" srcId="{7CC8BF5B-D2CB-47B0-9037-502B87FB895E}" destId="{8AF8A8C1-B92F-784A-9C9C-9D8169101E71}" srcOrd="0" destOrd="0" presId="urn:microsoft.com/office/officeart/2005/8/layout/list1"/>
    <dgm:cxn modelId="{DDAD4AF9-93A0-43CC-BDFC-3EE2B8586253}" srcId="{B7542C0E-745D-4D4F-910D-E79DF0192DF2}" destId="{B358EEA6-1CDE-4CAE-9761-52045D9E6081}" srcOrd="2" destOrd="0" parTransId="{2A17FB5A-EFCF-48A9-BBE9-AF629056F1EA}" sibTransId="{229D41CE-285A-48C0-AE4D-873731251EFE}"/>
    <dgm:cxn modelId="{993B5A61-8400-1D45-9E25-A8F178CECFB3}" type="presParOf" srcId="{FA3DA017-812A-2E46-ADD4-BCC7F5381056}" destId="{4313B82D-7FA2-724E-BE4C-DF567C310D2F}" srcOrd="0" destOrd="0" presId="urn:microsoft.com/office/officeart/2005/8/layout/list1"/>
    <dgm:cxn modelId="{11CFC26E-8E88-544E-A18F-4EC14A41C8B4}" type="presParOf" srcId="{4313B82D-7FA2-724E-BE4C-DF567C310D2F}" destId="{E5DA6379-34C2-104E-9306-B18198C3F609}" srcOrd="0" destOrd="0" presId="urn:microsoft.com/office/officeart/2005/8/layout/list1"/>
    <dgm:cxn modelId="{34CB3E25-B502-7B4F-B786-0558748824D8}" type="presParOf" srcId="{4313B82D-7FA2-724E-BE4C-DF567C310D2F}" destId="{EDBBAF5C-EED3-3C43-AFC1-5C6A3421DAC9}" srcOrd="1" destOrd="0" presId="urn:microsoft.com/office/officeart/2005/8/layout/list1"/>
    <dgm:cxn modelId="{4F7CBBF7-8179-6E41-8BB8-C4E4B4A91964}" type="presParOf" srcId="{FA3DA017-812A-2E46-ADD4-BCC7F5381056}" destId="{B88AD6B9-3BC3-744E-A7C9-97DDB254907C}" srcOrd="1" destOrd="0" presId="urn:microsoft.com/office/officeart/2005/8/layout/list1"/>
    <dgm:cxn modelId="{4A30155E-EE26-DC4B-9673-A43F39A86F8E}" type="presParOf" srcId="{FA3DA017-812A-2E46-ADD4-BCC7F5381056}" destId="{97524A8F-54BB-C84C-9122-053910423512}" srcOrd="2" destOrd="0" presId="urn:microsoft.com/office/officeart/2005/8/layout/list1"/>
    <dgm:cxn modelId="{A794BD77-C8CC-094D-9D70-C45BE7E42999}" type="presParOf" srcId="{FA3DA017-812A-2E46-ADD4-BCC7F5381056}" destId="{589B7613-02DD-3347-9791-4A6752424A95}" srcOrd="3" destOrd="0" presId="urn:microsoft.com/office/officeart/2005/8/layout/list1"/>
    <dgm:cxn modelId="{05570A35-F1E4-5247-87F3-26D7BA92D459}" type="presParOf" srcId="{FA3DA017-812A-2E46-ADD4-BCC7F5381056}" destId="{BCBBCD43-5CAE-B24B-A5AB-8FE19C66DA25}" srcOrd="4" destOrd="0" presId="urn:microsoft.com/office/officeart/2005/8/layout/list1"/>
    <dgm:cxn modelId="{308A576B-321D-A44C-A046-8DF9255DF353}" type="presParOf" srcId="{BCBBCD43-5CAE-B24B-A5AB-8FE19C66DA25}" destId="{8AF8A8C1-B92F-784A-9C9C-9D8169101E71}" srcOrd="0" destOrd="0" presId="urn:microsoft.com/office/officeart/2005/8/layout/list1"/>
    <dgm:cxn modelId="{A76400BD-9F47-234C-9E56-D09CE1E80DE3}" type="presParOf" srcId="{BCBBCD43-5CAE-B24B-A5AB-8FE19C66DA25}" destId="{85E58728-AEA1-9E4E-916A-731487261F35}" srcOrd="1" destOrd="0" presId="urn:microsoft.com/office/officeart/2005/8/layout/list1"/>
    <dgm:cxn modelId="{653ACAA8-3593-AA4D-A61A-3B78631D988E}" type="presParOf" srcId="{FA3DA017-812A-2E46-ADD4-BCC7F5381056}" destId="{71EBF7FA-39EE-5242-A7B7-85A41D287365}" srcOrd="5" destOrd="0" presId="urn:microsoft.com/office/officeart/2005/8/layout/list1"/>
    <dgm:cxn modelId="{7D30227D-51B7-5D4B-A38B-76F81481039F}" type="presParOf" srcId="{FA3DA017-812A-2E46-ADD4-BCC7F5381056}" destId="{60B9275D-3B3F-0A4E-90CF-A148F34AD557}" srcOrd="6" destOrd="0" presId="urn:microsoft.com/office/officeart/2005/8/layout/list1"/>
    <dgm:cxn modelId="{651DAF4D-AB2F-314B-9DD2-B6BAE7874C2F}" type="presParOf" srcId="{FA3DA017-812A-2E46-ADD4-BCC7F5381056}" destId="{D247293A-7FAB-A045-B397-3CB45BFB9F24}" srcOrd="7" destOrd="0" presId="urn:microsoft.com/office/officeart/2005/8/layout/list1"/>
    <dgm:cxn modelId="{78289DF4-7823-3C4A-B4B6-D87FC86C47A1}" type="presParOf" srcId="{FA3DA017-812A-2E46-ADD4-BCC7F5381056}" destId="{53FD9CD5-C88B-A343-8A23-28D54E0FAF48}" srcOrd="8" destOrd="0" presId="urn:microsoft.com/office/officeart/2005/8/layout/list1"/>
    <dgm:cxn modelId="{86286972-C8C4-7A47-A0C9-E7D6B44275C6}" type="presParOf" srcId="{53FD9CD5-C88B-A343-8A23-28D54E0FAF48}" destId="{5EBDF436-C010-7D4E-9BC6-32F807CFDDCA}" srcOrd="0" destOrd="0" presId="urn:microsoft.com/office/officeart/2005/8/layout/list1"/>
    <dgm:cxn modelId="{CA740BEC-215C-B647-8D3E-32FBC74A9BB6}" type="presParOf" srcId="{53FD9CD5-C88B-A343-8A23-28D54E0FAF48}" destId="{8FDC0CBE-89ED-774E-87BB-EB21D9BBFD7E}" srcOrd="1" destOrd="0" presId="urn:microsoft.com/office/officeart/2005/8/layout/list1"/>
    <dgm:cxn modelId="{38D12AB9-20B6-4C47-8B99-C1C4BF181673}" type="presParOf" srcId="{FA3DA017-812A-2E46-ADD4-BCC7F5381056}" destId="{BB3DC58C-1B79-D742-9546-52859573A591}" srcOrd="9" destOrd="0" presId="urn:microsoft.com/office/officeart/2005/8/layout/list1"/>
    <dgm:cxn modelId="{0E16B698-1DAE-9E4B-B487-CB69BDD8D5B1}" type="presParOf" srcId="{FA3DA017-812A-2E46-ADD4-BCC7F5381056}" destId="{3CC25862-1701-7241-BDB1-1147831893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7BDF02-3A52-432C-9BA6-2681523FCB7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1B80696-AD22-448C-BF69-0F7D3C638666}">
      <dgm:prSet/>
      <dgm:spPr/>
      <dgm:t>
        <a:bodyPr/>
        <a:lstStyle/>
        <a:p>
          <a:r>
            <a:rPr lang="en-US"/>
            <a:t>Refining existing parameters:</a:t>
          </a:r>
        </a:p>
      </dgm:t>
    </dgm:pt>
    <dgm:pt modelId="{8B6FF37C-D615-4E04-82F4-BF8A8FEBEFE0}" type="parTrans" cxnId="{365634F8-8DC1-4EE5-9689-A4752EA76100}">
      <dgm:prSet/>
      <dgm:spPr/>
      <dgm:t>
        <a:bodyPr/>
        <a:lstStyle/>
        <a:p>
          <a:endParaRPr lang="en-US"/>
        </a:p>
      </dgm:t>
    </dgm:pt>
    <dgm:pt modelId="{E541E237-BB59-4E98-8562-E4DCE39A0C34}" type="sibTrans" cxnId="{365634F8-8DC1-4EE5-9689-A4752EA7610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F83F34D-7DEB-446E-BA7D-CEF0351DB1C7}">
      <dgm:prSet/>
      <dgm:spPr/>
      <dgm:t>
        <a:bodyPr/>
        <a:lstStyle/>
        <a:p>
          <a:r>
            <a:rPr lang="en-US"/>
            <a:t>Early stopping</a:t>
          </a:r>
        </a:p>
      </dgm:t>
    </dgm:pt>
    <dgm:pt modelId="{D836024B-7C10-47F1-A870-A034D8EF909A}" type="parTrans" cxnId="{5E83A0FA-11B0-4B45-B5B1-A8B832EA8917}">
      <dgm:prSet/>
      <dgm:spPr/>
      <dgm:t>
        <a:bodyPr/>
        <a:lstStyle/>
        <a:p>
          <a:endParaRPr lang="en-US"/>
        </a:p>
      </dgm:t>
    </dgm:pt>
    <dgm:pt modelId="{0CFD8D3E-B1A1-43A9-AF3D-55DB7E923445}" type="sibTrans" cxnId="{5E83A0FA-11B0-4B45-B5B1-A8B832EA8917}">
      <dgm:prSet/>
      <dgm:spPr/>
      <dgm:t>
        <a:bodyPr/>
        <a:lstStyle/>
        <a:p>
          <a:endParaRPr lang="en-US"/>
        </a:p>
      </dgm:t>
    </dgm:pt>
    <dgm:pt modelId="{D9B93034-B7C3-4CA7-A665-CC39ABD3D3B3}">
      <dgm:prSet/>
      <dgm:spPr/>
      <dgm:t>
        <a:bodyPr/>
        <a:lstStyle/>
        <a:p>
          <a:r>
            <a:rPr lang="en-US"/>
            <a:t>Selective updating θ</a:t>
          </a:r>
          <a:r>
            <a:rPr lang="en-US" baseline="-25000"/>
            <a:t>0 </a:t>
          </a:r>
          <a:r>
            <a:rPr lang="en-US"/>
            <a:t>(initial parameter)</a:t>
          </a:r>
        </a:p>
      </dgm:t>
    </dgm:pt>
    <dgm:pt modelId="{78042E9A-1CE8-4229-BC36-3D5A861C8D7F}" type="parTrans" cxnId="{A2939B17-8132-41FB-BD4C-806D7AF04178}">
      <dgm:prSet/>
      <dgm:spPr/>
      <dgm:t>
        <a:bodyPr/>
        <a:lstStyle/>
        <a:p>
          <a:endParaRPr lang="en-US"/>
        </a:p>
      </dgm:t>
    </dgm:pt>
    <dgm:pt modelId="{8FE18CB6-81DF-4540-9CC6-3A928FA58C6F}" type="sibTrans" cxnId="{A2939B17-8132-41FB-BD4C-806D7AF04178}">
      <dgm:prSet/>
      <dgm:spPr/>
      <dgm:t>
        <a:bodyPr/>
        <a:lstStyle/>
        <a:p>
          <a:endParaRPr lang="en-US"/>
        </a:p>
      </dgm:t>
    </dgm:pt>
    <dgm:pt modelId="{95055151-A423-4027-AEF1-EEB90914E688}">
      <dgm:prSet/>
      <dgm:spPr/>
      <dgm:t>
        <a:bodyPr/>
        <a:lstStyle/>
        <a:p>
          <a:r>
            <a:rPr lang="en-US"/>
            <a:t>updating</a:t>
          </a:r>
          <a:r>
            <a:rPr lang="en-US" baseline="-25000"/>
            <a:t> </a:t>
          </a:r>
          <a:r>
            <a:rPr lang="en-US"/>
            <a:t>related parts of θ</a:t>
          </a:r>
          <a:r>
            <a:rPr lang="en-US" baseline="-25000"/>
            <a:t>0 </a:t>
          </a:r>
          <a:r>
            <a:rPr lang="en-US"/>
            <a:t>together</a:t>
          </a:r>
        </a:p>
      </dgm:t>
    </dgm:pt>
    <dgm:pt modelId="{15FC819B-2D6B-4A1B-8708-66CCF0A8DDB2}" type="parTrans" cxnId="{066DE825-495D-4EA2-AFE7-89CD4C24E70B}">
      <dgm:prSet/>
      <dgm:spPr/>
      <dgm:t>
        <a:bodyPr/>
        <a:lstStyle/>
        <a:p>
          <a:endParaRPr lang="en-US"/>
        </a:p>
      </dgm:t>
    </dgm:pt>
    <dgm:pt modelId="{8C643C6F-4D20-4C56-843F-7D58970CE07C}" type="sibTrans" cxnId="{066DE825-495D-4EA2-AFE7-89CD4C24E70B}">
      <dgm:prSet/>
      <dgm:spPr/>
      <dgm:t>
        <a:bodyPr/>
        <a:lstStyle/>
        <a:p>
          <a:endParaRPr lang="en-US"/>
        </a:p>
      </dgm:t>
    </dgm:pt>
    <dgm:pt modelId="{FBE2B56B-43FB-45E7-B20E-0EAACA206228}">
      <dgm:prSet/>
      <dgm:spPr/>
      <dgm:t>
        <a:bodyPr/>
        <a:lstStyle/>
        <a:p>
          <a:r>
            <a:rPr lang="en-US"/>
            <a:t>using a model regression network </a:t>
          </a:r>
        </a:p>
      </dgm:t>
    </dgm:pt>
    <dgm:pt modelId="{2563A028-26A7-4B07-A3D7-5E2869F94F6A}" type="parTrans" cxnId="{7329B23F-4459-44B0-82B8-CC0670B7C220}">
      <dgm:prSet/>
      <dgm:spPr/>
      <dgm:t>
        <a:bodyPr/>
        <a:lstStyle/>
        <a:p>
          <a:endParaRPr lang="en-US"/>
        </a:p>
      </dgm:t>
    </dgm:pt>
    <dgm:pt modelId="{90AE9728-8E64-4D5F-833D-62742E21B512}" type="sibTrans" cxnId="{7329B23F-4459-44B0-82B8-CC0670B7C220}">
      <dgm:prSet/>
      <dgm:spPr/>
      <dgm:t>
        <a:bodyPr/>
        <a:lstStyle/>
        <a:p>
          <a:endParaRPr lang="en-US"/>
        </a:p>
      </dgm:t>
    </dgm:pt>
    <dgm:pt modelId="{26C2449E-519F-4CCF-9115-876C34D8948E}">
      <dgm:prSet/>
      <dgm:spPr/>
      <dgm:t>
        <a:bodyPr/>
        <a:lstStyle/>
        <a:p>
          <a:r>
            <a:rPr lang="en-US"/>
            <a:t>Refining  Meta-Learned Parameter</a:t>
          </a:r>
        </a:p>
      </dgm:t>
    </dgm:pt>
    <dgm:pt modelId="{A00801F3-E469-4984-95E1-B65A8396730A}" type="parTrans" cxnId="{27EDF910-BE0B-460B-96B4-0EAA00317BB1}">
      <dgm:prSet/>
      <dgm:spPr/>
      <dgm:t>
        <a:bodyPr/>
        <a:lstStyle/>
        <a:p>
          <a:endParaRPr lang="en-US"/>
        </a:p>
      </dgm:t>
    </dgm:pt>
    <dgm:pt modelId="{094D36E8-86DE-47D7-A5F3-1D7104A3E917}" type="sibTrans" cxnId="{27EDF910-BE0B-460B-96B4-0EAA00317BB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4622415-BADD-4A8F-B77B-0BD0E2C160CE}">
      <dgm:prSet/>
      <dgm:spPr/>
      <dgm:t>
        <a:bodyPr/>
        <a:lstStyle/>
        <a:p>
          <a:r>
            <a:rPr lang="en-US"/>
            <a:t>Refine with meta-learner</a:t>
          </a:r>
        </a:p>
      </dgm:t>
    </dgm:pt>
    <dgm:pt modelId="{A78BDC8A-D564-436E-9FD8-D7F0E8DC0AE3}" type="parTrans" cxnId="{ED6CDB5D-9A8E-4710-8177-58BDA714DABA}">
      <dgm:prSet/>
      <dgm:spPr/>
      <dgm:t>
        <a:bodyPr/>
        <a:lstStyle/>
        <a:p>
          <a:endParaRPr lang="en-US"/>
        </a:p>
      </dgm:t>
    </dgm:pt>
    <dgm:pt modelId="{E17E60D6-67F6-4102-ADA4-C9121A0017B2}" type="sibTrans" cxnId="{ED6CDB5D-9A8E-4710-8177-58BDA714DABA}">
      <dgm:prSet/>
      <dgm:spPr/>
      <dgm:t>
        <a:bodyPr/>
        <a:lstStyle/>
        <a:p>
          <a:endParaRPr lang="en-US"/>
        </a:p>
      </dgm:t>
    </dgm:pt>
    <dgm:pt modelId="{60EA82E5-3DA7-4863-B92A-0EF7702CDFAC}">
      <dgm:prSet/>
      <dgm:spPr/>
      <dgm:t>
        <a:bodyPr/>
        <a:lstStyle/>
        <a:p>
          <a:r>
            <a:rPr lang="en-US"/>
            <a:t>Model Agnostic Meta learning techniques</a:t>
          </a:r>
        </a:p>
      </dgm:t>
    </dgm:pt>
    <dgm:pt modelId="{C4C3DDF4-1CC8-4200-9ACD-60E952FB562F}" type="parTrans" cxnId="{3B736C02-1E24-45CC-9FA2-81140BD498E9}">
      <dgm:prSet/>
      <dgm:spPr/>
      <dgm:t>
        <a:bodyPr/>
        <a:lstStyle/>
        <a:p>
          <a:endParaRPr lang="en-US"/>
        </a:p>
      </dgm:t>
    </dgm:pt>
    <dgm:pt modelId="{E8ACC916-7C5D-4793-B765-0335B28D123E}" type="sibTrans" cxnId="{3B736C02-1E24-45CC-9FA2-81140BD498E9}">
      <dgm:prSet/>
      <dgm:spPr/>
      <dgm:t>
        <a:bodyPr/>
        <a:lstStyle/>
        <a:p>
          <a:endParaRPr lang="en-US"/>
        </a:p>
      </dgm:t>
    </dgm:pt>
    <dgm:pt modelId="{B082079D-9666-4CE4-809A-9E853E1B8603}">
      <dgm:prSet/>
      <dgm:spPr/>
      <dgm:t>
        <a:bodyPr/>
        <a:lstStyle/>
        <a:p>
          <a:r>
            <a:rPr lang="en-US"/>
            <a:t>Learning the optimizer</a:t>
          </a:r>
        </a:p>
      </dgm:t>
    </dgm:pt>
    <dgm:pt modelId="{14121A85-D4AD-455C-AD1C-40D94386D6A1}" type="parTrans" cxnId="{3FDDAE68-C71B-4335-A395-FF18AF8260E7}">
      <dgm:prSet/>
      <dgm:spPr/>
      <dgm:t>
        <a:bodyPr/>
        <a:lstStyle/>
        <a:p>
          <a:endParaRPr lang="en-US"/>
        </a:p>
      </dgm:t>
    </dgm:pt>
    <dgm:pt modelId="{0EF46082-0E0C-4051-AB34-A8A9F279AB02}" type="sibTrans" cxnId="{3FDDAE68-C71B-4335-A395-FF18AF8260E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1B38102-5799-46FD-82B1-A68845635BB4}">
      <dgm:prSet/>
      <dgm:spPr/>
      <dgm:t>
        <a:bodyPr/>
        <a:lstStyle/>
        <a:p>
          <a:r>
            <a:rPr lang="en-US"/>
            <a:t>Instead of gradient descent, use optimizer in tuning step</a:t>
          </a:r>
        </a:p>
      </dgm:t>
    </dgm:pt>
    <dgm:pt modelId="{F130B097-A5B4-498C-9854-DB3FC918050D}" type="parTrans" cxnId="{C744D764-2373-4E24-AE9E-B1DD58F3DBC0}">
      <dgm:prSet/>
      <dgm:spPr/>
      <dgm:t>
        <a:bodyPr/>
        <a:lstStyle/>
        <a:p>
          <a:endParaRPr lang="en-US"/>
        </a:p>
      </dgm:t>
    </dgm:pt>
    <dgm:pt modelId="{F8D97C83-B750-470E-AF38-8051942AB73E}" type="sibTrans" cxnId="{C744D764-2373-4E24-AE9E-B1DD58F3DBC0}">
      <dgm:prSet/>
      <dgm:spPr/>
      <dgm:t>
        <a:bodyPr/>
        <a:lstStyle/>
        <a:p>
          <a:endParaRPr lang="en-US"/>
        </a:p>
      </dgm:t>
    </dgm:pt>
    <dgm:pt modelId="{376D241D-6189-DE44-AE17-F9A78BB0A322}" type="pres">
      <dgm:prSet presAssocID="{467BDF02-3A52-432C-9BA6-2681523FCB79}" presName="Name0" presStyleCnt="0">
        <dgm:presLayoutVars>
          <dgm:animLvl val="lvl"/>
          <dgm:resizeHandles val="exact"/>
        </dgm:presLayoutVars>
      </dgm:prSet>
      <dgm:spPr/>
    </dgm:pt>
    <dgm:pt modelId="{1CB13301-B921-3C45-A1B5-360318F5FC3C}" type="pres">
      <dgm:prSet presAssocID="{71B80696-AD22-448C-BF69-0F7D3C638666}" presName="compositeNode" presStyleCnt="0">
        <dgm:presLayoutVars>
          <dgm:bulletEnabled val="1"/>
        </dgm:presLayoutVars>
      </dgm:prSet>
      <dgm:spPr/>
    </dgm:pt>
    <dgm:pt modelId="{5AFD8639-A4FA-9E4B-9C5E-39BFC2742D1B}" type="pres">
      <dgm:prSet presAssocID="{71B80696-AD22-448C-BF69-0F7D3C638666}" presName="bgRect" presStyleLbl="bgAccFollowNode1" presStyleIdx="0" presStyleCnt="3"/>
      <dgm:spPr/>
    </dgm:pt>
    <dgm:pt modelId="{CD2DD1DF-6CC4-E24D-B845-AB95B8655120}" type="pres">
      <dgm:prSet presAssocID="{E541E237-BB59-4E98-8562-E4DCE39A0C3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C0DC799-D0B4-C349-BB65-2F7E727CF41D}" type="pres">
      <dgm:prSet presAssocID="{71B80696-AD22-448C-BF69-0F7D3C638666}" presName="bottomLine" presStyleLbl="alignNode1" presStyleIdx="1" presStyleCnt="6">
        <dgm:presLayoutVars/>
      </dgm:prSet>
      <dgm:spPr/>
    </dgm:pt>
    <dgm:pt modelId="{EE018E03-1C00-9349-855E-CF9F8DE42456}" type="pres">
      <dgm:prSet presAssocID="{71B80696-AD22-448C-BF69-0F7D3C638666}" presName="nodeText" presStyleLbl="bgAccFollowNode1" presStyleIdx="0" presStyleCnt="3">
        <dgm:presLayoutVars>
          <dgm:bulletEnabled val="1"/>
        </dgm:presLayoutVars>
      </dgm:prSet>
      <dgm:spPr/>
    </dgm:pt>
    <dgm:pt modelId="{4387370A-7D8F-464E-B4E8-9044AB9E3CE3}" type="pres">
      <dgm:prSet presAssocID="{E541E237-BB59-4E98-8562-E4DCE39A0C34}" presName="sibTrans" presStyleCnt="0"/>
      <dgm:spPr/>
    </dgm:pt>
    <dgm:pt modelId="{E504668C-F070-CB46-A352-47BB482ED1F7}" type="pres">
      <dgm:prSet presAssocID="{26C2449E-519F-4CCF-9115-876C34D8948E}" presName="compositeNode" presStyleCnt="0">
        <dgm:presLayoutVars>
          <dgm:bulletEnabled val="1"/>
        </dgm:presLayoutVars>
      </dgm:prSet>
      <dgm:spPr/>
    </dgm:pt>
    <dgm:pt modelId="{4691744B-6FE7-EC40-8C81-06AB33BC3F33}" type="pres">
      <dgm:prSet presAssocID="{26C2449E-519F-4CCF-9115-876C34D8948E}" presName="bgRect" presStyleLbl="bgAccFollowNode1" presStyleIdx="1" presStyleCnt="3"/>
      <dgm:spPr/>
    </dgm:pt>
    <dgm:pt modelId="{F68272C0-9E1E-3241-8F97-59CAF784AE9C}" type="pres">
      <dgm:prSet presAssocID="{094D36E8-86DE-47D7-A5F3-1D7104A3E91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10E8903-C1F0-DF42-9164-98AC1DC7EB10}" type="pres">
      <dgm:prSet presAssocID="{26C2449E-519F-4CCF-9115-876C34D8948E}" presName="bottomLine" presStyleLbl="alignNode1" presStyleIdx="3" presStyleCnt="6">
        <dgm:presLayoutVars/>
      </dgm:prSet>
      <dgm:spPr/>
    </dgm:pt>
    <dgm:pt modelId="{0344A34D-CD4F-0343-97D2-029B8DFBCAF3}" type="pres">
      <dgm:prSet presAssocID="{26C2449E-519F-4CCF-9115-876C34D8948E}" presName="nodeText" presStyleLbl="bgAccFollowNode1" presStyleIdx="1" presStyleCnt="3">
        <dgm:presLayoutVars>
          <dgm:bulletEnabled val="1"/>
        </dgm:presLayoutVars>
      </dgm:prSet>
      <dgm:spPr/>
    </dgm:pt>
    <dgm:pt modelId="{A19218A2-0B91-4B41-B227-8AFA609B5A10}" type="pres">
      <dgm:prSet presAssocID="{094D36E8-86DE-47D7-A5F3-1D7104A3E917}" presName="sibTrans" presStyleCnt="0"/>
      <dgm:spPr/>
    </dgm:pt>
    <dgm:pt modelId="{1CE4201C-FFB7-8D4E-924A-82460F3F3144}" type="pres">
      <dgm:prSet presAssocID="{B082079D-9666-4CE4-809A-9E853E1B8603}" presName="compositeNode" presStyleCnt="0">
        <dgm:presLayoutVars>
          <dgm:bulletEnabled val="1"/>
        </dgm:presLayoutVars>
      </dgm:prSet>
      <dgm:spPr/>
    </dgm:pt>
    <dgm:pt modelId="{EC2BE048-75C8-4043-B3A3-3E120C7EB92E}" type="pres">
      <dgm:prSet presAssocID="{B082079D-9666-4CE4-809A-9E853E1B8603}" presName="bgRect" presStyleLbl="bgAccFollowNode1" presStyleIdx="2" presStyleCnt="3"/>
      <dgm:spPr/>
    </dgm:pt>
    <dgm:pt modelId="{E47FD9DA-2321-1D43-80E3-97E0D178AB2D}" type="pres">
      <dgm:prSet presAssocID="{0EF46082-0E0C-4051-AB34-A8A9F279AB0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CFA1CC3-EFA7-FA4D-809E-B1BB084A7145}" type="pres">
      <dgm:prSet presAssocID="{B082079D-9666-4CE4-809A-9E853E1B8603}" presName="bottomLine" presStyleLbl="alignNode1" presStyleIdx="5" presStyleCnt="6">
        <dgm:presLayoutVars/>
      </dgm:prSet>
      <dgm:spPr/>
    </dgm:pt>
    <dgm:pt modelId="{5AA411DF-8340-F843-BA88-5EE470DBDBB1}" type="pres">
      <dgm:prSet presAssocID="{B082079D-9666-4CE4-809A-9E853E1B860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BCDFE01-CC5D-3C49-93B1-04F3156EBAA5}" type="presOf" srcId="{467BDF02-3A52-432C-9BA6-2681523FCB79}" destId="{376D241D-6189-DE44-AE17-F9A78BB0A322}" srcOrd="0" destOrd="0" presId="urn:microsoft.com/office/officeart/2016/7/layout/BasicLinearProcessNumbered"/>
    <dgm:cxn modelId="{3B736C02-1E24-45CC-9FA2-81140BD498E9}" srcId="{26C2449E-519F-4CCF-9115-876C34D8948E}" destId="{60EA82E5-3DA7-4863-B92A-0EF7702CDFAC}" srcOrd="1" destOrd="0" parTransId="{C4C3DDF4-1CC8-4200-9ACD-60E952FB562F}" sibTransId="{E8ACC916-7C5D-4793-B765-0335B28D123E}"/>
    <dgm:cxn modelId="{ED268007-6DC1-9F46-A040-DDAD95E4CCBB}" type="presOf" srcId="{26C2449E-519F-4CCF-9115-876C34D8948E}" destId="{0344A34D-CD4F-0343-97D2-029B8DFBCAF3}" srcOrd="1" destOrd="0" presId="urn:microsoft.com/office/officeart/2016/7/layout/BasicLinearProcessNumbered"/>
    <dgm:cxn modelId="{27EDF910-BE0B-460B-96B4-0EAA00317BB1}" srcId="{467BDF02-3A52-432C-9BA6-2681523FCB79}" destId="{26C2449E-519F-4CCF-9115-876C34D8948E}" srcOrd="1" destOrd="0" parTransId="{A00801F3-E469-4984-95E1-B65A8396730A}" sibTransId="{094D36E8-86DE-47D7-A5F3-1D7104A3E917}"/>
    <dgm:cxn modelId="{482BD514-84E1-9E4D-A08C-A68C07EAB34C}" type="presOf" srcId="{95055151-A423-4027-AEF1-EEB90914E688}" destId="{EE018E03-1C00-9349-855E-CF9F8DE42456}" srcOrd="0" destOrd="3" presId="urn:microsoft.com/office/officeart/2016/7/layout/BasicLinearProcessNumbered"/>
    <dgm:cxn modelId="{A2939B17-8132-41FB-BD4C-806D7AF04178}" srcId="{71B80696-AD22-448C-BF69-0F7D3C638666}" destId="{D9B93034-B7C3-4CA7-A665-CC39ABD3D3B3}" srcOrd="1" destOrd="0" parTransId="{78042E9A-1CE8-4229-BC36-3D5A861C8D7F}" sibTransId="{8FE18CB6-81DF-4540-9CC6-3A928FA58C6F}"/>
    <dgm:cxn modelId="{24352121-9CBD-D341-BDD3-0D5761D2EECC}" type="presOf" srcId="{64622415-BADD-4A8F-B77B-0BD0E2C160CE}" destId="{0344A34D-CD4F-0343-97D2-029B8DFBCAF3}" srcOrd="0" destOrd="1" presId="urn:microsoft.com/office/officeart/2016/7/layout/BasicLinearProcessNumbered"/>
    <dgm:cxn modelId="{066DE825-495D-4EA2-AFE7-89CD4C24E70B}" srcId="{71B80696-AD22-448C-BF69-0F7D3C638666}" destId="{95055151-A423-4027-AEF1-EEB90914E688}" srcOrd="2" destOrd="0" parTransId="{15FC819B-2D6B-4A1B-8708-66CCF0A8DDB2}" sibTransId="{8C643C6F-4D20-4C56-843F-7D58970CE07C}"/>
    <dgm:cxn modelId="{2220DC28-AB39-5143-BA87-A62A72A9DE8A}" type="presOf" srcId="{71B80696-AD22-448C-BF69-0F7D3C638666}" destId="{EE018E03-1C00-9349-855E-CF9F8DE42456}" srcOrd="1" destOrd="0" presId="urn:microsoft.com/office/officeart/2016/7/layout/BasicLinearProcessNumbered"/>
    <dgm:cxn modelId="{31BCDA29-2E62-1E4B-B998-256EF6F35715}" type="presOf" srcId="{B082079D-9666-4CE4-809A-9E853E1B8603}" destId="{EC2BE048-75C8-4043-B3A3-3E120C7EB92E}" srcOrd="0" destOrd="0" presId="urn:microsoft.com/office/officeart/2016/7/layout/BasicLinearProcessNumbered"/>
    <dgm:cxn modelId="{32144738-99DB-D640-B197-67D8BB5A66D2}" type="presOf" srcId="{0EF46082-0E0C-4051-AB34-A8A9F279AB02}" destId="{E47FD9DA-2321-1D43-80E3-97E0D178AB2D}" srcOrd="0" destOrd="0" presId="urn:microsoft.com/office/officeart/2016/7/layout/BasicLinearProcessNumbered"/>
    <dgm:cxn modelId="{BA16483C-348B-CC40-81F3-C3BB51FDA354}" type="presOf" srcId="{B082079D-9666-4CE4-809A-9E853E1B8603}" destId="{5AA411DF-8340-F843-BA88-5EE470DBDBB1}" srcOrd="1" destOrd="0" presId="urn:microsoft.com/office/officeart/2016/7/layout/BasicLinearProcessNumbered"/>
    <dgm:cxn modelId="{EE8F523F-7C91-1F48-B241-A6583D0CE8A6}" type="presOf" srcId="{094D36E8-86DE-47D7-A5F3-1D7104A3E917}" destId="{F68272C0-9E1E-3241-8F97-59CAF784AE9C}" srcOrd="0" destOrd="0" presId="urn:microsoft.com/office/officeart/2016/7/layout/BasicLinearProcessNumbered"/>
    <dgm:cxn modelId="{7329B23F-4459-44B0-82B8-CC0670B7C220}" srcId="{71B80696-AD22-448C-BF69-0F7D3C638666}" destId="{FBE2B56B-43FB-45E7-B20E-0EAACA206228}" srcOrd="3" destOrd="0" parTransId="{2563A028-26A7-4B07-A3D7-5E2869F94F6A}" sibTransId="{90AE9728-8E64-4D5F-833D-62742E21B512}"/>
    <dgm:cxn modelId="{FE179F4D-CF2C-314E-8DDF-2276C8876691}" type="presOf" srcId="{51B38102-5799-46FD-82B1-A68845635BB4}" destId="{5AA411DF-8340-F843-BA88-5EE470DBDBB1}" srcOrd="0" destOrd="1" presId="urn:microsoft.com/office/officeart/2016/7/layout/BasicLinearProcessNumbered"/>
    <dgm:cxn modelId="{ED6CDB5D-9A8E-4710-8177-58BDA714DABA}" srcId="{26C2449E-519F-4CCF-9115-876C34D8948E}" destId="{64622415-BADD-4A8F-B77B-0BD0E2C160CE}" srcOrd="0" destOrd="0" parTransId="{A78BDC8A-D564-436E-9FD8-D7F0E8DC0AE3}" sibTransId="{E17E60D6-67F6-4102-ADA4-C9121A0017B2}"/>
    <dgm:cxn modelId="{C744D764-2373-4E24-AE9E-B1DD58F3DBC0}" srcId="{B082079D-9666-4CE4-809A-9E853E1B8603}" destId="{51B38102-5799-46FD-82B1-A68845635BB4}" srcOrd="0" destOrd="0" parTransId="{F130B097-A5B4-498C-9854-DB3FC918050D}" sibTransId="{F8D97C83-B750-470E-AF38-8051942AB73E}"/>
    <dgm:cxn modelId="{3FDDAE68-C71B-4335-A395-FF18AF8260E7}" srcId="{467BDF02-3A52-432C-9BA6-2681523FCB79}" destId="{B082079D-9666-4CE4-809A-9E853E1B8603}" srcOrd="2" destOrd="0" parTransId="{14121A85-D4AD-455C-AD1C-40D94386D6A1}" sibTransId="{0EF46082-0E0C-4051-AB34-A8A9F279AB02}"/>
    <dgm:cxn modelId="{32BF5474-6334-AF46-A705-EA2FF643DC0B}" type="presOf" srcId="{FBE2B56B-43FB-45E7-B20E-0EAACA206228}" destId="{EE018E03-1C00-9349-855E-CF9F8DE42456}" srcOrd="0" destOrd="4" presId="urn:microsoft.com/office/officeart/2016/7/layout/BasicLinearProcessNumbered"/>
    <dgm:cxn modelId="{C543937D-FE23-2946-82DC-5A1BE6275722}" type="presOf" srcId="{E541E237-BB59-4E98-8562-E4DCE39A0C34}" destId="{CD2DD1DF-6CC4-E24D-B845-AB95B8655120}" srcOrd="0" destOrd="0" presId="urn:microsoft.com/office/officeart/2016/7/layout/BasicLinearProcessNumbered"/>
    <dgm:cxn modelId="{39F13E92-4F6E-1E4F-AE36-7B50436231CB}" type="presOf" srcId="{D9B93034-B7C3-4CA7-A665-CC39ABD3D3B3}" destId="{EE018E03-1C00-9349-855E-CF9F8DE42456}" srcOrd="0" destOrd="2" presId="urn:microsoft.com/office/officeart/2016/7/layout/BasicLinearProcessNumbered"/>
    <dgm:cxn modelId="{88A2F295-8C57-D643-881E-8105A3195D6B}" type="presOf" srcId="{1F83F34D-7DEB-446E-BA7D-CEF0351DB1C7}" destId="{EE018E03-1C00-9349-855E-CF9F8DE42456}" srcOrd="0" destOrd="1" presId="urn:microsoft.com/office/officeart/2016/7/layout/BasicLinearProcessNumbered"/>
    <dgm:cxn modelId="{D9A518B1-B6F1-5248-936A-9230164028E6}" type="presOf" srcId="{26C2449E-519F-4CCF-9115-876C34D8948E}" destId="{4691744B-6FE7-EC40-8C81-06AB33BC3F33}" srcOrd="0" destOrd="0" presId="urn:microsoft.com/office/officeart/2016/7/layout/BasicLinearProcessNumbered"/>
    <dgm:cxn modelId="{1F72EBC5-CB15-0C4B-A661-AA69DBB2CEC9}" type="presOf" srcId="{60EA82E5-3DA7-4863-B92A-0EF7702CDFAC}" destId="{0344A34D-CD4F-0343-97D2-029B8DFBCAF3}" srcOrd="0" destOrd="2" presId="urn:microsoft.com/office/officeart/2016/7/layout/BasicLinearProcessNumbered"/>
    <dgm:cxn modelId="{FCB495D7-A750-E54F-8F61-1D2DD6CA9513}" type="presOf" srcId="{71B80696-AD22-448C-BF69-0F7D3C638666}" destId="{5AFD8639-A4FA-9E4B-9C5E-39BFC2742D1B}" srcOrd="0" destOrd="0" presId="urn:microsoft.com/office/officeart/2016/7/layout/BasicLinearProcessNumbered"/>
    <dgm:cxn modelId="{365634F8-8DC1-4EE5-9689-A4752EA76100}" srcId="{467BDF02-3A52-432C-9BA6-2681523FCB79}" destId="{71B80696-AD22-448C-BF69-0F7D3C638666}" srcOrd="0" destOrd="0" parTransId="{8B6FF37C-D615-4E04-82F4-BF8A8FEBEFE0}" sibTransId="{E541E237-BB59-4E98-8562-E4DCE39A0C34}"/>
    <dgm:cxn modelId="{5E83A0FA-11B0-4B45-B5B1-A8B832EA8917}" srcId="{71B80696-AD22-448C-BF69-0F7D3C638666}" destId="{1F83F34D-7DEB-446E-BA7D-CEF0351DB1C7}" srcOrd="0" destOrd="0" parTransId="{D836024B-7C10-47F1-A870-A034D8EF909A}" sibTransId="{0CFD8D3E-B1A1-43A9-AF3D-55DB7E923445}"/>
    <dgm:cxn modelId="{2982F4A1-1B34-0D41-97BD-58568F4007E9}" type="presParOf" srcId="{376D241D-6189-DE44-AE17-F9A78BB0A322}" destId="{1CB13301-B921-3C45-A1B5-360318F5FC3C}" srcOrd="0" destOrd="0" presId="urn:microsoft.com/office/officeart/2016/7/layout/BasicLinearProcessNumbered"/>
    <dgm:cxn modelId="{C45917BE-C9B5-F841-A436-76B351E7326A}" type="presParOf" srcId="{1CB13301-B921-3C45-A1B5-360318F5FC3C}" destId="{5AFD8639-A4FA-9E4B-9C5E-39BFC2742D1B}" srcOrd="0" destOrd="0" presId="urn:microsoft.com/office/officeart/2016/7/layout/BasicLinearProcessNumbered"/>
    <dgm:cxn modelId="{7D52F068-758E-E143-B67F-E01F6D15E833}" type="presParOf" srcId="{1CB13301-B921-3C45-A1B5-360318F5FC3C}" destId="{CD2DD1DF-6CC4-E24D-B845-AB95B8655120}" srcOrd="1" destOrd="0" presId="urn:microsoft.com/office/officeart/2016/7/layout/BasicLinearProcessNumbered"/>
    <dgm:cxn modelId="{8792C3FE-E8FE-3D4E-8F3D-AFE5AF472C5A}" type="presParOf" srcId="{1CB13301-B921-3C45-A1B5-360318F5FC3C}" destId="{9C0DC799-D0B4-C349-BB65-2F7E727CF41D}" srcOrd="2" destOrd="0" presId="urn:microsoft.com/office/officeart/2016/7/layout/BasicLinearProcessNumbered"/>
    <dgm:cxn modelId="{CE4BC3EB-621E-1542-AFB6-82EBABBA2F72}" type="presParOf" srcId="{1CB13301-B921-3C45-A1B5-360318F5FC3C}" destId="{EE018E03-1C00-9349-855E-CF9F8DE42456}" srcOrd="3" destOrd="0" presId="urn:microsoft.com/office/officeart/2016/7/layout/BasicLinearProcessNumbered"/>
    <dgm:cxn modelId="{92699C86-DF1A-CA4E-B6D1-E9B42BAF8390}" type="presParOf" srcId="{376D241D-6189-DE44-AE17-F9A78BB0A322}" destId="{4387370A-7D8F-464E-B4E8-9044AB9E3CE3}" srcOrd="1" destOrd="0" presId="urn:microsoft.com/office/officeart/2016/7/layout/BasicLinearProcessNumbered"/>
    <dgm:cxn modelId="{475FA9EA-B994-ED48-8CF1-DBFE3368200B}" type="presParOf" srcId="{376D241D-6189-DE44-AE17-F9A78BB0A322}" destId="{E504668C-F070-CB46-A352-47BB482ED1F7}" srcOrd="2" destOrd="0" presId="urn:microsoft.com/office/officeart/2016/7/layout/BasicLinearProcessNumbered"/>
    <dgm:cxn modelId="{E0F1A685-B5D9-1B45-A365-8B5348A55A98}" type="presParOf" srcId="{E504668C-F070-CB46-A352-47BB482ED1F7}" destId="{4691744B-6FE7-EC40-8C81-06AB33BC3F33}" srcOrd="0" destOrd="0" presId="urn:microsoft.com/office/officeart/2016/7/layout/BasicLinearProcessNumbered"/>
    <dgm:cxn modelId="{74B6F20B-17DF-6D44-9725-F5523B30BBF6}" type="presParOf" srcId="{E504668C-F070-CB46-A352-47BB482ED1F7}" destId="{F68272C0-9E1E-3241-8F97-59CAF784AE9C}" srcOrd="1" destOrd="0" presId="urn:microsoft.com/office/officeart/2016/7/layout/BasicLinearProcessNumbered"/>
    <dgm:cxn modelId="{1C9F3DAA-0B7C-4E4C-87CA-F2D992DF32B9}" type="presParOf" srcId="{E504668C-F070-CB46-A352-47BB482ED1F7}" destId="{B10E8903-C1F0-DF42-9164-98AC1DC7EB10}" srcOrd="2" destOrd="0" presId="urn:microsoft.com/office/officeart/2016/7/layout/BasicLinearProcessNumbered"/>
    <dgm:cxn modelId="{287ADE3D-7B14-2146-9578-4BFA4D0FE6A4}" type="presParOf" srcId="{E504668C-F070-CB46-A352-47BB482ED1F7}" destId="{0344A34D-CD4F-0343-97D2-029B8DFBCAF3}" srcOrd="3" destOrd="0" presId="urn:microsoft.com/office/officeart/2016/7/layout/BasicLinearProcessNumbered"/>
    <dgm:cxn modelId="{28114DCC-4234-3E4E-8ED2-7840386FA952}" type="presParOf" srcId="{376D241D-6189-DE44-AE17-F9A78BB0A322}" destId="{A19218A2-0B91-4B41-B227-8AFA609B5A10}" srcOrd="3" destOrd="0" presId="urn:microsoft.com/office/officeart/2016/7/layout/BasicLinearProcessNumbered"/>
    <dgm:cxn modelId="{F959579E-7348-E64F-A5C6-5ECFF192369F}" type="presParOf" srcId="{376D241D-6189-DE44-AE17-F9A78BB0A322}" destId="{1CE4201C-FFB7-8D4E-924A-82460F3F3144}" srcOrd="4" destOrd="0" presId="urn:microsoft.com/office/officeart/2016/7/layout/BasicLinearProcessNumbered"/>
    <dgm:cxn modelId="{F410608A-AEB1-3546-A4F7-E9FD4123C8C2}" type="presParOf" srcId="{1CE4201C-FFB7-8D4E-924A-82460F3F3144}" destId="{EC2BE048-75C8-4043-B3A3-3E120C7EB92E}" srcOrd="0" destOrd="0" presId="urn:microsoft.com/office/officeart/2016/7/layout/BasicLinearProcessNumbered"/>
    <dgm:cxn modelId="{8F2B6F81-B65F-8049-AAD7-6CD42B4C090A}" type="presParOf" srcId="{1CE4201C-FFB7-8D4E-924A-82460F3F3144}" destId="{E47FD9DA-2321-1D43-80E3-97E0D178AB2D}" srcOrd="1" destOrd="0" presId="urn:microsoft.com/office/officeart/2016/7/layout/BasicLinearProcessNumbered"/>
    <dgm:cxn modelId="{656218FB-2B88-AA42-869B-D303F29EDAD6}" type="presParOf" srcId="{1CE4201C-FFB7-8D4E-924A-82460F3F3144}" destId="{2CFA1CC3-EFA7-FA4D-809E-B1BB084A7145}" srcOrd="2" destOrd="0" presId="urn:microsoft.com/office/officeart/2016/7/layout/BasicLinearProcessNumbered"/>
    <dgm:cxn modelId="{E4DB5736-C299-9D47-AA3B-38CC66651B12}" type="presParOf" srcId="{1CE4201C-FFB7-8D4E-924A-82460F3F3144}" destId="{5AA411DF-8340-F843-BA88-5EE470DBDBB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BCEC3F-AF87-4F34-B3AF-97F78325BE4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E16713-8452-4022-8D06-A1E83AE697E8}">
      <dgm:prSet/>
      <dgm:spPr/>
      <dgm:t>
        <a:bodyPr/>
        <a:lstStyle/>
        <a:p>
          <a:r>
            <a:rPr lang="en-US"/>
            <a:t>Problem setups</a:t>
          </a:r>
        </a:p>
      </dgm:t>
    </dgm:pt>
    <dgm:pt modelId="{7E6F7BE8-C6F5-41E4-944C-41AEDE1F3CDF}" type="parTrans" cxnId="{6305A467-86FB-45AE-B7C6-00AE0FD1E03D}">
      <dgm:prSet/>
      <dgm:spPr/>
      <dgm:t>
        <a:bodyPr/>
        <a:lstStyle/>
        <a:p>
          <a:endParaRPr lang="en-US"/>
        </a:p>
      </dgm:t>
    </dgm:pt>
    <dgm:pt modelId="{FBACD034-9E5B-4E4D-96E8-306B3222E224}" type="sibTrans" cxnId="{6305A467-86FB-45AE-B7C6-00AE0FD1E03D}">
      <dgm:prSet/>
      <dgm:spPr/>
      <dgm:t>
        <a:bodyPr/>
        <a:lstStyle/>
        <a:p>
          <a:endParaRPr lang="en-US"/>
        </a:p>
      </dgm:t>
    </dgm:pt>
    <dgm:pt modelId="{70AB86D9-6448-4A50-80C3-C604425047CC}">
      <dgm:prSet/>
      <dgm:spPr/>
      <dgm:t>
        <a:bodyPr/>
        <a:lstStyle/>
        <a:p>
          <a:r>
            <a:rPr lang="en-US"/>
            <a:t>Fine-tuning with smaller number of data may lead to overfitting</a:t>
          </a:r>
        </a:p>
      </dgm:t>
    </dgm:pt>
    <dgm:pt modelId="{BE9945CA-6A10-4044-A707-CEAE55E95FCE}" type="parTrans" cxnId="{E2D019C8-267F-4F63-8049-778EBFA3814D}">
      <dgm:prSet/>
      <dgm:spPr/>
      <dgm:t>
        <a:bodyPr/>
        <a:lstStyle/>
        <a:p>
          <a:endParaRPr lang="en-US"/>
        </a:p>
      </dgm:t>
    </dgm:pt>
    <dgm:pt modelId="{351DA635-F487-497F-AB0D-023F63777A7B}" type="sibTrans" cxnId="{E2D019C8-267F-4F63-8049-778EBFA3814D}">
      <dgm:prSet/>
      <dgm:spPr/>
      <dgm:t>
        <a:bodyPr/>
        <a:lstStyle/>
        <a:p>
          <a:endParaRPr lang="en-US"/>
        </a:p>
      </dgm:t>
    </dgm:pt>
    <dgm:pt modelId="{0486E03B-2865-4E76-8A23-A57DA01A2BA6}">
      <dgm:prSet/>
      <dgm:spPr/>
      <dgm:t>
        <a:bodyPr/>
        <a:lstStyle/>
        <a:p>
          <a:r>
            <a:rPr lang="en-US"/>
            <a:t>Exploiting the structured relationships among labels and utilizes a GNN to align the embedding for FSL</a:t>
          </a:r>
        </a:p>
      </dgm:t>
    </dgm:pt>
    <dgm:pt modelId="{0892F8AD-723B-4FDB-897F-52212239B507}" type="parTrans" cxnId="{0F6C89C0-4554-4A3A-8F61-77021E1B1037}">
      <dgm:prSet/>
      <dgm:spPr/>
      <dgm:t>
        <a:bodyPr/>
        <a:lstStyle/>
        <a:p>
          <a:endParaRPr lang="en-US"/>
        </a:p>
      </dgm:t>
    </dgm:pt>
    <dgm:pt modelId="{4ABDD47F-B5A9-4B25-9DD8-BA7ABD1BEA63}" type="sibTrans" cxnId="{0F6C89C0-4554-4A3A-8F61-77021E1B1037}">
      <dgm:prSet/>
      <dgm:spPr/>
      <dgm:t>
        <a:bodyPr/>
        <a:lstStyle/>
        <a:p>
          <a:endParaRPr lang="en-US"/>
        </a:p>
      </dgm:t>
    </dgm:pt>
    <dgm:pt modelId="{F1369F54-4CC3-4922-9666-6BC345A1B1DF}">
      <dgm:prSet/>
      <dgm:spPr/>
      <dgm:t>
        <a:bodyPr/>
        <a:lstStyle/>
        <a:p>
          <a:r>
            <a:rPr lang="en-US"/>
            <a:t>Techniques</a:t>
          </a:r>
        </a:p>
      </dgm:t>
    </dgm:pt>
    <dgm:pt modelId="{8508BB4C-5DC2-4F05-B2ED-74B0DBA8AC96}" type="parTrans" cxnId="{B5B7E81C-CDF0-4FDA-AB04-F23072E854FE}">
      <dgm:prSet/>
      <dgm:spPr/>
      <dgm:t>
        <a:bodyPr/>
        <a:lstStyle/>
        <a:p>
          <a:endParaRPr lang="en-US"/>
        </a:p>
      </dgm:t>
    </dgm:pt>
    <dgm:pt modelId="{16B792EB-83C5-49C9-BEF0-CD7253924DCF}" type="sibTrans" cxnId="{B5B7E81C-CDF0-4FDA-AB04-F23072E854FE}">
      <dgm:prSet/>
      <dgm:spPr/>
      <dgm:t>
        <a:bodyPr/>
        <a:lstStyle/>
        <a:p>
          <a:endParaRPr lang="en-US"/>
        </a:p>
      </dgm:t>
    </dgm:pt>
    <dgm:pt modelId="{97A2A1CA-D871-47B5-B572-546822B046CC}">
      <dgm:prSet/>
      <dgm:spPr/>
      <dgm:t>
        <a:bodyPr/>
        <a:lstStyle/>
        <a:p>
          <a:r>
            <a:rPr lang="en-US"/>
            <a:t>Extend the AutoML methods to automated feature engineering, model selection and neural architecture search to FSL </a:t>
          </a:r>
        </a:p>
      </dgm:t>
    </dgm:pt>
    <dgm:pt modelId="{7C16B2D6-C25F-4670-A730-518D8D536047}" type="parTrans" cxnId="{6D094AEE-FE2F-43C2-B627-1B3B8D928C3A}">
      <dgm:prSet/>
      <dgm:spPr/>
      <dgm:t>
        <a:bodyPr/>
        <a:lstStyle/>
        <a:p>
          <a:endParaRPr lang="en-US"/>
        </a:p>
      </dgm:t>
    </dgm:pt>
    <dgm:pt modelId="{8DA01543-CC3B-4DCE-ABC0-2A3D7BF28531}" type="sibTrans" cxnId="{6D094AEE-FE2F-43C2-B627-1B3B8D928C3A}">
      <dgm:prSet/>
      <dgm:spPr/>
      <dgm:t>
        <a:bodyPr/>
        <a:lstStyle/>
        <a:p>
          <a:endParaRPr lang="en-US"/>
        </a:p>
      </dgm:t>
    </dgm:pt>
    <dgm:pt modelId="{2B6A05E6-E1A3-4528-9D89-67B9C1B9924A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F1AE897E-3869-4C7C-92D8-4AA08F3206BE}" type="parTrans" cxnId="{3138C70D-318D-4E0B-B114-288F938CBBD2}">
      <dgm:prSet/>
      <dgm:spPr/>
      <dgm:t>
        <a:bodyPr/>
        <a:lstStyle/>
        <a:p>
          <a:endParaRPr lang="en-US"/>
        </a:p>
      </dgm:t>
    </dgm:pt>
    <dgm:pt modelId="{52104C7E-4948-41CC-9683-6D84D6016EED}" type="sibTrans" cxnId="{3138C70D-318D-4E0B-B114-288F938CBBD2}">
      <dgm:prSet/>
      <dgm:spPr/>
      <dgm:t>
        <a:bodyPr/>
        <a:lstStyle/>
        <a:p>
          <a:endParaRPr lang="en-US"/>
        </a:p>
      </dgm:t>
    </dgm:pt>
    <dgm:pt modelId="{3E2DA450-DF77-41C1-973D-3D60742452E2}">
      <dgm:prSet/>
      <dgm:spPr/>
      <dgm:t>
        <a:bodyPr/>
        <a:lstStyle/>
        <a:p>
          <a:r>
            <a:rPr lang="en-US"/>
            <a:t>Computer vision, NLP, Robotics, Acoustic signal processing </a:t>
          </a:r>
        </a:p>
      </dgm:t>
    </dgm:pt>
    <dgm:pt modelId="{9BB58001-726F-43A0-BC33-AE898ADBF338}" type="parTrans" cxnId="{1D0F724E-52DE-4597-BD08-42F8BFAF85BD}">
      <dgm:prSet/>
      <dgm:spPr/>
      <dgm:t>
        <a:bodyPr/>
        <a:lstStyle/>
        <a:p>
          <a:endParaRPr lang="en-US"/>
        </a:p>
      </dgm:t>
    </dgm:pt>
    <dgm:pt modelId="{397EFFF4-B9DE-4558-98BF-D95EB080A017}" type="sibTrans" cxnId="{1D0F724E-52DE-4597-BD08-42F8BFAF85BD}">
      <dgm:prSet/>
      <dgm:spPr/>
      <dgm:t>
        <a:bodyPr/>
        <a:lstStyle/>
        <a:p>
          <a:endParaRPr lang="en-US"/>
        </a:p>
      </dgm:t>
    </dgm:pt>
    <dgm:pt modelId="{960CC2DB-09B5-4986-BC12-3666C28275FB}">
      <dgm:prSet/>
      <dgm:spPr/>
      <dgm:t>
        <a:bodyPr/>
        <a:lstStyle/>
        <a:p>
          <a:r>
            <a:rPr lang="en-US"/>
            <a:t>Theories</a:t>
          </a:r>
        </a:p>
      </dgm:t>
    </dgm:pt>
    <dgm:pt modelId="{A0206F2D-D1BB-46A4-AEF7-D6B3544547A9}" type="parTrans" cxnId="{34DE4F33-E8E9-485F-AC6A-530D64167C97}">
      <dgm:prSet/>
      <dgm:spPr/>
      <dgm:t>
        <a:bodyPr/>
        <a:lstStyle/>
        <a:p>
          <a:endParaRPr lang="en-US"/>
        </a:p>
      </dgm:t>
    </dgm:pt>
    <dgm:pt modelId="{FA0E91A7-EE4C-4D79-8FBF-7F79144B4A58}" type="sibTrans" cxnId="{34DE4F33-E8E9-485F-AC6A-530D64167C97}">
      <dgm:prSet/>
      <dgm:spPr/>
      <dgm:t>
        <a:bodyPr/>
        <a:lstStyle/>
        <a:p>
          <a:endParaRPr lang="en-US"/>
        </a:p>
      </dgm:t>
    </dgm:pt>
    <dgm:pt modelId="{508A3993-32B2-429C-91C5-94CE87F62F83}">
      <dgm:prSet/>
      <dgm:spPr/>
      <dgm:t>
        <a:bodyPr/>
        <a:lstStyle/>
        <a:p>
          <a:r>
            <a:rPr lang="en-US"/>
            <a:t>Convergence of FSL is not fully understood</a:t>
          </a:r>
        </a:p>
      </dgm:t>
    </dgm:pt>
    <dgm:pt modelId="{919822C2-1145-41D9-B4DE-1300271E2129}" type="parTrans" cxnId="{F9005750-A46B-4B6C-82EB-784B3461B932}">
      <dgm:prSet/>
      <dgm:spPr/>
      <dgm:t>
        <a:bodyPr/>
        <a:lstStyle/>
        <a:p>
          <a:endParaRPr lang="en-US"/>
        </a:p>
      </dgm:t>
    </dgm:pt>
    <dgm:pt modelId="{24ED7FE1-EEA9-47F3-B59D-239D45CC67DA}" type="sibTrans" cxnId="{F9005750-A46B-4B6C-82EB-784B3461B932}">
      <dgm:prSet/>
      <dgm:spPr/>
      <dgm:t>
        <a:bodyPr/>
        <a:lstStyle/>
        <a:p>
          <a:endParaRPr lang="en-US"/>
        </a:p>
      </dgm:t>
    </dgm:pt>
    <dgm:pt modelId="{7A7D7768-30AE-494B-89C3-5F57D48FD44E}">
      <dgm:prSet/>
      <dgm:spPr/>
      <dgm:t>
        <a:bodyPr/>
        <a:lstStyle/>
        <a:p>
          <a:r>
            <a:rPr lang="en-US"/>
            <a:t>General analysis is needed</a:t>
          </a:r>
        </a:p>
      </dgm:t>
    </dgm:pt>
    <dgm:pt modelId="{A08503C5-F164-406F-83B9-63D4FF864196}" type="parTrans" cxnId="{14B2CB23-0B51-4F39-9A4C-8D95704D30CB}">
      <dgm:prSet/>
      <dgm:spPr/>
      <dgm:t>
        <a:bodyPr/>
        <a:lstStyle/>
        <a:p>
          <a:endParaRPr lang="en-US"/>
        </a:p>
      </dgm:t>
    </dgm:pt>
    <dgm:pt modelId="{206274D5-43CB-4CCC-B993-8ADFE046F9C1}" type="sibTrans" cxnId="{14B2CB23-0B51-4F39-9A4C-8D95704D30CB}">
      <dgm:prSet/>
      <dgm:spPr/>
      <dgm:t>
        <a:bodyPr/>
        <a:lstStyle/>
        <a:p>
          <a:endParaRPr lang="en-US"/>
        </a:p>
      </dgm:t>
    </dgm:pt>
    <dgm:pt modelId="{B5844160-26C1-CE45-B1B3-C949B136335C}" type="pres">
      <dgm:prSet presAssocID="{ACBCEC3F-AF87-4F34-B3AF-97F78325BE40}" presName="linear" presStyleCnt="0">
        <dgm:presLayoutVars>
          <dgm:animLvl val="lvl"/>
          <dgm:resizeHandles val="exact"/>
        </dgm:presLayoutVars>
      </dgm:prSet>
      <dgm:spPr/>
    </dgm:pt>
    <dgm:pt modelId="{6AA2E820-881F-044C-9E15-7726D0746BF1}" type="pres">
      <dgm:prSet presAssocID="{B3E16713-8452-4022-8D06-A1E83AE697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61F811-ABB4-AA4A-84C2-6C2CBE04CC3C}" type="pres">
      <dgm:prSet presAssocID="{B3E16713-8452-4022-8D06-A1E83AE697E8}" presName="childText" presStyleLbl="revTx" presStyleIdx="0" presStyleCnt="4">
        <dgm:presLayoutVars>
          <dgm:bulletEnabled val="1"/>
        </dgm:presLayoutVars>
      </dgm:prSet>
      <dgm:spPr/>
    </dgm:pt>
    <dgm:pt modelId="{CE6659BA-BF8B-ED4F-B180-2945C587AC07}" type="pres">
      <dgm:prSet presAssocID="{F1369F54-4CC3-4922-9666-6BC345A1B1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812957-479D-2A4C-918B-037F0F69A974}" type="pres">
      <dgm:prSet presAssocID="{F1369F54-4CC3-4922-9666-6BC345A1B1DF}" presName="childText" presStyleLbl="revTx" presStyleIdx="1" presStyleCnt="4">
        <dgm:presLayoutVars>
          <dgm:bulletEnabled val="1"/>
        </dgm:presLayoutVars>
      </dgm:prSet>
      <dgm:spPr/>
    </dgm:pt>
    <dgm:pt modelId="{FE0774D9-E40C-5042-8EB2-DE649F1E4EBB}" type="pres">
      <dgm:prSet presAssocID="{2B6A05E6-E1A3-4528-9D89-67B9C1B992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146D69-98F2-BD4E-8A9F-CF9B51577E6A}" type="pres">
      <dgm:prSet presAssocID="{2B6A05E6-E1A3-4528-9D89-67B9C1B9924A}" presName="childText" presStyleLbl="revTx" presStyleIdx="2" presStyleCnt="4">
        <dgm:presLayoutVars>
          <dgm:bulletEnabled val="1"/>
        </dgm:presLayoutVars>
      </dgm:prSet>
      <dgm:spPr/>
    </dgm:pt>
    <dgm:pt modelId="{FC6B3233-8B69-6C45-8D43-73528C420C2D}" type="pres">
      <dgm:prSet presAssocID="{960CC2DB-09B5-4986-BC12-3666C28275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5C0C10-32B9-5848-A43F-5D08566D4E99}" type="pres">
      <dgm:prSet presAssocID="{960CC2DB-09B5-4986-BC12-3666C28275F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138C70D-318D-4E0B-B114-288F938CBBD2}" srcId="{ACBCEC3F-AF87-4F34-B3AF-97F78325BE40}" destId="{2B6A05E6-E1A3-4528-9D89-67B9C1B9924A}" srcOrd="2" destOrd="0" parTransId="{F1AE897E-3869-4C7C-92D8-4AA08F3206BE}" sibTransId="{52104C7E-4948-41CC-9683-6D84D6016EED}"/>
    <dgm:cxn modelId="{40F0D514-47C3-E34B-90BF-AEBC9F4138CC}" type="presOf" srcId="{7A7D7768-30AE-494B-89C3-5F57D48FD44E}" destId="{895C0C10-32B9-5848-A43F-5D08566D4E99}" srcOrd="0" destOrd="1" presId="urn:microsoft.com/office/officeart/2005/8/layout/vList2"/>
    <dgm:cxn modelId="{B5B7E81C-CDF0-4FDA-AB04-F23072E854FE}" srcId="{ACBCEC3F-AF87-4F34-B3AF-97F78325BE40}" destId="{F1369F54-4CC3-4922-9666-6BC345A1B1DF}" srcOrd="1" destOrd="0" parTransId="{8508BB4C-5DC2-4F05-B2ED-74B0DBA8AC96}" sibTransId="{16B792EB-83C5-49C9-BEF0-CD7253924DCF}"/>
    <dgm:cxn modelId="{E37FBD21-26A8-9040-AE32-228D428D3316}" type="presOf" srcId="{97A2A1CA-D871-47B5-B572-546822B046CC}" destId="{EC812957-479D-2A4C-918B-037F0F69A974}" srcOrd="0" destOrd="0" presId="urn:microsoft.com/office/officeart/2005/8/layout/vList2"/>
    <dgm:cxn modelId="{14B2CB23-0B51-4F39-9A4C-8D95704D30CB}" srcId="{960CC2DB-09B5-4986-BC12-3666C28275FB}" destId="{7A7D7768-30AE-494B-89C3-5F57D48FD44E}" srcOrd="1" destOrd="0" parTransId="{A08503C5-F164-406F-83B9-63D4FF864196}" sibTransId="{206274D5-43CB-4CCC-B993-8ADFE046F9C1}"/>
    <dgm:cxn modelId="{34DE4F33-E8E9-485F-AC6A-530D64167C97}" srcId="{ACBCEC3F-AF87-4F34-B3AF-97F78325BE40}" destId="{960CC2DB-09B5-4986-BC12-3666C28275FB}" srcOrd="3" destOrd="0" parTransId="{A0206F2D-D1BB-46A4-AEF7-D6B3544547A9}" sibTransId="{FA0E91A7-EE4C-4D79-8FBF-7F79144B4A58}"/>
    <dgm:cxn modelId="{EC278F48-7727-3140-9020-9768EAFDB8A0}" type="presOf" srcId="{F1369F54-4CC3-4922-9666-6BC345A1B1DF}" destId="{CE6659BA-BF8B-ED4F-B180-2945C587AC07}" srcOrd="0" destOrd="0" presId="urn:microsoft.com/office/officeart/2005/8/layout/vList2"/>
    <dgm:cxn modelId="{1D0F724E-52DE-4597-BD08-42F8BFAF85BD}" srcId="{2B6A05E6-E1A3-4528-9D89-67B9C1B9924A}" destId="{3E2DA450-DF77-41C1-973D-3D60742452E2}" srcOrd="0" destOrd="0" parTransId="{9BB58001-726F-43A0-BC33-AE898ADBF338}" sibTransId="{397EFFF4-B9DE-4558-98BF-D95EB080A017}"/>
    <dgm:cxn modelId="{F9005750-A46B-4B6C-82EB-784B3461B932}" srcId="{960CC2DB-09B5-4986-BC12-3666C28275FB}" destId="{508A3993-32B2-429C-91C5-94CE87F62F83}" srcOrd="0" destOrd="0" parTransId="{919822C2-1145-41D9-B4DE-1300271E2129}" sibTransId="{24ED7FE1-EEA9-47F3-B59D-239D45CC67DA}"/>
    <dgm:cxn modelId="{6305A467-86FB-45AE-B7C6-00AE0FD1E03D}" srcId="{ACBCEC3F-AF87-4F34-B3AF-97F78325BE40}" destId="{B3E16713-8452-4022-8D06-A1E83AE697E8}" srcOrd="0" destOrd="0" parTransId="{7E6F7BE8-C6F5-41E4-944C-41AEDE1F3CDF}" sibTransId="{FBACD034-9E5B-4E4D-96E8-306B3222E224}"/>
    <dgm:cxn modelId="{A8E4FB87-2610-BB44-894B-5CF6CC95149A}" type="presOf" srcId="{B3E16713-8452-4022-8D06-A1E83AE697E8}" destId="{6AA2E820-881F-044C-9E15-7726D0746BF1}" srcOrd="0" destOrd="0" presId="urn:microsoft.com/office/officeart/2005/8/layout/vList2"/>
    <dgm:cxn modelId="{98C98191-826C-2B44-A6FF-F013B2BC5971}" type="presOf" srcId="{960CC2DB-09B5-4986-BC12-3666C28275FB}" destId="{FC6B3233-8B69-6C45-8D43-73528C420C2D}" srcOrd="0" destOrd="0" presId="urn:microsoft.com/office/officeart/2005/8/layout/vList2"/>
    <dgm:cxn modelId="{515D4C9F-0FE5-E446-8638-38C180F730C6}" type="presOf" srcId="{508A3993-32B2-429C-91C5-94CE87F62F83}" destId="{895C0C10-32B9-5848-A43F-5D08566D4E99}" srcOrd="0" destOrd="0" presId="urn:microsoft.com/office/officeart/2005/8/layout/vList2"/>
    <dgm:cxn modelId="{31374CBA-1847-FC41-8153-AEA35E0FCD71}" type="presOf" srcId="{0486E03B-2865-4E76-8A23-A57DA01A2BA6}" destId="{0D61F811-ABB4-AA4A-84C2-6C2CBE04CC3C}" srcOrd="0" destOrd="1" presId="urn:microsoft.com/office/officeart/2005/8/layout/vList2"/>
    <dgm:cxn modelId="{0F6C89C0-4554-4A3A-8F61-77021E1B1037}" srcId="{B3E16713-8452-4022-8D06-A1E83AE697E8}" destId="{0486E03B-2865-4E76-8A23-A57DA01A2BA6}" srcOrd="1" destOrd="0" parTransId="{0892F8AD-723B-4FDB-897F-52212239B507}" sibTransId="{4ABDD47F-B5A9-4B25-9DD8-BA7ABD1BEA63}"/>
    <dgm:cxn modelId="{AED512C1-ADD3-154F-A6FE-CCB94A883B07}" type="presOf" srcId="{70AB86D9-6448-4A50-80C3-C604425047CC}" destId="{0D61F811-ABB4-AA4A-84C2-6C2CBE04CC3C}" srcOrd="0" destOrd="0" presId="urn:microsoft.com/office/officeart/2005/8/layout/vList2"/>
    <dgm:cxn modelId="{E2D019C8-267F-4F63-8049-778EBFA3814D}" srcId="{B3E16713-8452-4022-8D06-A1E83AE697E8}" destId="{70AB86D9-6448-4A50-80C3-C604425047CC}" srcOrd="0" destOrd="0" parTransId="{BE9945CA-6A10-4044-A707-CEAE55E95FCE}" sibTransId="{351DA635-F487-497F-AB0D-023F63777A7B}"/>
    <dgm:cxn modelId="{98B649D4-4CD4-134C-95F7-93D82F14736C}" type="presOf" srcId="{ACBCEC3F-AF87-4F34-B3AF-97F78325BE40}" destId="{B5844160-26C1-CE45-B1B3-C949B136335C}" srcOrd="0" destOrd="0" presId="urn:microsoft.com/office/officeart/2005/8/layout/vList2"/>
    <dgm:cxn modelId="{6D094AEE-FE2F-43C2-B627-1B3B8D928C3A}" srcId="{F1369F54-4CC3-4922-9666-6BC345A1B1DF}" destId="{97A2A1CA-D871-47B5-B572-546822B046CC}" srcOrd="0" destOrd="0" parTransId="{7C16B2D6-C25F-4670-A730-518D8D536047}" sibTransId="{8DA01543-CC3B-4DCE-ABC0-2A3D7BF28531}"/>
    <dgm:cxn modelId="{47706EF7-4492-1245-89EC-25F3C7003BCD}" type="presOf" srcId="{3E2DA450-DF77-41C1-973D-3D60742452E2}" destId="{23146D69-98F2-BD4E-8A9F-CF9B51577E6A}" srcOrd="0" destOrd="0" presId="urn:microsoft.com/office/officeart/2005/8/layout/vList2"/>
    <dgm:cxn modelId="{F42AF2F9-5C5F-AC42-A8D8-C7B29E592EA9}" type="presOf" srcId="{2B6A05E6-E1A3-4528-9D89-67B9C1B9924A}" destId="{FE0774D9-E40C-5042-8EB2-DE649F1E4EBB}" srcOrd="0" destOrd="0" presId="urn:microsoft.com/office/officeart/2005/8/layout/vList2"/>
    <dgm:cxn modelId="{AC05BDA8-C5A9-4D41-8EDF-4838511CA4CC}" type="presParOf" srcId="{B5844160-26C1-CE45-B1B3-C949B136335C}" destId="{6AA2E820-881F-044C-9E15-7726D0746BF1}" srcOrd="0" destOrd="0" presId="urn:microsoft.com/office/officeart/2005/8/layout/vList2"/>
    <dgm:cxn modelId="{7BEB0103-B657-D740-BE5D-3AC971C04F7D}" type="presParOf" srcId="{B5844160-26C1-CE45-B1B3-C949B136335C}" destId="{0D61F811-ABB4-AA4A-84C2-6C2CBE04CC3C}" srcOrd="1" destOrd="0" presId="urn:microsoft.com/office/officeart/2005/8/layout/vList2"/>
    <dgm:cxn modelId="{29D841C5-57A7-C54B-867B-84E728D27CE7}" type="presParOf" srcId="{B5844160-26C1-CE45-B1B3-C949B136335C}" destId="{CE6659BA-BF8B-ED4F-B180-2945C587AC07}" srcOrd="2" destOrd="0" presId="urn:microsoft.com/office/officeart/2005/8/layout/vList2"/>
    <dgm:cxn modelId="{87E9A917-2E3F-3F4D-80AE-F7D68E361882}" type="presParOf" srcId="{B5844160-26C1-CE45-B1B3-C949B136335C}" destId="{EC812957-479D-2A4C-918B-037F0F69A974}" srcOrd="3" destOrd="0" presId="urn:microsoft.com/office/officeart/2005/8/layout/vList2"/>
    <dgm:cxn modelId="{2D0D3514-7D89-5845-8DD1-0285CB34C700}" type="presParOf" srcId="{B5844160-26C1-CE45-B1B3-C949B136335C}" destId="{FE0774D9-E40C-5042-8EB2-DE649F1E4EBB}" srcOrd="4" destOrd="0" presId="urn:microsoft.com/office/officeart/2005/8/layout/vList2"/>
    <dgm:cxn modelId="{3B2F3703-F195-154F-B77A-044732E9D72F}" type="presParOf" srcId="{B5844160-26C1-CE45-B1B3-C949B136335C}" destId="{23146D69-98F2-BD4E-8A9F-CF9B51577E6A}" srcOrd="5" destOrd="0" presId="urn:microsoft.com/office/officeart/2005/8/layout/vList2"/>
    <dgm:cxn modelId="{7B80101A-0E9A-2B42-B17A-8E1A5FCCC28C}" type="presParOf" srcId="{B5844160-26C1-CE45-B1B3-C949B136335C}" destId="{FC6B3233-8B69-6C45-8D43-73528C420C2D}" srcOrd="6" destOrd="0" presId="urn:microsoft.com/office/officeart/2005/8/layout/vList2"/>
    <dgm:cxn modelId="{C76692FC-F7E0-7A44-919C-2F74F415F65F}" type="presParOf" srcId="{B5844160-26C1-CE45-B1B3-C949B136335C}" destId="{895C0C10-32B9-5848-A43F-5D08566D4E9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0CD0B8-B95F-447B-B436-4437B48E68C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0E96A0-82DB-4526-950D-38847C4DC17B}">
      <dgm:prSet/>
      <dgm:spPr/>
      <dgm:t>
        <a:bodyPr/>
        <a:lstStyle/>
        <a:p>
          <a:r>
            <a:rPr lang="en-US"/>
            <a:t>Few-shot learning bridges the gap between AI and Human</a:t>
          </a:r>
        </a:p>
      </dgm:t>
    </dgm:pt>
    <dgm:pt modelId="{125CB6E4-5D6C-43EA-99DA-CD025710DEDC}" type="parTrans" cxnId="{CAFA295C-42CA-4705-AAE1-D76C37191C3B}">
      <dgm:prSet/>
      <dgm:spPr/>
      <dgm:t>
        <a:bodyPr/>
        <a:lstStyle/>
        <a:p>
          <a:endParaRPr lang="en-US"/>
        </a:p>
      </dgm:t>
    </dgm:pt>
    <dgm:pt modelId="{8F50542E-6966-4271-8E36-37F36342AE06}" type="sibTrans" cxnId="{CAFA295C-42CA-4705-AAE1-D76C37191C3B}">
      <dgm:prSet/>
      <dgm:spPr/>
      <dgm:t>
        <a:bodyPr/>
        <a:lstStyle/>
        <a:p>
          <a:endParaRPr lang="en-US"/>
        </a:p>
      </dgm:t>
    </dgm:pt>
    <dgm:pt modelId="{5F3111EC-67F0-46AE-B90A-778A29758859}">
      <dgm:prSet/>
      <dgm:spPr/>
      <dgm:t>
        <a:bodyPr/>
        <a:lstStyle/>
        <a:p>
          <a:r>
            <a:rPr lang="en-US"/>
            <a:t>Reduces burden in collecting large labeled data set</a:t>
          </a:r>
        </a:p>
      </dgm:t>
    </dgm:pt>
    <dgm:pt modelId="{691D57C1-98E7-4691-AC8F-83991E7EF9A4}" type="parTrans" cxnId="{DC51ED15-C4A8-428A-9BD2-6D67EEF861F6}">
      <dgm:prSet/>
      <dgm:spPr/>
      <dgm:t>
        <a:bodyPr/>
        <a:lstStyle/>
        <a:p>
          <a:endParaRPr lang="en-US"/>
        </a:p>
      </dgm:t>
    </dgm:pt>
    <dgm:pt modelId="{6DC52586-C42F-4709-89D7-725C04C8CC84}" type="sibTrans" cxnId="{DC51ED15-C4A8-428A-9BD2-6D67EEF861F6}">
      <dgm:prSet/>
      <dgm:spPr/>
      <dgm:t>
        <a:bodyPr/>
        <a:lstStyle/>
        <a:p>
          <a:endParaRPr lang="en-US"/>
        </a:p>
      </dgm:t>
    </dgm:pt>
    <dgm:pt modelId="{CA389557-02F8-443F-8107-38B9C711B43F}">
      <dgm:prSet/>
      <dgm:spPr/>
      <dgm:t>
        <a:bodyPr/>
        <a:lstStyle/>
        <a:p>
          <a:r>
            <a:rPr lang="en-US"/>
            <a:t>This articles explains how learning from prior knowledge is happening in terms of Data, Model and Algorithm</a:t>
          </a:r>
        </a:p>
      </dgm:t>
    </dgm:pt>
    <dgm:pt modelId="{B3D99F6F-2E69-4AE1-99ED-2629316D2C24}" type="parTrans" cxnId="{05850AEB-7E14-49A5-8A88-FB5D823699FF}">
      <dgm:prSet/>
      <dgm:spPr/>
      <dgm:t>
        <a:bodyPr/>
        <a:lstStyle/>
        <a:p>
          <a:endParaRPr lang="en-US"/>
        </a:p>
      </dgm:t>
    </dgm:pt>
    <dgm:pt modelId="{243199CD-C111-47BC-B148-E7B170C236B4}" type="sibTrans" cxnId="{05850AEB-7E14-49A5-8A88-FB5D823699FF}">
      <dgm:prSet/>
      <dgm:spPr/>
      <dgm:t>
        <a:bodyPr/>
        <a:lstStyle/>
        <a:p>
          <a:endParaRPr lang="en-US"/>
        </a:p>
      </dgm:t>
    </dgm:pt>
    <dgm:pt modelId="{66E0D42D-9353-0448-83E7-666CF8C47D67}" type="pres">
      <dgm:prSet presAssocID="{0D0CD0B8-B95F-447B-B436-4437B48E68C6}" presName="vert0" presStyleCnt="0">
        <dgm:presLayoutVars>
          <dgm:dir/>
          <dgm:animOne val="branch"/>
          <dgm:animLvl val="lvl"/>
        </dgm:presLayoutVars>
      </dgm:prSet>
      <dgm:spPr/>
    </dgm:pt>
    <dgm:pt modelId="{2AA76E50-F4E1-E448-AADF-DE3685B681F1}" type="pres">
      <dgm:prSet presAssocID="{B30E96A0-82DB-4526-950D-38847C4DC17B}" presName="thickLine" presStyleLbl="alignNode1" presStyleIdx="0" presStyleCnt="3"/>
      <dgm:spPr/>
    </dgm:pt>
    <dgm:pt modelId="{B06D5286-A1F0-A745-A662-5427991EC8FC}" type="pres">
      <dgm:prSet presAssocID="{B30E96A0-82DB-4526-950D-38847C4DC17B}" presName="horz1" presStyleCnt="0"/>
      <dgm:spPr/>
    </dgm:pt>
    <dgm:pt modelId="{14472A5A-20E6-2349-A7FC-A143D1AABCB9}" type="pres">
      <dgm:prSet presAssocID="{B30E96A0-82DB-4526-950D-38847C4DC17B}" presName="tx1" presStyleLbl="revTx" presStyleIdx="0" presStyleCnt="3"/>
      <dgm:spPr/>
    </dgm:pt>
    <dgm:pt modelId="{194A9333-DDB8-D447-8FD1-1041EA8D45DD}" type="pres">
      <dgm:prSet presAssocID="{B30E96A0-82DB-4526-950D-38847C4DC17B}" presName="vert1" presStyleCnt="0"/>
      <dgm:spPr/>
    </dgm:pt>
    <dgm:pt modelId="{6533AB26-4441-4C4E-B50C-6274C17AAC53}" type="pres">
      <dgm:prSet presAssocID="{5F3111EC-67F0-46AE-B90A-778A29758859}" presName="thickLine" presStyleLbl="alignNode1" presStyleIdx="1" presStyleCnt="3"/>
      <dgm:spPr/>
    </dgm:pt>
    <dgm:pt modelId="{8AE586B1-2BDB-2F45-9E1B-5FD726F961C8}" type="pres">
      <dgm:prSet presAssocID="{5F3111EC-67F0-46AE-B90A-778A29758859}" presName="horz1" presStyleCnt="0"/>
      <dgm:spPr/>
    </dgm:pt>
    <dgm:pt modelId="{8120845D-8676-9541-9E7B-72045DF68007}" type="pres">
      <dgm:prSet presAssocID="{5F3111EC-67F0-46AE-B90A-778A29758859}" presName="tx1" presStyleLbl="revTx" presStyleIdx="1" presStyleCnt="3"/>
      <dgm:spPr/>
    </dgm:pt>
    <dgm:pt modelId="{44014706-C1BC-E042-85F2-4AB3FE11E9CC}" type="pres">
      <dgm:prSet presAssocID="{5F3111EC-67F0-46AE-B90A-778A29758859}" presName="vert1" presStyleCnt="0"/>
      <dgm:spPr/>
    </dgm:pt>
    <dgm:pt modelId="{719C3449-C138-1049-9274-7ACE5792F4C4}" type="pres">
      <dgm:prSet presAssocID="{CA389557-02F8-443F-8107-38B9C711B43F}" presName="thickLine" presStyleLbl="alignNode1" presStyleIdx="2" presStyleCnt="3"/>
      <dgm:spPr/>
    </dgm:pt>
    <dgm:pt modelId="{9F003558-34BB-844F-959D-B4A752186A98}" type="pres">
      <dgm:prSet presAssocID="{CA389557-02F8-443F-8107-38B9C711B43F}" presName="horz1" presStyleCnt="0"/>
      <dgm:spPr/>
    </dgm:pt>
    <dgm:pt modelId="{3335D7B1-6366-1F41-A112-0298C7CF756B}" type="pres">
      <dgm:prSet presAssocID="{CA389557-02F8-443F-8107-38B9C711B43F}" presName="tx1" presStyleLbl="revTx" presStyleIdx="2" presStyleCnt="3"/>
      <dgm:spPr/>
    </dgm:pt>
    <dgm:pt modelId="{2325439C-2B0D-C845-B753-31114482962D}" type="pres">
      <dgm:prSet presAssocID="{CA389557-02F8-443F-8107-38B9C711B43F}" presName="vert1" presStyleCnt="0"/>
      <dgm:spPr/>
    </dgm:pt>
  </dgm:ptLst>
  <dgm:cxnLst>
    <dgm:cxn modelId="{B9108E0B-BA73-9849-BF21-46A56C60D0CA}" type="presOf" srcId="{0D0CD0B8-B95F-447B-B436-4437B48E68C6}" destId="{66E0D42D-9353-0448-83E7-666CF8C47D67}" srcOrd="0" destOrd="0" presId="urn:microsoft.com/office/officeart/2008/layout/LinedList"/>
    <dgm:cxn modelId="{DC51ED15-C4A8-428A-9BD2-6D67EEF861F6}" srcId="{0D0CD0B8-B95F-447B-B436-4437B48E68C6}" destId="{5F3111EC-67F0-46AE-B90A-778A29758859}" srcOrd="1" destOrd="0" parTransId="{691D57C1-98E7-4691-AC8F-83991E7EF9A4}" sibTransId="{6DC52586-C42F-4709-89D7-725C04C8CC84}"/>
    <dgm:cxn modelId="{CAFA295C-42CA-4705-AAE1-D76C37191C3B}" srcId="{0D0CD0B8-B95F-447B-B436-4437B48E68C6}" destId="{B30E96A0-82DB-4526-950D-38847C4DC17B}" srcOrd="0" destOrd="0" parTransId="{125CB6E4-5D6C-43EA-99DA-CD025710DEDC}" sibTransId="{8F50542E-6966-4271-8E36-37F36342AE06}"/>
    <dgm:cxn modelId="{59D98F5F-4D5E-C84F-BBB4-D358672A9D89}" type="presOf" srcId="{5F3111EC-67F0-46AE-B90A-778A29758859}" destId="{8120845D-8676-9541-9E7B-72045DF68007}" srcOrd="0" destOrd="0" presId="urn:microsoft.com/office/officeart/2008/layout/LinedList"/>
    <dgm:cxn modelId="{66EDAB73-A0BB-FA42-8880-2FB33488C9F9}" type="presOf" srcId="{B30E96A0-82DB-4526-950D-38847C4DC17B}" destId="{14472A5A-20E6-2349-A7FC-A143D1AABCB9}" srcOrd="0" destOrd="0" presId="urn:microsoft.com/office/officeart/2008/layout/LinedList"/>
    <dgm:cxn modelId="{AC0030E7-0634-C44C-B951-DA26E01CA8E9}" type="presOf" srcId="{CA389557-02F8-443F-8107-38B9C711B43F}" destId="{3335D7B1-6366-1F41-A112-0298C7CF756B}" srcOrd="0" destOrd="0" presId="urn:microsoft.com/office/officeart/2008/layout/LinedList"/>
    <dgm:cxn modelId="{05850AEB-7E14-49A5-8A88-FB5D823699FF}" srcId="{0D0CD0B8-B95F-447B-B436-4437B48E68C6}" destId="{CA389557-02F8-443F-8107-38B9C711B43F}" srcOrd="2" destOrd="0" parTransId="{B3D99F6F-2E69-4AE1-99ED-2629316D2C24}" sibTransId="{243199CD-C111-47BC-B148-E7B170C236B4}"/>
    <dgm:cxn modelId="{EC619AB0-AEA1-BB48-B47C-1A13D4504841}" type="presParOf" srcId="{66E0D42D-9353-0448-83E7-666CF8C47D67}" destId="{2AA76E50-F4E1-E448-AADF-DE3685B681F1}" srcOrd="0" destOrd="0" presId="urn:microsoft.com/office/officeart/2008/layout/LinedList"/>
    <dgm:cxn modelId="{B19923E7-B8E8-E04D-AD7B-27DA6511BE9B}" type="presParOf" srcId="{66E0D42D-9353-0448-83E7-666CF8C47D67}" destId="{B06D5286-A1F0-A745-A662-5427991EC8FC}" srcOrd="1" destOrd="0" presId="urn:microsoft.com/office/officeart/2008/layout/LinedList"/>
    <dgm:cxn modelId="{5B33CBFB-E735-8F42-822C-DC7B907563F2}" type="presParOf" srcId="{B06D5286-A1F0-A745-A662-5427991EC8FC}" destId="{14472A5A-20E6-2349-A7FC-A143D1AABCB9}" srcOrd="0" destOrd="0" presId="urn:microsoft.com/office/officeart/2008/layout/LinedList"/>
    <dgm:cxn modelId="{F50CBB1E-4984-DB4F-8527-849B5AA807C7}" type="presParOf" srcId="{B06D5286-A1F0-A745-A662-5427991EC8FC}" destId="{194A9333-DDB8-D447-8FD1-1041EA8D45DD}" srcOrd="1" destOrd="0" presId="urn:microsoft.com/office/officeart/2008/layout/LinedList"/>
    <dgm:cxn modelId="{F957CAD5-DCBC-5349-BF3F-64A2A4B8E930}" type="presParOf" srcId="{66E0D42D-9353-0448-83E7-666CF8C47D67}" destId="{6533AB26-4441-4C4E-B50C-6274C17AAC53}" srcOrd="2" destOrd="0" presId="urn:microsoft.com/office/officeart/2008/layout/LinedList"/>
    <dgm:cxn modelId="{BEA27A16-5E5B-9F43-889E-FBF4E8D539A2}" type="presParOf" srcId="{66E0D42D-9353-0448-83E7-666CF8C47D67}" destId="{8AE586B1-2BDB-2F45-9E1B-5FD726F961C8}" srcOrd="3" destOrd="0" presId="urn:microsoft.com/office/officeart/2008/layout/LinedList"/>
    <dgm:cxn modelId="{8C29D467-6098-EC4B-9233-7C7FA005402C}" type="presParOf" srcId="{8AE586B1-2BDB-2F45-9E1B-5FD726F961C8}" destId="{8120845D-8676-9541-9E7B-72045DF68007}" srcOrd="0" destOrd="0" presId="urn:microsoft.com/office/officeart/2008/layout/LinedList"/>
    <dgm:cxn modelId="{F560AE72-73DC-E745-AF0F-8FDE6C5ED096}" type="presParOf" srcId="{8AE586B1-2BDB-2F45-9E1B-5FD726F961C8}" destId="{44014706-C1BC-E042-85F2-4AB3FE11E9CC}" srcOrd="1" destOrd="0" presId="urn:microsoft.com/office/officeart/2008/layout/LinedList"/>
    <dgm:cxn modelId="{E19EBAE5-E3F9-9046-AEB0-36AE2DAE71CD}" type="presParOf" srcId="{66E0D42D-9353-0448-83E7-666CF8C47D67}" destId="{719C3449-C138-1049-9274-7ACE5792F4C4}" srcOrd="4" destOrd="0" presId="urn:microsoft.com/office/officeart/2008/layout/LinedList"/>
    <dgm:cxn modelId="{73F30B84-E566-DE46-BFCA-8CCD3DA2A3C6}" type="presParOf" srcId="{66E0D42D-9353-0448-83E7-666CF8C47D67}" destId="{9F003558-34BB-844F-959D-B4A752186A98}" srcOrd="5" destOrd="0" presId="urn:microsoft.com/office/officeart/2008/layout/LinedList"/>
    <dgm:cxn modelId="{230713DE-22AB-3442-A605-52BB17BDFC42}" type="presParOf" srcId="{9F003558-34BB-844F-959D-B4A752186A98}" destId="{3335D7B1-6366-1F41-A112-0298C7CF756B}" srcOrd="0" destOrd="0" presId="urn:microsoft.com/office/officeart/2008/layout/LinedList"/>
    <dgm:cxn modelId="{8B9704CA-79BF-4745-B408-819B603A4F7C}" type="presParOf" srcId="{9F003558-34BB-844F-959D-B4A752186A98}" destId="{2325439C-2B0D-C845-B753-3111448296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2FF9A-608D-4E69-AE6B-DA1C9F0A35CE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B4D13-8926-4528-AC9F-C1C16081FE31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B60D-7A1E-47D2-BD37-F9B1C9AFE521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Algorithm began with the idea of “learn from experience”. The machines are feed with more examples (data), then the system learns to perform the task quickly and accurately </a:t>
          </a:r>
        </a:p>
      </dsp:txBody>
      <dsp:txXfrm>
        <a:off x="1588683" y="745053"/>
        <a:ext cx="8917772" cy="1375483"/>
      </dsp:txXfrm>
    </dsp:sp>
    <dsp:sp modelId="{DA720A71-3458-43E5-8D81-70EDCA309629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0CB8D-2FF6-4550-8A60-D07331DBA05B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B2B9A-1C66-4313-AA7E-243F1407ACFC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Few-Shot learning (FSL) is a type of machine learning problem where the experiences (or data) limited with supervised information for the target task completion. </a:t>
          </a:r>
        </a:p>
      </dsp:txBody>
      <dsp:txXfrm>
        <a:off x="1588683" y="2464408"/>
        <a:ext cx="8917772" cy="1375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79019-061B-BD45-B431-444B8764E1A4}">
      <dsp:nvSpPr>
        <dsp:cNvPr id="0" name=""/>
        <dsp:cNvSpPr/>
      </dsp:nvSpPr>
      <dsp:spPr>
        <a:xfrm>
          <a:off x="0" y="3968"/>
          <a:ext cx="5257800" cy="178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notation, N-Way K-shot classification refers to N classes each with K examples, D</a:t>
          </a:r>
          <a:r>
            <a:rPr lang="en-US" sz="2500" kern="1200" baseline="-25000"/>
            <a:t>train </a:t>
          </a:r>
          <a:r>
            <a:rPr lang="en-US" sz="2500" kern="1200"/>
            <a:t>= K*N examples. </a:t>
          </a:r>
        </a:p>
      </dsp:txBody>
      <dsp:txXfrm>
        <a:off x="87100" y="91068"/>
        <a:ext cx="5083600" cy="1610050"/>
      </dsp:txXfrm>
    </dsp:sp>
    <dsp:sp modelId="{C325C777-0522-F447-B7FA-4687FD64EBE2}">
      <dsp:nvSpPr>
        <dsp:cNvPr id="0" name=""/>
        <dsp:cNvSpPr/>
      </dsp:nvSpPr>
      <dsp:spPr>
        <a:xfrm>
          <a:off x="0" y="1860218"/>
          <a:ext cx="5257800" cy="17842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there is only one sample in supervised information, it is called </a:t>
          </a:r>
          <a:r>
            <a:rPr lang="en-US" sz="2500" i="1" kern="1200"/>
            <a:t>one-shot learning</a:t>
          </a:r>
          <a:r>
            <a:rPr lang="en-US" sz="2500" kern="1200"/>
            <a:t>. </a:t>
          </a:r>
        </a:p>
      </dsp:txBody>
      <dsp:txXfrm>
        <a:off x="87100" y="1947318"/>
        <a:ext cx="5083600" cy="1610050"/>
      </dsp:txXfrm>
    </dsp:sp>
    <dsp:sp modelId="{BB749A6D-DDAD-C145-AFBC-1051C476F069}">
      <dsp:nvSpPr>
        <dsp:cNvPr id="0" name=""/>
        <dsp:cNvSpPr/>
      </dsp:nvSpPr>
      <dsp:spPr>
        <a:xfrm>
          <a:off x="0" y="3716469"/>
          <a:ext cx="5257800" cy="17842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there is no example in supervision, then the FSL is called </a:t>
          </a:r>
          <a:r>
            <a:rPr lang="en-US" sz="2500" i="1" kern="1200"/>
            <a:t>zero-shot learning</a:t>
          </a:r>
          <a:r>
            <a:rPr lang="en-US" sz="2500" kern="1200"/>
            <a:t> </a:t>
          </a:r>
        </a:p>
      </dsp:txBody>
      <dsp:txXfrm>
        <a:off x="87100" y="3803569"/>
        <a:ext cx="5083600" cy="1610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6BCAE-7D78-2245-92AF-B308030FACED}">
      <dsp:nvSpPr>
        <dsp:cNvPr id="0" name=""/>
        <dsp:cNvSpPr/>
      </dsp:nvSpPr>
      <dsp:spPr>
        <a:xfrm>
          <a:off x="0" y="113904"/>
          <a:ext cx="5257800" cy="171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don’t have large dataset for important problems like medical imaging, robotics, personalized learning, translation for rare languages.</a:t>
          </a:r>
        </a:p>
      </dsp:txBody>
      <dsp:txXfrm>
        <a:off x="83616" y="197520"/>
        <a:ext cx="5090568" cy="1545648"/>
      </dsp:txXfrm>
    </dsp:sp>
    <dsp:sp modelId="{FF3ED62B-490D-9C40-96F1-63B63FB63D60}">
      <dsp:nvSpPr>
        <dsp:cNvPr id="0" name=""/>
        <dsp:cNvSpPr/>
      </dsp:nvSpPr>
      <dsp:spPr>
        <a:xfrm>
          <a:off x="0" y="1895904"/>
          <a:ext cx="5257800" cy="1712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Long tail problem</a:t>
          </a:r>
        </a:p>
      </dsp:txBody>
      <dsp:txXfrm>
        <a:off x="83616" y="1979520"/>
        <a:ext cx="5090568" cy="1545648"/>
      </dsp:txXfrm>
    </dsp:sp>
    <dsp:sp modelId="{27D4BD1F-231D-CF44-88B8-C07662408528}">
      <dsp:nvSpPr>
        <dsp:cNvPr id="0" name=""/>
        <dsp:cNvSpPr/>
      </dsp:nvSpPr>
      <dsp:spPr>
        <a:xfrm>
          <a:off x="0" y="3677904"/>
          <a:ext cx="5257800" cy="171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Learning fast and accurate</a:t>
          </a:r>
        </a:p>
      </dsp:txBody>
      <dsp:txXfrm>
        <a:off x="83616" y="3761520"/>
        <a:ext cx="5090568" cy="1545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61777-16AB-A944-B4EC-559FD12D33E9}">
      <dsp:nvSpPr>
        <dsp:cNvPr id="0" name=""/>
        <dsp:cNvSpPr/>
      </dsp:nvSpPr>
      <dsp:spPr>
        <a:xfrm>
          <a:off x="821" y="0"/>
          <a:ext cx="3327201" cy="39393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Transforming Samples from training set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learnt geometric representations from one class is applied iteratively to similar classes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set of auto-encoders learns interclass variability from similar classes </a:t>
          </a:r>
        </a:p>
      </dsp:txBody>
      <dsp:txXfrm>
        <a:off x="821" y="1575724"/>
        <a:ext cx="3327201" cy="2363586"/>
      </dsp:txXfrm>
    </dsp:sp>
    <dsp:sp modelId="{282AA6AD-E214-1845-A181-9717B9F4BB47}">
      <dsp:nvSpPr>
        <dsp:cNvPr id="0" name=""/>
        <dsp:cNvSpPr/>
      </dsp:nvSpPr>
      <dsp:spPr>
        <a:xfrm>
          <a:off x="821" y="0"/>
          <a:ext cx="3327201" cy="1575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5724"/>
      </dsp:txXfrm>
    </dsp:sp>
    <dsp:sp modelId="{1437ABC9-CDB2-1D4A-9FA9-2C0024C27E6F}">
      <dsp:nvSpPr>
        <dsp:cNvPr id="0" name=""/>
        <dsp:cNvSpPr/>
      </dsp:nvSpPr>
      <dsp:spPr>
        <a:xfrm>
          <a:off x="3594199" y="0"/>
          <a:ext cx="3327201" cy="39393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Transforming Samples from a Weakly labeled or Unlabeled Data Set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Augments target label from large weakly labeled or unlabeled dataset </a:t>
          </a:r>
        </a:p>
      </dsp:txBody>
      <dsp:txXfrm>
        <a:off x="3594199" y="1575724"/>
        <a:ext cx="3327201" cy="2363586"/>
      </dsp:txXfrm>
    </dsp:sp>
    <dsp:sp modelId="{2F6AE7E4-F2E5-ED4C-8228-B11FED4CE91F}">
      <dsp:nvSpPr>
        <dsp:cNvPr id="0" name=""/>
        <dsp:cNvSpPr/>
      </dsp:nvSpPr>
      <dsp:spPr>
        <a:xfrm>
          <a:off x="3594199" y="0"/>
          <a:ext cx="3327201" cy="1575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5724"/>
      </dsp:txXfrm>
    </dsp:sp>
    <dsp:sp modelId="{82FDC81B-1840-0F4B-9373-102CB961CF68}">
      <dsp:nvSpPr>
        <dsp:cNvPr id="0" name=""/>
        <dsp:cNvSpPr/>
      </dsp:nvSpPr>
      <dsp:spPr>
        <a:xfrm>
          <a:off x="7187576" y="0"/>
          <a:ext cx="3327201" cy="39393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Transforming Samples from Similar Data Sets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Aggregating or adapting input-output pairs from similar dataset</a:t>
          </a:r>
        </a:p>
      </dsp:txBody>
      <dsp:txXfrm>
        <a:off x="7187576" y="1575724"/>
        <a:ext cx="3327201" cy="2363586"/>
      </dsp:txXfrm>
    </dsp:sp>
    <dsp:sp modelId="{5046442B-3898-D74D-9C22-DBC93F42B794}">
      <dsp:nvSpPr>
        <dsp:cNvPr id="0" name=""/>
        <dsp:cNvSpPr/>
      </dsp:nvSpPr>
      <dsp:spPr>
        <a:xfrm>
          <a:off x="7187576" y="0"/>
          <a:ext cx="3327201" cy="1575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57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24A8F-54BB-C84C-9122-053910423512}">
      <dsp:nvSpPr>
        <dsp:cNvPr id="0" name=""/>
        <dsp:cNvSpPr/>
      </dsp:nvSpPr>
      <dsp:spPr>
        <a:xfrm>
          <a:off x="0" y="314521"/>
          <a:ext cx="658869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16560" rIns="5113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Learning by exploiting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Task-generic and Task –specific</a:t>
          </a:r>
        </a:p>
      </dsp:txBody>
      <dsp:txXfrm>
        <a:off x="0" y="314521"/>
        <a:ext cx="6588691" cy="1165500"/>
      </dsp:txXfrm>
    </dsp:sp>
    <dsp:sp modelId="{EDBBAF5C-EED3-3C43-AFC1-5C6A3421DAC9}">
      <dsp:nvSpPr>
        <dsp:cNvPr id="0" name=""/>
        <dsp:cNvSpPr/>
      </dsp:nvSpPr>
      <dsp:spPr>
        <a:xfrm>
          <a:off x="329434" y="19321"/>
          <a:ext cx="46120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Multitask learning</a:t>
          </a:r>
        </a:p>
      </dsp:txBody>
      <dsp:txXfrm>
        <a:off x="358255" y="48142"/>
        <a:ext cx="4554441" cy="532758"/>
      </dsp:txXfrm>
    </dsp:sp>
    <dsp:sp modelId="{60B9275D-3B3F-0A4E-90CF-A148F34AD557}">
      <dsp:nvSpPr>
        <dsp:cNvPr id="0" name=""/>
        <dsp:cNvSpPr/>
      </dsp:nvSpPr>
      <dsp:spPr>
        <a:xfrm>
          <a:off x="0" y="1883221"/>
          <a:ext cx="6588691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16560" rIns="5113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Function which embeds test sample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Function which embeds training sample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 similarity function which measures similarity between these two functions</a:t>
          </a:r>
        </a:p>
      </dsp:txBody>
      <dsp:txXfrm>
        <a:off x="0" y="1883221"/>
        <a:ext cx="6588691" cy="1795500"/>
      </dsp:txXfrm>
    </dsp:sp>
    <dsp:sp modelId="{85E58728-AEA1-9E4E-916A-731487261F35}">
      <dsp:nvSpPr>
        <dsp:cNvPr id="0" name=""/>
        <dsp:cNvSpPr/>
      </dsp:nvSpPr>
      <dsp:spPr>
        <a:xfrm>
          <a:off x="329434" y="1588021"/>
          <a:ext cx="4612083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Embedding Learning</a:t>
          </a:r>
        </a:p>
      </dsp:txBody>
      <dsp:txXfrm>
        <a:off x="358255" y="1616842"/>
        <a:ext cx="4554441" cy="532758"/>
      </dsp:txXfrm>
    </dsp:sp>
    <dsp:sp modelId="{3CC25862-1701-7241-BDB1-11478318931E}">
      <dsp:nvSpPr>
        <dsp:cNvPr id="0" name=""/>
        <dsp:cNvSpPr/>
      </dsp:nvSpPr>
      <dsp:spPr>
        <a:xfrm>
          <a:off x="0" y="4081921"/>
          <a:ext cx="6588691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416560" rIns="5113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extracts knowledge from training samples and stores it in external memory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Refining Representations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Refining Parameters</a:t>
          </a:r>
        </a:p>
      </dsp:txBody>
      <dsp:txXfrm>
        <a:off x="0" y="4081921"/>
        <a:ext cx="6588691" cy="1795500"/>
      </dsp:txXfrm>
    </dsp:sp>
    <dsp:sp modelId="{8FDC0CBE-89ED-774E-87BB-EB21D9BBFD7E}">
      <dsp:nvSpPr>
        <dsp:cNvPr id="0" name=""/>
        <dsp:cNvSpPr/>
      </dsp:nvSpPr>
      <dsp:spPr>
        <a:xfrm>
          <a:off x="329434" y="3786721"/>
          <a:ext cx="46120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Learning with external memory</a:t>
          </a:r>
        </a:p>
      </dsp:txBody>
      <dsp:txXfrm>
        <a:off x="358255" y="3815542"/>
        <a:ext cx="4554441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D8639-A4FA-9E4B-9C5E-39BFC2742D1B}">
      <dsp:nvSpPr>
        <dsp:cNvPr id="0" name=""/>
        <dsp:cNvSpPr/>
      </dsp:nvSpPr>
      <dsp:spPr>
        <a:xfrm>
          <a:off x="0" y="0"/>
          <a:ext cx="3286125" cy="34575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Refining existing parameters: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Early stopping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Selective updating θ</a:t>
          </a:r>
          <a:r>
            <a:rPr lang="en-US" sz="1300" kern="1200" baseline="-25000"/>
            <a:t>0 </a:t>
          </a:r>
          <a:r>
            <a:rPr lang="en-US" sz="1300" kern="1200"/>
            <a:t>(initial parameter)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updating</a:t>
          </a:r>
          <a:r>
            <a:rPr lang="en-US" sz="1300" kern="1200" baseline="-25000"/>
            <a:t> </a:t>
          </a:r>
          <a:r>
            <a:rPr lang="en-US" sz="1300" kern="1200"/>
            <a:t>related parts of θ</a:t>
          </a:r>
          <a:r>
            <a:rPr lang="en-US" sz="1300" kern="1200" baseline="-25000"/>
            <a:t>0 </a:t>
          </a:r>
          <a:r>
            <a:rPr lang="en-US" sz="1300" kern="1200"/>
            <a:t>together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using a model regression network </a:t>
          </a:r>
        </a:p>
      </dsp:txBody>
      <dsp:txXfrm>
        <a:off x="0" y="1313878"/>
        <a:ext cx="3286125" cy="2074545"/>
      </dsp:txXfrm>
    </dsp:sp>
    <dsp:sp modelId="{CD2DD1DF-6CC4-E24D-B845-AB95B8655120}">
      <dsp:nvSpPr>
        <dsp:cNvPr id="0" name=""/>
        <dsp:cNvSpPr/>
      </dsp:nvSpPr>
      <dsp:spPr>
        <a:xfrm>
          <a:off x="1124426" y="345757"/>
          <a:ext cx="1037272" cy="10372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76331" y="497662"/>
        <a:ext cx="733462" cy="733462"/>
      </dsp:txXfrm>
    </dsp:sp>
    <dsp:sp modelId="{9C0DC799-D0B4-C349-BB65-2F7E727CF41D}">
      <dsp:nvSpPr>
        <dsp:cNvPr id="0" name=""/>
        <dsp:cNvSpPr/>
      </dsp:nvSpPr>
      <dsp:spPr>
        <a:xfrm>
          <a:off x="0" y="3457503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744B-6FE7-EC40-8C81-06AB33BC3F33}">
      <dsp:nvSpPr>
        <dsp:cNvPr id="0" name=""/>
        <dsp:cNvSpPr/>
      </dsp:nvSpPr>
      <dsp:spPr>
        <a:xfrm>
          <a:off x="3614737" y="0"/>
          <a:ext cx="3286125" cy="34575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Refining  Meta-Learned Parameter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Refine with meta-learner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Model Agnostic Meta learning techniques</a:t>
          </a:r>
        </a:p>
      </dsp:txBody>
      <dsp:txXfrm>
        <a:off x="3614737" y="1313878"/>
        <a:ext cx="3286125" cy="2074545"/>
      </dsp:txXfrm>
    </dsp:sp>
    <dsp:sp modelId="{F68272C0-9E1E-3241-8F97-59CAF784AE9C}">
      <dsp:nvSpPr>
        <dsp:cNvPr id="0" name=""/>
        <dsp:cNvSpPr/>
      </dsp:nvSpPr>
      <dsp:spPr>
        <a:xfrm>
          <a:off x="4739163" y="345757"/>
          <a:ext cx="1037272" cy="10372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91068" y="497662"/>
        <a:ext cx="733462" cy="733462"/>
      </dsp:txXfrm>
    </dsp:sp>
    <dsp:sp modelId="{B10E8903-C1F0-DF42-9164-98AC1DC7EB10}">
      <dsp:nvSpPr>
        <dsp:cNvPr id="0" name=""/>
        <dsp:cNvSpPr/>
      </dsp:nvSpPr>
      <dsp:spPr>
        <a:xfrm>
          <a:off x="3614737" y="3457503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BE048-75C8-4043-B3A3-3E120C7EB92E}">
      <dsp:nvSpPr>
        <dsp:cNvPr id="0" name=""/>
        <dsp:cNvSpPr/>
      </dsp:nvSpPr>
      <dsp:spPr>
        <a:xfrm>
          <a:off x="7229475" y="0"/>
          <a:ext cx="3286125" cy="34575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the optimizer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Instead of gradient descent, use optimizer in tuning step</a:t>
          </a:r>
        </a:p>
      </dsp:txBody>
      <dsp:txXfrm>
        <a:off x="7229475" y="1313878"/>
        <a:ext cx="3286125" cy="2074545"/>
      </dsp:txXfrm>
    </dsp:sp>
    <dsp:sp modelId="{E47FD9DA-2321-1D43-80E3-97E0D178AB2D}">
      <dsp:nvSpPr>
        <dsp:cNvPr id="0" name=""/>
        <dsp:cNvSpPr/>
      </dsp:nvSpPr>
      <dsp:spPr>
        <a:xfrm>
          <a:off x="8353901" y="345757"/>
          <a:ext cx="1037272" cy="10372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70" tIns="12700" rIns="80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05806" y="497662"/>
        <a:ext cx="733462" cy="733462"/>
      </dsp:txXfrm>
    </dsp:sp>
    <dsp:sp modelId="{2CFA1CC3-EFA7-FA4D-809E-B1BB084A7145}">
      <dsp:nvSpPr>
        <dsp:cNvPr id="0" name=""/>
        <dsp:cNvSpPr/>
      </dsp:nvSpPr>
      <dsp:spPr>
        <a:xfrm>
          <a:off x="7229475" y="3457503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E820-881F-044C-9E15-7726D0746BF1}">
      <dsp:nvSpPr>
        <dsp:cNvPr id="0" name=""/>
        <dsp:cNvSpPr/>
      </dsp:nvSpPr>
      <dsp:spPr>
        <a:xfrm>
          <a:off x="0" y="15496"/>
          <a:ext cx="6588691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setups</a:t>
          </a:r>
        </a:p>
      </dsp:txBody>
      <dsp:txXfrm>
        <a:off x="29271" y="44767"/>
        <a:ext cx="6530149" cy="541083"/>
      </dsp:txXfrm>
    </dsp:sp>
    <dsp:sp modelId="{0D61F811-ABB4-AA4A-84C2-6C2CBE04CC3C}">
      <dsp:nvSpPr>
        <dsp:cNvPr id="0" name=""/>
        <dsp:cNvSpPr/>
      </dsp:nvSpPr>
      <dsp:spPr>
        <a:xfrm>
          <a:off x="0" y="615121"/>
          <a:ext cx="6588691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Fine-tuning with smaller number of data may lead to overfitting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Exploiting the structured relationships among labels and utilizes a GNN to align the embedding for FSL</a:t>
          </a:r>
        </a:p>
      </dsp:txBody>
      <dsp:txXfrm>
        <a:off x="0" y="615121"/>
        <a:ext cx="6588691" cy="1242000"/>
      </dsp:txXfrm>
    </dsp:sp>
    <dsp:sp modelId="{CE6659BA-BF8B-ED4F-B180-2945C587AC07}">
      <dsp:nvSpPr>
        <dsp:cNvPr id="0" name=""/>
        <dsp:cNvSpPr/>
      </dsp:nvSpPr>
      <dsp:spPr>
        <a:xfrm>
          <a:off x="0" y="1857121"/>
          <a:ext cx="6588691" cy="59962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Techniques</a:t>
          </a:r>
        </a:p>
      </dsp:txBody>
      <dsp:txXfrm>
        <a:off x="29271" y="1886392"/>
        <a:ext cx="6530149" cy="541083"/>
      </dsp:txXfrm>
    </dsp:sp>
    <dsp:sp modelId="{EC812957-479D-2A4C-918B-037F0F69A974}">
      <dsp:nvSpPr>
        <dsp:cNvPr id="0" name=""/>
        <dsp:cNvSpPr/>
      </dsp:nvSpPr>
      <dsp:spPr>
        <a:xfrm>
          <a:off x="0" y="2456746"/>
          <a:ext cx="6588691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Extend the AutoML methods to automated feature engineering, model selection and neural architecture search to FSL </a:t>
          </a:r>
        </a:p>
      </dsp:txBody>
      <dsp:txXfrm>
        <a:off x="0" y="2456746"/>
        <a:ext cx="6588691" cy="905625"/>
      </dsp:txXfrm>
    </dsp:sp>
    <dsp:sp modelId="{FE0774D9-E40C-5042-8EB2-DE649F1E4EBB}">
      <dsp:nvSpPr>
        <dsp:cNvPr id="0" name=""/>
        <dsp:cNvSpPr/>
      </dsp:nvSpPr>
      <dsp:spPr>
        <a:xfrm>
          <a:off x="0" y="3362371"/>
          <a:ext cx="6588691" cy="59962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</a:t>
          </a:r>
        </a:p>
      </dsp:txBody>
      <dsp:txXfrm>
        <a:off x="29271" y="3391642"/>
        <a:ext cx="6530149" cy="541083"/>
      </dsp:txXfrm>
    </dsp:sp>
    <dsp:sp modelId="{23146D69-98F2-BD4E-8A9F-CF9B51577E6A}">
      <dsp:nvSpPr>
        <dsp:cNvPr id="0" name=""/>
        <dsp:cNvSpPr/>
      </dsp:nvSpPr>
      <dsp:spPr>
        <a:xfrm>
          <a:off x="0" y="3961996"/>
          <a:ext cx="6588691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Computer vision, NLP, Robotics, Acoustic signal processing </a:t>
          </a:r>
        </a:p>
      </dsp:txBody>
      <dsp:txXfrm>
        <a:off x="0" y="3961996"/>
        <a:ext cx="6588691" cy="633937"/>
      </dsp:txXfrm>
    </dsp:sp>
    <dsp:sp modelId="{FC6B3233-8B69-6C45-8D43-73528C420C2D}">
      <dsp:nvSpPr>
        <dsp:cNvPr id="0" name=""/>
        <dsp:cNvSpPr/>
      </dsp:nvSpPr>
      <dsp:spPr>
        <a:xfrm>
          <a:off x="0" y="4595934"/>
          <a:ext cx="6588691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Theories</a:t>
          </a:r>
        </a:p>
      </dsp:txBody>
      <dsp:txXfrm>
        <a:off x="29271" y="4625205"/>
        <a:ext cx="6530149" cy="541083"/>
      </dsp:txXfrm>
    </dsp:sp>
    <dsp:sp modelId="{895C0C10-32B9-5848-A43F-5D08566D4E99}">
      <dsp:nvSpPr>
        <dsp:cNvPr id="0" name=""/>
        <dsp:cNvSpPr/>
      </dsp:nvSpPr>
      <dsp:spPr>
        <a:xfrm>
          <a:off x="0" y="5195558"/>
          <a:ext cx="6588691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Convergence of FSL is not fully understood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General analysis is needed</a:t>
          </a:r>
        </a:p>
      </dsp:txBody>
      <dsp:txXfrm>
        <a:off x="0" y="5195558"/>
        <a:ext cx="6588691" cy="6856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76E50-F4E1-E448-AADF-DE3685B681F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72A5A-20E6-2349-A7FC-A143D1AABCB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Few-shot learning bridges the gap between AI and Human</a:t>
          </a:r>
        </a:p>
      </dsp:txBody>
      <dsp:txXfrm>
        <a:off x="0" y="2492"/>
        <a:ext cx="6492875" cy="1700138"/>
      </dsp:txXfrm>
    </dsp:sp>
    <dsp:sp modelId="{6533AB26-4441-4C4E-B50C-6274C17AAC5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0845D-8676-9541-9E7B-72045DF68007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Reduces burden in collecting large labeled data set</a:t>
          </a:r>
        </a:p>
      </dsp:txBody>
      <dsp:txXfrm>
        <a:off x="0" y="1702630"/>
        <a:ext cx="6492875" cy="1700138"/>
      </dsp:txXfrm>
    </dsp:sp>
    <dsp:sp modelId="{719C3449-C138-1049-9274-7ACE5792F4C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5D7B1-6366-1F41-A112-0298C7CF756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This articles explains how learning from prior knowledge is happening in terms of Data, Model and Algorithm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A1D6-1B73-BC41-B9E6-C044419CC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FEEE-0EBF-2A46-A059-C546E923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662A-79EA-F64C-95A3-E17FC3B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BA4B-5817-6A40-814E-2C54750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91B8-426E-B949-B788-8CF3F4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2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EA1A-68B3-CC41-BB72-3C12883C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E743E-5813-764F-B12E-91C172071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0A5E-0FA8-B14F-930A-1FDBA30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87A9-3429-A841-B607-AFF4DC08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41CF-3F5D-8E41-AE96-238EAB3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10182-3B8C-5449-B2DA-69BFF897D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1DB1B-0965-1F4D-8526-DF4DEBEC2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B33F-E6D3-7642-BF46-A2AD11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4C26-E519-0440-BD9E-E70D579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C6A9-4F77-E540-A8A7-EDDEBCCD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76DD-8358-144D-B919-0C57FE4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B379-F1DB-8D42-A062-89CA9A29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0E34-DC9A-8D4E-A098-089A51E3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03C5-A7B5-1947-B6F9-20E271F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4966-714E-DA47-9FE0-FB1DE612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B693-7431-B348-8940-36FFDC5F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9925-CCD6-C848-ADAB-4FFC01EB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DC51-C806-9747-809F-86B853EA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857AE-CED9-3B48-BF69-2A61FE1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752C-E927-8E46-B211-0E4928E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8EDE-C756-DF47-A5EA-42A21A87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82AC-7B40-2C47-958A-00694D64C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0611-0727-DD4A-BCF2-77C735337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D01D-8702-6944-941F-5FBEF0D3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9642-0B23-9145-8514-7C28E22D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E711-DDFA-664D-B39B-9E1AC9FB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1DA-2933-6840-AE9E-0EBB0D65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365C-462A-7448-99F0-3EFBEEB8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04DE2-758A-494E-AB08-3F813781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F85A2-FE1B-6340-8097-E700A3ED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4E4FF-724B-8149-9921-0B5013A08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7B08C-EB7A-E64E-8FD0-BAE85C9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C2F82-452D-6841-A456-E748612B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86BF8-72F8-1F42-8541-CD6C088D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65E-20C0-3049-BE51-DEFB7E91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E013C-69C6-2A4F-93C0-52B76EC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D3A0E-835F-7E4F-90CE-D1950494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1C987-9042-5B4A-9FDC-49A2C8EF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2BC43-210D-5943-B225-76E64B2B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67836-FDD3-A54B-AEB1-855EE2FD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7A238-EF58-814D-8798-45FB7B53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39B4-4253-094A-8891-67F27D1C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1935-E705-0240-B9F0-94DDE76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DF077-2236-1F47-9536-8F10E5FA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E348-314D-9849-9548-7C0AC15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E95D8-E570-1C4E-8387-D2A37C32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0A77-45A5-A449-802E-6CB3876B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EA32-12B9-C04B-BFFE-F19195FD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42E2A-74C2-DA48-8E9C-DE6F1C6D2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F4AA7-8A78-884E-9970-AD6F49311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CAFE2-6FD3-E647-A9E9-C762C4FC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E477D-53B8-DF49-9C97-7A120D33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9EA7-2107-294F-98EC-836F649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1827-9730-9641-9099-052DF9C5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688A-9ADB-F949-864F-343670E4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FEF3-1A77-A94B-B9D7-C01B227D4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BC99-BB62-8D44-98FE-CF4F14BB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7D8C-BC71-F84E-A497-22F764C18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504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775C-DABA-4F2F-BAD3-A9D62C79E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3" r="1003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1042-1DE2-4640-93A1-312958909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 survey on Few- shot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1EB32-E929-BE40-9B84-25CAED2E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Presented by</a:t>
            </a:r>
          </a:p>
          <a:p>
            <a:pPr algn="l"/>
            <a:r>
              <a:rPr lang="en-US" sz="2000"/>
              <a:t>Jeyasri Subramanian</a:t>
            </a:r>
          </a:p>
          <a:p>
            <a:pPr algn="l"/>
            <a:r>
              <a:rPr lang="en-US" sz="2000" i="1"/>
              <a:t>CMPE-297 San Jose State University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1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18910-D298-8242-B545-FC9E5E2E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 based learning (continued 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D1740-81F1-F640-A01B-83DA4C585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" r="21274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09DC-00FC-364A-9291-F22DFFF7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Generative modeling:</a:t>
            </a:r>
          </a:p>
          <a:p>
            <a:pPr lvl="1"/>
            <a:r>
              <a:rPr lang="en-US" sz="2200"/>
              <a:t>Estimate Probability distribution from prior knowledge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4930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628-7560-4B46-B724-2A15C02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based FSL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830-EB34-D94C-A852-8ADA5765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good initial parameter to learn from prior experience</a:t>
            </a:r>
          </a:p>
          <a:p>
            <a:r>
              <a:rPr lang="en-US" dirty="0"/>
              <a:t>Learning with optimizer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A9F87-94DA-8B4F-8561-3168332732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3246120"/>
            <a:ext cx="8229600" cy="25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5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AD1C1-0EBC-7646-9D44-14F491E3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Algorithm based FSL ( continued ..)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BC6771-3C6B-43A5-83D7-1F6009738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9547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3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CBC7-B616-3546-85C6-B6564264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all three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EA617D-A40A-7C4E-BB11-DECC48817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12295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209323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12820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2450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inference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computation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 result in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difficult than deterministic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to get granularizes in meta learning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287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9B2573D-6CF4-1041-8269-B70651BF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3" y="3342322"/>
            <a:ext cx="6820865" cy="29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3AD49-5618-6C40-9F5C-F778C467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FAA62-1C4E-4CA8-9E80-C21DD24D9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6187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8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DCBD2F-78EF-7F46-813E-85D18D8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C8D1AA-5520-4DA9-B5DD-1584CF399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6234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93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A9B46-6A0F-CD4A-BEDB-3DC7AE9E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90FD-5174-3B4B-AD2B-B28B0F27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latin typeface="+mj-lt"/>
              <a:ea typeface="+mj-ea"/>
              <a:cs typeface="+mj-cs"/>
            </a:endParaRPr>
          </a:p>
          <a:p>
            <a:r>
              <a:rPr lang="en-US" sz="2400" dirty="0">
                <a:latin typeface="+mj-lt"/>
                <a:ea typeface="+mj-ea"/>
                <a:cs typeface="+mj-cs"/>
              </a:rPr>
              <a:t>Y </a:t>
            </a:r>
            <a:r>
              <a:rPr lang="en-US" sz="2400">
                <a:latin typeface="+mj-lt"/>
                <a:ea typeface="+mj-ea"/>
                <a:cs typeface="+mj-cs"/>
              </a:rPr>
              <a:t>Wang,Q</a:t>
            </a:r>
            <a:r>
              <a:rPr lang="en-US" sz="2400" dirty="0">
                <a:latin typeface="+mj-lt"/>
                <a:ea typeface="+mj-ea"/>
                <a:cs typeface="+mj-cs"/>
              </a:rPr>
              <a:t> Yao, </a:t>
            </a:r>
            <a:r>
              <a:rPr lang="en-US" sz="2400">
                <a:latin typeface="+mj-lt"/>
                <a:ea typeface="+mj-ea"/>
                <a:cs typeface="+mj-cs"/>
              </a:rPr>
              <a:t>et.al</a:t>
            </a:r>
            <a:r>
              <a:rPr lang="en-US" sz="2400" dirty="0">
                <a:latin typeface="+mj-lt"/>
                <a:ea typeface="+mj-ea"/>
                <a:cs typeface="+mj-cs"/>
              </a:rPr>
              <a:t>. “Generalizing from a Few Examples: A Survey on Few-Shot Learning” Revised on 29, March 2020. </a:t>
            </a:r>
            <a:r>
              <a:rPr lang="en-US" sz="2400">
                <a:latin typeface="+mj-lt"/>
                <a:ea typeface="+mj-ea"/>
                <a:cs typeface="+mj-cs"/>
              </a:rPr>
              <a:t>doi</a:t>
            </a:r>
            <a:r>
              <a:rPr lang="en-US" sz="2400" dirty="0">
                <a:latin typeface="+mj-lt"/>
                <a:ea typeface="+mj-ea"/>
                <a:cs typeface="+mj-cs"/>
              </a:rPr>
              <a:t>: </a:t>
            </a:r>
            <a:r>
              <a:rPr lang="en-US" sz="2400" dirty="0">
                <a:latin typeface="+mj-lt"/>
                <a:ea typeface="+mj-ea"/>
                <a:cs typeface="+mj-cs"/>
                <a:hlinkClick r:id="rId2"/>
              </a:rPr>
              <a:t>https://arxiv.org/abs/1904.05046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br>
              <a:rPr lang="en-US" sz="2400">
                <a:latin typeface="+mj-lt"/>
                <a:ea typeface="+mj-ea"/>
                <a:cs typeface="+mj-cs"/>
              </a:rPr>
            </a:br>
            <a:r>
              <a:rPr lang="en-US" sz="240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51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458E2-F148-1245-AAA7-E2C968D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785C6-CA1F-314D-B837-DFB893F3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5ABFB-D670-4A57-A25B-F75ECD202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74690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5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ABD6-4C2F-8948-9DDF-B0E5D91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Note about N * K shot learning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795D07-BFDF-4239-B2DD-2590AFCE0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09035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66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799C-60E8-7A4D-BD2C-1D559096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Why FSL is needed?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6AFCC-EDFD-4F45-B760-8A27C781A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9049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23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BE8C-A089-CD49-BEE6-D242B47D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Taxonomy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5D4922-79A1-014C-8665-B0D2FB36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16" y="649224"/>
            <a:ext cx="6944252" cy="5067428"/>
          </a:xfrm>
        </p:spPr>
      </p:pic>
    </p:spTree>
    <p:extLst>
      <p:ext uri="{BB962C8B-B14F-4D97-AF65-F5344CB8AC3E}">
        <p14:creationId xmlns:p14="http://schemas.microsoft.com/office/powerpoint/2010/main" val="112035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9C1D-5367-CB48-873D-56EDC10F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Data based FSL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D06E-AF33-EA42-BD1D-0700BA0C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Data Augmentation to enrich dataset:</a:t>
            </a:r>
          </a:p>
          <a:p>
            <a:pPr lvl="1"/>
            <a:r>
              <a:rPr lang="en-US"/>
              <a:t>Translation</a:t>
            </a:r>
          </a:p>
          <a:p>
            <a:pPr lvl="1"/>
            <a:r>
              <a:rPr lang="en-US"/>
              <a:t>Flipping</a:t>
            </a:r>
          </a:p>
          <a:p>
            <a:pPr lvl="1"/>
            <a:r>
              <a:rPr lang="en-US"/>
              <a:t>Shearing</a:t>
            </a:r>
          </a:p>
          <a:p>
            <a:pPr lvl="1"/>
            <a:r>
              <a:rPr lang="en-US"/>
              <a:t>Scaling</a:t>
            </a:r>
          </a:p>
          <a:p>
            <a:pPr lvl="1"/>
            <a:r>
              <a:rPr lang="en-US"/>
              <a:t>Reflection</a:t>
            </a:r>
          </a:p>
          <a:p>
            <a:pPr lvl="1"/>
            <a:r>
              <a:rPr lang="en-US"/>
              <a:t>Cropping </a:t>
            </a:r>
          </a:p>
          <a:p>
            <a:pPr lvl="1"/>
            <a:r>
              <a:rPr lang="en-US"/>
              <a:t>Rotation</a:t>
            </a:r>
            <a:r>
              <a:rPr lang="en-US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62385-C6A0-9D4B-8A8B-91417232F7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8537" y="2461259"/>
            <a:ext cx="8048625" cy="34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1EEFF-25B9-9B40-B047-B609972D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based FSL (continued..)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F79D14-AACC-40F1-8C36-3597D15E3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357097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90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C6E0-1772-9A4D-9BAE-103EF311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 based FSL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744C-7EBB-9645-B382-AC2A4FCD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Learning hypothesis from prior experience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58D27-70DD-AA47-AFE1-14EC04EACC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8859" y="2426728"/>
            <a:ext cx="8045370" cy="32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83267-B451-CA4B-B40E-3BF3DE65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Model based learning (continued ..)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522388-45EB-4F2E-9886-4C5D92052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684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7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596</Words>
  <Application>Microsoft Macintosh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 survey on Few- shot learning</vt:lpstr>
      <vt:lpstr>Definition</vt:lpstr>
      <vt:lpstr>Note about N * K shot learning </vt:lpstr>
      <vt:lpstr>Why FSL is needed?</vt:lpstr>
      <vt:lpstr>Taxonomy</vt:lpstr>
      <vt:lpstr>Data based FSL</vt:lpstr>
      <vt:lpstr>Data based FSL (continued..)</vt:lpstr>
      <vt:lpstr>Model based FSL</vt:lpstr>
      <vt:lpstr>Model based learning (continued ..)</vt:lpstr>
      <vt:lpstr>Model based learning (continued ..)</vt:lpstr>
      <vt:lpstr>Algorithm based FSL</vt:lpstr>
      <vt:lpstr>Algorithm based FSL ( continued ..)</vt:lpstr>
      <vt:lpstr>Comparison of all three methods</vt:lpstr>
      <vt:lpstr>Future work</vt:lpstr>
      <vt:lpstr>Conclusion</vt:lpstr>
      <vt:lpstr>Reference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Few- shot learning</dc:title>
  <dc:creator>jeyasri ss</dc:creator>
  <cp:lastModifiedBy>jeyasri ss</cp:lastModifiedBy>
  <cp:revision>2</cp:revision>
  <dcterms:created xsi:type="dcterms:W3CDTF">2020-11-01T04:38:55Z</dcterms:created>
  <dcterms:modified xsi:type="dcterms:W3CDTF">2020-11-01T05:05:17Z</dcterms:modified>
</cp:coreProperties>
</file>