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3665-5F3F-4711-8654-E42A02850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712FA-781D-4F16-B12B-1F84DC77D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92C0-F676-432A-8111-3BDB5E05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B5FB-758B-4B91-B364-D004340C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07F7-C2A5-4021-93B8-ECB9833E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5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832C-2E5F-4218-A7E3-EC9246E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F030D-DB4B-49E3-8693-9D326710E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3FB8-393D-4B79-AF0A-BCD54118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22D0-D075-4F8A-A804-75BC72D5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A724-CA2F-401F-AE3D-9F19B487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8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8850A-CDE2-45F7-B654-E381CC9B8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C1FF1-604E-42E0-BAC6-45021EEB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9112-E6F2-46C9-9E01-EBFC3A5F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95D9-4B7B-4389-AC62-1C0622F5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49A1-002A-41FA-A310-C0A5B470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6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F0EE-B42A-4FDB-9A01-83B8EFF0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27DE-D6FE-40D1-A7BC-8A377710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E4F6-B7F3-41B1-AF47-1C72DFBF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6353-224D-4DF4-AAA9-A3E3850E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10B14-9A3C-4D0F-BE8A-F0C6F1B5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422D-AD66-4618-BCFA-1EE92D6C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7D930-FE62-44F0-9ABF-149ECD24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10A6-DB15-4210-B1C5-C2EEED37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D344-962E-4622-A7DC-33FDB75C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56CD-7BAA-4281-AD52-B61FCF49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9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4A1-F366-4D79-85C3-46141FA8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87F7-406D-486F-81E8-DA0F8806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5D636-17C3-42A6-99EA-F32802B2E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2BFB1-EAA4-4A4B-A782-43B031C3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75DED-50DD-487B-A3DC-F597155F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D2CBC-95EC-4EFE-91F8-A7C3D8BF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6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7600-A2B4-4362-B515-9283D0E0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B144-A368-49C6-806C-36E00CEC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19B2-329A-4827-82F7-E6E3A7C53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5BC7-CF2D-4F62-BB31-951A57C1F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EF93D-7D88-46A9-85A5-BDAB44226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D783F-78D3-4D4A-AFDE-EC25E2B6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124CE-2C67-4303-AF2F-F6800C56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BB0AF-F7AB-472E-9D53-9FD2D0AF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6AEE-FFE0-42D7-BBC6-57203574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33ADF-CBE0-49F4-AD0F-09D5C777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265DF-E11D-4224-AF86-D9ED9282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47CB4-FC49-4898-9BE5-D0547E73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8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3200F-ED4E-483B-81B3-DFD84958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F262D-93F3-4A9A-BDFA-CA2D10E2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FDF12-50C0-4CFA-82D8-71D486A9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6FA4-DE8C-4B1E-B68C-356A8996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E539-94F6-4292-87F9-50F9F3A6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A532-9CA6-4F6D-8FA2-582A6705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202A8-CBDA-423A-A5B1-2A1B110F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C9F11-C064-4636-B47A-F4372C2D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9535-E96D-4D30-B6FA-D097850D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D026-73FB-4CC1-A3BC-26F6FA24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9965D-CFC5-4F5A-AE2D-6E95A63A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68C5F-B5C5-4F2E-8411-8A84EABC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02607-AB4B-479C-843F-371E7BF0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639B0-5B5B-4EA2-B88D-913B232B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BDBC-6005-4742-AC06-FE19977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FBCC5-4CDF-486F-B02B-D0D3184D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1C77-D9C9-47BB-99EE-C7656187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8F52-7742-4AD1-8FAA-0CAA52681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5F2C-5712-48BE-91F1-1CC98DA3CC38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80BE-4F7F-4A78-820C-63836E867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52D4-4E7F-42BD-BC5C-C89C04A2C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FBE1-CF85-4DF5-A669-4FC228A72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1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6012-412E-4BB6-8895-96DCDE6A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984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ATM TRANSACTION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F03B7-2B65-4B4D-BD3F-1C424428B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CT4 MINI PROJECT</a:t>
            </a:r>
            <a:endParaRPr lang="en-IN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1B4-7532-4997-8B0B-CCDB9F2D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CASH DEPOSIT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1089E-222D-4E8D-A281-BC172A980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494" y="2196353"/>
            <a:ext cx="6400789" cy="3343835"/>
          </a:xfrm>
        </p:spPr>
      </p:pic>
    </p:spTree>
    <p:extLst>
      <p:ext uri="{BB962C8B-B14F-4D97-AF65-F5344CB8AC3E}">
        <p14:creationId xmlns:p14="http://schemas.microsoft.com/office/powerpoint/2010/main" val="327785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C14B-3D8D-44E5-88E8-E5D36C2D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BALANCE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BCF1E-E1A8-4A33-AB52-6C3B7F567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941" y="2187388"/>
            <a:ext cx="7261412" cy="3334871"/>
          </a:xfrm>
        </p:spPr>
      </p:pic>
    </p:spTree>
    <p:extLst>
      <p:ext uri="{BB962C8B-B14F-4D97-AF65-F5344CB8AC3E}">
        <p14:creationId xmlns:p14="http://schemas.microsoft.com/office/powerpoint/2010/main" val="136735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547E-0D26-4498-A06D-13711D10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MONEY TRANSFER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FD5D2-988B-462D-8021-B73DC2151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145" y="1945341"/>
            <a:ext cx="7435043" cy="3021106"/>
          </a:xfrm>
        </p:spPr>
      </p:pic>
    </p:spTree>
    <p:extLst>
      <p:ext uri="{BB962C8B-B14F-4D97-AF65-F5344CB8AC3E}">
        <p14:creationId xmlns:p14="http://schemas.microsoft.com/office/powerpoint/2010/main" val="318626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6A77-FAF8-4BEC-AD69-B32642F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DONE BY-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5C5E-694E-4946-8E81-84B6C59B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NITHISH KUMAR(</a:t>
            </a:r>
            <a:r>
              <a:rPr lang="en-US" dirty="0">
                <a:solidFill>
                  <a:srgbClr val="00B050"/>
                </a:solidFill>
              </a:rPr>
              <a:t>RA2111019010068)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JEYASURYA(</a:t>
            </a:r>
            <a:r>
              <a:rPr lang="en-US" dirty="0">
                <a:solidFill>
                  <a:srgbClr val="00B050"/>
                </a:solidFill>
              </a:rPr>
              <a:t>RA2111019010055)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SRIDARAN(</a:t>
            </a:r>
            <a:r>
              <a:rPr lang="en-US" dirty="0">
                <a:solidFill>
                  <a:srgbClr val="00B050"/>
                </a:solidFill>
              </a:rPr>
              <a:t>RA2111019010051)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BATRIC(RA2111019010068)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08E7-B722-4F48-A725-688855D6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e Importance of Saying Thank You - No Bugs">
            <a:extLst>
              <a:ext uri="{FF2B5EF4-FFF2-40B4-BE49-F238E27FC236}">
                <a16:creationId xmlns:a16="http://schemas.microsoft.com/office/drawing/2014/main" id="{ED3E4A0F-763A-47B0-9261-2094295148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34" y="1690688"/>
            <a:ext cx="8955741" cy="50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4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2520-DFFE-4F0F-A549-216690CA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ATM TRANSACTION SYSTEM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D58B-F31E-4BC6-BD28-2F58B56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IT’S A PROJECT ABOUT ATM TRANSACTION USING C PROGRAM.</a:t>
            </a:r>
          </a:p>
          <a:p>
            <a:r>
              <a:rPr lang="en-US" dirty="0">
                <a:solidFill>
                  <a:srgbClr val="0070C0"/>
                </a:solidFill>
              </a:rPr>
              <a:t>IT CONSISTS OF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CASH WITHDRAWAL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CASH DEPOSIT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MONEY TRANSFER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BALANCE ENQUIRY</a:t>
            </a:r>
          </a:p>
        </p:txBody>
      </p:sp>
    </p:spTree>
    <p:extLst>
      <p:ext uri="{BB962C8B-B14F-4D97-AF65-F5344CB8AC3E}">
        <p14:creationId xmlns:p14="http://schemas.microsoft.com/office/powerpoint/2010/main" val="137935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3497-B275-4E08-B38D-7D9F85AC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682"/>
            <a:ext cx="10515600" cy="1138517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9164-42AF-4433-B01A-F2A1D762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32965"/>
            <a:ext cx="10515600" cy="4556685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#include &lt;</a:t>
            </a:r>
            <a:r>
              <a:rPr lang="en-IN" dirty="0" err="1">
                <a:solidFill>
                  <a:srgbClr val="002060"/>
                </a:solidFill>
              </a:rPr>
              <a:t>stdio.h</a:t>
            </a:r>
            <a:r>
              <a:rPr lang="en-IN" dirty="0">
                <a:solidFill>
                  <a:srgbClr val="002060"/>
                </a:solidFill>
              </a:rPr>
              <a:t>&gt;</a:t>
            </a:r>
          </a:p>
          <a:p>
            <a:r>
              <a:rPr lang="en-IN" dirty="0">
                <a:solidFill>
                  <a:srgbClr val="002060"/>
                </a:solidFill>
              </a:rPr>
              <a:t>int </a:t>
            </a:r>
            <a:r>
              <a:rPr lang="en-IN" dirty="0" err="1">
                <a:solidFill>
                  <a:srgbClr val="002060"/>
                </a:solidFill>
              </a:rPr>
              <a:t>amounttowithdraw</a:t>
            </a:r>
            <a:r>
              <a:rPr lang="en-IN" dirty="0">
                <a:solidFill>
                  <a:srgbClr val="002060"/>
                </a:solidFill>
              </a:rPr>
              <a:t> , </a:t>
            </a:r>
            <a:r>
              <a:rPr lang="en-IN" dirty="0" err="1">
                <a:solidFill>
                  <a:srgbClr val="002060"/>
                </a:solidFill>
              </a:rPr>
              <a:t>amounttodeposit</a:t>
            </a:r>
            <a:r>
              <a:rPr lang="en-IN" dirty="0">
                <a:solidFill>
                  <a:srgbClr val="002060"/>
                </a:solidFill>
              </a:rPr>
              <a:t> ,</a:t>
            </a:r>
            <a:r>
              <a:rPr lang="en-IN" dirty="0" err="1">
                <a:solidFill>
                  <a:srgbClr val="002060"/>
                </a:solidFill>
              </a:rPr>
              <a:t>othertransaction,password,pin</a:t>
            </a:r>
            <a:r>
              <a:rPr lang="en-IN" dirty="0">
                <a:solidFill>
                  <a:srgbClr val="002060"/>
                </a:solidFill>
              </a:rPr>
              <a:t> ;</a:t>
            </a:r>
          </a:p>
          <a:p>
            <a:r>
              <a:rPr lang="en-IN" dirty="0">
                <a:solidFill>
                  <a:srgbClr val="002060"/>
                </a:solidFill>
              </a:rPr>
              <a:t>int </a:t>
            </a:r>
            <a:r>
              <a:rPr lang="en-IN" dirty="0" err="1">
                <a:solidFill>
                  <a:srgbClr val="002060"/>
                </a:solidFill>
              </a:rPr>
              <a:t>totalamount,balanceaftertransfer,transfer</a:t>
            </a:r>
            <a:r>
              <a:rPr lang="en-IN" dirty="0">
                <a:solidFill>
                  <a:srgbClr val="002060"/>
                </a:solidFill>
              </a:rPr>
              <a:t>;</a:t>
            </a:r>
          </a:p>
          <a:p>
            <a:r>
              <a:rPr lang="en-IN" dirty="0">
                <a:solidFill>
                  <a:srgbClr val="002060"/>
                </a:solidFill>
              </a:rPr>
              <a:t>float balance = 10000;</a:t>
            </a:r>
          </a:p>
          <a:p>
            <a:r>
              <a:rPr lang="en-IN" dirty="0">
                <a:solidFill>
                  <a:srgbClr val="002060"/>
                </a:solidFill>
              </a:rPr>
              <a:t> void transaction(){</a:t>
            </a:r>
          </a:p>
          <a:p>
            <a:r>
              <a:rPr lang="en-IN" dirty="0">
                <a:solidFill>
                  <a:srgbClr val="002060"/>
                </a:solidFill>
              </a:rPr>
              <a:t>  int </a:t>
            </a:r>
            <a:r>
              <a:rPr lang="en-IN" dirty="0" err="1">
                <a:solidFill>
                  <a:srgbClr val="002060"/>
                </a:solidFill>
              </a:rPr>
              <a:t>choice;printf</a:t>
            </a:r>
            <a:r>
              <a:rPr lang="en-IN" dirty="0">
                <a:solidFill>
                  <a:srgbClr val="002060"/>
                </a:solidFill>
              </a:rPr>
              <a:t>("enter your password to enter in your account\n");</a:t>
            </a:r>
          </a:p>
          <a:p>
            <a:r>
              <a:rPr lang="en-IN" dirty="0" err="1">
                <a:solidFill>
                  <a:srgbClr val="002060"/>
                </a:solidFill>
              </a:rPr>
              <a:t>scanf</a:t>
            </a:r>
            <a:r>
              <a:rPr lang="en-IN" dirty="0">
                <a:solidFill>
                  <a:srgbClr val="002060"/>
                </a:solidFill>
              </a:rPr>
              <a:t>("%d", &amp;password);</a:t>
            </a:r>
          </a:p>
          <a:p>
            <a:r>
              <a:rPr lang="en-IN" dirty="0" err="1">
                <a:solidFill>
                  <a:srgbClr val="002060"/>
                </a:solidFill>
              </a:rPr>
              <a:t>printf</a:t>
            </a:r>
            <a:r>
              <a:rPr lang="en-IN" dirty="0">
                <a:solidFill>
                  <a:srgbClr val="002060"/>
                </a:solidFill>
              </a:rPr>
              <a:t>("Enter 1 for withdraw. \n");</a:t>
            </a:r>
          </a:p>
          <a:p>
            <a:r>
              <a:rPr lang="en-IN" dirty="0" err="1">
                <a:solidFill>
                  <a:srgbClr val="002060"/>
                </a:solidFill>
              </a:rPr>
              <a:t>printf</a:t>
            </a:r>
            <a:r>
              <a:rPr lang="en-IN" dirty="0">
                <a:solidFill>
                  <a:srgbClr val="002060"/>
                </a:solidFill>
              </a:rPr>
              <a:t>("Enter 2 for </a:t>
            </a:r>
            <a:r>
              <a:rPr lang="en-IN" dirty="0" err="1">
                <a:solidFill>
                  <a:srgbClr val="002060"/>
                </a:solidFill>
              </a:rPr>
              <a:t>deposite</a:t>
            </a:r>
            <a:r>
              <a:rPr lang="en-IN" dirty="0">
                <a:solidFill>
                  <a:srgbClr val="002060"/>
                </a:solidFill>
              </a:rPr>
              <a:t>. \n");</a:t>
            </a:r>
          </a:p>
          <a:p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printf</a:t>
            </a:r>
            <a:r>
              <a:rPr lang="en-IN" dirty="0">
                <a:solidFill>
                  <a:srgbClr val="002060"/>
                </a:solidFill>
              </a:rPr>
              <a:t>( "Enter 3 for check balance. \n");</a:t>
            </a:r>
          </a:p>
          <a:p>
            <a:r>
              <a:rPr lang="en-IN" dirty="0" err="1">
                <a:solidFill>
                  <a:srgbClr val="002060"/>
                </a:solidFill>
              </a:rPr>
              <a:t>printf</a:t>
            </a:r>
            <a:r>
              <a:rPr lang="en-IN" dirty="0">
                <a:solidFill>
                  <a:srgbClr val="002060"/>
                </a:solidFill>
              </a:rPr>
              <a:t>("Enter 4 for transfer. \n");  </a:t>
            </a:r>
            <a:r>
              <a:rPr lang="en-IN" dirty="0" err="1">
                <a:solidFill>
                  <a:srgbClr val="002060"/>
                </a:solidFill>
              </a:rPr>
              <a:t>scanf</a:t>
            </a:r>
            <a:r>
              <a:rPr lang="en-IN" dirty="0">
                <a:solidFill>
                  <a:srgbClr val="002060"/>
                </a:solidFill>
              </a:rPr>
              <a:t>("%d",  &amp;choice);</a:t>
            </a:r>
          </a:p>
        </p:txBody>
      </p:sp>
    </p:spTree>
    <p:extLst>
      <p:ext uri="{BB962C8B-B14F-4D97-AF65-F5344CB8AC3E}">
        <p14:creationId xmlns:p14="http://schemas.microsoft.com/office/powerpoint/2010/main" val="215765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D5CE-772F-4321-84A3-67520F91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51012"/>
            <a:ext cx="10515600" cy="11411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99C1-7196-4BB8-94C7-92F3D662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47"/>
            <a:ext cx="10515600" cy="56301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switch(choice){ </a:t>
            </a:r>
          </a:p>
          <a:p>
            <a:r>
              <a:rPr lang="en-IN" dirty="0"/>
              <a:t>   case 1:    </a:t>
            </a:r>
            <a:r>
              <a:rPr lang="en-IN" dirty="0" err="1"/>
              <a:t>printf</a:t>
            </a:r>
            <a:r>
              <a:rPr lang="en-IN" dirty="0"/>
              <a:t>("Please enter amount to withdraw: "); </a:t>
            </a:r>
          </a:p>
          <a:p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amounttowithdraw</a:t>
            </a:r>
            <a:r>
              <a:rPr lang="en-IN" dirty="0"/>
              <a:t>); </a:t>
            </a:r>
          </a:p>
          <a:p>
            <a:r>
              <a:rPr lang="en-IN" dirty="0"/>
              <a:t>   if(</a:t>
            </a:r>
            <a:r>
              <a:rPr lang="en-IN" dirty="0" err="1"/>
              <a:t>amounttowithdraw</a:t>
            </a:r>
            <a:r>
              <a:rPr lang="en-IN" dirty="0"/>
              <a:t> &gt; balance){   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("There is no </a:t>
            </a:r>
            <a:r>
              <a:rPr lang="en-IN" dirty="0" err="1"/>
              <a:t>insuffient</a:t>
            </a:r>
            <a:r>
              <a:rPr lang="en-IN" dirty="0"/>
              <a:t> balance in your account");   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("Press 1 to exit\n");  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othertransaction</a:t>
            </a:r>
            <a:r>
              <a:rPr lang="en-IN" dirty="0"/>
              <a:t>);    </a:t>
            </a:r>
          </a:p>
          <a:p>
            <a:r>
              <a:rPr lang="en-IN" dirty="0"/>
              <a:t>  if(</a:t>
            </a:r>
            <a:r>
              <a:rPr lang="en-IN" dirty="0" err="1"/>
              <a:t>othertransaction</a:t>
            </a:r>
            <a:r>
              <a:rPr lang="en-IN" dirty="0"/>
              <a:t> == 1){</a:t>
            </a:r>
          </a:p>
          <a:p>
            <a:r>
              <a:rPr lang="en-IN" dirty="0"/>
              <a:t>	transaction();    </a:t>
            </a:r>
          </a:p>
          <a:p>
            <a:r>
              <a:rPr lang="en-IN" dirty="0"/>
              <a:t>  }  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else</a:t>
            </a:r>
          </a:p>
          <a:p>
            <a:r>
              <a:rPr lang="en-IN" dirty="0"/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07413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4F74-22D2-4F5C-8BD1-0CFC4DAB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E4D0-454A-443C-997E-4EC4A89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65"/>
            <a:ext cx="10515600" cy="571079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balance = balance - </a:t>
            </a:r>
            <a:r>
              <a:rPr lang="en-IN" dirty="0" err="1"/>
              <a:t>amounttowithdraw</a:t>
            </a:r>
            <a:r>
              <a:rPr lang="en-IN" dirty="0"/>
              <a:t>;  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("You have withdrawn %d and your new balance is %f ", </a:t>
            </a:r>
            <a:r>
              <a:rPr lang="en-IN" dirty="0" err="1"/>
              <a:t>amounttowithdraw</a:t>
            </a:r>
            <a:r>
              <a:rPr lang="en-IN" dirty="0"/>
              <a:t>, balance);  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nDo</a:t>
            </a:r>
            <a:r>
              <a:rPr lang="en-IN" dirty="0"/>
              <a:t> you want another transaction?\</a:t>
            </a:r>
            <a:r>
              <a:rPr lang="en-IN" dirty="0" err="1"/>
              <a:t>nPress</a:t>
            </a:r>
            <a:r>
              <a:rPr lang="en-IN" dirty="0"/>
              <a:t> 1 to proceed and 2 to exit\n");  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othertransaction</a:t>
            </a:r>
            <a:r>
              <a:rPr lang="en-IN" dirty="0"/>
              <a:t>);    </a:t>
            </a:r>
          </a:p>
          <a:p>
            <a:r>
              <a:rPr lang="en-IN" dirty="0"/>
              <a:t>  if(</a:t>
            </a:r>
            <a:r>
              <a:rPr lang="en-IN" dirty="0" err="1"/>
              <a:t>othertransaction</a:t>
            </a:r>
            <a:r>
              <a:rPr lang="en-IN" dirty="0"/>
              <a:t> == 1){</a:t>
            </a:r>
          </a:p>
          <a:p>
            <a:r>
              <a:rPr lang="en-IN" dirty="0"/>
              <a:t>	transaction(); 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   break; </a:t>
            </a:r>
          </a:p>
          <a:p>
            <a:r>
              <a:rPr lang="en-IN" dirty="0"/>
              <a:t>   case 2:  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("Please enter amount to deposit: ");  </a:t>
            </a:r>
          </a:p>
          <a:p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amounttodeposit</a:t>
            </a:r>
            <a:r>
              <a:rPr lang="en-IN" dirty="0"/>
              <a:t>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02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A781-FFB3-42F5-8B5E-5357E632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89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BEEC-D09D-4B6B-8571-630495FC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459"/>
            <a:ext cx="10515600" cy="55315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balance = </a:t>
            </a:r>
            <a:r>
              <a:rPr lang="en-IN" dirty="0" err="1"/>
              <a:t>amounttodeposit</a:t>
            </a:r>
            <a:r>
              <a:rPr lang="en-IN" dirty="0"/>
              <a:t> + balance; 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("Amount deposited, new balance is: %f", balance);  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nDo</a:t>
            </a:r>
            <a:r>
              <a:rPr lang="en-IN" dirty="0"/>
              <a:t> you want another deposit?\</a:t>
            </a:r>
            <a:r>
              <a:rPr lang="en-IN" dirty="0" err="1"/>
              <a:t>nPress</a:t>
            </a:r>
            <a:r>
              <a:rPr lang="en-IN" dirty="0"/>
              <a:t> 1 to proceed and 2 to exit\n"); </a:t>
            </a:r>
          </a:p>
          <a:p>
            <a:r>
              <a:rPr lang="en-IN" dirty="0"/>
              <a:t> 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amounttodeposit</a:t>
            </a:r>
            <a:r>
              <a:rPr lang="en-IN" dirty="0"/>
              <a:t>); </a:t>
            </a:r>
          </a:p>
          <a:p>
            <a:r>
              <a:rPr lang="en-IN" dirty="0"/>
              <a:t>     if(</a:t>
            </a:r>
            <a:r>
              <a:rPr lang="en-IN" dirty="0" err="1"/>
              <a:t>amounttodeposit</a:t>
            </a:r>
            <a:r>
              <a:rPr lang="en-IN" dirty="0"/>
              <a:t> == 1){	</a:t>
            </a:r>
          </a:p>
          <a:p>
            <a:r>
              <a:rPr lang="en-IN" dirty="0"/>
              <a:t>transaction(); 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break; </a:t>
            </a:r>
          </a:p>
          <a:p>
            <a:r>
              <a:rPr lang="en-IN" dirty="0"/>
              <a:t>   case 3:    </a:t>
            </a:r>
            <a:r>
              <a:rPr lang="en-IN" dirty="0" err="1"/>
              <a:t>printf</a:t>
            </a:r>
            <a:r>
              <a:rPr lang="en-IN" dirty="0"/>
              <a:t>("Your bank balance is: %f", balance);   </a:t>
            </a:r>
          </a:p>
          <a:p>
            <a:r>
              <a:rPr lang="en-IN" dirty="0"/>
              <a:t>   break; </a:t>
            </a:r>
          </a:p>
          <a:p>
            <a:r>
              <a:rPr lang="en-IN" dirty="0"/>
              <a:t>       case 4:printf("Enter amount to </a:t>
            </a:r>
            <a:r>
              <a:rPr lang="en-IN" dirty="0" err="1"/>
              <a:t>tranfer</a:t>
            </a:r>
            <a:r>
              <a:rPr lang="en-IN" dirty="0"/>
              <a:t>\n");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6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C70-D249-41CF-A883-0AFF5460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B95F-7664-4C19-90C4-15256B0D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/>
          <a:lstStyle/>
          <a:p>
            <a:r>
              <a:rPr lang="en-IN" dirty="0" err="1"/>
              <a:t>scanf</a:t>
            </a:r>
            <a:r>
              <a:rPr lang="en-IN" dirty="0"/>
              <a:t>("%d", &amp;transfer);</a:t>
            </a:r>
          </a:p>
          <a:p>
            <a:r>
              <a:rPr lang="en-IN" dirty="0"/>
              <a:t>int </a:t>
            </a:r>
            <a:r>
              <a:rPr lang="en-IN" dirty="0" err="1"/>
              <a:t>balanceaftertransfer</a:t>
            </a:r>
            <a:r>
              <a:rPr lang="en-IN" dirty="0"/>
              <a:t>;</a:t>
            </a:r>
          </a:p>
          <a:p>
            <a:r>
              <a:rPr lang="en-IN" dirty="0" err="1"/>
              <a:t>balanceaftertransfer</a:t>
            </a:r>
            <a:r>
              <a:rPr lang="en-IN" dirty="0"/>
              <a:t> = </a:t>
            </a:r>
            <a:r>
              <a:rPr lang="en-IN" dirty="0" err="1">
                <a:solidFill>
                  <a:srgbClr val="002060"/>
                </a:solidFill>
              </a:rPr>
              <a:t>balance</a:t>
            </a:r>
            <a:r>
              <a:rPr lang="en-IN" dirty="0" err="1"/>
              <a:t>-transfer;printf</a:t>
            </a:r>
            <a:r>
              <a:rPr lang="en-IN" dirty="0"/>
              <a:t>("Net balance after transfer is %f", </a:t>
            </a:r>
            <a:r>
              <a:rPr lang="en-IN" dirty="0" err="1"/>
              <a:t>balanceaftertransfer</a:t>
            </a:r>
            <a:r>
              <a:rPr lang="en-IN" dirty="0"/>
              <a:t>);</a:t>
            </a:r>
          </a:p>
          <a:p>
            <a:r>
              <a:rPr lang="en-IN" dirty="0"/>
              <a:t>break; </a:t>
            </a:r>
          </a:p>
          <a:p>
            <a:r>
              <a:rPr lang="en-IN" dirty="0"/>
              <a:t> }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int main(){  </a:t>
            </a:r>
          </a:p>
          <a:p>
            <a:r>
              <a:rPr lang="en-IN" dirty="0"/>
              <a:t>transaction();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19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F629-4D08-4ADF-A75B-40650B4F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0001"/>
            <a:ext cx="10515600" cy="765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A4341-0C73-4F7D-95F6-EBF59881A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14401"/>
            <a:ext cx="10515600" cy="51752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08A20-0E72-4426-A231-D25546ADC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3317"/>
            <a:ext cx="8279438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E178-FC04-4C14-847A-0F7209534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9622"/>
            <a:ext cx="9144000" cy="6633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CASH WITHDRAW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7FB24-4C96-433A-9E39-54409888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579"/>
            <a:ext cx="9144000" cy="412378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847B4-FEF6-4F82-9708-9A6B5AE1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8" y="1855694"/>
            <a:ext cx="5806943" cy="30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4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ATM TRANSACTION </vt:lpstr>
      <vt:lpstr>ATM TRANSACTION SYSTEM</vt:lpstr>
      <vt:lpstr>CODE</vt:lpstr>
      <vt:lpstr>PowerPoint Presentation</vt:lpstr>
      <vt:lpstr>PowerPoint Presentation</vt:lpstr>
      <vt:lpstr>PowerPoint Presentation</vt:lpstr>
      <vt:lpstr>PowerPoint Presentation</vt:lpstr>
      <vt:lpstr>OUTPUT</vt:lpstr>
      <vt:lpstr>CASH WITHDRAW</vt:lpstr>
      <vt:lpstr>CASH DEPOSIT</vt:lpstr>
      <vt:lpstr>BALANCE</vt:lpstr>
      <vt:lpstr>MONEY TRANSFER</vt:lpstr>
      <vt:lpstr>DONE BY-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TRANSACTION </dc:title>
  <dc:creator>nithish kumar</dc:creator>
  <cp:lastModifiedBy>nithish kumar</cp:lastModifiedBy>
  <cp:revision>1</cp:revision>
  <dcterms:created xsi:type="dcterms:W3CDTF">2022-01-27T03:43:24Z</dcterms:created>
  <dcterms:modified xsi:type="dcterms:W3CDTF">2022-01-27T04:09:40Z</dcterms:modified>
</cp:coreProperties>
</file>