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4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4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BIKEROUTES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0985"/>
          </a:xfrm>
        </p:spPr>
        <p:txBody>
          <a:bodyPr>
            <a:noAutofit/>
          </a:bodyPr>
          <a:lstStyle/>
          <a:p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Mauro Martínez</a:t>
            </a:r>
          </a:p>
          <a:p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Carlos Sanz</a:t>
            </a:r>
          </a:p>
          <a:p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Víctor Sierra</a:t>
            </a:r>
          </a:p>
          <a:p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Nicolás Silva</a:t>
            </a:r>
          </a:p>
          <a:p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Jeimy Cardona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1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PLATAFORMA EN ZENHUB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2522"/>
            <a:ext cx="8688339" cy="45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PROGRESO DE LOS SPRINT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27200"/>
            <a:ext cx="10011081" cy="40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ASIGNACION DE TAREAS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629" y="1632070"/>
            <a:ext cx="8995679" cy="44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1451258"/>
            <a:ext cx="10568539" cy="50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Demostración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5345"/>
          <a:stretch/>
        </p:blipFill>
        <p:spPr>
          <a:xfrm>
            <a:off x="1209962" y="1838036"/>
            <a:ext cx="8839199" cy="44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7" b="5789"/>
          <a:stretch/>
        </p:blipFill>
        <p:spPr>
          <a:xfrm>
            <a:off x="683490" y="822037"/>
            <a:ext cx="1055670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Objetivo general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50836"/>
            <a:ext cx="8596668" cy="3390526"/>
          </a:xfrm>
        </p:spPr>
        <p:txBody>
          <a:bodyPr>
            <a:normAutofit/>
          </a:bodyPr>
          <a:lstStyle/>
          <a:p>
            <a:pPr lvl="0" fontAlgn="base"/>
            <a:r>
              <a:rPr lang="es-CO" sz="2800" dirty="0"/>
              <a:t>Desarrollar una aplicación móvil, siendo esta, el referente para Ciclistas Profesionales y Amateur en sus prácticas de Ciclo montañismo.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97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CO" dirty="0"/>
              <a:t>acceder a funciones como análisis de entrenamiento, análisis de carreras, objetivos personalizados, planes de entrenamiento, segmentos en vivo, datos de rendimiento en vivo y análisis de la frecuencia cardíaca entre otros.</a:t>
            </a:r>
            <a:endParaRPr lang="en-US" dirty="0"/>
          </a:p>
          <a:p>
            <a:pPr lvl="0"/>
            <a:r>
              <a:rPr lang="es-CO" dirty="0"/>
              <a:t>Guiar, crear y registrar rutas según su categoría (principiante, profesional, competitivo y familiar).</a:t>
            </a:r>
            <a:endParaRPr lang="en-US" dirty="0"/>
          </a:p>
          <a:p>
            <a:pPr lvl="0"/>
            <a:r>
              <a:rPr lang="es-CO" dirty="0"/>
              <a:t>Generar estadísticas importantes durante los recorridos realizados.</a:t>
            </a:r>
            <a:endParaRPr lang="en-US" dirty="0"/>
          </a:p>
          <a:p>
            <a:pPr lvl="0"/>
            <a:r>
              <a:rPr lang="es-CO" dirty="0"/>
              <a:t>Localizar en tiempo real para actividades más seguras de los atletas y para la tranquilidad de sus familiares y amigos.</a:t>
            </a:r>
            <a:endParaRPr lang="en-US" dirty="0"/>
          </a:p>
          <a:p>
            <a:pPr lvl="0"/>
            <a:r>
              <a:rPr lang="es-CO" dirty="0"/>
              <a:t>Conocer quién de tus amigos está corriendo o montando en bicicleta a tiempo real. </a:t>
            </a:r>
            <a:endParaRPr lang="en-US" dirty="0"/>
          </a:p>
          <a:p>
            <a:pPr lvl="0"/>
            <a:r>
              <a:rPr lang="es-CO" dirty="0"/>
              <a:t>Filtros de clasificación de segmentos por edades, peso, sexo, fecha y más. Puedes comparar esfuerzos en segmentos.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1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CLASES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54" y="1367456"/>
            <a:ext cx="9620764" cy="52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COMPONENTES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38" y="1690256"/>
            <a:ext cx="8089233" cy="43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DESPLIEGUE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315" y="1625601"/>
            <a:ext cx="8348295" cy="50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28" y="886691"/>
            <a:ext cx="9301018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74" y="591127"/>
            <a:ext cx="10187709" cy="55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36" y="729673"/>
            <a:ext cx="10660527" cy="5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179</Words>
  <Application>Microsoft Office PowerPoint</Application>
  <PresentationFormat>Panorámica</PresentationFormat>
  <Paragraphs>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BIKEROUTES</vt:lpstr>
      <vt:lpstr>Objetivo general</vt:lpstr>
      <vt:lpstr>Objetivos Específicos</vt:lpstr>
      <vt:lpstr>DIAGRAMA DE CLASES</vt:lpstr>
      <vt:lpstr>DIAGRAMA DE COMPONENTES</vt:lpstr>
      <vt:lpstr>DIAGRAMA DE DESPLIEGUE</vt:lpstr>
      <vt:lpstr>Presentación de PowerPoint</vt:lpstr>
      <vt:lpstr>Presentación de PowerPoint</vt:lpstr>
      <vt:lpstr>Presentación de PowerPoint</vt:lpstr>
      <vt:lpstr>PLATAFORMA EN ZENHUB</vt:lpstr>
      <vt:lpstr>PROGRESO DE LOS SPRINT</vt:lpstr>
      <vt:lpstr>ASIGNACION DE TAREAS</vt:lpstr>
      <vt:lpstr>GitHub</vt:lpstr>
      <vt:lpstr>Demostración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BIKEROUTES</dc:title>
  <dc:creator>jeimy cardona</dc:creator>
  <cp:lastModifiedBy>jeimy cardona</cp:lastModifiedBy>
  <cp:revision>8</cp:revision>
  <dcterms:created xsi:type="dcterms:W3CDTF">2018-10-04T00:03:32Z</dcterms:created>
  <dcterms:modified xsi:type="dcterms:W3CDTF">2018-10-04T01:08:16Z</dcterms:modified>
</cp:coreProperties>
</file>