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4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64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F9D5-C5A9-4EFA-9506-7F07F1F085D2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252A2-9CC2-454D-9A1F-FE0C5E1567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BIKEROUTES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09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1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ASIGNACION DE TAREAS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629" y="1632070"/>
            <a:ext cx="8995679" cy="44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1451258"/>
            <a:ext cx="10568539" cy="50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Demostración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5345"/>
          <a:stretch/>
        </p:blipFill>
        <p:spPr>
          <a:xfrm>
            <a:off x="1209962" y="1838036"/>
            <a:ext cx="8839199" cy="44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7" b="5789"/>
          <a:stretch/>
        </p:blipFill>
        <p:spPr>
          <a:xfrm>
            <a:off x="683490" y="822037"/>
            <a:ext cx="1055670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CLASES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55" y="2160588"/>
            <a:ext cx="71371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COMPONENTES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38" y="1690256"/>
            <a:ext cx="8089233" cy="43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DE DESPLIEGUE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315" y="1625601"/>
            <a:ext cx="8348295" cy="50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28" y="886691"/>
            <a:ext cx="9301018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74" y="591127"/>
            <a:ext cx="10187709" cy="55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36" y="729673"/>
            <a:ext cx="10660527" cy="5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PLATAFORMA EN ZENHUB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2522"/>
            <a:ext cx="8688339" cy="45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PROGRESO DE LOS SPRINT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27200"/>
            <a:ext cx="10011081" cy="40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1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22</Words>
  <Application>Microsoft Office PowerPoint</Application>
  <PresentationFormat>Panorámica</PresentationFormat>
  <Paragraphs>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BIKEROUTES</vt:lpstr>
      <vt:lpstr>DIAGRAMA DE CLASES</vt:lpstr>
      <vt:lpstr>DIAGRAMA DE COMPONENTES</vt:lpstr>
      <vt:lpstr>DIAGRAMA DE DESPLIEGUE</vt:lpstr>
      <vt:lpstr>Presentación de PowerPoint</vt:lpstr>
      <vt:lpstr>Presentación de PowerPoint</vt:lpstr>
      <vt:lpstr>Presentación de PowerPoint</vt:lpstr>
      <vt:lpstr>PLATAFORMA EN ZENHUB</vt:lpstr>
      <vt:lpstr>PROGRESO DE LOS SPRINT</vt:lpstr>
      <vt:lpstr>ASIGNACION DE TAREAS</vt:lpstr>
      <vt:lpstr>GitHub</vt:lpstr>
      <vt:lpstr>Demostración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BIKEROUTES</dc:title>
  <dc:creator>jeimy cardona</dc:creator>
  <cp:lastModifiedBy>jeimy cardona</cp:lastModifiedBy>
  <cp:revision>4</cp:revision>
  <dcterms:created xsi:type="dcterms:W3CDTF">2018-10-04T00:03:32Z</dcterms:created>
  <dcterms:modified xsi:type="dcterms:W3CDTF">2018-10-04T00:19:30Z</dcterms:modified>
</cp:coreProperties>
</file>