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95450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95450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95450a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95450a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95450a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95450a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95450a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95450a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95450aa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95450aa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95450aa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95450aa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95450aa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95450aa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95450aa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95450aa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Recommendation System for Goodreads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Justin Hughes-Coleman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Goodreads has millions of user ratings for books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have recommendation system for users to read new books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like Netflix have been developing systems for over a decade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this system to other user-provided data aggregate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script algorithm that allows a user to input book title and a list of recommended books will populate.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development into a webapp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Goodreads provided dataset that contains 10,000 books reviewed by six million users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 the initial 22 columns, several were removed from the data analysis as the information was redundant or irrelevant (i.e. two columns for book title and </a:t>
            </a:r>
            <a:r>
              <a:rPr lang="en"/>
              <a:t>original</a:t>
            </a:r>
            <a:r>
              <a:rPr lang="en"/>
              <a:t> title; isbn 10 and isbn 13)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Farsi language books because they had low review counts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books have English reviews even if book is originally in a different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descr="Top 20 authors that wrote the most books in the Goodreads dataset." id="153" name="Google Shape;153;p17" title="Authors vs Num of Books Writt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350" y="1444600"/>
            <a:ext cx="43243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33525"/>
            <a:ext cx="3697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contains books from the most reviewed books on the Goodreads platform.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10,000 books written by less than 5,000 authors on average.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no statistical significance comparing book Year and Rating.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Little statistical significance between number of ratings and number of user generated book tags.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Correlation testing was done against all numerical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book rating was 4.06 with the majority of ratings being with 0.5 of that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Illuminates selection bias among users but also follows expectations of dataset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426" y="845600"/>
            <a:ext cx="3598449" cy="3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Transformed text using TF-IDF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used for analysis was Cosine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Constructed a function that takes the vectorized array created by TF-IDF and uses the Cosine Similarity algorithm to analyze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results came from analyzing both author names and book tag-names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40992" t="0"/>
          <a:stretch/>
        </p:blipFill>
        <p:spPr>
          <a:xfrm>
            <a:off x="4572000" y="1485000"/>
            <a:ext cx="4061246" cy="29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used effectively generates book recommendations based on input of book 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Limitation: Book must be listed in the Goodreads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Incorporate all books from Goodreads database to get recommendations from all 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Limitation: Doesn’t recommend books outside of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Incorporate a Goodreads defined genre system to consolidate the user-generated tag-names; allowing for supervised (classification) learning.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reading!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