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Relationship Id="rId5" Type="http://schemas.microsoft.com/office/2007/relationships/hdphoto" Target="../media/hdphoto1.wdp" /><Relationship Id="rId4" Type="http://schemas.openxmlformats.org/officeDocument/2006/relationships/image" Target="../media/image3.png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Relationship Id="rId5" Type="http://schemas.microsoft.com/office/2007/relationships/hdphoto" Target="../media/hdphoto1.wdp" /><Relationship Id="rId4" Type="http://schemas.openxmlformats.org/officeDocument/2006/relationships/image" Target="../media/image3.png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Relationship Id="rId5" Type="http://schemas.microsoft.com/office/2007/relationships/hdphoto" Target="../media/hdphoto1.wdp" /><Relationship Id="rId4" Type="http://schemas.openxmlformats.org/officeDocument/2006/relationships/image" Target="../media/image2.png" 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Relationship Id="rId5" Type="http://schemas.microsoft.com/office/2007/relationships/hdphoto" Target="../media/hdphoto1.wdp" /><Relationship Id="rId4" Type="http://schemas.openxmlformats.org/officeDocument/2006/relationships/image" Target="../media/image2.png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4/29/2024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2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image" Target="../media/image3.png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microsoft.com/office/2007/relationships/hdphoto" Target="../media/hdphoto1.wdp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46DEA-BA06-4269-1969-A51BAA32A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59" y="1432223"/>
            <a:ext cx="10342721" cy="2782590"/>
          </a:xfrm>
        </p:spPr>
        <p:txBody>
          <a:bodyPr/>
          <a:lstStyle/>
          <a:p>
            <a:r>
              <a:rPr lang="en-US"/>
              <a:t>Stroce prediction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5E650C-EDF8-BC1F-0831-51F0116D67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                                           </a:t>
            </a:r>
            <a:r>
              <a:rPr lang="en-US" b="1"/>
              <a:t>By</a:t>
            </a:r>
            <a:endParaRPr lang="en-US"/>
          </a:p>
          <a:p>
            <a:r>
              <a:rPr lang="en-US"/>
              <a:t>                                                </a:t>
            </a:r>
            <a:r>
              <a:rPr lang="en-US" b="1"/>
              <a:t>R.Arthi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071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0AC36-86FB-7FFF-7C9A-EE8A8CFC9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8A6A80-C484-A4D6-8B9C-9A1D57299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752" y="484632"/>
            <a:ext cx="10058400" cy="427939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355513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8D9FA-DA9C-D426-D7E7-1B88A0E1B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D5ABF4-1354-913C-B337-34E7A34109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753" y="484631"/>
            <a:ext cx="10058400" cy="488588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325300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76C4F-8115-96EB-932E-69B3B8506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7CB9997-9515-8968-3533-E31EAFCAB1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753" y="484632"/>
            <a:ext cx="10058400" cy="507161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536914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62D3C-940E-6FE7-DD77-6D8112A00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E86046-8C68-4E04-F10A-B93C7A3F8D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753" y="484633"/>
            <a:ext cx="10058400" cy="513353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043023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E6AC4-FEDB-DC71-0EEF-A0186A0DA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1DC3FD7-1F66-0686-E86F-A3E10BEA32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753" y="484632"/>
            <a:ext cx="10058400" cy="481920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885102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D96C9-B1DC-6566-516C-56DEA4699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1487EF-50D6-9DDF-591F-3BA972D22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5578" y="306038"/>
            <a:ext cx="10146574" cy="491445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583718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539C-429A-904B-01ED-1CC9C00F2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E3C5BF-207E-150E-4E0A-270143D780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752" y="312198"/>
            <a:ext cx="10058400" cy="623360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6346FD-E635-54AE-5334-978D1CF3CBF7}"/>
              </a:ext>
            </a:extLst>
          </p:cNvPr>
          <p:cNvSpPr txBox="1"/>
          <p:nvPr/>
        </p:nvSpPr>
        <p:spPr>
          <a:xfrm>
            <a:off x="5184576" y="2514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068152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71B10-7C48-BC44-0CF6-13F8802CF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EA4E9A-301A-BCBC-DCB2-06189E969C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3007" y="484632"/>
            <a:ext cx="10058399" cy="504780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669006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B0030-9C9F-6F9E-497D-A7517A767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CC1EEA-8625-DA35-EAC2-EE4238DD05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813" y="484632"/>
            <a:ext cx="10465593" cy="451916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87E9D0-8074-3D99-6A9B-5496C0548A9C}"/>
              </a:ext>
            </a:extLst>
          </p:cNvPr>
          <p:cNvSpPr txBox="1"/>
          <p:nvPr/>
        </p:nvSpPr>
        <p:spPr>
          <a:xfrm>
            <a:off x="5184576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03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9AF45-0BEB-E7A4-AE3B-FDC41F7DD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355437-24AE-B2D4-6E6A-9723922DCA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752" y="484632"/>
            <a:ext cx="10241232" cy="479539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763740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F6AE7-7CFD-D04A-98A8-C9DD3C307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463E80-A681-3242-9804-AAC4C1B7B5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1538" y="214312"/>
            <a:ext cx="10058400" cy="583994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236523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4DB48-407A-F17E-6CC6-A7271F6E2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CC135A-59EF-2DCF-BD2D-EC93AA1986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752" y="310116"/>
            <a:ext cx="10233341" cy="517946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979288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E89B7-DAB2-B2AB-5168-9209D5112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AC1213C-462D-F7DC-8766-7AC005B55A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752" y="214314"/>
            <a:ext cx="10058400" cy="518477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5936766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Wood Type</vt:lpstr>
      <vt:lpstr>Stroce prediction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Stroce prediction </dc:title>
  <dc:creator>jeyelaxshmi@gmail.com</dc:creator>
  <cp:lastModifiedBy>jeyelaxshmi@gmail.com</cp:lastModifiedBy>
  <cp:revision>3</cp:revision>
  <dcterms:created xsi:type="dcterms:W3CDTF">2024-04-29T15:38:44Z</dcterms:created>
  <dcterms:modified xsi:type="dcterms:W3CDTF">2024-04-29T15:57:00Z</dcterms:modified>
</cp:coreProperties>
</file>