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09/10/2023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Customer Review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E88D11-728B-9CBF-F74B-91B5CA37A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057" y="-1149532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548224-3D73-0EAE-52A6-6560CEB9A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691" y="-2687422"/>
            <a:ext cx="6858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EE80ED-F5F5-BC05-4BB6-F0EDED8F1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607" y="5745884"/>
            <a:ext cx="4007400" cy="8686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82661B-5D63-70C0-C279-B8E7CCF1B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6607" y="4680292"/>
            <a:ext cx="4114800" cy="8673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8367C1-B275-1564-2285-BF3E6A4474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6607" y="1912618"/>
            <a:ext cx="4114800" cy="8910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CFD95D-EA89-D692-D69B-DC998D15C9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6607" y="2994727"/>
            <a:ext cx="4114800" cy="8196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0A5B3D1-150B-00F5-5007-E309B59794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498" y="1531510"/>
            <a:ext cx="5876548" cy="290844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51E7A1A-44EA-5EB2-2141-BFE4DE738375}"/>
              </a:ext>
            </a:extLst>
          </p:cNvPr>
          <p:cNvSpPr txBox="1"/>
          <p:nvPr/>
        </p:nvSpPr>
        <p:spPr>
          <a:xfrm>
            <a:off x="1071964" y="1855993"/>
            <a:ext cx="50240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The Economic class ha the most reviews in the page. Extracted data it has 51.99%.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54DF80-490E-56C3-AFB4-B2C84C59C4F2}"/>
              </a:ext>
            </a:extLst>
          </p:cNvPr>
          <p:cNvSpPr txBox="1"/>
          <p:nvPr/>
        </p:nvSpPr>
        <p:spPr>
          <a:xfrm>
            <a:off x="203398" y="4700883"/>
            <a:ext cx="65747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Primary Focus: </a:t>
            </a:r>
            <a:r>
              <a:rPr lang="en-US" sz="1400" dirty="0"/>
              <a:t>Elevate the Economy Class experience.</a:t>
            </a:r>
          </a:p>
          <a:p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Ground Service: </a:t>
            </a:r>
            <a:r>
              <a:rPr lang="en-US" sz="1400" dirty="0"/>
              <a:t>Prioritize efficient and pleasant customer interactions.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err="1"/>
              <a:t>Wifi</a:t>
            </a:r>
            <a:r>
              <a:rPr lang="en-US" sz="1400" b="1" dirty="0"/>
              <a:t> &amp; Connectivity: </a:t>
            </a:r>
            <a:r>
              <a:rPr lang="en-US" sz="1400" dirty="0"/>
              <a:t>Invest in a faster, more stable connection for passengers.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Food &amp; Beverages: </a:t>
            </a:r>
            <a:r>
              <a:rPr lang="en-US" sz="1400" dirty="0"/>
              <a:t>Revise and improve menu offerings for better customer satisfaction.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2191CA-5240-5CC0-2E98-BFEBE552542E}"/>
              </a:ext>
            </a:extLst>
          </p:cNvPr>
          <p:cNvSpPr txBox="1"/>
          <p:nvPr/>
        </p:nvSpPr>
        <p:spPr>
          <a:xfrm>
            <a:off x="7810150" y="4287382"/>
            <a:ext cx="3984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The Top 2 are the Cabin Staff and Seat Comfort.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052823-1C5E-169C-978E-1009B8723CFB}"/>
              </a:ext>
            </a:extLst>
          </p:cNvPr>
          <p:cNvSpPr txBox="1"/>
          <p:nvPr/>
        </p:nvSpPr>
        <p:spPr>
          <a:xfrm>
            <a:off x="7317985" y="1531510"/>
            <a:ext cx="4288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The Bottom 2 are the Ground Service and Value for Money.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AE963D4-A83E-758C-2981-CA2B33B6A3B0}"/>
              </a:ext>
            </a:extLst>
          </p:cNvPr>
          <p:cNvSpPr/>
          <p:nvPr/>
        </p:nvSpPr>
        <p:spPr>
          <a:xfrm>
            <a:off x="3490790" y="379997"/>
            <a:ext cx="1792410" cy="8220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3671 Reviews</a:t>
            </a:r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C5B7A9F-88E0-842E-FAD5-EE8A759AC151}"/>
              </a:ext>
            </a:extLst>
          </p:cNvPr>
          <p:cNvSpPr/>
          <p:nvPr/>
        </p:nvSpPr>
        <p:spPr>
          <a:xfrm>
            <a:off x="5460766" y="379997"/>
            <a:ext cx="2349384" cy="8220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Economy Class: 1907 reviews</a:t>
            </a:r>
          </a:p>
          <a:p>
            <a:pPr algn="ctr"/>
            <a:r>
              <a:rPr lang="en-US" sz="1200" dirty="0"/>
              <a:t>Business Class: 1189 reviews</a:t>
            </a:r>
          </a:p>
          <a:p>
            <a:pPr algn="ctr"/>
            <a:r>
              <a:rPr lang="en-US" sz="1200" dirty="0"/>
              <a:t>Premium Economy: 360 reviews</a:t>
            </a:r>
          </a:p>
          <a:p>
            <a:pPr algn="ctr"/>
            <a:r>
              <a:rPr lang="en-US" sz="1200" dirty="0"/>
              <a:t>First Class: 213 reviews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98990F-6B01-BACD-40C9-E0400B5245A6}"/>
              </a:ext>
            </a:extLst>
          </p:cNvPr>
          <p:cNvSpPr txBox="1"/>
          <p:nvPr/>
        </p:nvSpPr>
        <p:spPr>
          <a:xfrm>
            <a:off x="523583" y="606349"/>
            <a:ext cx="2634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Key Findings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115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Jacob Armenta</cp:lastModifiedBy>
  <cp:revision>3</cp:revision>
  <dcterms:created xsi:type="dcterms:W3CDTF">2022-12-06T11:13:27Z</dcterms:created>
  <dcterms:modified xsi:type="dcterms:W3CDTF">2023-10-10T04:25:50Z</dcterms:modified>
</cp:coreProperties>
</file>