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Customer Boking</a:t>
            </a:r>
            <a:endParaRPr lang="en-GB" dirty="0"/>
          </a:p>
        </p:txBody>
      </p:sp>
      <p:pic>
        <p:nvPicPr>
          <p:cNvPr id="2" name="Picture 1" descr="A logo with blue and red text&#10;&#10;Description automatically generated">
            <a:extLst>
              <a:ext uri="{FF2B5EF4-FFF2-40B4-BE49-F238E27FC236}">
                <a16:creationId xmlns:a16="http://schemas.microsoft.com/office/drawing/2014/main" id="{8C7CA325-DDB3-9B6B-9EFD-E501DA3A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-1149532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48224-3D73-0EAE-52A6-6560CEB9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560" y="-1420212"/>
            <a:ext cx="4261720" cy="4261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54DF80-490E-56C3-AFB4-B2C84C59C4F2}"/>
              </a:ext>
            </a:extLst>
          </p:cNvPr>
          <p:cNvSpPr txBox="1"/>
          <p:nvPr/>
        </p:nvSpPr>
        <p:spPr>
          <a:xfrm>
            <a:off x="1072421" y="5013497"/>
            <a:ext cx="6574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model demonstrates consistent performance on both cross-validation and the test set.</a:t>
            </a:r>
          </a:p>
          <a:p>
            <a:endParaRPr lang="en-US" sz="1400" dirty="0"/>
          </a:p>
          <a:p>
            <a:r>
              <a:rPr lang="en-US" sz="1400" dirty="0"/>
              <a:t>Despite the high accuracy, the model's recall for completed bookings is quite low. Strategies to improve recall should be explored.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E963D4-A83E-758C-2981-CA2B33B6A3B0}"/>
              </a:ext>
            </a:extLst>
          </p:cNvPr>
          <p:cNvSpPr/>
          <p:nvPr/>
        </p:nvSpPr>
        <p:spPr>
          <a:xfrm>
            <a:off x="8807973" y="1697001"/>
            <a:ext cx="2768834" cy="1356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Accuracy: 84.85%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5B7A9F-88E0-842E-FAD5-EE8A759AC151}"/>
              </a:ext>
            </a:extLst>
          </p:cNvPr>
          <p:cNvSpPr/>
          <p:nvPr/>
        </p:nvSpPr>
        <p:spPr>
          <a:xfrm>
            <a:off x="8807973" y="4042905"/>
            <a:ext cx="2768834" cy="12223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Accuracy: 85.31%</a:t>
            </a:r>
          </a:p>
          <a:p>
            <a:pPr algn="ctr"/>
            <a:r>
              <a:rPr lang="en-US" sz="2400" dirty="0"/>
              <a:t>Precision: 51%</a:t>
            </a:r>
          </a:p>
          <a:p>
            <a:pPr algn="ctr"/>
            <a:r>
              <a:rPr lang="en-US" sz="2400" dirty="0"/>
              <a:t>Recall: 12%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8990F-6B01-BACD-40C9-E0400B5245A6}"/>
              </a:ext>
            </a:extLst>
          </p:cNvPr>
          <p:cNvSpPr txBox="1"/>
          <p:nvPr/>
        </p:nvSpPr>
        <p:spPr>
          <a:xfrm>
            <a:off x="523583" y="606349"/>
            <a:ext cx="767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Predictive Modeling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721D7F-2048-F1A5-B9F8-C3FD697F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3" y="1356189"/>
            <a:ext cx="7037757" cy="349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Jacob Armenta</cp:lastModifiedBy>
  <cp:revision>4</cp:revision>
  <dcterms:created xsi:type="dcterms:W3CDTF">2022-12-06T11:13:27Z</dcterms:created>
  <dcterms:modified xsi:type="dcterms:W3CDTF">2023-10-11T02:44:32Z</dcterms:modified>
</cp:coreProperties>
</file>