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8" r:id="rId2"/>
  </p:sldMasterIdLst>
  <p:notesMasterIdLst>
    <p:notesMasterId r:id="rId22"/>
  </p:notesMasterIdLst>
  <p:handoutMasterIdLst>
    <p:handoutMasterId r:id="rId23"/>
  </p:handoutMasterIdLst>
  <p:sldIdLst>
    <p:sldId id="508" r:id="rId3"/>
    <p:sldId id="903" r:id="rId4"/>
    <p:sldId id="944" r:id="rId5"/>
    <p:sldId id="945" r:id="rId6"/>
    <p:sldId id="947" r:id="rId7"/>
    <p:sldId id="946" r:id="rId8"/>
    <p:sldId id="948" r:id="rId9"/>
    <p:sldId id="949" r:id="rId10"/>
    <p:sldId id="924" r:id="rId11"/>
    <p:sldId id="920" r:id="rId12"/>
    <p:sldId id="957" r:id="rId13"/>
    <p:sldId id="951" r:id="rId14"/>
    <p:sldId id="950" r:id="rId15"/>
    <p:sldId id="952" r:id="rId16"/>
    <p:sldId id="953" r:id="rId17"/>
    <p:sldId id="954" r:id="rId18"/>
    <p:sldId id="955" r:id="rId19"/>
    <p:sldId id="956" r:id="rId20"/>
    <p:sldId id="937"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학생) 원창연 (전기전자컴퓨터공학부)" initials="(원(" lastIdx="1" clrIdx="0">
    <p:extLst>
      <p:ext uri="{19B8F6BF-5375-455C-9EA6-DF929625EA0E}">
        <p15:presenceInfo xmlns:p15="http://schemas.microsoft.com/office/powerpoint/2012/main" userId="(학생) 원창연 (전기전자컴퓨터공학부)"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E65"/>
    <a:srgbClr val="59625D"/>
    <a:srgbClr val="DF3624"/>
    <a:srgbClr val="48AE02"/>
    <a:srgbClr val="00B050"/>
    <a:srgbClr val="FFFFFF"/>
    <a:srgbClr val="BBBDBF"/>
    <a:srgbClr val="737876"/>
    <a:srgbClr val="8C8D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0DE0F-3672-004D-853F-3A15CC16A595}" v="251" dt="2022-11-18T02:51:35.281"/>
    <p1510:client id="{F4F5381E-E088-BF6F-3E28-A1D0687F67D5}" v="236" dt="2022-11-21T05:49:33.24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2"/>
    <p:restoredTop sz="72827"/>
  </p:normalViewPr>
  <p:slideViewPr>
    <p:cSldViewPr snapToGrid="0">
      <p:cViewPr varScale="1">
        <p:scale>
          <a:sx n="119" d="100"/>
          <a:sy n="119" d="100"/>
        </p:scale>
        <p:origin x="2364"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원창연" userId="3dfb3f2e-a604-408f-8c62-23ed35665e54" providerId="ADAL" clId="{9817B158-13C7-42A3-B46B-153B36E1ED20}"/>
    <pc:docChg chg="undo custSel addSld delSld modSld sldOrd">
      <pc:chgData name="원창연" userId="3dfb3f2e-a604-408f-8c62-23ed35665e54" providerId="ADAL" clId="{9817B158-13C7-42A3-B46B-153B36E1ED20}" dt="2022-09-13T13:13:21.164" v="4891" actId="20577"/>
      <pc:docMkLst>
        <pc:docMk/>
      </pc:docMkLst>
      <pc:sldChg chg="addSp delSp modSp mod">
        <pc:chgData name="원창연" userId="3dfb3f2e-a604-408f-8c62-23ed35665e54" providerId="ADAL" clId="{9817B158-13C7-42A3-B46B-153B36E1ED20}" dt="2022-09-13T12:27:14.525" v="3195" actId="20577"/>
        <pc:sldMkLst>
          <pc:docMk/>
          <pc:sldMk cId="2603154093" sldId="915"/>
        </pc:sldMkLst>
        <pc:spChg chg="add del mod">
          <ac:chgData name="원창연" userId="3dfb3f2e-a604-408f-8c62-23ed35665e54" providerId="ADAL" clId="{9817B158-13C7-42A3-B46B-153B36E1ED20}" dt="2022-09-13T08:22:32.871" v="518"/>
          <ac:spMkLst>
            <pc:docMk/>
            <pc:sldMk cId="2603154093" sldId="915"/>
            <ac:spMk id="2" creationId="{BE043142-4A43-39DF-22AB-B324CC25B436}"/>
          </ac:spMkLst>
        </pc:spChg>
        <pc:spChg chg="mod">
          <ac:chgData name="원창연" userId="3dfb3f2e-a604-408f-8c62-23ed35665e54" providerId="ADAL" clId="{9817B158-13C7-42A3-B46B-153B36E1ED20}" dt="2022-09-13T12:27:14.525" v="3195" actId="20577"/>
          <ac:spMkLst>
            <pc:docMk/>
            <pc:sldMk cId="2603154093" sldId="915"/>
            <ac:spMk id="4" creationId="{D1EC2627-BCC1-3FC5-C50F-90842B14CEF0}"/>
          </ac:spMkLst>
        </pc:spChg>
        <pc:spChg chg="mod">
          <ac:chgData name="원창연" userId="3dfb3f2e-a604-408f-8c62-23ed35665e54" providerId="ADAL" clId="{9817B158-13C7-42A3-B46B-153B36E1ED20}" dt="2022-09-13T12:06:28.094" v="2516" actId="20577"/>
          <ac:spMkLst>
            <pc:docMk/>
            <pc:sldMk cId="2603154093" sldId="915"/>
            <ac:spMk id="6" creationId="{59814D6A-E2CC-4ECB-A8BB-989079322EBD}"/>
          </ac:spMkLst>
        </pc:spChg>
        <pc:spChg chg="mod">
          <ac:chgData name="원창연" userId="3dfb3f2e-a604-408f-8c62-23ed35665e54" providerId="ADAL" clId="{9817B158-13C7-42A3-B46B-153B36E1ED20}" dt="2022-09-13T12:23:32.389" v="3127" actId="20577"/>
          <ac:spMkLst>
            <pc:docMk/>
            <pc:sldMk cId="2603154093" sldId="915"/>
            <ac:spMk id="7" creationId="{6E945376-CBFB-3ACD-0C70-B0FDF6689952}"/>
          </ac:spMkLst>
        </pc:spChg>
      </pc:sldChg>
      <pc:sldChg chg="modSp mod">
        <pc:chgData name="원창연" userId="3dfb3f2e-a604-408f-8c62-23ed35665e54" providerId="ADAL" clId="{9817B158-13C7-42A3-B46B-153B36E1ED20}" dt="2022-09-13T12:07:56.872" v="2569" actId="20577"/>
        <pc:sldMkLst>
          <pc:docMk/>
          <pc:sldMk cId="2476273622" sldId="916"/>
        </pc:sldMkLst>
        <pc:spChg chg="mod">
          <ac:chgData name="원창연" userId="3dfb3f2e-a604-408f-8c62-23ed35665e54" providerId="ADAL" clId="{9817B158-13C7-42A3-B46B-153B36E1ED20}" dt="2022-09-13T12:07:56.872" v="2569" actId="20577"/>
          <ac:spMkLst>
            <pc:docMk/>
            <pc:sldMk cId="2476273622" sldId="916"/>
            <ac:spMk id="6" creationId="{59814D6A-E2CC-4ECB-A8BB-989079322EBD}"/>
          </ac:spMkLst>
        </pc:spChg>
      </pc:sldChg>
      <pc:sldChg chg="delSp modSp mod">
        <pc:chgData name="원창연" userId="3dfb3f2e-a604-408f-8c62-23ed35665e54" providerId="ADAL" clId="{9817B158-13C7-42A3-B46B-153B36E1ED20}" dt="2022-09-13T08:22:00.214" v="441" actId="20577"/>
        <pc:sldMkLst>
          <pc:docMk/>
          <pc:sldMk cId="1597300800" sldId="920"/>
        </pc:sldMkLst>
        <pc:spChg chg="mod">
          <ac:chgData name="원창연" userId="3dfb3f2e-a604-408f-8c62-23ed35665e54" providerId="ADAL" clId="{9817B158-13C7-42A3-B46B-153B36E1ED20}" dt="2022-09-13T08:22:00.214" v="441" actId="20577"/>
          <ac:spMkLst>
            <pc:docMk/>
            <pc:sldMk cId="1597300800" sldId="920"/>
            <ac:spMk id="2" creationId="{64C8938F-E927-1D2F-A460-4759037830A5}"/>
          </ac:spMkLst>
        </pc:spChg>
        <pc:spChg chg="del">
          <ac:chgData name="원창연" userId="3dfb3f2e-a604-408f-8c62-23ed35665e54" providerId="ADAL" clId="{9817B158-13C7-42A3-B46B-153B36E1ED20}" dt="2022-09-13T08:21:15.368" v="350" actId="478"/>
          <ac:spMkLst>
            <pc:docMk/>
            <pc:sldMk cId="1597300800" sldId="920"/>
            <ac:spMk id="9" creationId="{38CDA5AC-0997-FC6E-B6E7-851FC0C8763F}"/>
          </ac:spMkLst>
        </pc:spChg>
        <pc:spChg chg="mod">
          <ac:chgData name="원창연" userId="3dfb3f2e-a604-408f-8c62-23ed35665e54" providerId="ADAL" clId="{9817B158-13C7-42A3-B46B-153B36E1ED20}" dt="2022-09-13T08:21:18.189" v="351" actId="1076"/>
          <ac:spMkLst>
            <pc:docMk/>
            <pc:sldMk cId="1597300800" sldId="920"/>
            <ac:spMk id="10" creationId="{A7844A5B-7835-5A92-17B4-6C4E3FA5B9C7}"/>
          </ac:spMkLst>
        </pc:spChg>
        <pc:spChg chg="mod">
          <ac:chgData name="원창연" userId="3dfb3f2e-a604-408f-8c62-23ed35665e54" providerId="ADAL" clId="{9817B158-13C7-42A3-B46B-153B36E1ED20}" dt="2022-09-13T08:21:18.189" v="351" actId="1076"/>
          <ac:spMkLst>
            <pc:docMk/>
            <pc:sldMk cId="1597300800" sldId="920"/>
            <ac:spMk id="14" creationId="{4D525B65-79D3-A3B7-5E2B-54352659980D}"/>
          </ac:spMkLst>
        </pc:spChg>
        <pc:picChg chg="mod">
          <ac:chgData name="원창연" userId="3dfb3f2e-a604-408f-8c62-23ed35665e54" providerId="ADAL" clId="{9817B158-13C7-42A3-B46B-153B36E1ED20}" dt="2022-09-13T08:21:18.189" v="351" actId="1076"/>
          <ac:picMkLst>
            <pc:docMk/>
            <pc:sldMk cId="1597300800" sldId="920"/>
            <ac:picMk id="7" creationId="{0C948982-03BB-A82B-D029-CBBBA739539C}"/>
          </ac:picMkLst>
        </pc:picChg>
        <pc:picChg chg="mod">
          <ac:chgData name="원창연" userId="3dfb3f2e-a604-408f-8c62-23ed35665e54" providerId="ADAL" clId="{9817B158-13C7-42A3-B46B-153B36E1ED20}" dt="2022-09-13T08:21:18.189" v="351" actId="1076"/>
          <ac:picMkLst>
            <pc:docMk/>
            <pc:sldMk cId="1597300800" sldId="920"/>
            <ac:picMk id="13" creationId="{52F0C7AF-AD7A-A008-C85B-20410E5FE106}"/>
          </ac:picMkLst>
        </pc:picChg>
        <pc:picChg chg="del">
          <ac:chgData name="원창연" userId="3dfb3f2e-a604-408f-8c62-23ed35665e54" providerId="ADAL" clId="{9817B158-13C7-42A3-B46B-153B36E1ED20}" dt="2022-09-13T08:21:14.886" v="349" actId="478"/>
          <ac:picMkLst>
            <pc:docMk/>
            <pc:sldMk cId="1597300800" sldId="920"/>
            <ac:picMk id="16" creationId="{04918F8A-1CA3-3344-68DE-8702DB696FD2}"/>
          </ac:picMkLst>
        </pc:picChg>
      </pc:sldChg>
      <pc:sldChg chg="addSp delSp modSp mod ord">
        <pc:chgData name="원창연" userId="3dfb3f2e-a604-408f-8c62-23ed35665e54" providerId="ADAL" clId="{9817B158-13C7-42A3-B46B-153B36E1ED20}" dt="2022-09-13T13:09:37.326" v="4801" actId="20577"/>
        <pc:sldMkLst>
          <pc:docMk/>
          <pc:sldMk cId="3109283553" sldId="921"/>
        </pc:sldMkLst>
        <pc:spChg chg="del">
          <ac:chgData name="원창연" userId="3dfb3f2e-a604-408f-8c62-23ed35665e54" providerId="ADAL" clId="{9817B158-13C7-42A3-B46B-153B36E1ED20}" dt="2022-09-13T08:25:51.526" v="575" actId="478"/>
          <ac:spMkLst>
            <pc:docMk/>
            <pc:sldMk cId="3109283553" sldId="921"/>
            <ac:spMk id="3" creationId="{388C00E8-3794-21C3-B453-2E00151C0AA5}"/>
          </ac:spMkLst>
        </pc:spChg>
        <pc:spChg chg="mod">
          <ac:chgData name="원창연" userId="3dfb3f2e-a604-408f-8c62-23ed35665e54" providerId="ADAL" clId="{9817B158-13C7-42A3-B46B-153B36E1ED20}" dt="2022-09-13T12:49:09.345" v="3494" actId="20577"/>
          <ac:spMkLst>
            <pc:docMk/>
            <pc:sldMk cId="3109283553" sldId="921"/>
            <ac:spMk id="5" creationId="{FD032E47-9A4F-C800-1EF7-87590AAA4DDE}"/>
          </ac:spMkLst>
        </pc:spChg>
        <pc:spChg chg="add del mod">
          <ac:chgData name="원창연" userId="3dfb3f2e-a604-408f-8c62-23ed35665e54" providerId="ADAL" clId="{9817B158-13C7-42A3-B46B-153B36E1ED20}" dt="2022-09-13T12:52:37.377" v="3506"/>
          <ac:spMkLst>
            <pc:docMk/>
            <pc:sldMk cId="3109283553" sldId="921"/>
            <ac:spMk id="11" creationId="{F0E25CC5-53DF-E560-C8B7-E1F4B8BC2C73}"/>
          </ac:spMkLst>
        </pc:spChg>
        <pc:spChg chg="add mod">
          <ac:chgData name="원창연" userId="3dfb3f2e-a604-408f-8c62-23ed35665e54" providerId="ADAL" clId="{9817B158-13C7-42A3-B46B-153B36E1ED20}" dt="2022-09-13T13:09:04.764" v="4785" actId="20577"/>
          <ac:spMkLst>
            <pc:docMk/>
            <pc:sldMk cId="3109283553" sldId="921"/>
            <ac:spMk id="12" creationId="{6A120EB1-5DC1-A207-9AC8-D72CC57A30C9}"/>
          </ac:spMkLst>
        </pc:spChg>
        <pc:spChg chg="add del mod">
          <ac:chgData name="원창연" userId="3dfb3f2e-a604-408f-8c62-23ed35665e54" providerId="ADAL" clId="{9817B158-13C7-42A3-B46B-153B36E1ED20}" dt="2022-09-13T13:09:02.333" v="4784" actId="478"/>
          <ac:spMkLst>
            <pc:docMk/>
            <pc:sldMk cId="3109283553" sldId="921"/>
            <ac:spMk id="13" creationId="{A9283116-D210-557F-1ECD-88557964E231}"/>
          </ac:spMkLst>
        </pc:spChg>
        <pc:spChg chg="add mod">
          <ac:chgData name="원창연" userId="3dfb3f2e-a604-408f-8c62-23ed35665e54" providerId="ADAL" clId="{9817B158-13C7-42A3-B46B-153B36E1ED20}" dt="2022-09-13T13:09:37.326" v="4801" actId="20577"/>
          <ac:spMkLst>
            <pc:docMk/>
            <pc:sldMk cId="3109283553" sldId="921"/>
            <ac:spMk id="15" creationId="{0E4E3B0E-0E70-0D47-3B91-A5282AAE1DD0}"/>
          </ac:spMkLst>
        </pc:spChg>
        <pc:picChg chg="del">
          <ac:chgData name="원창연" userId="3dfb3f2e-a604-408f-8c62-23ed35665e54" providerId="ADAL" clId="{9817B158-13C7-42A3-B46B-153B36E1ED20}" dt="2022-09-13T08:12:13.962" v="47" actId="478"/>
          <ac:picMkLst>
            <pc:docMk/>
            <pc:sldMk cId="3109283553" sldId="921"/>
            <ac:picMk id="4" creationId="{12593B65-558B-8920-3298-7138697F29AC}"/>
          </ac:picMkLst>
        </pc:picChg>
        <pc:picChg chg="add del mod">
          <ac:chgData name="원창연" userId="3dfb3f2e-a604-408f-8c62-23ed35665e54" providerId="ADAL" clId="{9817B158-13C7-42A3-B46B-153B36E1ED20}" dt="2022-09-13T12:51:44.538" v="3499" actId="478"/>
          <ac:picMkLst>
            <pc:docMk/>
            <pc:sldMk cId="3109283553" sldId="921"/>
            <ac:picMk id="8" creationId="{33ED2391-12A6-8F2C-D963-9BB00F627DAF}"/>
          </ac:picMkLst>
        </pc:picChg>
        <pc:picChg chg="add mod">
          <ac:chgData name="원창연" userId="3dfb3f2e-a604-408f-8c62-23ed35665e54" providerId="ADAL" clId="{9817B158-13C7-42A3-B46B-153B36E1ED20}" dt="2022-09-13T12:51:46.520" v="3501" actId="1076"/>
          <ac:picMkLst>
            <pc:docMk/>
            <pc:sldMk cId="3109283553" sldId="921"/>
            <ac:picMk id="10" creationId="{4456B1FA-4A31-6CEE-54AA-79F668BD88B8}"/>
          </ac:picMkLst>
        </pc:picChg>
      </pc:sldChg>
      <pc:sldChg chg="modSp mod">
        <pc:chgData name="원창연" userId="3dfb3f2e-a604-408f-8c62-23ed35665e54" providerId="ADAL" clId="{9817B158-13C7-42A3-B46B-153B36E1ED20}" dt="2022-09-13T12:56:19.658" v="3852" actId="20577"/>
        <pc:sldMkLst>
          <pc:docMk/>
          <pc:sldMk cId="727191394" sldId="923"/>
        </pc:sldMkLst>
        <pc:spChg chg="mod">
          <ac:chgData name="원창연" userId="3dfb3f2e-a604-408f-8c62-23ed35665e54" providerId="ADAL" clId="{9817B158-13C7-42A3-B46B-153B36E1ED20}" dt="2022-09-13T12:56:17.274" v="3851" actId="20577"/>
          <ac:spMkLst>
            <pc:docMk/>
            <pc:sldMk cId="727191394" sldId="923"/>
            <ac:spMk id="2" creationId="{CF3F337A-0F88-8C4F-1FEB-D1F27DE9BDF5}"/>
          </ac:spMkLst>
        </pc:spChg>
        <pc:spChg chg="mod">
          <ac:chgData name="원창연" userId="3dfb3f2e-a604-408f-8c62-23ed35665e54" providerId="ADAL" clId="{9817B158-13C7-42A3-B46B-153B36E1ED20}" dt="2022-09-13T12:56:19.658" v="3852" actId="20577"/>
          <ac:spMkLst>
            <pc:docMk/>
            <pc:sldMk cId="727191394" sldId="923"/>
            <ac:spMk id="9" creationId="{640EE614-B35A-4D8F-01D8-B95065B0D1B0}"/>
          </ac:spMkLst>
        </pc:spChg>
      </pc:sldChg>
      <pc:sldChg chg="modSp mod">
        <pc:chgData name="원창연" userId="3dfb3f2e-a604-408f-8c62-23ed35665e54" providerId="ADAL" clId="{9817B158-13C7-42A3-B46B-153B36E1ED20}" dt="2022-09-13T12:23:17.797" v="3105" actId="20577"/>
        <pc:sldMkLst>
          <pc:docMk/>
          <pc:sldMk cId="3370011371" sldId="924"/>
        </pc:sldMkLst>
        <pc:spChg chg="mod">
          <ac:chgData name="원창연" userId="3dfb3f2e-a604-408f-8c62-23ed35665e54" providerId="ADAL" clId="{9817B158-13C7-42A3-B46B-153B36E1ED20}" dt="2022-09-13T12:23:17.797" v="3105" actId="20577"/>
          <ac:spMkLst>
            <pc:docMk/>
            <pc:sldMk cId="3370011371" sldId="924"/>
            <ac:spMk id="11" creationId="{CD0D166B-F8D5-877D-2EC2-581B1EE6CDC6}"/>
          </ac:spMkLst>
        </pc:spChg>
      </pc:sldChg>
      <pc:sldChg chg="modSp mod">
        <pc:chgData name="원창연" userId="3dfb3f2e-a604-408f-8c62-23ed35665e54" providerId="ADAL" clId="{9817B158-13C7-42A3-B46B-153B36E1ED20}" dt="2022-09-13T11:34:44.451" v="645" actId="20577"/>
        <pc:sldMkLst>
          <pc:docMk/>
          <pc:sldMk cId="457909322" sldId="925"/>
        </pc:sldMkLst>
        <pc:spChg chg="mod">
          <ac:chgData name="원창연" userId="3dfb3f2e-a604-408f-8c62-23ed35665e54" providerId="ADAL" clId="{9817B158-13C7-42A3-B46B-153B36E1ED20}" dt="2022-09-13T11:34:44.451" v="645" actId="20577"/>
          <ac:spMkLst>
            <pc:docMk/>
            <pc:sldMk cId="457909322" sldId="925"/>
            <ac:spMk id="4" creationId="{96473541-877F-A01C-2D8A-0733E4EDF6F3}"/>
          </ac:spMkLst>
        </pc:spChg>
      </pc:sldChg>
      <pc:sldChg chg="addSp delSp modSp mod">
        <pc:chgData name="원창연" userId="3dfb3f2e-a604-408f-8c62-23ed35665e54" providerId="ADAL" clId="{9817B158-13C7-42A3-B46B-153B36E1ED20}" dt="2022-09-13T13:12:30.450" v="4885" actId="1036"/>
        <pc:sldMkLst>
          <pc:docMk/>
          <pc:sldMk cId="2815965488" sldId="932"/>
        </pc:sldMkLst>
        <pc:spChg chg="mod">
          <ac:chgData name="원창연" userId="3dfb3f2e-a604-408f-8c62-23ed35665e54" providerId="ADAL" clId="{9817B158-13C7-42A3-B46B-153B36E1ED20}" dt="2022-09-13T12:24:08.447" v="3128" actId="1076"/>
          <ac:spMkLst>
            <pc:docMk/>
            <pc:sldMk cId="2815965488" sldId="932"/>
            <ac:spMk id="4" creationId="{C183CC45-43FB-2125-E7AC-34D2A262F27C}"/>
          </ac:spMkLst>
        </pc:spChg>
        <pc:spChg chg="mod">
          <ac:chgData name="원창연" userId="3dfb3f2e-a604-408f-8c62-23ed35665e54" providerId="ADAL" clId="{9817B158-13C7-42A3-B46B-153B36E1ED20}" dt="2022-09-13T12:22:33.860" v="3074" actId="1076"/>
          <ac:spMkLst>
            <pc:docMk/>
            <pc:sldMk cId="2815965488" sldId="932"/>
            <ac:spMk id="5" creationId="{475C8C40-820E-BB3E-4479-594596FD03B6}"/>
          </ac:spMkLst>
        </pc:spChg>
        <pc:spChg chg="mod">
          <ac:chgData name="원창연" userId="3dfb3f2e-a604-408f-8c62-23ed35665e54" providerId="ADAL" clId="{9817B158-13C7-42A3-B46B-153B36E1ED20}" dt="2022-09-13T12:07:54.935" v="2568" actId="20577"/>
          <ac:spMkLst>
            <pc:docMk/>
            <pc:sldMk cId="2815965488" sldId="932"/>
            <ac:spMk id="6" creationId="{59814D6A-E2CC-4ECB-A8BB-989079322EBD}"/>
          </ac:spMkLst>
        </pc:spChg>
        <pc:spChg chg="mod">
          <ac:chgData name="원창연" userId="3dfb3f2e-a604-408f-8c62-23ed35665e54" providerId="ADAL" clId="{9817B158-13C7-42A3-B46B-153B36E1ED20}" dt="2022-09-13T12:24:10.926" v="3129" actId="1076"/>
          <ac:spMkLst>
            <pc:docMk/>
            <pc:sldMk cId="2815965488" sldId="932"/>
            <ac:spMk id="7" creationId="{71BE7483-AF62-434E-50F2-D6ECFBB78C24}"/>
          </ac:spMkLst>
        </pc:spChg>
        <pc:spChg chg="mod">
          <ac:chgData name="원창연" userId="3dfb3f2e-a604-408f-8c62-23ed35665e54" providerId="ADAL" clId="{9817B158-13C7-42A3-B46B-153B36E1ED20}" dt="2022-09-13T12:22:36.719" v="3075" actId="1076"/>
          <ac:spMkLst>
            <pc:docMk/>
            <pc:sldMk cId="2815965488" sldId="932"/>
            <ac:spMk id="8" creationId="{98BA8D75-6817-44B8-C787-451DA8AB0913}"/>
          </ac:spMkLst>
        </pc:spChg>
        <pc:spChg chg="mod">
          <ac:chgData name="원창연" userId="3dfb3f2e-a604-408f-8c62-23ed35665e54" providerId="ADAL" clId="{9817B158-13C7-42A3-B46B-153B36E1ED20}" dt="2022-09-13T08:18:01.905" v="254" actId="1076"/>
          <ac:spMkLst>
            <pc:docMk/>
            <pc:sldMk cId="2815965488" sldId="932"/>
            <ac:spMk id="11" creationId="{82888F86-1384-CB1A-87F9-9AC88B5B7C58}"/>
          </ac:spMkLst>
        </pc:spChg>
        <pc:spChg chg="mod">
          <ac:chgData name="원창연" userId="3dfb3f2e-a604-408f-8c62-23ed35665e54" providerId="ADAL" clId="{9817B158-13C7-42A3-B46B-153B36E1ED20}" dt="2022-09-13T12:24:15.380" v="3130" actId="14100"/>
          <ac:spMkLst>
            <pc:docMk/>
            <pc:sldMk cId="2815965488" sldId="932"/>
            <ac:spMk id="12" creationId="{2D88F9F0-8D49-2976-58B0-13FBCCA5B253}"/>
          </ac:spMkLst>
        </pc:spChg>
        <pc:spChg chg="del mod">
          <ac:chgData name="원창연" userId="3dfb3f2e-a604-408f-8c62-23ed35665e54" providerId="ADAL" clId="{9817B158-13C7-42A3-B46B-153B36E1ED20}" dt="2022-09-13T08:14:22.614" v="141" actId="478"/>
          <ac:spMkLst>
            <pc:docMk/>
            <pc:sldMk cId="2815965488" sldId="932"/>
            <ac:spMk id="13" creationId="{E68516AB-84FB-AE70-E2B5-B2B3228B7F79}"/>
          </ac:spMkLst>
        </pc:spChg>
        <pc:spChg chg="mod">
          <ac:chgData name="원창연" userId="3dfb3f2e-a604-408f-8c62-23ed35665e54" providerId="ADAL" clId="{9817B158-13C7-42A3-B46B-153B36E1ED20}" dt="2022-09-13T12:22:56.056" v="3082" actId="1076"/>
          <ac:spMkLst>
            <pc:docMk/>
            <pc:sldMk cId="2815965488" sldId="932"/>
            <ac:spMk id="14" creationId="{48E867B3-20D3-6536-3F23-89CED3FE288C}"/>
          </ac:spMkLst>
        </pc:spChg>
        <pc:spChg chg="add del mod">
          <ac:chgData name="원창연" userId="3dfb3f2e-a604-408f-8c62-23ed35665e54" providerId="ADAL" clId="{9817B158-13C7-42A3-B46B-153B36E1ED20}" dt="2022-09-13T12:21:23.821" v="3053" actId="478"/>
          <ac:spMkLst>
            <pc:docMk/>
            <pc:sldMk cId="2815965488" sldId="932"/>
            <ac:spMk id="15" creationId="{3B622A7B-5C11-914C-4D32-6554B6D4862F}"/>
          </ac:spMkLst>
        </pc:spChg>
        <pc:spChg chg="add mod">
          <ac:chgData name="원창연" userId="3dfb3f2e-a604-408f-8c62-23ed35665e54" providerId="ADAL" clId="{9817B158-13C7-42A3-B46B-153B36E1ED20}" dt="2022-09-13T08:13:15.861" v="119" actId="1076"/>
          <ac:spMkLst>
            <pc:docMk/>
            <pc:sldMk cId="2815965488" sldId="932"/>
            <ac:spMk id="21" creationId="{5684F05A-8BFF-2E0E-802D-3F17DD887AFB}"/>
          </ac:spMkLst>
        </pc:spChg>
        <pc:spChg chg="add mod">
          <ac:chgData name="원창연" userId="3dfb3f2e-a604-408f-8c62-23ed35665e54" providerId="ADAL" clId="{9817B158-13C7-42A3-B46B-153B36E1ED20}" dt="2022-09-13T08:18:41.618" v="281" actId="1076"/>
          <ac:spMkLst>
            <pc:docMk/>
            <pc:sldMk cId="2815965488" sldId="932"/>
            <ac:spMk id="23" creationId="{D37B1ED5-15E9-7CCE-31BF-55180BAC07DA}"/>
          </ac:spMkLst>
        </pc:spChg>
        <pc:spChg chg="add mod">
          <ac:chgData name="원창연" userId="3dfb3f2e-a604-408f-8c62-23ed35665e54" providerId="ADAL" clId="{9817B158-13C7-42A3-B46B-153B36E1ED20}" dt="2022-09-13T08:18:41.618" v="281" actId="1076"/>
          <ac:spMkLst>
            <pc:docMk/>
            <pc:sldMk cId="2815965488" sldId="932"/>
            <ac:spMk id="25" creationId="{D7F8907A-3A1E-5E0D-D698-F447978E5870}"/>
          </ac:spMkLst>
        </pc:spChg>
        <pc:spChg chg="add mod">
          <ac:chgData name="원창연" userId="3dfb3f2e-a604-408f-8c62-23ed35665e54" providerId="ADAL" clId="{9817B158-13C7-42A3-B46B-153B36E1ED20}" dt="2022-09-13T08:17:45.474" v="241" actId="1076"/>
          <ac:spMkLst>
            <pc:docMk/>
            <pc:sldMk cId="2815965488" sldId="932"/>
            <ac:spMk id="28" creationId="{371B4228-1FB4-45D5-3E6D-9357170412F9}"/>
          </ac:spMkLst>
        </pc:spChg>
        <pc:spChg chg="mod">
          <ac:chgData name="원창연" userId="3dfb3f2e-a604-408f-8c62-23ed35665e54" providerId="ADAL" clId="{9817B158-13C7-42A3-B46B-153B36E1ED20}" dt="2022-09-13T12:22:46.603" v="3079" actId="20577"/>
          <ac:spMkLst>
            <pc:docMk/>
            <pc:sldMk cId="2815965488" sldId="932"/>
            <ac:spMk id="29" creationId="{562575A6-7563-861C-1077-498C0F29FCB9}"/>
          </ac:spMkLst>
        </pc:spChg>
        <pc:spChg chg="add del mod">
          <ac:chgData name="원창연" userId="3dfb3f2e-a604-408f-8c62-23ed35665e54" providerId="ADAL" clId="{9817B158-13C7-42A3-B46B-153B36E1ED20}" dt="2022-09-13T12:22:11.403" v="3064" actId="478"/>
          <ac:spMkLst>
            <pc:docMk/>
            <pc:sldMk cId="2815965488" sldId="932"/>
            <ac:spMk id="30" creationId="{3998ECA0-C99E-A54C-9DEC-7DAC54F38714}"/>
          </ac:spMkLst>
        </pc:spChg>
        <pc:spChg chg="mod">
          <ac:chgData name="원창연" userId="3dfb3f2e-a604-408f-8c62-23ed35665e54" providerId="ADAL" clId="{9817B158-13C7-42A3-B46B-153B36E1ED20}" dt="2022-09-13T12:22:13.475" v="3065" actId="20577"/>
          <ac:spMkLst>
            <pc:docMk/>
            <pc:sldMk cId="2815965488" sldId="932"/>
            <ac:spMk id="31" creationId="{EC7A6815-C388-F44B-6A27-B4DD60E8D57F}"/>
          </ac:spMkLst>
        </pc:spChg>
        <pc:spChg chg="add mod">
          <ac:chgData name="원창연" userId="3dfb3f2e-a604-408f-8c62-23ed35665e54" providerId="ADAL" clId="{9817B158-13C7-42A3-B46B-153B36E1ED20}" dt="2022-09-13T12:22:18.288" v="3068" actId="14100"/>
          <ac:spMkLst>
            <pc:docMk/>
            <pc:sldMk cId="2815965488" sldId="932"/>
            <ac:spMk id="32" creationId="{82EBEB0E-A7F8-8F74-32E8-66830C1C5A59}"/>
          </ac:spMkLst>
        </pc:spChg>
        <pc:spChg chg="add mod">
          <ac:chgData name="원창연" userId="3dfb3f2e-a604-408f-8c62-23ed35665e54" providerId="ADAL" clId="{9817B158-13C7-42A3-B46B-153B36E1ED20}" dt="2022-09-13T13:12:30.450" v="4885" actId="1036"/>
          <ac:spMkLst>
            <pc:docMk/>
            <pc:sldMk cId="2815965488" sldId="932"/>
            <ac:spMk id="35" creationId="{D24A3835-2C70-2F3D-6E6D-4A6DD6B003F2}"/>
          </ac:spMkLst>
        </pc:spChg>
        <pc:cxnChg chg="add mod">
          <ac:chgData name="원창연" userId="3dfb3f2e-a604-408f-8c62-23ed35665e54" providerId="ADAL" clId="{9817B158-13C7-42A3-B46B-153B36E1ED20}" dt="2022-09-13T12:22:33.860" v="3074" actId="1076"/>
          <ac:cxnSpMkLst>
            <pc:docMk/>
            <pc:sldMk cId="2815965488" sldId="932"/>
            <ac:cxnSpMk id="20" creationId="{BE1F4B98-EBB5-7716-A3B6-940DA44DECAE}"/>
          </ac:cxnSpMkLst>
        </pc:cxnChg>
      </pc:sldChg>
      <pc:sldChg chg="modSp mod">
        <pc:chgData name="원창연" userId="3dfb3f2e-a604-408f-8c62-23ed35665e54" providerId="ADAL" clId="{9817B158-13C7-42A3-B46B-153B36E1ED20}" dt="2022-09-13T11:34:36.982" v="643"/>
        <pc:sldMkLst>
          <pc:docMk/>
          <pc:sldMk cId="230938126" sldId="935"/>
        </pc:sldMkLst>
        <pc:spChg chg="mod">
          <ac:chgData name="원창연" userId="3dfb3f2e-a604-408f-8c62-23ed35665e54" providerId="ADAL" clId="{9817B158-13C7-42A3-B46B-153B36E1ED20}" dt="2022-09-13T11:34:36.982" v="643"/>
          <ac:spMkLst>
            <pc:docMk/>
            <pc:sldMk cId="230938126" sldId="935"/>
            <ac:spMk id="10" creationId="{63D44E74-04AB-F145-341A-1D4ECEFDC754}"/>
          </ac:spMkLst>
        </pc:spChg>
        <pc:spChg chg="mod">
          <ac:chgData name="원창연" userId="3dfb3f2e-a604-408f-8c62-23ed35665e54" providerId="ADAL" clId="{9817B158-13C7-42A3-B46B-153B36E1ED20}" dt="2022-09-13T11:34:36.982" v="643"/>
          <ac:spMkLst>
            <pc:docMk/>
            <pc:sldMk cId="230938126" sldId="935"/>
            <ac:spMk id="12" creationId="{FC5083BB-5434-C9E2-6045-357F8E8E9973}"/>
          </ac:spMkLst>
        </pc:spChg>
        <pc:spChg chg="mod">
          <ac:chgData name="원창연" userId="3dfb3f2e-a604-408f-8c62-23ed35665e54" providerId="ADAL" clId="{9817B158-13C7-42A3-B46B-153B36E1ED20}" dt="2022-09-13T11:34:32.308" v="638" actId="313"/>
          <ac:spMkLst>
            <pc:docMk/>
            <pc:sldMk cId="230938126" sldId="935"/>
            <ac:spMk id="14" creationId="{3296856C-223A-4EAB-6308-5EEAC353222D}"/>
          </ac:spMkLst>
        </pc:spChg>
        <pc:spChg chg="mod">
          <ac:chgData name="원창연" userId="3dfb3f2e-a604-408f-8c62-23ed35665e54" providerId="ADAL" clId="{9817B158-13C7-42A3-B46B-153B36E1ED20}" dt="2022-09-13T11:34:32.614" v="639" actId="313"/>
          <ac:spMkLst>
            <pc:docMk/>
            <pc:sldMk cId="230938126" sldId="935"/>
            <ac:spMk id="15" creationId="{F523B19C-A409-C8EA-6663-788996DCA989}"/>
          </ac:spMkLst>
        </pc:spChg>
        <pc:spChg chg="mod">
          <ac:chgData name="원창연" userId="3dfb3f2e-a604-408f-8c62-23ed35665e54" providerId="ADAL" clId="{9817B158-13C7-42A3-B46B-153B36E1ED20}" dt="2022-09-13T11:34:32.958" v="640" actId="313"/>
          <ac:spMkLst>
            <pc:docMk/>
            <pc:sldMk cId="230938126" sldId="935"/>
            <ac:spMk id="16" creationId="{F3D03487-37A1-17C4-EBB9-0182005D3D5F}"/>
          </ac:spMkLst>
        </pc:spChg>
        <pc:spChg chg="mod">
          <ac:chgData name="원창연" userId="3dfb3f2e-a604-408f-8c62-23ed35665e54" providerId="ADAL" clId="{9817B158-13C7-42A3-B46B-153B36E1ED20}" dt="2022-09-13T11:34:36.982" v="643"/>
          <ac:spMkLst>
            <pc:docMk/>
            <pc:sldMk cId="230938126" sldId="935"/>
            <ac:spMk id="17" creationId="{F4F94259-F4B5-D279-573C-DAAB3B04658F}"/>
          </ac:spMkLst>
        </pc:spChg>
      </pc:sldChg>
      <pc:sldChg chg="addSp delSp modSp mod">
        <pc:chgData name="원창연" userId="3dfb3f2e-a604-408f-8c62-23ed35665e54" providerId="ADAL" clId="{9817B158-13C7-42A3-B46B-153B36E1ED20}" dt="2022-09-13T12:45:44.440" v="3491" actId="20577"/>
        <pc:sldMkLst>
          <pc:docMk/>
          <pc:sldMk cId="1726126241" sldId="936"/>
        </pc:sldMkLst>
        <pc:spChg chg="add del mod">
          <ac:chgData name="원창연" userId="3dfb3f2e-a604-408f-8c62-23ed35665e54" providerId="ADAL" clId="{9817B158-13C7-42A3-B46B-153B36E1ED20}" dt="2022-09-13T12:44:17.918" v="3341" actId="478"/>
          <ac:spMkLst>
            <pc:docMk/>
            <pc:sldMk cId="1726126241" sldId="936"/>
            <ac:spMk id="3" creationId="{044AB8E1-B20C-7F2C-00A7-FC4945A27AAD}"/>
          </ac:spMkLst>
        </pc:spChg>
        <pc:spChg chg="mod">
          <ac:chgData name="원창연" userId="3dfb3f2e-a604-408f-8c62-23ed35665e54" providerId="ADAL" clId="{9817B158-13C7-42A3-B46B-153B36E1ED20}" dt="2022-09-13T12:44:45.924" v="3348" actId="20577"/>
          <ac:spMkLst>
            <pc:docMk/>
            <pc:sldMk cId="1726126241" sldId="936"/>
            <ac:spMk id="6" creationId="{59814D6A-E2CC-4ECB-A8BB-989079322EBD}"/>
          </ac:spMkLst>
        </pc:spChg>
        <pc:spChg chg="add mod">
          <ac:chgData name="원창연" userId="3dfb3f2e-a604-408f-8c62-23ed35665e54" providerId="ADAL" clId="{9817B158-13C7-42A3-B46B-153B36E1ED20}" dt="2022-09-13T12:45:44.440" v="3491" actId="20577"/>
          <ac:spMkLst>
            <pc:docMk/>
            <pc:sldMk cId="1726126241" sldId="936"/>
            <ac:spMk id="8" creationId="{01C6093F-D0A8-47E8-92F8-8306EFEC1D42}"/>
          </ac:spMkLst>
        </pc:spChg>
        <pc:spChg chg="mod">
          <ac:chgData name="원창연" userId="3dfb3f2e-a604-408f-8c62-23ed35665e54" providerId="ADAL" clId="{9817B158-13C7-42A3-B46B-153B36E1ED20}" dt="2022-09-13T12:44:58.970" v="3349" actId="1076"/>
          <ac:spMkLst>
            <pc:docMk/>
            <pc:sldMk cId="1726126241" sldId="936"/>
            <ac:spMk id="9" creationId="{7E62E503-5A8A-1C71-587C-99360874E6AF}"/>
          </ac:spMkLst>
        </pc:spChg>
        <pc:spChg chg="mod">
          <ac:chgData name="원창연" userId="3dfb3f2e-a604-408f-8c62-23ed35665e54" providerId="ADAL" clId="{9817B158-13C7-42A3-B46B-153B36E1ED20}" dt="2022-09-13T12:44:58.970" v="3349" actId="1076"/>
          <ac:spMkLst>
            <pc:docMk/>
            <pc:sldMk cId="1726126241" sldId="936"/>
            <ac:spMk id="14" creationId="{BC4C8603-A2B9-410F-9ADF-5E12F37E0BD0}"/>
          </ac:spMkLst>
        </pc:spChg>
        <pc:spChg chg="mod">
          <ac:chgData name="원창연" userId="3dfb3f2e-a604-408f-8c62-23ed35665e54" providerId="ADAL" clId="{9817B158-13C7-42A3-B46B-153B36E1ED20}" dt="2022-09-13T12:44:58.970" v="3349" actId="1076"/>
          <ac:spMkLst>
            <pc:docMk/>
            <pc:sldMk cId="1726126241" sldId="936"/>
            <ac:spMk id="15" creationId="{A8A78188-2119-1902-45EF-924B77E9C5DC}"/>
          </ac:spMkLst>
        </pc:spChg>
        <pc:spChg chg="mod">
          <ac:chgData name="원창연" userId="3dfb3f2e-a604-408f-8c62-23ed35665e54" providerId="ADAL" clId="{9817B158-13C7-42A3-B46B-153B36E1ED20}" dt="2022-09-13T12:44:58.970" v="3349" actId="1076"/>
          <ac:spMkLst>
            <pc:docMk/>
            <pc:sldMk cId="1726126241" sldId="936"/>
            <ac:spMk id="16" creationId="{DC5C1D1B-49A1-A929-55EA-0EEF8DD3A33C}"/>
          </ac:spMkLst>
        </pc:spChg>
        <pc:picChg chg="mod">
          <ac:chgData name="원창연" userId="3dfb3f2e-a604-408f-8c62-23ed35665e54" providerId="ADAL" clId="{9817B158-13C7-42A3-B46B-153B36E1ED20}" dt="2022-09-13T12:44:58.970" v="3349" actId="1076"/>
          <ac:picMkLst>
            <pc:docMk/>
            <pc:sldMk cId="1726126241" sldId="936"/>
            <ac:picMk id="4" creationId="{961E40F9-B2BA-AA09-6035-65B5ED7114E0}"/>
          </ac:picMkLst>
        </pc:picChg>
        <pc:picChg chg="mod">
          <ac:chgData name="원창연" userId="3dfb3f2e-a604-408f-8c62-23ed35665e54" providerId="ADAL" clId="{9817B158-13C7-42A3-B46B-153B36E1ED20}" dt="2022-09-13T12:44:58.970" v="3349" actId="1076"/>
          <ac:picMkLst>
            <pc:docMk/>
            <pc:sldMk cId="1726126241" sldId="936"/>
            <ac:picMk id="7" creationId="{DFDA507D-5FC1-1E67-C6F2-68AAED9BD4D6}"/>
          </ac:picMkLst>
        </pc:picChg>
        <pc:picChg chg="mod">
          <ac:chgData name="원창연" userId="3dfb3f2e-a604-408f-8c62-23ed35665e54" providerId="ADAL" clId="{9817B158-13C7-42A3-B46B-153B36E1ED20}" dt="2022-09-13T12:44:58.970" v="3349" actId="1076"/>
          <ac:picMkLst>
            <pc:docMk/>
            <pc:sldMk cId="1726126241" sldId="936"/>
            <ac:picMk id="12" creationId="{3679486F-E3D6-FEAF-7CFE-EF393DC102B2}"/>
          </ac:picMkLst>
        </pc:picChg>
      </pc:sldChg>
      <pc:sldChg chg="modSp mod">
        <pc:chgData name="원창연" userId="3dfb3f2e-a604-408f-8c62-23ed35665e54" providerId="ADAL" clId="{9817B158-13C7-42A3-B46B-153B36E1ED20}" dt="2022-09-13T12:35:52.750" v="3257" actId="20577"/>
        <pc:sldMkLst>
          <pc:docMk/>
          <pc:sldMk cId="1769801907" sldId="937"/>
        </pc:sldMkLst>
        <pc:spChg chg="mod">
          <ac:chgData name="원창연" userId="3dfb3f2e-a604-408f-8c62-23ed35665e54" providerId="ADAL" clId="{9817B158-13C7-42A3-B46B-153B36E1ED20}" dt="2022-09-13T12:35:52.750" v="3257" actId="20577"/>
          <ac:spMkLst>
            <pc:docMk/>
            <pc:sldMk cId="1769801907" sldId="937"/>
            <ac:spMk id="3" creationId="{8D29E8DF-FDAD-D632-D183-372E53F5E575}"/>
          </ac:spMkLst>
        </pc:spChg>
      </pc:sldChg>
      <pc:sldChg chg="modSp mod">
        <pc:chgData name="원창연" userId="3dfb3f2e-a604-408f-8c62-23ed35665e54" providerId="ADAL" clId="{9817B158-13C7-42A3-B46B-153B36E1ED20}" dt="2022-09-13T12:31:29.974" v="3198" actId="113"/>
        <pc:sldMkLst>
          <pc:docMk/>
          <pc:sldMk cId="1526975414" sldId="939"/>
        </pc:sldMkLst>
        <pc:spChg chg="mod">
          <ac:chgData name="원창연" userId="3dfb3f2e-a604-408f-8c62-23ed35665e54" providerId="ADAL" clId="{9817B158-13C7-42A3-B46B-153B36E1ED20}" dt="2022-09-13T12:07:52.809" v="2567" actId="20577"/>
          <ac:spMkLst>
            <pc:docMk/>
            <pc:sldMk cId="1526975414" sldId="939"/>
            <ac:spMk id="6" creationId="{59814D6A-E2CC-4ECB-A8BB-989079322EBD}"/>
          </ac:spMkLst>
        </pc:spChg>
        <pc:spChg chg="mod">
          <ac:chgData name="원창연" userId="3dfb3f2e-a604-408f-8c62-23ed35665e54" providerId="ADAL" clId="{9817B158-13C7-42A3-B46B-153B36E1ED20}" dt="2022-09-13T12:31:29.974" v="3198" actId="113"/>
          <ac:spMkLst>
            <pc:docMk/>
            <pc:sldMk cId="1526975414" sldId="939"/>
            <ac:spMk id="17" creationId="{5C818531-6825-7421-F35B-B8E8A8AFBF14}"/>
          </ac:spMkLst>
        </pc:spChg>
      </pc:sldChg>
      <pc:sldChg chg="add del">
        <pc:chgData name="원창연" userId="3dfb3f2e-a604-408f-8c62-23ed35665e54" providerId="ADAL" clId="{9817B158-13C7-42A3-B46B-153B36E1ED20}" dt="2022-09-13T08:16:24.066" v="218" actId="47"/>
        <pc:sldMkLst>
          <pc:docMk/>
          <pc:sldMk cId="497209879" sldId="940"/>
        </pc:sldMkLst>
      </pc:sldChg>
      <pc:sldChg chg="new del">
        <pc:chgData name="원창연" userId="3dfb3f2e-a604-408f-8c62-23ed35665e54" providerId="ADAL" clId="{9817B158-13C7-42A3-B46B-153B36E1ED20}" dt="2022-09-13T08:08:30.449" v="1" actId="680"/>
        <pc:sldMkLst>
          <pc:docMk/>
          <pc:sldMk cId="1511627464" sldId="940"/>
        </pc:sldMkLst>
      </pc:sldChg>
      <pc:sldChg chg="delSp modSp add del mod">
        <pc:chgData name="원창연" userId="3dfb3f2e-a604-408f-8c62-23ed35665e54" providerId="ADAL" clId="{9817B158-13C7-42A3-B46B-153B36E1ED20}" dt="2022-09-13T12:01:45.240" v="2308" actId="47"/>
        <pc:sldMkLst>
          <pc:docMk/>
          <pc:sldMk cId="3719731352" sldId="940"/>
        </pc:sldMkLst>
        <pc:spChg chg="mod">
          <ac:chgData name="원창연" userId="3dfb3f2e-a604-408f-8c62-23ed35665e54" providerId="ADAL" clId="{9817B158-13C7-42A3-B46B-153B36E1ED20}" dt="2022-09-13T12:00:24.436" v="2199" actId="113"/>
          <ac:spMkLst>
            <pc:docMk/>
            <pc:sldMk cId="3719731352" sldId="940"/>
            <ac:spMk id="4" creationId="{D1EC2627-BCC1-3FC5-C50F-90842B14CEF0}"/>
          </ac:spMkLst>
        </pc:spChg>
        <pc:spChg chg="del">
          <ac:chgData name="원창연" userId="3dfb3f2e-a604-408f-8c62-23ed35665e54" providerId="ADAL" clId="{9817B158-13C7-42A3-B46B-153B36E1ED20}" dt="2022-09-13T08:19:18.808" v="283" actId="478"/>
          <ac:spMkLst>
            <pc:docMk/>
            <pc:sldMk cId="3719731352" sldId="940"/>
            <ac:spMk id="7" creationId="{6E945376-CBFB-3ACD-0C70-B0FDF6689952}"/>
          </ac:spMkLst>
        </pc:spChg>
      </pc:sldChg>
      <pc:sldChg chg="addSp delSp modSp add del mod">
        <pc:chgData name="원창연" userId="3dfb3f2e-a604-408f-8c62-23ed35665e54" providerId="ADAL" clId="{9817B158-13C7-42A3-B46B-153B36E1ED20}" dt="2022-09-13T11:59:54.185" v="2193" actId="47"/>
        <pc:sldMkLst>
          <pc:docMk/>
          <pc:sldMk cId="2948642412" sldId="941"/>
        </pc:sldMkLst>
        <pc:spChg chg="add mod">
          <ac:chgData name="원창연" userId="3dfb3f2e-a604-408f-8c62-23ed35665e54" providerId="ADAL" clId="{9817B158-13C7-42A3-B46B-153B36E1ED20}" dt="2022-09-13T11:33:22.063" v="597" actId="20577"/>
          <ac:spMkLst>
            <pc:docMk/>
            <pc:sldMk cId="2948642412" sldId="941"/>
            <ac:spMk id="2" creationId="{248939C2-C965-D8A8-947C-D8D1BE29CDD2}"/>
          </ac:spMkLst>
        </pc:spChg>
        <pc:spChg chg="del mod">
          <ac:chgData name="원창연" userId="3dfb3f2e-a604-408f-8c62-23ed35665e54" providerId="ADAL" clId="{9817B158-13C7-42A3-B46B-153B36E1ED20}" dt="2022-09-13T08:26:32.757" v="576" actId="478"/>
          <ac:spMkLst>
            <pc:docMk/>
            <pc:sldMk cId="2948642412" sldId="941"/>
            <ac:spMk id="4" creationId="{D1EC2627-BCC1-3FC5-C50F-90842B14CEF0}"/>
          </ac:spMkLst>
        </pc:spChg>
        <pc:spChg chg="mod">
          <ac:chgData name="원창연" userId="3dfb3f2e-a604-408f-8c62-23ed35665e54" providerId="ADAL" clId="{9817B158-13C7-42A3-B46B-153B36E1ED20}" dt="2022-09-13T08:19:40.561" v="306"/>
          <ac:spMkLst>
            <pc:docMk/>
            <pc:sldMk cId="2948642412" sldId="941"/>
            <ac:spMk id="6" creationId="{59814D6A-E2CC-4ECB-A8BB-989079322EBD}"/>
          </ac:spMkLst>
        </pc:spChg>
      </pc:sldChg>
      <pc:sldChg chg="modSp add mod">
        <pc:chgData name="원창연" userId="3dfb3f2e-a604-408f-8c62-23ed35665e54" providerId="ADAL" clId="{9817B158-13C7-42A3-B46B-153B36E1ED20}" dt="2022-09-13T13:11:21.072" v="4832" actId="20577"/>
        <pc:sldMkLst>
          <pc:docMk/>
          <pc:sldMk cId="3208946797" sldId="942"/>
        </pc:sldMkLst>
        <pc:spChg chg="mod">
          <ac:chgData name="원창연" userId="3dfb3f2e-a604-408f-8c62-23ed35665e54" providerId="ADAL" clId="{9817B158-13C7-42A3-B46B-153B36E1ED20}" dt="2022-09-13T13:11:21.072" v="4832" actId="20577"/>
          <ac:spMkLst>
            <pc:docMk/>
            <pc:sldMk cId="3208946797" sldId="942"/>
            <ac:spMk id="4" creationId="{D1EC2627-BCC1-3FC5-C50F-90842B14CEF0}"/>
          </ac:spMkLst>
        </pc:spChg>
        <pc:spChg chg="mod">
          <ac:chgData name="원창연" userId="3dfb3f2e-a604-408f-8c62-23ed35665e54" providerId="ADAL" clId="{9817B158-13C7-42A3-B46B-153B36E1ED20}" dt="2022-09-13T12:06:30.484" v="2517" actId="20577"/>
          <ac:spMkLst>
            <pc:docMk/>
            <pc:sldMk cId="3208946797" sldId="942"/>
            <ac:spMk id="6" creationId="{59814D6A-E2CC-4ECB-A8BB-989079322EBD}"/>
          </ac:spMkLst>
        </pc:spChg>
      </pc:sldChg>
      <pc:sldChg chg="modSp add mod">
        <pc:chgData name="원창연" userId="3dfb3f2e-a604-408f-8c62-23ed35665e54" providerId="ADAL" clId="{9817B158-13C7-42A3-B46B-153B36E1ED20}" dt="2022-09-13T13:13:21.164" v="4891" actId="20577"/>
        <pc:sldMkLst>
          <pc:docMk/>
          <pc:sldMk cId="1204829474" sldId="943"/>
        </pc:sldMkLst>
        <pc:spChg chg="mod">
          <ac:chgData name="원창연" userId="3dfb3f2e-a604-408f-8c62-23ed35665e54" providerId="ADAL" clId="{9817B158-13C7-42A3-B46B-153B36E1ED20}" dt="2022-09-13T13:13:21.164" v="4891" actId="20577"/>
          <ac:spMkLst>
            <pc:docMk/>
            <pc:sldMk cId="1204829474" sldId="943"/>
            <ac:spMk id="4" creationId="{D1EC2627-BCC1-3FC5-C50F-90842B14CEF0}"/>
          </ac:spMkLst>
        </pc:spChg>
        <pc:spChg chg="mod">
          <ac:chgData name="원창연" userId="3dfb3f2e-a604-408f-8c62-23ed35665e54" providerId="ADAL" clId="{9817B158-13C7-42A3-B46B-153B36E1ED20}" dt="2022-09-13T12:07:46.547" v="2564" actId="20577"/>
          <ac:spMkLst>
            <pc:docMk/>
            <pc:sldMk cId="1204829474" sldId="943"/>
            <ac:spMk id="6" creationId="{59814D6A-E2CC-4ECB-A8BB-989079322EBD}"/>
          </ac:spMkLst>
        </pc:spChg>
      </pc:sldChg>
      <pc:sldChg chg="modSp add del mod">
        <pc:chgData name="원창연" userId="3dfb3f2e-a604-408f-8c62-23ed35665e54" providerId="ADAL" clId="{9817B158-13C7-42A3-B46B-153B36E1ED20}" dt="2022-09-13T12:03:07.956" v="2361" actId="47"/>
        <pc:sldMkLst>
          <pc:docMk/>
          <pc:sldMk cId="1415111707" sldId="943"/>
        </pc:sldMkLst>
        <pc:spChg chg="mod">
          <ac:chgData name="원창연" userId="3dfb3f2e-a604-408f-8c62-23ed35665e54" providerId="ADAL" clId="{9817B158-13C7-42A3-B46B-153B36E1ED20}" dt="2022-09-13T12:00:06.129" v="2198" actId="113"/>
          <ac:spMkLst>
            <pc:docMk/>
            <pc:sldMk cId="1415111707" sldId="943"/>
            <ac:spMk id="4" creationId="{D1EC2627-BCC1-3FC5-C50F-90842B14CEF0}"/>
          </ac:spMkLst>
        </pc:spChg>
        <pc:spChg chg="mod">
          <ac:chgData name="원창연" userId="3dfb3f2e-a604-408f-8c62-23ed35665e54" providerId="ADAL" clId="{9817B158-13C7-42A3-B46B-153B36E1ED20}" dt="2022-09-13T12:00:04.151" v="2197" actId="20577"/>
          <ac:spMkLst>
            <pc:docMk/>
            <pc:sldMk cId="1415111707" sldId="943"/>
            <ac:spMk id="6" creationId="{59814D6A-E2CC-4ECB-A8BB-989079322EBD}"/>
          </ac:spMkLst>
        </pc:spChg>
      </pc:sldChg>
    </pc:docChg>
  </pc:docChgLst>
  <pc:docChgLst>
    <pc:chgData name="신지수" userId="S::jsshin98@gm.gist.ac.kr::430f485f-5ce1-4850-81bf-ed6654b91062" providerId="AD" clId="Web-{F4F5381E-E088-BF6F-3E28-A1D0687F67D5}"/>
    <pc:docChg chg="modSld">
      <pc:chgData name="신지수" userId="S::jsshin98@gm.gist.ac.kr::430f485f-5ce1-4850-81bf-ed6654b91062" providerId="AD" clId="Web-{F4F5381E-E088-BF6F-3E28-A1D0687F67D5}" dt="2022-11-21T05:49:33.248" v="128" actId="20577"/>
      <pc:docMkLst>
        <pc:docMk/>
      </pc:docMkLst>
      <pc:sldChg chg="modSp">
        <pc:chgData name="신지수" userId="S::jsshin98@gm.gist.ac.kr::430f485f-5ce1-4850-81bf-ed6654b91062" providerId="AD" clId="Web-{F4F5381E-E088-BF6F-3E28-A1D0687F67D5}" dt="2022-11-21T05:42:38.922" v="18" actId="20577"/>
        <pc:sldMkLst>
          <pc:docMk/>
          <pc:sldMk cId="1597300800" sldId="920"/>
        </pc:sldMkLst>
        <pc:spChg chg="mod">
          <ac:chgData name="신지수" userId="S::jsshin98@gm.gist.ac.kr::430f485f-5ce1-4850-81bf-ed6654b91062" providerId="AD" clId="Web-{F4F5381E-E088-BF6F-3E28-A1D0687F67D5}" dt="2022-11-21T05:42:38.922" v="18" actId="20577"/>
          <ac:spMkLst>
            <pc:docMk/>
            <pc:sldMk cId="1597300800" sldId="920"/>
            <ac:spMk id="3" creationId="{15BF2F2C-9733-63B1-CF2D-23FBC4FBCE31}"/>
          </ac:spMkLst>
        </pc:spChg>
      </pc:sldChg>
      <pc:sldChg chg="modSp">
        <pc:chgData name="신지수" userId="S::jsshin98@gm.gist.ac.kr::430f485f-5ce1-4850-81bf-ed6654b91062" providerId="AD" clId="Web-{F4F5381E-E088-BF6F-3E28-A1D0687F67D5}" dt="2022-11-21T05:47:22.786" v="108" actId="20577"/>
        <pc:sldMkLst>
          <pc:docMk/>
          <pc:sldMk cId="1769801907" sldId="937"/>
        </pc:sldMkLst>
        <pc:spChg chg="mod">
          <ac:chgData name="신지수" userId="S::jsshin98@gm.gist.ac.kr::430f485f-5ce1-4850-81bf-ed6654b91062" providerId="AD" clId="Web-{F4F5381E-E088-BF6F-3E28-A1D0687F67D5}" dt="2022-11-21T05:39:52.269" v="16" actId="14100"/>
          <ac:spMkLst>
            <pc:docMk/>
            <pc:sldMk cId="1769801907" sldId="937"/>
            <ac:spMk id="2" creationId="{971FE0ED-945F-0A91-2848-482DD2968613}"/>
          </ac:spMkLst>
        </pc:spChg>
        <pc:spChg chg="mod">
          <ac:chgData name="신지수" userId="S::jsshin98@gm.gist.ac.kr::430f485f-5ce1-4850-81bf-ed6654b91062" providerId="AD" clId="Web-{F4F5381E-E088-BF6F-3E28-A1D0687F67D5}" dt="2022-11-21T05:47:22.786" v="108" actId="20577"/>
          <ac:spMkLst>
            <pc:docMk/>
            <pc:sldMk cId="1769801907" sldId="937"/>
            <ac:spMk id="3" creationId="{8D29E8DF-FDAD-D632-D183-372E53F5E575}"/>
          </ac:spMkLst>
        </pc:spChg>
      </pc:sldChg>
      <pc:sldChg chg="modSp">
        <pc:chgData name="신지수" userId="S::jsshin98@gm.gist.ac.kr::430f485f-5ce1-4850-81bf-ed6654b91062" providerId="AD" clId="Web-{F4F5381E-E088-BF6F-3E28-A1D0687F67D5}" dt="2022-11-21T05:44:41.212" v="48" actId="14100"/>
        <pc:sldMkLst>
          <pc:docMk/>
          <pc:sldMk cId="2995501315" sldId="950"/>
        </pc:sldMkLst>
        <pc:spChg chg="mod">
          <ac:chgData name="신지수" userId="S::jsshin98@gm.gist.ac.kr::430f485f-5ce1-4850-81bf-ed6654b91062" providerId="AD" clId="Web-{F4F5381E-E088-BF6F-3E28-A1D0687F67D5}" dt="2022-11-21T05:44:41.212" v="48" actId="14100"/>
          <ac:spMkLst>
            <pc:docMk/>
            <pc:sldMk cId="2995501315" sldId="950"/>
            <ac:spMk id="3" creationId="{15BF2F2C-9733-63B1-CF2D-23FBC4FBCE31}"/>
          </ac:spMkLst>
        </pc:spChg>
      </pc:sldChg>
      <pc:sldChg chg="modSp">
        <pc:chgData name="신지수" userId="S::jsshin98@gm.gist.ac.kr::430f485f-5ce1-4850-81bf-ed6654b91062" providerId="AD" clId="Web-{F4F5381E-E088-BF6F-3E28-A1D0687F67D5}" dt="2022-11-21T05:42:44.907" v="21" actId="20577"/>
        <pc:sldMkLst>
          <pc:docMk/>
          <pc:sldMk cId="905815191" sldId="951"/>
        </pc:sldMkLst>
        <pc:spChg chg="mod">
          <ac:chgData name="신지수" userId="S::jsshin98@gm.gist.ac.kr::430f485f-5ce1-4850-81bf-ed6654b91062" providerId="AD" clId="Web-{F4F5381E-E088-BF6F-3E28-A1D0687F67D5}" dt="2022-11-21T05:42:44.907" v="21" actId="20577"/>
          <ac:spMkLst>
            <pc:docMk/>
            <pc:sldMk cId="905815191" sldId="951"/>
            <ac:spMk id="3" creationId="{15BF2F2C-9733-63B1-CF2D-23FBC4FBCE31}"/>
          </ac:spMkLst>
        </pc:spChg>
      </pc:sldChg>
      <pc:sldChg chg="addSp delSp modSp">
        <pc:chgData name="신지수" userId="S::jsshin98@gm.gist.ac.kr::430f485f-5ce1-4850-81bf-ed6654b91062" providerId="AD" clId="Web-{F4F5381E-E088-BF6F-3E28-A1D0687F67D5}" dt="2022-11-21T05:49:05.934" v="119" actId="20577"/>
        <pc:sldMkLst>
          <pc:docMk/>
          <pc:sldMk cId="4194590841" sldId="952"/>
        </pc:sldMkLst>
        <pc:spChg chg="del mod">
          <ac:chgData name="신지수" userId="S::jsshin98@gm.gist.ac.kr::430f485f-5ce1-4850-81bf-ed6654b91062" providerId="AD" clId="Web-{F4F5381E-E088-BF6F-3E28-A1D0687F67D5}" dt="2022-11-21T05:44:37.930" v="47"/>
          <ac:spMkLst>
            <pc:docMk/>
            <pc:sldMk cId="4194590841" sldId="952"/>
            <ac:spMk id="3" creationId="{15BF2F2C-9733-63B1-CF2D-23FBC4FBCE31}"/>
          </ac:spMkLst>
        </pc:spChg>
        <pc:spChg chg="add">
          <ac:chgData name="신지수" userId="S::jsshin98@gm.gist.ac.kr::430f485f-5ce1-4850-81bf-ed6654b91062" providerId="AD" clId="Web-{F4F5381E-E088-BF6F-3E28-A1D0687F67D5}" dt="2022-11-21T05:44:43.524" v="49"/>
          <ac:spMkLst>
            <pc:docMk/>
            <pc:sldMk cId="4194590841" sldId="952"/>
            <ac:spMk id="7" creationId="{CE9B7D38-640F-5D13-F0F1-135E27DFEB70}"/>
          </ac:spMkLst>
        </pc:spChg>
        <pc:spChg chg="mod">
          <ac:chgData name="신지수" userId="S::jsshin98@gm.gist.ac.kr::430f485f-5ce1-4850-81bf-ed6654b91062" providerId="AD" clId="Web-{F4F5381E-E088-BF6F-3E28-A1D0687F67D5}" dt="2022-11-21T05:49:05.934" v="119" actId="20577"/>
          <ac:spMkLst>
            <pc:docMk/>
            <pc:sldMk cId="4194590841" sldId="952"/>
            <ac:spMk id="11" creationId="{00000000-0000-0000-0000-000000000000}"/>
          </ac:spMkLst>
        </pc:spChg>
        <pc:spChg chg="mod">
          <ac:chgData name="신지수" userId="S::jsshin98@gm.gist.ac.kr::430f485f-5ce1-4850-81bf-ed6654b91062" providerId="AD" clId="Web-{F4F5381E-E088-BF6F-3E28-A1D0687F67D5}" dt="2022-11-21T05:48:57.699" v="118" actId="20577"/>
          <ac:spMkLst>
            <pc:docMk/>
            <pc:sldMk cId="4194590841" sldId="952"/>
            <ac:spMk id="15" creationId="{00000000-0000-0000-0000-000000000000}"/>
          </ac:spMkLst>
        </pc:spChg>
      </pc:sldChg>
      <pc:sldChg chg="addSp delSp modSp">
        <pc:chgData name="신지수" userId="S::jsshin98@gm.gist.ac.kr::430f485f-5ce1-4850-81bf-ed6654b91062" providerId="AD" clId="Web-{F4F5381E-E088-BF6F-3E28-A1D0687F67D5}" dt="2022-11-21T05:49:33.248" v="128" actId="20577"/>
        <pc:sldMkLst>
          <pc:docMk/>
          <pc:sldMk cId="1215776030" sldId="953"/>
        </pc:sldMkLst>
        <pc:spChg chg="del">
          <ac:chgData name="신지수" userId="S::jsshin98@gm.gist.ac.kr::430f485f-5ce1-4850-81bf-ed6654b91062" providerId="AD" clId="Web-{F4F5381E-E088-BF6F-3E28-A1D0687F67D5}" dt="2022-11-21T05:44:46.290" v="50"/>
          <ac:spMkLst>
            <pc:docMk/>
            <pc:sldMk cId="1215776030" sldId="953"/>
            <ac:spMk id="3" creationId="{15BF2F2C-9733-63B1-CF2D-23FBC4FBCE31}"/>
          </ac:spMkLst>
        </pc:spChg>
        <pc:spChg chg="mod">
          <ac:chgData name="신지수" userId="S::jsshin98@gm.gist.ac.kr::430f485f-5ce1-4850-81bf-ed6654b91062" providerId="AD" clId="Web-{F4F5381E-E088-BF6F-3E28-A1D0687F67D5}" dt="2022-11-21T05:49:33.248" v="128" actId="20577"/>
          <ac:spMkLst>
            <pc:docMk/>
            <pc:sldMk cId="1215776030" sldId="953"/>
            <ac:spMk id="4" creationId="{FE36F263-0472-C03D-A2D1-8B58696DCA2D}"/>
          </ac:spMkLst>
        </pc:spChg>
        <pc:spChg chg="add">
          <ac:chgData name="신지수" userId="S::jsshin98@gm.gist.ac.kr::430f485f-5ce1-4850-81bf-ed6654b91062" providerId="AD" clId="Web-{F4F5381E-E088-BF6F-3E28-A1D0687F67D5}" dt="2022-11-21T05:44:47.056" v="51"/>
          <ac:spMkLst>
            <pc:docMk/>
            <pc:sldMk cId="1215776030" sldId="953"/>
            <ac:spMk id="5" creationId="{0AFB7921-2C09-C11F-B76A-1A690F674ACE}"/>
          </ac:spMkLst>
        </pc:spChg>
      </pc:sldChg>
      <pc:sldChg chg="modSp">
        <pc:chgData name="신지수" userId="S::jsshin98@gm.gist.ac.kr::430f485f-5ce1-4850-81bf-ed6654b91062" providerId="AD" clId="Web-{F4F5381E-E088-BF6F-3E28-A1D0687F67D5}" dt="2022-11-21T05:45:49.201" v="71" actId="20577"/>
        <pc:sldMkLst>
          <pc:docMk/>
          <pc:sldMk cId="2511938783" sldId="954"/>
        </pc:sldMkLst>
        <pc:spChg chg="mod">
          <ac:chgData name="신지수" userId="S::jsshin98@gm.gist.ac.kr::430f485f-5ce1-4850-81bf-ed6654b91062" providerId="AD" clId="Web-{F4F5381E-E088-BF6F-3E28-A1D0687F67D5}" dt="2022-11-21T05:45:40.747" v="65" actId="1076"/>
          <ac:spMkLst>
            <pc:docMk/>
            <pc:sldMk cId="2511938783" sldId="954"/>
            <ac:spMk id="3" creationId="{15BF2F2C-9733-63B1-CF2D-23FBC4FBCE31}"/>
          </ac:spMkLst>
        </pc:spChg>
        <pc:spChg chg="mod">
          <ac:chgData name="신지수" userId="S::jsshin98@gm.gist.ac.kr::430f485f-5ce1-4850-81bf-ed6654b91062" providerId="AD" clId="Web-{F4F5381E-E088-BF6F-3E28-A1D0687F67D5}" dt="2022-11-21T05:45:49.201" v="71" actId="20577"/>
          <ac:spMkLst>
            <pc:docMk/>
            <pc:sldMk cId="2511938783" sldId="954"/>
            <ac:spMk id="4" creationId="{FE36F263-0472-C03D-A2D1-8B58696DCA2D}"/>
          </ac:spMkLst>
        </pc:spChg>
      </pc:sldChg>
      <pc:sldChg chg="addSp delSp modSp">
        <pc:chgData name="신지수" userId="S::jsshin98@gm.gist.ac.kr::430f485f-5ce1-4850-81bf-ed6654b91062" providerId="AD" clId="Web-{F4F5381E-E088-BF6F-3E28-A1D0687F67D5}" dt="2022-11-21T05:46:04.968" v="75"/>
        <pc:sldMkLst>
          <pc:docMk/>
          <pc:sldMk cId="1888390965" sldId="955"/>
        </pc:sldMkLst>
        <pc:spChg chg="del">
          <ac:chgData name="신지수" userId="S::jsshin98@gm.gist.ac.kr::430f485f-5ce1-4850-81bf-ed6654b91062" providerId="AD" clId="Web-{F4F5381E-E088-BF6F-3E28-A1D0687F67D5}" dt="2022-11-21T05:46:04.811" v="74"/>
          <ac:spMkLst>
            <pc:docMk/>
            <pc:sldMk cId="1888390965" sldId="955"/>
            <ac:spMk id="3" creationId="{15BF2F2C-9733-63B1-CF2D-23FBC4FBCE31}"/>
          </ac:spMkLst>
        </pc:spChg>
        <pc:spChg chg="mod">
          <ac:chgData name="신지수" userId="S::jsshin98@gm.gist.ac.kr::430f485f-5ce1-4850-81bf-ed6654b91062" providerId="AD" clId="Web-{F4F5381E-E088-BF6F-3E28-A1D0687F67D5}" dt="2022-11-21T05:45:58.217" v="73" actId="20577"/>
          <ac:spMkLst>
            <pc:docMk/>
            <pc:sldMk cId="1888390965" sldId="955"/>
            <ac:spMk id="4" creationId="{FE36F263-0472-C03D-A2D1-8B58696DCA2D}"/>
          </ac:spMkLst>
        </pc:spChg>
        <pc:spChg chg="add">
          <ac:chgData name="신지수" userId="S::jsshin98@gm.gist.ac.kr::430f485f-5ce1-4850-81bf-ed6654b91062" providerId="AD" clId="Web-{F4F5381E-E088-BF6F-3E28-A1D0687F67D5}" dt="2022-11-21T05:46:04.968" v="75"/>
          <ac:spMkLst>
            <pc:docMk/>
            <pc:sldMk cId="1888390965" sldId="955"/>
            <ac:spMk id="7" creationId="{099AB18C-1F7C-0207-0933-6582AFCED4CF}"/>
          </ac:spMkLst>
        </pc:spChg>
        <pc:picChg chg="add mod">
          <ac:chgData name="신지수" userId="S::jsshin98@gm.gist.ac.kr::430f485f-5ce1-4850-81bf-ed6654b91062" providerId="AD" clId="Web-{F4F5381E-E088-BF6F-3E28-A1D0687F67D5}" dt="2022-11-21T05:43:01.767" v="31" actId="1076"/>
          <ac:picMkLst>
            <pc:docMk/>
            <pc:sldMk cId="1888390965" sldId="955"/>
            <ac:picMk id="5" creationId="{56D1EC64-5524-E0E5-C3EE-DEB9B2B9CE5F}"/>
          </ac:picMkLst>
        </pc:picChg>
      </pc:sldChg>
      <pc:sldChg chg="modSp">
        <pc:chgData name="신지수" userId="S::jsshin98@gm.gist.ac.kr::430f485f-5ce1-4850-81bf-ed6654b91062" providerId="AD" clId="Web-{F4F5381E-E088-BF6F-3E28-A1D0687F67D5}" dt="2022-11-21T05:42:17.311" v="17" actId="20577"/>
        <pc:sldMkLst>
          <pc:docMk/>
          <pc:sldMk cId="991197742" sldId="956"/>
        </pc:sldMkLst>
        <pc:spChg chg="mod">
          <ac:chgData name="신지수" userId="S::jsshin98@gm.gist.ac.kr::430f485f-5ce1-4850-81bf-ed6654b91062" providerId="AD" clId="Web-{F4F5381E-E088-BF6F-3E28-A1D0687F67D5}" dt="2022-11-21T05:42:17.311" v="17" actId="20577"/>
          <ac:spMkLst>
            <pc:docMk/>
            <pc:sldMk cId="991197742" sldId="956"/>
            <ac:spMk id="3" creationId="{15BF2F2C-9733-63B1-CF2D-23FBC4FBCE31}"/>
          </ac:spMkLst>
        </pc:spChg>
      </pc:sldChg>
      <pc:sldChg chg="modSp">
        <pc:chgData name="신지수" userId="S::jsshin98@gm.gist.ac.kr::430f485f-5ce1-4850-81bf-ed6654b91062" providerId="AD" clId="Web-{F4F5381E-E088-BF6F-3E28-A1D0687F67D5}" dt="2022-11-21T05:42:41.875" v="19" actId="20577"/>
        <pc:sldMkLst>
          <pc:docMk/>
          <pc:sldMk cId="1704187053" sldId="957"/>
        </pc:sldMkLst>
        <pc:spChg chg="mod">
          <ac:chgData name="신지수" userId="S::jsshin98@gm.gist.ac.kr::430f485f-5ce1-4850-81bf-ed6654b91062" providerId="AD" clId="Web-{F4F5381E-E088-BF6F-3E28-A1D0687F67D5}" dt="2022-11-21T05:42:41.875" v="19" actId="20577"/>
          <ac:spMkLst>
            <pc:docMk/>
            <pc:sldMk cId="1704187053" sldId="957"/>
            <ac:spMk id="3" creationId="{15BF2F2C-9733-63B1-CF2D-23FBC4FBCE31}"/>
          </ac:spMkLst>
        </pc:spChg>
      </pc:sldChg>
    </pc:docChg>
  </pc:docChgLst>
  <pc:docChgLst>
    <pc:chgData name="신지수" userId="430f485f-5ce1-4850-81bf-ed6654b91062" providerId="ADAL" clId="{11DCC097-6D8C-2F49-9591-842A47743218}"/>
    <pc:docChg chg="undo custSel addSld modSld sldOrd">
      <pc:chgData name="신지수" userId="430f485f-5ce1-4850-81bf-ed6654b91062" providerId="ADAL" clId="{11DCC097-6D8C-2F49-9591-842A47743218}" dt="2022-11-18T17:22:09.628" v="4416" actId="20577"/>
      <pc:docMkLst>
        <pc:docMk/>
      </pc:docMkLst>
      <pc:sldChg chg="addSp delSp modSp add mod">
        <pc:chgData name="신지수" userId="430f485f-5ce1-4850-81bf-ed6654b91062" providerId="ADAL" clId="{11DCC097-6D8C-2F49-9591-842A47743218}" dt="2022-11-18T16:41:46.543" v="3833" actId="255"/>
        <pc:sldMkLst>
          <pc:docMk/>
          <pc:sldMk cId="1597300800" sldId="920"/>
        </pc:sldMkLst>
        <pc:spChg chg="del mod">
          <ac:chgData name="신지수" userId="430f485f-5ce1-4850-81bf-ed6654b91062" providerId="ADAL" clId="{11DCC097-6D8C-2F49-9591-842A47743218}" dt="2022-11-18T14:34:40.005" v="2705" actId="478"/>
          <ac:spMkLst>
            <pc:docMk/>
            <pc:sldMk cId="1597300800" sldId="920"/>
            <ac:spMk id="2" creationId="{64C8938F-E927-1D2F-A460-4759037830A5}"/>
          </ac:spMkLst>
        </pc:spChg>
        <pc:spChg chg="add mod">
          <ac:chgData name="신지수" userId="430f485f-5ce1-4850-81bf-ed6654b91062" providerId="ADAL" clId="{11DCC097-6D8C-2F49-9591-842A47743218}" dt="2022-11-18T14:35:14.742" v="2734" actId="20577"/>
          <ac:spMkLst>
            <pc:docMk/>
            <pc:sldMk cId="1597300800" sldId="920"/>
            <ac:spMk id="3" creationId="{15BF2F2C-9733-63B1-CF2D-23FBC4FBCE31}"/>
          </ac:spMkLst>
        </pc:spChg>
        <pc:spChg chg="add mod">
          <ac:chgData name="신지수" userId="430f485f-5ce1-4850-81bf-ed6654b91062" providerId="ADAL" clId="{11DCC097-6D8C-2F49-9591-842A47743218}" dt="2022-11-18T16:41:46.543" v="3833" actId="255"/>
          <ac:spMkLst>
            <pc:docMk/>
            <pc:sldMk cId="1597300800" sldId="920"/>
            <ac:spMk id="4" creationId="{FE36F263-0472-C03D-A2D1-8B58696DCA2D}"/>
          </ac:spMkLst>
        </pc:spChg>
        <pc:spChg chg="del">
          <ac:chgData name="신지수" userId="430f485f-5ce1-4850-81bf-ed6654b91062" providerId="ADAL" clId="{11DCC097-6D8C-2F49-9591-842A47743218}" dt="2022-11-18T14:26:31.358" v="2163" actId="478"/>
          <ac:spMkLst>
            <pc:docMk/>
            <pc:sldMk cId="1597300800" sldId="920"/>
            <ac:spMk id="6" creationId="{59814D6A-E2CC-4ECB-A8BB-989079322EBD}"/>
          </ac:spMkLst>
        </pc:spChg>
        <pc:spChg chg="del">
          <ac:chgData name="신지수" userId="430f485f-5ce1-4850-81bf-ed6654b91062" providerId="ADAL" clId="{11DCC097-6D8C-2F49-9591-842A47743218}" dt="2022-11-18T14:26:57.339" v="2180" actId="478"/>
          <ac:spMkLst>
            <pc:docMk/>
            <pc:sldMk cId="1597300800" sldId="920"/>
            <ac:spMk id="10" creationId="{A7844A5B-7835-5A92-17B4-6C4E3FA5B9C7}"/>
          </ac:spMkLst>
        </pc:spChg>
        <pc:spChg chg="del">
          <ac:chgData name="신지수" userId="430f485f-5ce1-4850-81bf-ed6654b91062" providerId="ADAL" clId="{11DCC097-6D8C-2F49-9591-842A47743218}" dt="2022-11-18T14:26:57.339" v="2180" actId="478"/>
          <ac:spMkLst>
            <pc:docMk/>
            <pc:sldMk cId="1597300800" sldId="920"/>
            <ac:spMk id="14" creationId="{4D525B65-79D3-A3B7-5E2B-54352659980D}"/>
          </ac:spMkLst>
        </pc:spChg>
        <pc:picChg chg="del">
          <ac:chgData name="신지수" userId="430f485f-5ce1-4850-81bf-ed6654b91062" providerId="ADAL" clId="{11DCC097-6D8C-2F49-9591-842A47743218}" dt="2022-11-18T14:26:57.339" v="2180" actId="478"/>
          <ac:picMkLst>
            <pc:docMk/>
            <pc:sldMk cId="1597300800" sldId="920"/>
            <ac:picMk id="7" creationId="{0C948982-03BB-A82B-D029-CBBBA739539C}"/>
          </ac:picMkLst>
        </pc:picChg>
        <pc:picChg chg="del">
          <ac:chgData name="신지수" userId="430f485f-5ce1-4850-81bf-ed6654b91062" providerId="ADAL" clId="{11DCC097-6D8C-2F49-9591-842A47743218}" dt="2022-11-18T14:26:57.339" v="2180" actId="478"/>
          <ac:picMkLst>
            <pc:docMk/>
            <pc:sldMk cId="1597300800" sldId="920"/>
            <ac:picMk id="13" creationId="{52F0C7AF-AD7A-A008-C85B-20410E5FE106}"/>
          </ac:picMkLst>
        </pc:picChg>
      </pc:sldChg>
      <pc:sldChg chg="addSp delSp modSp add mod">
        <pc:chgData name="신지수" userId="430f485f-5ce1-4850-81bf-ed6654b91062" providerId="ADAL" clId="{11DCC097-6D8C-2F49-9591-842A47743218}" dt="2022-11-18T16:34:11.442" v="3535" actId="14100"/>
        <pc:sldMkLst>
          <pc:docMk/>
          <pc:sldMk cId="3370011371" sldId="924"/>
        </pc:sldMkLst>
        <pc:spChg chg="add mod">
          <ac:chgData name="신지수" userId="430f485f-5ce1-4850-81bf-ed6654b91062" providerId="ADAL" clId="{11DCC097-6D8C-2F49-9591-842A47743218}" dt="2022-11-18T14:23:58.236" v="2087" actId="14100"/>
          <ac:spMkLst>
            <pc:docMk/>
            <pc:sldMk cId="3370011371" sldId="924"/>
            <ac:spMk id="4" creationId="{88FC43F4-C08D-D22E-2929-7386CA994739}"/>
          </ac:spMkLst>
        </pc:spChg>
        <pc:spChg chg="add mod">
          <ac:chgData name="신지수" userId="430f485f-5ce1-4850-81bf-ed6654b91062" providerId="ADAL" clId="{11DCC097-6D8C-2F49-9591-842A47743218}" dt="2022-11-18T14:22:15.889" v="2082" actId="14100"/>
          <ac:spMkLst>
            <pc:docMk/>
            <pc:sldMk cId="3370011371" sldId="924"/>
            <ac:spMk id="5" creationId="{0A2E7B51-8014-EF0E-DD7A-DF9DBD8B7FE2}"/>
          </ac:spMkLst>
        </pc:spChg>
        <pc:spChg chg="mod">
          <ac:chgData name="신지수" userId="430f485f-5ce1-4850-81bf-ed6654b91062" providerId="ADAL" clId="{11DCC097-6D8C-2F49-9591-842A47743218}" dt="2022-11-18T14:24:08.586" v="2089" actId="1076"/>
          <ac:spMkLst>
            <pc:docMk/>
            <pc:sldMk cId="3370011371" sldId="924"/>
            <ac:spMk id="6" creationId="{59814D6A-E2CC-4ECB-A8BB-989079322EBD}"/>
          </ac:spMkLst>
        </pc:spChg>
        <pc:spChg chg="add mod">
          <ac:chgData name="신지수" userId="430f485f-5ce1-4850-81bf-ed6654b91062" providerId="ADAL" clId="{11DCC097-6D8C-2F49-9591-842A47743218}" dt="2022-11-18T14:38:13.888" v="2958" actId="14100"/>
          <ac:spMkLst>
            <pc:docMk/>
            <pc:sldMk cId="3370011371" sldId="924"/>
            <ac:spMk id="7" creationId="{572CB580-3DEA-F2B0-3F16-C63D30FEBE5B}"/>
          </ac:spMkLst>
        </pc:spChg>
        <pc:spChg chg="add mod">
          <ac:chgData name="신지수" userId="430f485f-5ce1-4850-81bf-ed6654b91062" providerId="ADAL" clId="{11DCC097-6D8C-2F49-9591-842A47743218}" dt="2022-11-18T14:38:30.747" v="2977" actId="14100"/>
          <ac:spMkLst>
            <pc:docMk/>
            <pc:sldMk cId="3370011371" sldId="924"/>
            <ac:spMk id="8" creationId="{D7B6FEA2-43CB-05C2-44B7-2FA414F19480}"/>
          </ac:spMkLst>
        </pc:spChg>
        <pc:spChg chg="add del mod">
          <ac:chgData name="신지수" userId="430f485f-5ce1-4850-81bf-ed6654b91062" providerId="ADAL" clId="{11DCC097-6D8C-2F49-9591-842A47743218}" dt="2022-11-18T14:25:32.410" v="2160" actId="478"/>
          <ac:spMkLst>
            <pc:docMk/>
            <pc:sldMk cId="3370011371" sldId="924"/>
            <ac:spMk id="9" creationId="{F45C9283-7C4B-852B-1CE8-5818555B5A4C}"/>
          </ac:spMkLst>
        </pc:spChg>
        <pc:spChg chg="add mod">
          <ac:chgData name="신지수" userId="430f485f-5ce1-4850-81bf-ed6654b91062" providerId="ADAL" clId="{11DCC097-6D8C-2F49-9591-842A47743218}" dt="2022-11-18T16:34:11.442" v="3535" actId="14100"/>
          <ac:spMkLst>
            <pc:docMk/>
            <pc:sldMk cId="3370011371" sldId="924"/>
            <ac:spMk id="10" creationId="{28F1F859-FD18-9F77-5A90-49B9471206C7}"/>
          </ac:spMkLst>
        </pc:spChg>
        <pc:spChg chg="mod">
          <ac:chgData name="신지수" userId="430f485f-5ce1-4850-81bf-ed6654b91062" providerId="ADAL" clId="{11DCC097-6D8C-2F49-9591-842A47743218}" dt="2022-11-18T14:19:44.805" v="2059" actId="20577"/>
          <ac:spMkLst>
            <pc:docMk/>
            <pc:sldMk cId="3370011371" sldId="924"/>
            <ac:spMk id="11" creationId="{CD0D166B-F8D5-877D-2EC2-581B1EE6CDC6}"/>
          </ac:spMkLst>
        </pc:spChg>
        <pc:picChg chg="add mod">
          <ac:chgData name="신지수" userId="430f485f-5ce1-4850-81bf-ed6654b91062" providerId="ADAL" clId="{11DCC097-6D8C-2F49-9591-842A47743218}" dt="2022-11-18T14:23:53.234" v="2086" actId="14100"/>
          <ac:picMkLst>
            <pc:docMk/>
            <pc:sldMk cId="3370011371" sldId="924"/>
            <ac:picMk id="3" creationId="{0E608337-82F4-AF05-988A-BBBAA3B22971}"/>
          </ac:picMkLst>
        </pc:picChg>
      </pc:sldChg>
      <pc:sldChg chg="modSp add mod">
        <pc:chgData name="신지수" userId="430f485f-5ce1-4850-81bf-ed6654b91062" providerId="ADAL" clId="{11DCC097-6D8C-2F49-9591-842A47743218}" dt="2022-11-18T17:21:04.854" v="4400" actId="113"/>
        <pc:sldMkLst>
          <pc:docMk/>
          <pc:sldMk cId="1769801907" sldId="937"/>
        </pc:sldMkLst>
        <pc:spChg chg="mod">
          <ac:chgData name="신지수" userId="430f485f-5ce1-4850-81bf-ed6654b91062" providerId="ADAL" clId="{11DCC097-6D8C-2F49-9591-842A47743218}" dt="2022-11-18T17:21:04.854" v="4400" actId="113"/>
          <ac:spMkLst>
            <pc:docMk/>
            <pc:sldMk cId="1769801907" sldId="937"/>
            <ac:spMk id="3" creationId="{8D29E8DF-FDAD-D632-D183-372E53F5E575}"/>
          </ac:spMkLst>
        </pc:spChg>
      </pc:sldChg>
      <pc:sldChg chg="addSp delSp modSp mod">
        <pc:chgData name="신지수" userId="430f485f-5ce1-4850-81bf-ed6654b91062" providerId="ADAL" clId="{11DCC097-6D8C-2F49-9591-842A47743218}" dt="2022-11-18T13:13:03.584" v="1123" actId="14100"/>
        <pc:sldMkLst>
          <pc:docMk/>
          <pc:sldMk cId="3234030052" sldId="946"/>
        </pc:sldMkLst>
        <pc:spChg chg="add del mod">
          <ac:chgData name="신지수" userId="430f485f-5ce1-4850-81bf-ed6654b91062" providerId="ADAL" clId="{11DCC097-6D8C-2F49-9591-842A47743218}" dt="2022-11-18T13:06:36.040" v="735" actId="21"/>
          <ac:spMkLst>
            <pc:docMk/>
            <pc:sldMk cId="3234030052" sldId="946"/>
            <ac:spMk id="3" creationId="{8B4F452A-AFE3-6E3B-DB3E-BDCF30F2F00F}"/>
          </ac:spMkLst>
        </pc:spChg>
        <pc:spChg chg="add del mod">
          <ac:chgData name="신지수" userId="430f485f-5ce1-4850-81bf-ed6654b91062" providerId="ADAL" clId="{11DCC097-6D8C-2F49-9591-842A47743218}" dt="2022-11-18T13:06:33.413" v="734" actId="478"/>
          <ac:spMkLst>
            <pc:docMk/>
            <pc:sldMk cId="3234030052" sldId="946"/>
            <ac:spMk id="5" creationId="{994261E9-D0BF-DAE1-58A9-FC3BD56C0AF0}"/>
          </ac:spMkLst>
        </pc:spChg>
        <pc:spChg chg="add mod">
          <ac:chgData name="신지수" userId="430f485f-5ce1-4850-81bf-ed6654b91062" providerId="ADAL" clId="{11DCC097-6D8C-2F49-9591-842A47743218}" dt="2022-11-18T13:13:03.584" v="1123" actId="14100"/>
          <ac:spMkLst>
            <pc:docMk/>
            <pc:sldMk cId="3234030052" sldId="946"/>
            <ac:spMk id="8" creationId="{CE6BA4C5-A294-0391-2BA6-FFF15BA391C3}"/>
          </ac:spMkLst>
        </pc:spChg>
        <pc:spChg chg="mod">
          <ac:chgData name="신지수" userId="430f485f-5ce1-4850-81bf-ed6654b91062" providerId="ADAL" clId="{11DCC097-6D8C-2F49-9591-842A47743218}" dt="2022-11-18T13:06:15.982" v="729" actId="1076"/>
          <ac:spMkLst>
            <pc:docMk/>
            <pc:sldMk cId="3234030052" sldId="946"/>
            <ac:spMk id="11" creationId="{2D99299C-27D6-FEAF-C032-EA8BADBC6081}"/>
          </ac:spMkLst>
        </pc:spChg>
        <pc:picChg chg="mod">
          <ac:chgData name="신지수" userId="430f485f-5ce1-4850-81bf-ed6654b91062" providerId="ADAL" clId="{11DCC097-6D8C-2F49-9591-842A47743218}" dt="2022-11-18T13:05:02.777" v="671" actId="1035"/>
          <ac:picMkLst>
            <pc:docMk/>
            <pc:sldMk cId="3234030052" sldId="946"/>
            <ac:picMk id="2" creationId="{00000000-0000-0000-0000-000000000000}"/>
          </ac:picMkLst>
        </pc:picChg>
        <pc:cxnChg chg="mod">
          <ac:chgData name="신지수" userId="430f485f-5ce1-4850-81bf-ed6654b91062" providerId="ADAL" clId="{11DCC097-6D8C-2F49-9591-842A47743218}" dt="2022-11-18T13:05:02.777" v="671" actId="1035"/>
          <ac:cxnSpMkLst>
            <pc:docMk/>
            <pc:sldMk cId="3234030052" sldId="946"/>
            <ac:cxnSpMk id="9" creationId="{00000000-0000-0000-0000-000000000000}"/>
          </ac:cxnSpMkLst>
        </pc:cxnChg>
      </pc:sldChg>
      <pc:sldChg chg="modSp mod ord">
        <pc:chgData name="신지수" userId="430f485f-5ce1-4850-81bf-ed6654b91062" providerId="ADAL" clId="{11DCC097-6D8C-2F49-9591-842A47743218}" dt="2022-11-18T12:58:37.042" v="414" actId="20577"/>
        <pc:sldMkLst>
          <pc:docMk/>
          <pc:sldMk cId="606429074" sldId="947"/>
        </pc:sldMkLst>
        <pc:spChg chg="mod">
          <ac:chgData name="신지수" userId="430f485f-5ce1-4850-81bf-ed6654b91062" providerId="ADAL" clId="{11DCC097-6D8C-2F49-9591-842A47743218}" dt="2022-11-18T12:47:41.987" v="53" actId="20577"/>
          <ac:spMkLst>
            <pc:docMk/>
            <pc:sldMk cId="606429074" sldId="947"/>
            <ac:spMk id="6" creationId="{59814D6A-E2CC-4ECB-A8BB-989079322EBD}"/>
          </ac:spMkLst>
        </pc:spChg>
        <pc:spChg chg="mod">
          <ac:chgData name="신지수" userId="430f485f-5ce1-4850-81bf-ed6654b91062" providerId="ADAL" clId="{11DCC097-6D8C-2F49-9591-842A47743218}" dt="2022-11-18T12:58:27.274" v="413" actId="20577"/>
          <ac:spMkLst>
            <pc:docMk/>
            <pc:sldMk cId="606429074" sldId="947"/>
            <ac:spMk id="7" creationId="{2D99299C-27D6-FEAF-C032-EA8BADBC6081}"/>
          </ac:spMkLst>
        </pc:spChg>
        <pc:spChg chg="mod">
          <ac:chgData name="신지수" userId="430f485f-5ce1-4850-81bf-ed6654b91062" providerId="ADAL" clId="{11DCC097-6D8C-2F49-9591-842A47743218}" dt="2022-11-18T12:58:37.042" v="414" actId="20577"/>
          <ac:spMkLst>
            <pc:docMk/>
            <pc:sldMk cId="606429074" sldId="947"/>
            <ac:spMk id="38" creationId="{2D99299C-27D6-FEAF-C032-EA8BADBC6081}"/>
          </ac:spMkLst>
        </pc:spChg>
      </pc:sldChg>
      <pc:sldChg chg="addSp delSp modSp add mod">
        <pc:chgData name="신지수" userId="430f485f-5ce1-4850-81bf-ed6654b91062" providerId="ADAL" clId="{11DCC097-6D8C-2F49-9591-842A47743218}" dt="2022-11-18T16:33:03.613" v="3534" actId="478"/>
        <pc:sldMkLst>
          <pc:docMk/>
          <pc:sldMk cId="766262569" sldId="948"/>
        </pc:sldMkLst>
        <pc:spChg chg="add del mod">
          <ac:chgData name="신지수" userId="430f485f-5ce1-4850-81bf-ed6654b91062" providerId="ADAL" clId="{11DCC097-6D8C-2F49-9591-842A47743218}" dt="2022-11-18T16:33:03.613" v="3534" actId="478"/>
          <ac:spMkLst>
            <pc:docMk/>
            <pc:sldMk cId="766262569" sldId="948"/>
            <ac:spMk id="3" creationId="{0B02847D-0BAF-D745-69F9-E13F54C3C94B}"/>
          </ac:spMkLst>
        </pc:spChg>
        <pc:spChg chg="mod">
          <ac:chgData name="신지수" userId="430f485f-5ce1-4850-81bf-ed6654b91062" providerId="ADAL" clId="{11DCC097-6D8C-2F49-9591-842A47743218}" dt="2022-11-18T12:59:47.174" v="416" actId="14100"/>
          <ac:spMkLst>
            <pc:docMk/>
            <pc:sldMk cId="766262569" sldId="948"/>
            <ac:spMk id="4" creationId="{A0416EBF-84D6-2122-9B44-C35E45D2E404}"/>
          </ac:spMkLst>
        </pc:spChg>
        <pc:spChg chg="mod">
          <ac:chgData name="신지수" userId="430f485f-5ce1-4850-81bf-ed6654b91062" providerId="ADAL" clId="{11DCC097-6D8C-2F49-9591-842A47743218}" dt="2022-11-18T16:32:46.911" v="3533" actId="20577"/>
          <ac:spMkLst>
            <pc:docMk/>
            <pc:sldMk cId="766262569" sldId="948"/>
            <ac:spMk id="7" creationId="{2D99299C-27D6-FEAF-C032-EA8BADBC6081}"/>
          </ac:spMkLst>
        </pc:spChg>
        <pc:spChg chg="del mod">
          <ac:chgData name="신지수" userId="430f485f-5ce1-4850-81bf-ed6654b91062" providerId="ADAL" clId="{11DCC097-6D8C-2F49-9591-842A47743218}" dt="2022-11-18T13:02:07.567" v="663" actId="478"/>
          <ac:spMkLst>
            <pc:docMk/>
            <pc:sldMk cId="766262569" sldId="948"/>
            <ac:spMk id="11" creationId="{2D99299C-27D6-FEAF-C032-EA8BADBC6081}"/>
          </ac:spMkLst>
        </pc:spChg>
        <pc:spChg chg="add mod">
          <ac:chgData name="신지수" userId="430f485f-5ce1-4850-81bf-ed6654b91062" providerId="ADAL" clId="{11DCC097-6D8C-2F49-9591-842A47743218}" dt="2022-11-18T13:33:56.301" v="1671" actId="1076"/>
          <ac:spMkLst>
            <pc:docMk/>
            <pc:sldMk cId="766262569" sldId="948"/>
            <ac:spMk id="13" creationId="{7281BEB0-721E-D9DE-D448-02C9F9344921}"/>
          </ac:spMkLst>
        </pc:spChg>
        <pc:picChg chg="del">
          <ac:chgData name="신지수" userId="430f485f-5ce1-4850-81bf-ed6654b91062" providerId="ADAL" clId="{11DCC097-6D8C-2F49-9591-842A47743218}" dt="2022-11-18T13:02:04.859" v="661" actId="478"/>
          <ac:picMkLst>
            <pc:docMk/>
            <pc:sldMk cId="766262569" sldId="948"/>
            <ac:picMk id="2" creationId="{00000000-0000-0000-0000-000000000000}"/>
          </ac:picMkLst>
        </pc:picChg>
        <pc:picChg chg="add mod">
          <ac:chgData name="신지수" userId="430f485f-5ce1-4850-81bf-ed6654b91062" providerId="ADAL" clId="{11DCC097-6D8C-2F49-9591-842A47743218}" dt="2022-11-18T13:23:31.736" v="1270" actId="1035"/>
          <ac:picMkLst>
            <pc:docMk/>
            <pc:sldMk cId="766262569" sldId="948"/>
            <ac:picMk id="8" creationId="{C7E53A41-A272-5F85-679C-7F8444E26E47}"/>
          </ac:picMkLst>
        </pc:picChg>
        <pc:picChg chg="add mod">
          <ac:chgData name="신지수" userId="430f485f-5ce1-4850-81bf-ed6654b91062" providerId="ADAL" clId="{11DCC097-6D8C-2F49-9591-842A47743218}" dt="2022-11-18T13:23:31.736" v="1270" actId="1035"/>
          <ac:picMkLst>
            <pc:docMk/>
            <pc:sldMk cId="766262569" sldId="948"/>
            <ac:picMk id="12" creationId="{FD79A444-3586-9671-DC51-6924585F5312}"/>
          </ac:picMkLst>
        </pc:picChg>
        <pc:cxnChg chg="del">
          <ac:chgData name="신지수" userId="430f485f-5ce1-4850-81bf-ed6654b91062" providerId="ADAL" clId="{11DCC097-6D8C-2F49-9591-842A47743218}" dt="2022-11-18T13:02:10.990" v="664" actId="478"/>
          <ac:cxnSpMkLst>
            <pc:docMk/>
            <pc:sldMk cId="766262569" sldId="948"/>
            <ac:cxnSpMk id="9" creationId="{00000000-0000-0000-0000-000000000000}"/>
          </ac:cxnSpMkLst>
        </pc:cxnChg>
      </pc:sldChg>
      <pc:sldChg chg="addSp delSp modSp add mod">
        <pc:chgData name="신지수" userId="430f485f-5ce1-4850-81bf-ed6654b91062" providerId="ADAL" clId="{11DCC097-6D8C-2F49-9591-842A47743218}" dt="2022-11-18T13:51:33.029" v="1893" actId="1076"/>
        <pc:sldMkLst>
          <pc:docMk/>
          <pc:sldMk cId="2949858499" sldId="949"/>
        </pc:sldMkLst>
        <pc:spChg chg="del">
          <ac:chgData name="신지수" userId="430f485f-5ce1-4850-81bf-ed6654b91062" providerId="ADAL" clId="{11DCC097-6D8C-2F49-9591-842A47743218}" dt="2022-11-18T13:38:03.856" v="1690" actId="478"/>
          <ac:spMkLst>
            <pc:docMk/>
            <pc:sldMk cId="2949858499" sldId="949"/>
            <ac:spMk id="3" creationId="{0B02847D-0BAF-D745-69F9-E13F54C3C94B}"/>
          </ac:spMkLst>
        </pc:spChg>
        <pc:spChg chg="mod">
          <ac:chgData name="신지수" userId="430f485f-5ce1-4850-81bf-ed6654b91062" providerId="ADAL" clId="{11DCC097-6D8C-2F49-9591-842A47743218}" dt="2022-11-18T13:34:08.466" v="1672" actId="113"/>
          <ac:spMkLst>
            <pc:docMk/>
            <pc:sldMk cId="2949858499" sldId="949"/>
            <ac:spMk id="7" creationId="{2D99299C-27D6-FEAF-C032-EA8BADBC6081}"/>
          </ac:spMkLst>
        </pc:spChg>
        <pc:spChg chg="add del mod">
          <ac:chgData name="신지수" userId="430f485f-5ce1-4850-81bf-ed6654b91062" providerId="ADAL" clId="{11DCC097-6D8C-2F49-9591-842A47743218}" dt="2022-11-18T13:36:06.531" v="1677" actId="478"/>
          <ac:spMkLst>
            <pc:docMk/>
            <pc:sldMk cId="2949858499" sldId="949"/>
            <ac:spMk id="11" creationId="{2F40438D-F70C-8B70-17A0-4EDF4F774CD7}"/>
          </ac:spMkLst>
        </pc:spChg>
        <pc:spChg chg="add mod">
          <ac:chgData name="신지수" userId="430f485f-5ce1-4850-81bf-ed6654b91062" providerId="ADAL" clId="{11DCC097-6D8C-2F49-9591-842A47743218}" dt="2022-11-18T13:51:33.029" v="1893" actId="1076"/>
          <ac:spMkLst>
            <pc:docMk/>
            <pc:sldMk cId="2949858499" sldId="949"/>
            <ac:spMk id="21" creationId="{593D1F90-5EA5-B442-16D2-21CF2284C3D6}"/>
          </ac:spMkLst>
        </pc:spChg>
        <pc:picChg chg="add mod">
          <ac:chgData name="신지수" userId="430f485f-5ce1-4850-81bf-ed6654b91062" providerId="ADAL" clId="{11DCC097-6D8C-2F49-9591-842A47743218}" dt="2022-11-18T13:31:04.808" v="1568" actId="1036"/>
          <ac:picMkLst>
            <pc:docMk/>
            <pc:sldMk cId="2949858499" sldId="949"/>
            <ac:picMk id="5" creationId="{E69C8F33-3F97-70C3-DE4A-4702484EC8B0}"/>
          </ac:picMkLst>
        </pc:picChg>
        <pc:picChg chg="del">
          <ac:chgData name="신지수" userId="430f485f-5ce1-4850-81bf-ed6654b91062" providerId="ADAL" clId="{11DCC097-6D8C-2F49-9591-842A47743218}" dt="2022-11-18T13:29:33.040" v="1318" actId="478"/>
          <ac:picMkLst>
            <pc:docMk/>
            <pc:sldMk cId="2949858499" sldId="949"/>
            <ac:picMk id="8" creationId="{C7E53A41-A272-5F85-679C-7F8444E26E47}"/>
          </ac:picMkLst>
        </pc:picChg>
        <pc:picChg chg="add mod modCrop">
          <ac:chgData name="신지수" userId="430f485f-5ce1-4850-81bf-ed6654b91062" providerId="ADAL" clId="{11DCC097-6D8C-2F49-9591-842A47743218}" dt="2022-11-18T13:39:05.136" v="1714" actId="1076"/>
          <ac:picMkLst>
            <pc:docMk/>
            <pc:sldMk cId="2949858499" sldId="949"/>
            <ac:picMk id="10" creationId="{B08661C8-6F39-507E-BB9D-07322E4FC431}"/>
          </ac:picMkLst>
        </pc:picChg>
        <pc:picChg chg="del">
          <ac:chgData name="신지수" userId="430f485f-5ce1-4850-81bf-ed6654b91062" providerId="ADAL" clId="{11DCC097-6D8C-2F49-9591-842A47743218}" dt="2022-11-18T13:29:39.415" v="1322" actId="478"/>
          <ac:picMkLst>
            <pc:docMk/>
            <pc:sldMk cId="2949858499" sldId="949"/>
            <ac:picMk id="12" creationId="{FD79A444-3586-9671-DC51-6924585F5312}"/>
          </ac:picMkLst>
        </pc:picChg>
        <pc:picChg chg="add mod">
          <ac:chgData name="신지수" userId="430f485f-5ce1-4850-81bf-ed6654b91062" providerId="ADAL" clId="{11DCC097-6D8C-2F49-9591-842A47743218}" dt="2022-11-18T13:38:51.355" v="1710" actId="1035"/>
          <ac:picMkLst>
            <pc:docMk/>
            <pc:sldMk cId="2949858499" sldId="949"/>
            <ac:picMk id="14" creationId="{D036A241-5B8E-3295-9661-8B49F4A87565}"/>
          </ac:picMkLst>
        </pc:picChg>
        <pc:picChg chg="add mod">
          <ac:chgData name="신지수" userId="430f485f-5ce1-4850-81bf-ed6654b91062" providerId="ADAL" clId="{11DCC097-6D8C-2F49-9591-842A47743218}" dt="2022-11-18T13:42:31.611" v="1718" actId="1035"/>
          <ac:picMkLst>
            <pc:docMk/>
            <pc:sldMk cId="2949858499" sldId="949"/>
            <ac:picMk id="16" creationId="{9782CFDE-5AEC-3F4B-D92E-A2FECE9A2E8E}"/>
          </ac:picMkLst>
        </pc:picChg>
        <pc:picChg chg="add mod">
          <ac:chgData name="신지수" userId="430f485f-5ce1-4850-81bf-ed6654b91062" providerId="ADAL" clId="{11DCC097-6D8C-2F49-9591-842A47743218}" dt="2022-11-18T13:42:38.298" v="1729" actId="1035"/>
          <ac:picMkLst>
            <pc:docMk/>
            <pc:sldMk cId="2949858499" sldId="949"/>
            <ac:picMk id="18" creationId="{71363F78-95A1-241A-DB1B-7D9B83D92F5F}"/>
          </ac:picMkLst>
        </pc:picChg>
        <pc:picChg chg="add mod">
          <ac:chgData name="신지수" userId="430f485f-5ce1-4850-81bf-ed6654b91062" providerId="ADAL" clId="{11DCC097-6D8C-2F49-9591-842A47743218}" dt="2022-11-18T13:38:51.355" v="1710" actId="1035"/>
          <ac:picMkLst>
            <pc:docMk/>
            <pc:sldMk cId="2949858499" sldId="949"/>
            <ac:picMk id="20" creationId="{D3D1C8F0-9376-BAD5-A54F-3A1C0D6B7C7E}"/>
          </ac:picMkLst>
        </pc:picChg>
        <pc:picChg chg="add mod">
          <ac:chgData name="신지수" userId="430f485f-5ce1-4850-81bf-ed6654b91062" providerId="ADAL" clId="{11DCC097-6D8C-2F49-9591-842A47743218}" dt="2022-11-18T13:48:22.910" v="1799" actId="1076"/>
          <ac:picMkLst>
            <pc:docMk/>
            <pc:sldMk cId="2949858499" sldId="949"/>
            <ac:picMk id="23" creationId="{CBD8CC0C-65C7-103F-50EA-03A940DE126F}"/>
          </ac:picMkLst>
        </pc:picChg>
        <pc:picChg chg="add mod">
          <ac:chgData name="신지수" userId="430f485f-5ce1-4850-81bf-ed6654b91062" providerId="ADAL" clId="{11DCC097-6D8C-2F49-9591-842A47743218}" dt="2022-11-18T13:48:19.045" v="1798" actId="1076"/>
          <ac:picMkLst>
            <pc:docMk/>
            <pc:sldMk cId="2949858499" sldId="949"/>
            <ac:picMk id="25" creationId="{D27AE902-E11C-151B-259A-A7AA54B78E09}"/>
          </ac:picMkLst>
        </pc:picChg>
      </pc:sldChg>
      <pc:sldChg chg="addSp delSp modSp add mod">
        <pc:chgData name="신지수" userId="430f485f-5ce1-4850-81bf-ed6654b91062" providerId="ADAL" clId="{11DCC097-6D8C-2F49-9591-842A47743218}" dt="2022-11-18T17:16:30.526" v="4192" actId="20577"/>
        <pc:sldMkLst>
          <pc:docMk/>
          <pc:sldMk cId="2995501315" sldId="950"/>
        </pc:sldMkLst>
        <pc:spChg chg="mod">
          <ac:chgData name="신지수" userId="430f485f-5ce1-4850-81bf-ed6654b91062" providerId="ADAL" clId="{11DCC097-6D8C-2F49-9591-842A47743218}" dt="2022-11-18T17:16:30.526" v="4192" actId="20577"/>
          <ac:spMkLst>
            <pc:docMk/>
            <pc:sldMk cId="2995501315" sldId="950"/>
            <ac:spMk id="3" creationId="{15BF2F2C-9733-63B1-CF2D-23FBC4FBCE31}"/>
          </ac:spMkLst>
        </pc:spChg>
        <pc:spChg chg="mod">
          <ac:chgData name="신지수" userId="430f485f-5ce1-4850-81bf-ed6654b91062" providerId="ADAL" clId="{11DCC097-6D8C-2F49-9591-842A47743218}" dt="2022-11-18T16:45:30.484" v="3935" actId="20577"/>
          <ac:spMkLst>
            <pc:docMk/>
            <pc:sldMk cId="2995501315" sldId="950"/>
            <ac:spMk id="4" creationId="{FE36F263-0472-C03D-A2D1-8B58696DCA2D}"/>
          </ac:spMkLst>
        </pc:spChg>
        <pc:spChg chg="add mod">
          <ac:chgData name="신지수" userId="430f485f-5ce1-4850-81bf-ed6654b91062" providerId="ADAL" clId="{11DCC097-6D8C-2F49-9591-842A47743218}" dt="2022-11-18T16:43:24.035" v="3864" actId="1035"/>
          <ac:spMkLst>
            <pc:docMk/>
            <pc:sldMk cId="2995501315" sldId="950"/>
            <ac:spMk id="7" creationId="{6E362528-47EF-3959-8121-4A233ECBE010}"/>
          </ac:spMkLst>
        </pc:spChg>
        <pc:spChg chg="add mod">
          <ac:chgData name="신지수" userId="430f485f-5ce1-4850-81bf-ed6654b91062" providerId="ADAL" clId="{11DCC097-6D8C-2F49-9591-842A47743218}" dt="2022-11-18T16:47:24.726" v="3985" actId="1076"/>
          <ac:spMkLst>
            <pc:docMk/>
            <pc:sldMk cId="2995501315" sldId="950"/>
            <ac:spMk id="12" creationId="{5D045362-87D9-10C4-D5CA-7975B97E1A6F}"/>
          </ac:spMkLst>
        </pc:spChg>
        <pc:picChg chg="add mod">
          <ac:chgData name="신지수" userId="430f485f-5ce1-4850-81bf-ed6654b91062" providerId="ADAL" clId="{11DCC097-6D8C-2F49-9591-842A47743218}" dt="2022-11-18T16:40:52.066" v="3812" actId="1076"/>
          <ac:picMkLst>
            <pc:docMk/>
            <pc:sldMk cId="2995501315" sldId="950"/>
            <ac:picMk id="2" creationId="{334F890B-722D-5EF3-B64E-C23AD7B420D5}"/>
          </ac:picMkLst>
        </pc:picChg>
        <pc:picChg chg="add mod">
          <ac:chgData name="신지수" userId="430f485f-5ce1-4850-81bf-ed6654b91062" providerId="ADAL" clId="{11DCC097-6D8C-2F49-9591-842A47743218}" dt="2022-11-18T16:41:19.467" v="3816" actId="1038"/>
          <ac:picMkLst>
            <pc:docMk/>
            <pc:sldMk cId="2995501315" sldId="950"/>
            <ac:picMk id="6" creationId="{ABCE0C30-EF3A-9EEA-2E8F-149B061282D7}"/>
          </ac:picMkLst>
        </pc:picChg>
        <pc:cxnChg chg="add del mod">
          <ac:chgData name="신지수" userId="430f485f-5ce1-4850-81bf-ed6654b91062" providerId="ADAL" clId="{11DCC097-6D8C-2F49-9591-842A47743218}" dt="2022-11-18T16:46:22.193" v="3938" actId="478"/>
          <ac:cxnSpMkLst>
            <pc:docMk/>
            <pc:sldMk cId="2995501315" sldId="950"/>
            <ac:cxnSpMk id="9" creationId="{5910F3B0-5AE6-5B70-6FDB-BC24045403FF}"/>
          </ac:cxnSpMkLst>
        </pc:cxnChg>
        <pc:cxnChg chg="add mod">
          <ac:chgData name="신지수" userId="430f485f-5ce1-4850-81bf-ed6654b91062" providerId="ADAL" clId="{11DCC097-6D8C-2F49-9591-842A47743218}" dt="2022-11-18T16:46:41.768" v="3940" actId="692"/>
          <ac:cxnSpMkLst>
            <pc:docMk/>
            <pc:sldMk cId="2995501315" sldId="950"/>
            <ac:cxnSpMk id="11" creationId="{FED8D480-9191-1D71-118E-94227F6A3F2C}"/>
          </ac:cxnSpMkLst>
        </pc:cxnChg>
        <pc:cxnChg chg="add mod">
          <ac:chgData name="신지수" userId="430f485f-5ce1-4850-81bf-ed6654b91062" providerId="ADAL" clId="{11DCC097-6D8C-2F49-9591-842A47743218}" dt="2022-11-18T16:47:39.132" v="3991" actId="1076"/>
          <ac:cxnSpMkLst>
            <pc:docMk/>
            <pc:sldMk cId="2995501315" sldId="950"/>
            <ac:cxnSpMk id="14" creationId="{2727E599-642F-0CF8-C821-934106E61466}"/>
          </ac:cxnSpMkLst>
        </pc:cxnChg>
      </pc:sldChg>
      <pc:sldChg chg="modSp add mod">
        <pc:chgData name="신지수" userId="430f485f-5ce1-4850-81bf-ed6654b91062" providerId="ADAL" clId="{11DCC097-6D8C-2F49-9591-842A47743218}" dt="2022-11-18T16:41:54.382" v="3834" actId="255"/>
        <pc:sldMkLst>
          <pc:docMk/>
          <pc:sldMk cId="905815191" sldId="951"/>
        </pc:sldMkLst>
        <pc:spChg chg="mod">
          <ac:chgData name="신지수" userId="430f485f-5ce1-4850-81bf-ed6654b91062" providerId="ADAL" clId="{11DCC097-6D8C-2F49-9591-842A47743218}" dt="2022-11-18T16:41:54.382" v="3834" actId="255"/>
          <ac:spMkLst>
            <pc:docMk/>
            <pc:sldMk cId="905815191" sldId="951"/>
            <ac:spMk id="4" creationId="{FE36F263-0472-C03D-A2D1-8B58696DCA2D}"/>
          </ac:spMkLst>
        </pc:spChg>
      </pc:sldChg>
      <pc:sldChg chg="delSp modSp add mod">
        <pc:chgData name="신지수" userId="430f485f-5ce1-4850-81bf-ed6654b91062" providerId="ADAL" clId="{11DCC097-6D8C-2F49-9591-842A47743218}" dt="2022-11-18T17:13:29.088" v="4041" actId="20577"/>
        <pc:sldMkLst>
          <pc:docMk/>
          <pc:sldMk cId="4194590841" sldId="952"/>
        </pc:sldMkLst>
        <pc:spChg chg="mod">
          <ac:chgData name="신지수" userId="430f485f-5ce1-4850-81bf-ed6654b91062" providerId="ADAL" clId="{11DCC097-6D8C-2F49-9591-842A47743218}" dt="2022-11-18T17:13:29.088" v="4041" actId="20577"/>
          <ac:spMkLst>
            <pc:docMk/>
            <pc:sldMk cId="4194590841" sldId="952"/>
            <ac:spMk id="4" creationId="{FE36F263-0472-C03D-A2D1-8B58696DCA2D}"/>
          </ac:spMkLst>
        </pc:spChg>
        <pc:spChg chg="del">
          <ac:chgData name="신지수" userId="430f485f-5ce1-4850-81bf-ed6654b91062" providerId="ADAL" clId="{11DCC097-6D8C-2F49-9591-842A47743218}" dt="2022-11-18T17:13:19.171" v="4020" actId="478"/>
          <ac:spMkLst>
            <pc:docMk/>
            <pc:sldMk cId="4194590841" sldId="952"/>
            <ac:spMk id="7" creationId="{6E362528-47EF-3959-8121-4A233ECBE010}"/>
          </ac:spMkLst>
        </pc:spChg>
        <pc:spChg chg="del">
          <ac:chgData name="신지수" userId="430f485f-5ce1-4850-81bf-ed6654b91062" providerId="ADAL" clId="{11DCC097-6D8C-2F49-9591-842A47743218}" dt="2022-11-18T17:13:11.307" v="4018" actId="478"/>
          <ac:spMkLst>
            <pc:docMk/>
            <pc:sldMk cId="4194590841" sldId="952"/>
            <ac:spMk id="12" creationId="{5D045362-87D9-10C4-D5CA-7975B97E1A6F}"/>
          </ac:spMkLst>
        </pc:spChg>
        <pc:picChg chg="del">
          <ac:chgData name="신지수" userId="430f485f-5ce1-4850-81bf-ed6654b91062" providerId="ADAL" clId="{11DCC097-6D8C-2F49-9591-842A47743218}" dt="2022-11-18T17:13:11.307" v="4018" actId="478"/>
          <ac:picMkLst>
            <pc:docMk/>
            <pc:sldMk cId="4194590841" sldId="952"/>
            <ac:picMk id="2" creationId="{334F890B-722D-5EF3-B64E-C23AD7B420D5}"/>
          </ac:picMkLst>
        </pc:picChg>
        <pc:picChg chg="del">
          <ac:chgData name="신지수" userId="430f485f-5ce1-4850-81bf-ed6654b91062" providerId="ADAL" clId="{11DCC097-6D8C-2F49-9591-842A47743218}" dt="2022-11-18T17:13:19.171" v="4020" actId="478"/>
          <ac:picMkLst>
            <pc:docMk/>
            <pc:sldMk cId="4194590841" sldId="952"/>
            <ac:picMk id="6" creationId="{ABCE0C30-EF3A-9EEA-2E8F-149B061282D7}"/>
          </ac:picMkLst>
        </pc:picChg>
        <pc:cxnChg chg="del">
          <ac:chgData name="신지수" userId="430f485f-5ce1-4850-81bf-ed6654b91062" providerId="ADAL" clId="{11DCC097-6D8C-2F49-9591-842A47743218}" dt="2022-11-18T17:13:15.816" v="4019" actId="478"/>
          <ac:cxnSpMkLst>
            <pc:docMk/>
            <pc:sldMk cId="4194590841" sldId="952"/>
            <ac:cxnSpMk id="11" creationId="{FED8D480-9191-1D71-118E-94227F6A3F2C}"/>
          </ac:cxnSpMkLst>
        </pc:cxnChg>
        <pc:cxnChg chg="del">
          <ac:chgData name="신지수" userId="430f485f-5ce1-4850-81bf-ed6654b91062" providerId="ADAL" clId="{11DCC097-6D8C-2F49-9591-842A47743218}" dt="2022-11-18T17:13:15.816" v="4019" actId="478"/>
          <ac:cxnSpMkLst>
            <pc:docMk/>
            <pc:sldMk cId="4194590841" sldId="952"/>
            <ac:cxnSpMk id="14" creationId="{2727E599-642F-0CF8-C821-934106E61466}"/>
          </ac:cxnSpMkLst>
        </pc:cxnChg>
      </pc:sldChg>
      <pc:sldChg chg="addSp delSp modSp add mod">
        <pc:chgData name="신지수" userId="430f485f-5ce1-4850-81bf-ed6654b91062" providerId="ADAL" clId="{11DCC097-6D8C-2F49-9591-842A47743218}" dt="2022-11-18T17:16:17.146" v="4173" actId="22"/>
        <pc:sldMkLst>
          <pc:docMk/>
          <pc:sldMk cId="1215776030" sldId="953"/>
        </pc:sldMkLst>
        <pc:spChg chg="mod">
          <ac:chgData name="신지수" userId="430f485f-5ce1-4850-81bf-ed6654b91062" providerId="ADAL" clId="{11DCC097-6D8C-2F49-9591-842A47743218}" dt="2022-11-18T17:16:09.874" v="4169" actId="20577"/>
          <ac:spMkLst>
            <pc:docMk/>
            <pc:sldMk cId="1215776030" sldId="953"/>
            <ac:spMk id="4" creationId="{FE36F263-0472-C03D-A2D1-8B58696DCA2D}"/>
          </ac:spMkLst>
        </pc:spChg>
        <pc:spChg chg="add del">
          <ac:chgData name="신지수" userId="430f485f-5ce1-4850-81bf-ed6654b91062" providerId="ADAL" clId="{11DCC097-6D8C-2F49-9591-842A47743218}" dt="2022-11-18T17:15:23.651" v="4056" actId="478"/>
          <ac:spMkLst>
            <pc:docMk/>
            <pc:sldMk cId="1215776030" sldId="953"/>
            <ac:spMk id="5" creationId="{DAA61C03-90D0-CD9D-6351-36E551805A92}"/>
          </ac:spMkLst>
        </pc:spChg>
        <pc:spChg chg="add del mod">
          <ac:chgData name="신지수" userId="430f485f-5ce1-4850-81bf-ed6654b91062" providerId="ADAL" clId="{11DCC097-6D8C-2F49-9591-842A47743218}" dt="2022-11-18T17:16:17.146" v="4173" actId="22"/>
          <ac:spMkLst>
            <pc:docMk/>
            <pc:sldMk cId="1215776030" sldId="953"/>
            <ac:spMk id="7" creationId="{3A4F7E81-7DAC-7538-2AF9-4956C99C9B56}"/>
          </ac:spMkLst>
        </pc:spChg>
      </pc:sldChg>
      <pc:sldChg chg="addSp modSp add mod">
        <pc:chgData name="신지수" userId="430f485f-5ce1-4850-81bf-ed6654b91062" providerId="ADAL" clId="{11DCC097-6D8C-2F49-9591-842A47743218}" dt="2022-11-18T17:22:09.628" v="4416" actId="20577"/>
        <pc:sldMkLst>
          <pc:docMk/>
          <pc:sldMk cId="2511938783" sldId="954"/>
        </pc:sldMkLst>
        <pc:spChg chg="mod">
          <ac:chgData name="신지수" userId="430f485f-5ce1-4850-81bf-ed6654b91062" providerId="ADAL" clId="{11DCC097-6D8C-2F49-9591-842A47743218}" dt="2022-11-18T17:16:37.634" v="4202" actId="20577"/>
          <ac:spMkLst>
            <pc:docMk/>
            <pc:sldMk cId="2511938783" sldId="954"/>
            <ac:spMk id="3" creationId="{15BF2F2C-9733-63B1-CF2D-23FBC4FBCE31}"/>
          </ac:spMkLst>
        </pc:spChg>
        <pc:spChg chg="mod">
          <ac:chgData name="신지수" userId="430f485f-5ce1-4850-81bf-ed6654b91062" providerId="ADAL" clId="{11DCC097-6D8C-2F49-9591-842A47743218}" dt="2022-11-18T17:22:09.628" v="4416" actId="20577"/>
          <ac:spMkLst>
            <pc:docMk/>
            <pc:sldMk cId="2511938783" sldId="954"/>
            <ac:spMk id="4" creationId="{FE36F263-0472-C03D-A2D1-8B58696DCA2D}"/>
          </ac:spMkLst>
        </pc:spChg>
        <pc:picChg chg="add mod">
          <ac:chgData name="신지수" userId="430f485f-5ce1-4850-81bf-ed6654b91062" providerId="ADAL" clId="{11DCC097-6D8C-2F49-9591-842A47743218}" dt="2022-11-18T17:17:23.407" v="4222" actId="1076"/>
          <ac:picMkLst>
            <pc:docMk/>
            <pc:sldMk cId="2511938783" sldId="954"/>
            <ac:picMk id="5" creationId="{B99BA241-1837-0D02-9E62-306098157FE6}"/>
          </ac:picMkLst>
        </pc:picChg>
      </pc:sldChg>
      <pc:sldChg chg="modSp add mod">
        <pc:chgData name="신지수" userId="430f485f-5ce1-4850-81bf-ed6654b91062" providerId="ADAL" clId="{11DCC097-6D8C-2F49-9591-842A47743218}" dt="2022-11-18T17:19:16.898" v="4283" actId="20577"/>
        <pc:sldMkLst>
          <pc:docMk/>
          <pc:sldMk cId="1888390965" sldId="955"/>
        </pc:sldMkLst>
        <pc:spChg chg="mod">
          <ac:chgData name="신지수" userId="430f485f-5ce1-4850-81bf-ed6654b91062" providerId="ADAL" clId="{11DCC097-6D8C-2F49-9591-842A47743218}" dt="2022-11-18T17:19:16.898" v="4283" actId="20577"/>
          <ac:spMkLst>
            <pc:docMk/>
            <pc:sldMk cId="1888390965" sldId="955"/>
            <ac:spMk id="4" creationId="{FE36F263-0472-C03D-A2D1-8B58696DCA2D}"/>
          </ac:spMkLst>
        </pc:spChg>
      </pc:sldChg>
      <pc:sldChg chg="delSp modSp add mod">
        <pc:chgData name="신지수" userId="430f485f-5ce1-4850-81bf-ed6654b91062" providerId="ADAL" clId="{11DCC097-6D8C-2F49-9591-842A47743218}" dt="2022-11-18T17:20:08.719" v="4337" actId="14100"/>
        <pc:sldMkLst>
          <pc:docMk/>
          <pc:sldMk cId="991197742" sldId="956"/>
        </pc:sldMkLst>
        <pc:spChg chg="mod">
          <ac:chgData name="신지수" userId="430f485f-5ce1-4850-81bf-ed6654b91062" providerId="ADAL" clId="{11DCC097-6D8C-2F49-9591-842A47743218}" dt="2022-11-18T17:19:28.187" v="4290" actId="20577"/>
          <ac:spMkLst>
            <pc:docMk/>
            <pc:sldMk cId="991197742" sldId="956"/>
            <ac:spMk id="3" creationId="{15BF2F2C-9733-63B1-CF2D-23FBC4FBCE31}"/>
          </ac:spMkLst>
        </pc:spChg>
        <pc:spChg chg="mod">
          <ac:chgData name="신지수" userId="430f485f-5ce1-4850-81bf-ed6654b91062" providerId="ADAL" clId="{11DCC097-6D8C-2F49-9591-842A47743218}" dt="2022-11-18T17:20:08.719" v="4337" actId="14100"/>
          <ac:spMkLst>
            <pc:docMk/>
            <pc:sldMk cId="991197742" sldId="956"/>
            <ac:spMk id="4" creationId="{FE36F263-0472-C03D-A2D1-8B58696DCA2D}"/>
          </ac:spMkLst>
        </pc:spChg>
        <pc:picChg chg="del">
          <ac:chgData name="신지수" userId="430f485f-5ce1-4850-81bf-ed6654b91062" providerId="ADAL" clId="{11DCC097-6D8C-2F49-9591-842A47743218}" dt="2022-11-18T17:19:29.604" v="4291" actId="478"/>
          <ac:picMkLst>
            <pc:docMk/>
            <pc:sldMk cId="991197742" sldId="956"/>
            <ac:picMk id="5" creationId="{B99BA241-1837-0D02-9E62-306098157FE6}"/>
          </ac:picMkLst>
        </pc:picChg>
      </pc:sldChg>
    </pc:docChg>
  </pc:docChgLst>
  <pc:docChgLst>
    <pc:chgData name="신지수" userId="430f485f-5ce1-4850-81bf-ed6654b91062" providerId="ADAL" clId="{2670DE0F-3672-004D-853F-3A15CC16A595}"/>
    <pc:docChg chg="undo custSel addSld delSld modSld">
      <pc:chgData name="신지수" userId="430f485f-5ce1-4850-81bf-ed6654b91062" providerId="ADAL" clId="{2670DE0F-3672-004D-853F-3A15CC16A595}" dt="2022-11-21T17:39:08.452" v="8264" actId="20577"/>
      <pc:docMkLst>
        <pc:docMk/>
      </pc:docMkLst>
      <pc:sldChg chg="modSp mod modNotesTx">
        <pc:chgData name="신지수" userId="430f485f-5ce1-4850-81bf-ed6654b91062" providerId="ADAL" clId="{2670DE0F-3672-004D-853F-3A15CC16A595}" dt="2022-11-21T14:49:15.124" v="1488" actId="313"/>
        <pc:sldMkLst>
          <pc:docMk/>
          <pc:sldMk cId="1074654935" sldId="508"/>
        </pc:sldMkLst>
        <pc:spChg chg="mod">
          <ac:chgData name="신지수" userId="430f485f-5ce1-4850-81bf-ed6654b91062" providerId="ADAL" clId="{2670DE0F-3672-004D-853F-3A15CC16A595}" dt="2022-11-17T16:10:10.534" v="100" actId="20577"/>
          <ac:spMkLst>
            <pc:docMk/>
            <pc:sldMk cId="1074654935" sldId="508"/>
            <ac:spMk id="4" creationId="{73298567-A934-4DA5-B2E6-4C3E60091F9D}"/>
          </ac:spMkLst>
        </pc:spChg>
        <pc:spChg chg="mod">
          <ac:chgData name="신지수" userId="430f485f-5ce1-4850-81bf-ed6654b91062" providerId="ADAL" clId="{2670DE0F-3672-004D-853F-3A15CC16A595}" dt="2022-11-17T15:12:14.669" v="30" actId="20577"/>
          <ac:spMkLst>
            <pc:docMk/>
            <pc:sldMk cId="1074654935" sldId="508"/>
            <ac:spMk id="5" creationId="{DA260BE1-3FD6-4FC8-A662-0E910C1E48AD}"/>
          </ac:spMkLst>
        </pc:spChg>
      </pc:sldChg>
      <pc:sldChg chg="addSp delSp modSp mod modNotesTx">
        <pc:chgData name="신지수" userId="430f485f-5ce1-4850-81bf-ed6654b91062" providerId="ADAL" clId="{2670DE0F-3672-004D-853F-3A15CC16A595}" dt="2022-11-21T15:42:24.720" v="2326" actId="20577"/>
        <pc:sldMkLst>
          <pc:docMk/>
          <pc:sldMk cId="4200420727" sldId="903"/>
        </pc:sldMkLst>
        <pc:spChg chg="mod">
          <ac:chgData name="신지수" userId="430f485f-5ce1-4850-81bf-ed6654b91062" providerId="ADAL" clId="{2670DE0F-3672-004D-853F-3A15CC16A595}" dt="2022-11-17T16:06:34.188" v="61" actId="14100"/>
          <ac:spMkLst>
            <pc:docMk/>
            <pc:sldMk cId="4200420727" sldId="903"/>
            <ac:spMk id="3" creationId="{4F1D23C4-F059-88DF-50E7-CE6CBA7BEAFA}"/>
          </ac:spMkLst>
        </pc:spChg>
        <pc:spChg chg="mod">
          <ac:chgData name="신지수" userId="430f485f-5ce1-4850-81bf-ed6654b91062" providerId="ADAL" clId="{2670DE0F-3672-004D-853F-3A15CC16A595}" dt="2022-11-17T17:27:30.800" v="940" actId="14100"/>
          <ac:spMkLst>
            <pc:docMk/>
            <pc:sldMk cId="4200420727" sldId="903"/>
            <ac:spMk id="4" creationId="{A0416EBF-84D6-2122-9B44-C35E45D2E404}"/>
          </ac:spMkLst>
        </pc:spChg>
        <pc:spChg chg="mod">
          <ac:chgData name="신지수" userId="430f485f-5ce1-4850-81bf-ed6654b91062" providerId="ADAL" clId="{2670DE0F-3672-004D-853F-3A15CC16A595}" dt="2022-11-17T16:10:56.316" v="114" actId="1035"/>
          <ac:spMkLst>
            <pc:docMk/>
            <pc:sldMk cId="4200420727" sldId="903"/>
            <ac:spMk id="6" creationId="{59814D6A-E2CC-4ECB-A8BB-989079322EBD}"/>
          </ac:spMkLst>
        </pc:spChg>
        <pc:picChg chg="add mod">
          <ac:chgData name="신지수" userId="430f485f-5ce1-4850-81bf-ed6654b91062" providerId="ADAL" clId="{2670DE0F-3672-004D-853F-3A15CC16A595}" dt="2022-11-17T16:06:39.122" v="62" actId="1076"/>
          <ac:picMkLst>
            <pc:docMk/>
            <pc:sldMk cId="4200420727" sldId="903"/>
            <ac:picMk id="2" creationId="{9B1D32F2-4AA4-71ED-E10D-EC5031858575}"/>
          </ac:picMkLst>
        </pc:picChg>
        <pc:picChg chg="del">
          <ac:chgData name="신지수" userId="430f485f-5ce1-4850-81bf-ed6654b91062" providerId="ADAL" clId="{2670DE0F-3672-004D-853F-3A15CC16A595}" dt="2022-11-17T16:06:17.414" v="56" actId="478"/>
          <ac:picMkLst>
            <pc:docMk/>
            <pc:sldMk cId="4200420727" sldId="903"/>
            <ac:picMk id="8" creationId="{342B6EB9-7D5B-1E87-54F7-B734EF28A945}"/>
          </ac:picMkLst>
        </pc:picChg>
      </pc:sldChg>
      <pc:sldChg chg="modSp del mod">
        <pc:chgData name="신지수" userId="430f485f-5ce1-4850-81bf-ed6654b91062" providerId="ADAL" clId="{2670DE0F-3672-004D-853F-3A15CC16A595}" dt="2022-11-17T17:27:15.964" v="939" actId="2696"/>
        <pc:sldMkLst>
          <pc:docMk/>
          <pc:sldMk cId="727191394" sldId="923"/>
        </pc:sldMkLst>
        <pc:spChg chg="mod">
          <ac:chgData name="신지수" userId="430f485f-5ce1-4850-81bf-ed6654b91062" providerId="ADAL" clId="{2670DE0F-3672-004D-853F-3A15CC16A595}" dt="2022-11-17T16:10:48.878" v="103" actId="2711"/>
          <ac:spMkLst>
            <pc:docMk/>
            <pc:sldMk cId="727191394" sldId="923"/>
            <ac:spMk id="6" creationId="{59814D6A-E2CC-4ECB-A8BB-989079322EBD}"/>
          </ac:spMkLst>
        </pc:spChg>
      </pc:sldChg>
      <pc:sldChg chg="modSp mod">
        <pc:chgData name="신지수" userId="430f485f-5ce1-4850-81bf-ed6654b91062" providerId="ADAL" clId="{2670DE0F-3672-004D-853F-3A15CC16A595}" dt="2022-11-21T17:39:08.452" v="8264" actId="20577"/>
        <pc:sldMkLst>
          <pc:docMk/>
          <pc:sldMk cId="3370011371" sldId="924"/>
        </pc:sldMkLst>
        <pc:spChg chg="mod">
          <ac:chgData name="신지수" userId="430f485f-5ce1-4850-81bf-ed6654b91062" providerId="ADAL" clId="{2670DE0F-3672-004D-853F-3A15CC16A595}" dt="2022-11-21T17:39:08.452" v="8264" actId="20577"/>
          <ac:spMkLst>
            <pc:docMk/>
            <pc:sldMk cId="3370011371" sldId="924"/>
            <ac:spMk id="7" creationId="{572CB580-3DEA-F2B0-3F16-C63D30FEBE5B}"/>
          </ac:spMkLst>
        </pc:spChg>
      </pc:sldChg>
      <pc:sldChg chg="modNotesTx">
        <pc:chgData name="신지수" userId="430f485f-5ce1-4850-81bf-ed6654b91062" providerId="ADAL" clId="{2670DE0F-3672-004D-853F-3A15CC16A595}" dt="2022-11-21T17:11:47.984" v="7205"/>
        <pc:sldMkLst>
          <pc:docMk/>
          <pc:sldMk cId="1769801907" sldId="937"/>
        </pc:sldMkLst>
      </pc:sldChg>
      <pc:sldChg chg="addSp delSp modSp add del mod modNotesTx">
        <pc:chgData name="신지수" userId="430f485f-5ce1-4850-81bf-ed6654b91062" providerId="ADAL" clId="{2670DE0F-3672-004D-853F-3A15CC16A595}" dt="2022-11-21T16:01:22.648" v="3064" actId="20577"/>
        <pc:sldMkLst>
          <pc:docMk/>
          <pc:sldMk cId="269168251" sldId="944"/>
        </pc:sldMkLst>
        <pc:spChg chg="del">
          <ac:chgData name="신지수" userId="430f485f-5ce1-4850-81bf-ed6654b91062" providerId="ADAL" clId="{2670DE0F-3672-004D-853F-3A15CC16A595}" dt="2022-11-17T16:17:35.048" v="116" actId="478"/>
          <ac:spMkLst>
            <pc:docMk/>
            <pc:sldMk cId="269168251" sldId="944"/>
            <ac:spMk id="3" creationId="{4F1D23C4-F059-88DF-50E7-CE6CBA7BEAFA}"/>
          </ac:spMkLst>
        </pc:spChg>
        <pc:spChg chg="del">
          <ac:chgData name="신지수" userId="430f485f-5ce1-4850-81bf-ed6654b91062" providerId="ADAL" clId="{2670DE0F-3672-004D-853F-3A15CC16A595}" dt="2022-11-17T17:27:43.193" v="943" actId="478"/>
          <ac:spMkLst>
            <pc:docMk/>
            <pc:sldMk cId="269168251" sldId="944"/>
            <ac:spMk id="4" creationId="{A0416EBF-84D6-2122-9B44-C35E45D2E404}"/>
          </ac:spMkLst>
        </pc:spChg>
        <pc:spChg chg="add mod">
          <ac:chgData name="신지수" userId="430f485f-5ce1-4850-81bf-ed6654b91062" providerId="ADAL" clId="{2670DE0F-3672-004D-853F-3A15CC16A595}" dt="2022-11-17T16:58:36.082" v="608" actId="255"/>
          <ac:spMkLst>
            <pc:docMk/>
            <pc:sldMk cId="269168251" sldId="944"/>
            <ac:spMk id="10" creationId="{2D99299C-27D6-FEAF-C032-EA8BADBC6081}"/>
          </ac:spMkLst>
        </pc:spChg>
        <pc:spChg chg="add mod">
          <ac:chgData name="신지수" userId="430f485f-5ce1-4850-81bf-ed6654b91062" providerId="ADAL" clId="{2670DE0F-3672-004D-853F-3A15CC16A595}" dt="2022-11-17T16:58:19.796" v="604" actId="1035"/>
          <ac:spMkLst>
            <pc:docMk/>
            <pc:sldMk cId="269168251" sldId="944"/>
            <ac:spMk id="11" creationId="{11B931D7-0AC8-FA1E-7CDF-9677F491DB57}"/>
          </ac:spMkLst>
        </pc:spChg>
        <pc:spChg chg="add mod">
          <ac:chgData name="신지수" userId="430f485f-5ce1-4850-81bf-ed6654b91062" providerId="ADAL" clId="{2670DE0F-3672-004D-853F-3A15CC16A595}" dt="2022-11-17T17:27:47.652" v="945" actId="14100"/>
          <ac:spMkLst>
            <pc:docMk/>
            <pc:sldMk cId="269168251" sldId="944"/>
            <ac:spMk id="12" creationId="{8B6EA1DC-AEB6-C2F1-ECB7-A823E01C3A61}"/>
          </ac:spMkLst>
        </pc:spChg>
        <pc:picChg chg="del mod">
          <ac:chgData name="신지수" userId="430f485f-5ce1-4850-81bf-ed6654b91062" providerId="ADAL" clId="{2670DE0F-3672-004D-853F-3A15CC16A595}" dt="2022-11-17T16:42:56.963" v="122" actId="478"/>
          <ac:picMkLst>
            <pc:docMk/>
            <pc:sldMk cId="269168251" sldId="944"/>
            <ac:picMk id="2" creationId="{9B1D32F2-4AA4-71ED-E10D-EC5031858575}"/>
          </ac:picMkLst>
        </pc:picChg>
        <pc:picChg chg="add del mod">
          <ac:chgData name="신지수" userId="430f485f-5ce1-4850-81bf-ed6654b91062" providerId="ADAL" clId="{2670DE0F-3672-004D-853F-3A15CC16A595}" dt="2022-11-17T16:35:55.766" v="121" actId="478"/>
          <ac:picMkLst>
            <pc:docMk/>
            <pc:sldMk cId="269168251" sldId="944"/>
            <ac:picMk id="7" creationId="{D9F3AC42-A7C1-79D1-29DF-9355FD06AAA8}"/>
          </ac:picMkLst>
        </pc:picChg>
        <pc:picChg chg="add mod">
          <ac:chgData name="신지수" userId="430f485f-5ce1-4850-81bf-ed6654b91062" providerId="ADAL" clId="{2670DE0F-3672-004D-853F-3A15CC16A595}" dt="2022-11-17T16:43:05.414" v="129" actId="1076"/>
          <ac:picMkLst>
            <pc:docMk/>
            <pc:sldMk cId="269168251" sldId="944"/>
            <ac:picMk id="9" creationId="{64200804-2402-A9F6-9CB6-D03BBE8DD19B}"/>
          </ac:picMkLst>
        </pc:picChg>
      </pc:sldChg>
      <pc:sldChg chg="addSp delSp modSp add mod modNotesTx">
        <pc:chgData name="신지수" userId="430f485f-5ce1-4850-81bf-ed6654b91062" providerId="ADAL" clId="{2670DE0F-3672-004D-853F-3A15CC16A595}" dt="2022-11-21T16:38:16.778" v="3697" actId="478"/>
        <pc:sldMkLst>
          <pc:docMk/>
          <pc:sldMk cId="2807798252" sldId="945"/>
        </pc:sldMkLst>
        <pc:spChg chg="add del mod">
          <ac:chgData name="신지수" userId="430f485f-5ce1-4850-81bf-ed6654b91062" providerId="ADAL" clId="{2670DE0F-3672-004D-853F-3A15CC16A595}" dt="2022-11-17T16:59:36.313" v="620"/>
          <ac:spMkLst>
            <pc:docMk/>
            <pc:sldMk cId="2807798252" sldId="945"/>
            <ac:spMk id="2" creationId="{8753F6E2-CBD6-0FBC-ACCA-42219FD98C7C}"/>
          </ac:spMkLst>
        </pc:spChg>
        <pc:spChg chg="del mod">
          <ac:chgData name="신지수" userId="430f485f-5ce1-4850-81bf-ed6654b91062" providerId="ADAL" clId="{2670DE0F-3672-004D-853F-3A15CC16A595}" dt="2022-11-21T16:38:16.778" v="3697" actId="478"/>
          <ac:spMkLst>
            <pc:docMk/>
            <pc:sldMk cId="2807798252" sldId="945"/>
            <ac:spMk id="4" creationId="{A0416EBF-84D6-2122-9B44-C35E45D2E404}"/>
          </ac:spMkLst>
        </pc:spChg>
        <pc:spChg chg="add del mod">
          <ac:chgData name="신지수" userId="430f485f-5ce1-4850-81bf-ed6654b91062" providerId="ADAL" clId="{2670DE0F-3672-004D-853F-3A15CC16A595}" dt="2022-11-17T17:01:21.937" v="622" actId="21"/>
          <ac:spMkLst>
            <pc:docMk/>
            <pc:sldMk cId="2807798252" sldId="945"/>
            <ac:spMk id="5" creationId="{B65A9393-56F0-67F1-6A9F-C823C621B093}"/>
          </ac:spMkLst>
        </pc:spChg>
        <pc:spChg chg="add del mod">
          <ac:chgData name="신지수" userId="430f485f-5ce1-4850-81bf-ed6654b91062" providerId="ADAL" clId="{2670DE0F-3672-004D-853F-3A15CC16A595}" dt="2022-11-17T17:01:26.428" v="624"/>
          <ac:spMkLst>
            <pc:docMk/>
            <pc:sldMk cId="2807798252" sldId="945"/>
            <ac:spMk id="8" creationId="{3238EAAA-43DC-EF97-9A69-986383BFF5A9}"/>
          </ac:spMkLst>
        </pc:spChg>
        <pc:spChg chg="mod">
          <ac:chgData name="신지수" userId="430f485f-5ce1-4850-81bf-ed6654b91062" providerId="ADAL" clId="{2670DE0F-3672-004D-853F-3A15CC16A595}" dt="2022-11-18T02:29:43.874" v="950" actId="20577"/>
          <ac:spMkLst>
            <pc:docMk/>
            <pc:sldMk cId="2807798252" sldId="945"/>
            <ac:spMk id="10" creationId="{2D99299C-27D6-FEAF-C032-EA8BADBC6081}"/>
          </ac:spMkLst>
        </pc:spChg>
        <pc:spChg chg="del">
          <ac:chgData name="신지수" userId="430f485f-5ce1-4850-81bf-ed6654b91062" providerId="ADAL" clId="{2670DE0F-3672-004D-853F-3A15CC16A595}" dt="2022-11-17T16:59:36.302" v="618" actId="478"/>
          <ac:spMkLst>
            <pc:docMk/>
            <pc:sldMk cId="2807798252" sldId="945"/>
            <ac:spMk id="11" creationId="{11B931D7-0AC8-FA1E-7CDF-9677F491DB57}"/>
          </ac:spMkLst>
        </pc:spChg>
        <pc:spChg chg="add mod">
          <ac:chgData name="신지수" userId="430f485f-5ce1-4850-81bf-ed6654b91062" providerId="ADAL" clId="{2670DE0F-3672-004D-853F-3A15CC16A595}" dt="2022-11-18T02:29:47.032" v="956" actId="1035"/>
          <ac:spMkLst>
            <pc:docMk/>
            <pc:sldMk cId="2807798252" sldId="945"/>
            <ac:spMk id="12" creationId="{058F0C4A-A5C8-2C7D-38D6-A450691BED40}"/>
          </ac:spMkLst>
        </pc:spChg>
        <pc:spChg chg="add mod">
          <ac:chgData name="신지수" userId="430f485f-5ce1-4850-81bf-ed6654b91062" providerId="ADAL" clId="{2670DE0F-3672-004D-853F-3A15CC16A595}" dt="2022-11-18T02:51:30.266" v="1362" actId="20577"/>
          <ac:spMkLst>
            <pc:docMk/>
            <pc:sldMk cId="2807798252" sldId="945"/>
            <ac:spMk id="13" creationId="{29ED863B-47E5-0D45-DDF3-404847F76839}"/>
          </ac:spMkLst>
        </pc:spChg>
        <pc:graphicFrameChg chg="add del mod">
          <ac:chgData name="신지수" userId="430f485f-5ce1-4850-81bf-ed6654b91062" providerId="ADAL" clId="{2670DE0F-3672-004D-853F-3A15CC16A595}" dt="2022-11-17T17:01:21.937" v="622" actId="21"/>
          <ac:graphicFrameMkLst>
            <pc:docMk/>
            <pc:sldMk cId="2807798252" sldId="945"/>
            <ac:graphicFrameMk id="3" creationId="{BC0E9373-188C-6CE9-DEEF-64CF2B98F161}"/>
          </ac:graphicFrameMkLst>
        </pc:graphicFrameChg>
        <pc:graphicFrameChg chg="add del mod">
          <ac:chgData name="신지수" userId="430f485f-5ce1-4850-81bf-ed6654b91062" providerId="ADAL" clId="{2670DE0F-3672-004D-853F-3A15CC16A595}" dt="2022-11-17T17:01:26.428" v="624"/>
          <ac:graphicFrameMkLst>
            <pc:docMk/>
            <pc:sldMk cId="2807798252" sldId="945"/>
            <ac:graphicFrameMk id="7" creationId="{0E30C2B7-EF94-A61B-5792-FB09B9770925}"/>
          </ac:graphicFrameMkLst>
        </pc:graphicFrameChg>
        <pc:picChg chg="del">
          <ac:chgData name="신지수" userId="430f485f-5ce1-4850-81bf-ed6654b91062" providerId="ADAL" clId="{2670DE0F-3672-004D-853F-3A15CC16A595}" dt="2022-11-17T16:59:18.906" v="610" actId="478"/>
          <ac:picMkLst>
            <pc:docMk/>
            <pc:sldMk cId="2807798252" sldId="945"/>
            <ac:picMk id="9" creationId="{64200804-2402-A9F6-9CB6-D03BBE8DD19B}"/>
          </ac:picMkLst>
        </pc:picChg>
      </pc:sldChg>
      <pc:sldChg chg="modSp add mod modNotesTx">
        <pc:chgData name="신지수" userId="430f485f-5ce1-4850-81bf-ed6654b91062" providerId="ADAL" clId="{2670DE0F-3672-004D-853F-3A15CC16A595}" dt="2022-11-21T16:53:44.214" v="5900" actId="20577"/>
        <pc:sldMkLst>
          <pc:docMk/>
          <pc:sldMk cId="3234030052" sldId="946"/>
        </pc:sldMkLst>
        <pc:spChg chg="mod">
          <ac:chgData name="신지수" userId="430f485f-5ce1-4850-81bf-ed6654b91062" providerId="ADAL" clId="{2670DE0F-3672-004D-853F-3A15CC16A595}" dt="2022-11-18T02:51:58.378" v="1384" actId="20577"/>
          <ac:spMkLst>
            <pc:docMk/>
            <pc:sldMk cId="3234030052" sldId="946"/>
            <ac:spMk id="6" creationId="{59814D6A-E2CC-4ECB-A8BB-989079322EBD}"/>
          </ac:spMkLst>
        </pc:spChg>
      </pc:sldChg>
      <pc:sldChg chg="delSp mod modNotesTx">
        <pc:chgData name="신지수" userId="430f485f-5ce1-4850-81bf-ed6654b91062" providerId="ADAL" clId="{2670DE0F-3672-004D-853F-3A15CC16A595}" dt="2022-11-21T17:35:05.585" v="8232" actId="20577"/>
        <pc:sldMkLst>
          <pc:docMk/>
          <pc:sldMk cId="606429074" sldId="947"/>
        </pc:sldMkLst>
        <pc:spChg chg="del">
          <ac:chgData name="신지수" userId="430f485f-5ce1-4850-81bf-ed6654b91062" providerId="ADAL" clId="{2670DE0F-3672-004D-853F-3A15CC16A595}" dt="2022-11-21T16:38:12.218" v="3696" actId="478"/>
          <ac:spMkLst>
            <pc:docMk/>
            <pc:sldMk cId="606429074" sldId="947"/>
            <ac:spMk id="4" creationId="{A0416EBF-84D6-2122-9B44-C35E45D2E404}"/>
          </ac:spMkLst>
        </pc:spChg>
      </pc:sldChg>
      <pc:sldChg chg="modSp mod modNotesTx">
        <pc:chgData name="신지수" userId="430f485f-5ce1-4850-81bf-ed6654b91062" providerId="ADAL" clId="{2670DE0F-3672-004D-853F-3A15CC16A595}" dt="2022-11-21T17:10:57.535" v="7204" actId="20577"/>
        <pc:sldMkLst>
          <pc:docMk/>
          <pc:sldMk cId="766262569" sldId="948"/>
        </pc:sldMkLst>
        <pc:spChg chg="mod">
          <ac:chgData name="신지수" userId="430f485f-5ce1-4850-81bf-ed6654b91062" providerId="ADAL" clId="{2670DE0F-3672-004D-853F-3A15CC16A595}" dt="2022-11-21T16:40:08.043" v="3701" actId="2711"/>
          <ac:spMkLst>
            <pc:docMk/>
            <pc:sldMk cId="766262569" sldId="948"/>
            <ac:spMk id="4" creationId="{A0416EBF-84D6-2122-9B44-C35E45D2E404}"/>
          </ac:spMkLst>
        </pc:spChg>
      </pc:sldChg>
      <pc:sldChg chg="modNotesTx">
        <pc:chgData name="신지수" userId="430f485f-5ce1-4850-81bf-ed6654b91062" providerId="ADAL" clId="{2670DE0F-3672-004D-853F-3A15CC16A595}" dt="2022-11-21T17:38:21.330" v="8262" actId="20577"/>
        <pc:sldMkLst>
          <pc:docMk/>
          <pc:sldMk cId="2949858499" sldId="949"/>
        </pc:sldMkLst>
      </pc:sldChg>
      <pc:sldChg chg="modSp mod">
        <pc:chgData name="신지수" userId="430f485f-5ce1-4850-81bf-ed6654b91062" providerId="ADAL" clId="{2670DE0F-3672-004D-853F-3A15CC16A595}" dt="2022-11-21T16:41:34.230" v="3777" actId="20577"/>
        <pc:sldMkLst>
          <pc:docMk/>
          <pc:sldMk cId="905815191" sldId="951"/>
        </pc:sldMkLst>
        <pc:spChg chg="mod">
          <ac:chgData name="신지수" userId="430f485f-5ce1-4850-81bf-ed6654b91062" providerId="ADAL" clId="{2670DE0F-3672-004D-853F-3A15CC16A595}" dt="2022-11-21T16:41:34.230" v="3777" actId="20577"/>
          <ac:spMkLst>
            <pc:docMk/>
            <pc:sldMk cId="905815191" sldId="951"/>
            <ac:spMk id="4" creationId="{FE36F263-0472-C03D-A2D1-8B58696DCA2D}"/>
          </ac:spMkLst>
        </pc:spChg>
        <pc:picChg chg="mod">
          <ac:chgData name="신지수" userId="430f485f-5ce1-4850-81bf-ed6654b91062" providerId="ADAL" clId="{2670DE0F-3672-004D-853F-3A15CC16A595}" dt="2022-11-21T16:41:21.148" v="3725" actId="14100"/>
          <ac:picMkLst>
            <pc:docMk/>
            <pc:sldMk cId="905815191" sldId="951"/>
            <ac:picMk id="2" creationId="{00000000-0000-0000-0000-000000000000}"/>
          </ac:picMkLst>
        </pc:picChg>
      </pc:sldChg>
      <pc:sldChg chg="modSp mod">
        <pc:chgData name="신지수" userId="430f485f-5ce1-4850-81bf-ed6654b91062" providerId="ADAL" clId="{2670DE0F-3672-004D-853F-3A15CC16A595}" dt="2022-11-21T14:09:33.055" v="1414" actId="20577"/>
        <pc:sldMkLst>
          <pc:docMk/>
          <pc:sldMk cId="1888390965" sldId="955"/>
        </pc:sldMkLst>
        <pc:spChg chg="mod">
          <ac:chgData name="신지수" userId="430f485f-5ce1-4850-81bf-ed6654b91062" providerId="ADAL" clId="{2670DE0F-3672-004D-853F-3A15CC16A595}" dt="2022-11-21T14:09:33.055" v="1414" actId="20577"/>
          <ac:spMkLst>
            <pc:docMk/>
            <pc:sldMk cId="1888390965" sldId="955"/>
            <ac:spMk id="4" creationId="{FE36F263-0472-C03D-A2D1-8B58696DCA2D}"/>
          </ac:spMkLst>
        </pc:spChg>
      </pc:sldChg>
      <pc:sldChg chg="modSp mod">
        <pc:chgData name="신지수" userId="430f485f-5ce1-4850-81bf-ed6654b91062" providerId="ADAL" clId="{2670DE0F-3672-004D-853F-3A15CC16A595}" dt="2022-11-21T14:09:41.316" v="1437" actId="20577"/>
        <pc:sldMkLst>
          <pc:docMk/>
          <pc:sldMk cId="991197742" sldId="956"/>
        </pc:sldMkLst>
        <pc:spChg chg="mod">
          <ac:chgData name="신지수" userId="430f485f-5ce1-4850-81bf-ed6654b91062" providerId="ADAL" clId="{2670DE0F-3672-004D-853F-3A15CC16A595}" dt="2022-11-21T14:09:41.316" v="1437" actId="20577"/>
          <ac:spMkLst>
            <pc:docMk/>
            <pc:sldMk cId="991197742" sldId="956"/>
            <ac:spMk id="4" creationId="{FE36F263-0472-C03D-A2D1-8B58696DCA2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E6537F2-97D7-FEA2-D559-0CEF21AFA2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8821B33A-D6C8-FD7B-89E3-63EADDC8E3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8DFF0-BF2C-4214-841D-29E1A2D2ECC4}" type="datetimeFigureOut">
              <a:rPr lang="ko-KR" altLang="en-US" smtClean="0"/>
              <a:t>2022-11-24</a:t>
            </a:fld>
            <a:endParaRPr lang="ko-KR" altLang="en-US"/>
          </a:p>
        </p:txBody>
      </p:sp>
      <p:sp>
        <p:nvSpPr>
          <p:cNvPr id="4" name="바닥글 개체 틀 3">
            <a:extLst>
              <a:ext uri="{FF2B5EF4-FFF2-40B4-BE49-F238E27FC236}">
                <a16:creationId xmlns:a16="http://schemas.microsoft.com/office/drawing/2014/main" id="{5BAD8BE4-AA02-079F-773D-5AFEB71F75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D7C21843-3DDF-18E2-DBCC-1278C2F1CB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B6B5B-BD50-42FE-8C15-E65AFBA9ADC8}" type="slidenum">
              <a:rPr lang="ko-KR" altLang="en-US" smtClean="0"/>
              <a:t>‹#›</a:t>
            </a:fld>
            <a:endParaRPr lang="ko-KR" altLang="en-US"/>
          </a:p>
        </p:txBody>
      </p:sp>
    </p:spTree>
    <p:extLst>
      <p:ext uri="{BB962C8B-B14F-4D97-AF65-F5344CB8AC3E}">
        <p14:creationId xmlns:p14="http://schemas.microsoft.com/office/powerpoint/2010/main" val="16084321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EBA78-E538-40ED-B604-EBA2B4FEA214}" type="datetimeFigureOut">
              <a:rPr lang="ko-KR" altLang="en-US" smtClean="0"/>
              <a:t>2022-11-24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7885-942D-4439-8350-A980673E461A}" type="slidenum">
              <a:rPr lang="ko-KR" altLang="en-US" smtClean="0"/>
              <a:t>‹#›</a:t>
            </a:fld>
            <a:endParaRPr lang="ko-KR" altLang="en-US"/>
          </a:p>
        </p:txBody>
      </p:sp>
    </p:spTree>
    <p:extLst>
      <p:ext uri="{BB962C8B-B14F-4D97-AF65-F5344CB8AC3E}">
        <p14:creationId xmlns:p14="http://schemas.microsoft.com/office/powerpoint/2010/main" val="24121660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357885-942D-4439-8350-A980673E461A}" type="slidenum">
              <a:rPr lang="ko-KR" altLang="en-US" smtClean="0"/>
              <a:t>1</a:t>
            </a:fld>
            <a:endParaRPr lang="ko-KR" altLang="en-US"/>
          </a:p>
        </p:txBody>
      </p:sp>
    </p:spTree>
    <p:extLst>
      <p:ext uri="{BB962C8B-B14F-4D97-AF65-F5344CB8AC3E}">
        <p14:creationId xmlns:p14="http://schemas.microsoft.com/office/powerpoint/2010/main" val="687149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10</a:t>
            </a:fld>
            <a:endParaRPr lang="ko-KR" altLang="en-US"/>
          </a:p>
        </p:txBody>
      </p:sp>
    </p:spTree>
    <p:extLst>
      <p:ext uri="{BB962C8B-B14F-4D97-AF65-F5344CB8AC3E}">
        <p14:creationId xmlns:p14="http://schemas.microsoft.com/office/powerpoint/2010/main" val="2241196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11</a:t>
            </a:fld>
            <a:endParaRPr lang="ko-KR" altLang="en-US"/>
          </a:p>
        </p:txBody>
      </p:sp>
    </p:spTree>
    <p:extLst>
      <p:ext uri="{BB962C8B-B14F-4D97-AF65-F5344CB8AC3E}">
        <p14:creationId xmlns:p14="http://schemas.microsoft.com/office/powerpoint/2010/main" val="3067670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12</a:t>
            </a:fld>
            <a:endParaRPr lang="ko-KR" altLang="en-US"/>
          </a:p>
        </p:txBody>
      </p:sp>
    </p:spTree>
    <p:extLst>
      <p:ext uri="{BB962C8B-B14F-4D97-AF65-F5344CB8AC3E}">
        <p14:creationId xmlns:p14="http://schemas.microsoft.com/office/powerpoint/2010/main" val="224119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13</a:t>
            </a:fld>
            <a:endParaRPr lang="ko-KR" altLang="en-US"/>
          </a:p>
        </p:txBody>
      </p:sp>
    </p:spTree>
    <p:extLst>
      <p:ext uri="{BB962C8B-B14F-4D97-AF65-F5344CB8AC3E}">
        <p14:creationId xmlns:p14="http://schemas.microsoft.com/office/powerpoint/2010/main" val="85624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14</a:t>
            </a:fld>
            <a:endParaRPr lang="ko-KR" altLang="en-US"/>
          </a:p>
        </p:txBody>
      </p:sp>
    </p:spTree>
    <p:extLst>
      <p:ext uri="{BB962C8B-B14F-4D97-AF65-F5344CB8AC3E}">
        <p14:creationId xmlns:p14="http://schemas.microsoft.com/office/powerpoint/2010/main" val="2466103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15</a:t>
            </a:fld>
            <a:endParaRPr lang="ko-KR" altLang="en-US"/>
          </a:p>
        </p:txBody>
      </p:sp>
    </p:spTree>
    <p:extLst>
      <p:ext uri="{BB962C8B-B14F-4D97-AF65-F5344CB8AC3E}">
        <p14:creationId xmlns:p14="http://schemas.microsoft.com/office/powerpoint/2010/main" val="111821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16</a:t>
            </a:fld>
            <a:endParaRPr lang="ko-KR" altLang="en-US"/>
          </a:p>
        </p:txBody>
      </p:sp>
    </p:spTree>
    <p:extLst>
      <p:ext uri="{BB962C8B-B14F-4D97-AF65-F5344CB8AC3E}">
        <p14:creationId xmlns:p14="http://schemas.microsoft.com/office/powerpoint/2010/main" val="1404948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17</a:t>
            </a:fld>
            <a:endParaRPr lang="ko-KR" altLang="en-US"/>
          </a:p>
        </p:txBody>
      </p:sp>
    </p:spTree>
    <p:extLst>
      <p:ext uri="{BB962C8B-B14F-4D97-AF65-F5344CB8AC3E}">
        <p14:creationId xmlns:p14="http://schemas.microsoft.com/office/powerpoint/2010/main" val="13772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18</a:t>
            </a:fld>
            <a:endParaRPr lang="ko-KR" altLang="en-US"/>
          </a:p>
        </p:txBody>
      </p:sp>
    </p:spTree>
    <p:extLst>
      <p:ext uri="{BB962C8B-B14F-4D97-AF65-F5344CB8AC3E}">
        <p14:creationId xmlns:p14="http://schemas.microsoft.com/office/powerpoint/2010/main" val="4113633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19</a:t>
            </a:fld>
            <a:endParaRPr lang="ko-KR" altLang="en-US"/>
          </a:p>
        </p:txBody>
      </p:sp>
    </p:spTree>
    <p:extLst>
      <p:ext uri="{BB962C8B-B14F-4D97-AF65-F5344CB8AC3E}">
        <p14:creationId xmlns:p14="http://schemas.microsoft.com/office/powerpoint/2010/main" val="124277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eaLnBrk="1" hangingPunct="1"/>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2</a:t>
            </a:fld>
            <a:endParaRPr lang="ko-KR" altLang="en-US"/>
          </a:p>
        </p:txBody>
      </p:sp>
    </p:spTree>
    <p:extLst>
      <p:ext uri="{BB962C8B-B14F-4D97-AF65-F5344CB8AC3E}">
        <p14:creationId xmlns:p14="http://schemas.microsoft.com/office/powerpoint/2010/main" val="3221330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3</a:t>
            </a:fld>
            <a:endParaRPr lang="ko-KR" altLang="en-US"/>
          </a:p>
        </p:txBody>
      </p:sp>
    </p:spTree>
    <p:extLst>
      <p:ext uri="{BB962C8B-B14F-4D97-AF65-F5344CB8AC3E}">
        <p14:creationId xmlns:p14="http://schemas.microsoft.com/office/powerpoint/2010/main" val="81444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4</a:t>
            </a:fld>
            <a:endParaRPr lang="ko-KR" altLang="en-US"/>
          </a:p>
        </p:txBody>
      </p:sp>
    </p:spTree>
    <p:extLst>
      <p:ext uri="{BB962C8B-B14F-4D97-AF65-F5344CB8AC3E}">
        <p14:creationId xmlns:p14="http://schemas.microsoft.com/office/powerpoint/2010/main" val="79926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5</a:t>
            </a:fld>
            <a:endParaRPr lang="ko-KR" altLang="en-US"/>
          </a:p>
        </p:txBody>
      </p:sp>
    </p:spTree>
    <p:extLst>
      <p:ext uri="{BB962C8B-B14F-4D97-AF65-F5344CB8AC3E}">
        <p14:creationId xmlns:p14="http://schemas.microsoft.com/office/powerpoint/2010/main" val="40696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6</a:t>
            </a:fld>
            <a:endParaRPr lang="ko-KR" altLang="en-US"/>
          </a:p>
        </p:txBody>
      </p:sp>
    </p:spTree>
    <p:extLst>
      <p:ext uri="{BB962C8B-B14F-4D97-AF65-F5344CB8AC3E}">
        <p14:creationId xmlns:p14="http://schemas.microsoft.com/office/powerpoint/2010/main" val="2576555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7</a:t>
            </a:fld>
            <a:endParaRPr lang="ko-KR" altLang="en-US"/>
          </a:p>
        </p:txBody>
      </p:sp>
    </p:spTree>
    <p:extLst>
      <p:ext uri="{BB962C8B-B14F-4D97-AF65-F5344CB8AC3E}">
        <p14:creationId xmlns:p14="http://schemas.microsoft.com/office/powerpoint/2010/main" val="2739461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8</a:t>
            </a:fld>
            <a:endParaRPr lang="ko-KR" altLang="en-US"/>
          </a:p>
        </p:txBody>
      </p:sp>
    </p:spTree>
    <p:extLst>
      <p:ext uri="{BB962C8B-B14F-4D97-AF65-F5344CB8AC3E}">
        <p14:creationId xmlns:p14="http://schemas.microsoft.com/office/powerpoint/2010/main" val="386620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p>
        </p:txBody>
      </p:sp>
      <p:sp>
        <p:nvSpPr>
          <p:cNvPr id="5" name="슬라이드 번호 개체 틀 4">
            <a:extLst>
              <a:ext uri="{FF2B5EF4-FFF2-40B4-BE49-F238E27FC236}">
                <a16:creationId xmlns:a16="http://schemas.microsoft.com/office/drawing/2014/main" id="{8624F1FC-01B5-40DA-8EB2-14014BDFBB9E}"/>
              </a:ext>
            </a:extLst>
          </p:cNvPr>
          <p:cNvSpPr>
            <a:spLocks noGrp="1"/>
          </p:cNvSpPr>
          <p:nvPr>
            <p:ph type="sldNum" sz="quarter" idx="5"/>
          </p:nvPr>
        </p:nvSpPr>
        <p:spPr/>
        <p:txBody>
          <a:bodyPr/>
          <a:lstStyle/>
          <a:p>
            <a:fld id="{174838C4-E91A-48CB-99F4-65D29758F97B}" type="slidenum">
              <a:rPr lang="ko-KR" altLang="en-US" smtClean="0"/>
              <a:t>9</a:t>
            </a:fld>
            <a:endParaRPr lang="ko-KR" altLang="en-US"/>
          </a:p>
        </p:txBody>
      </p:sp>
    </p:spTree>
    <p:extLst>
      <p:ext uri="{BB962C8B-B14F-4D97-AF65-F5344CB8AC3E}">
        <p14:creationId xmlns:p14="http://schemas.microsoft.com/office/powerpoint/2010/main" val="164900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032C5F-593B-903B-5C2E-760C856FAB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2883706-0886-6CA6-A772-BCBD1579A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FE587B5-EA15-D3FC-0144-9EF9911BDF1D}"/>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5" name="바닥글 개체 틀 4">
            <a:extLst>
              <a:ext uri="{FF2B5EF4-FFF2-40B4-BE49-F238E27FC236}">
                <a16:creationId xmlns:a16="http://schemas.microsoft.com/office/drawing/2014/main" id="{738944A2-94D7-3094-E270-001877E174E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23ED12F-44A3-DFEF-5C48-6F09BDB07189}"/>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188317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D1CF4C-0596-6315-C705-5D37CBDEBC7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F93A108-BFD6-0456-E836-B8F57960B9A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E982F7-5003-2949-3F58-31CF15C61B9A}"/>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5" name="바닥글 개체 틀 4">
            <a:extLst>
              <a:ext uri="{FF2B5EF4-FFF2-40B4-BE49-F238E27FC236}">
                <a16:creationId xmlns:a16="http://schemas.microsoft.com/office/drawing/2014/main" id="{705D9D81-1F87-7556-49D4-1267E1D06A7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CBC56F8-E8D8-CC10-2BF0-2323855D575A}"/>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222018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7A3EA05-62A4-90C3-2380-0241D6CCE50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1D51EA6-F669-0EFF-402C-43BD505E7F1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3882BA1-8EF4-28EA-D624-AB138BC927AF}"/>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5" name="바닥글 개체 틀 4">
            <a:extLst>
              <a:ext uri="{FF2B5EF4-FFF2-40B4-BE49-F238E27FC236}">
                <a16:creationId xmlns:a16="http://schemas.microsoft.com/office/drawing/2014/main" id="{CA5DE6E0-F233-4BAD-B946-E81B99C4FA1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2F8E6F5-B406-6A08-B005-9B801582A0D4}"/>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3223844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vl1pPr>
          </a:lstStyle>
          <a:p>
            <a:r>
              <a:rPr lang="ko-KR" altLang="en-US"/>
              <a:t>마스터 제목 스타일 편집</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B63994AB-2CF2-4EF6-86B3-6775D078B87A}" type="datetime1">
              <a:rPr lang="ko-KR" altLang="en-US" smtClean="0"/>
              <a:t>2022-11-24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4D29B3-2122-425C-97CE-E67BE691B583}" type="slidenum">
              <a:rPr lang="ko-KR" altLang="en-US" smtClean="0"/>
              <a:t>‹#›</a:t>
            </a:fld>
            <a:endParaRPr lang="ko-KR" altLang="en-US"/>
          </a:p>
        </p:txBody>
      </p:sp>
      <p:sp>
        <p:nvSpPr>
          <p:cNvPr id="7" name="직사각형 6">
            <a:extLst>
              <a:ext uri="{FF2B5EF4-FFF2-40B4-BE49-F238E27FC236}">
                <a16:creationId xmlns:a16="http://schemas.microsoft.com/office/drawing/2014/main" id="{AADE4F53-3D88-420E-9BCD-B7B13AC629B4}"/>
              </a:ext>
            </a:extLst>
          </p:cNvPr>
          <p:cNvSpPr/>
          <p:nvPr userDrawn="1"/>
        </p:nvSpPr>
        <p:spPr>
          <a:xfrm>
            <a:off x="1632000" y="3533141"/>
            <a:ext cx="8928000" cy="45719"/>
          </a:xfrm>
          <a:prstGeom prst="rect">
            <a:avLst/>
          </a:prstGeom>
          <a:solidFill>
            <a:srgbClr val="8C8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2F77C64-5E68-4D77-AF00-A601CCFDC895}"/>
              </a:ext>
            </a:extLst>
          </p:cNvPr>
          <p:cNvSpPr/>
          <p:nvPr userDrawn="1"/>
        </p:nvSpPr>
        <p:spPr>
          <a:xfrm>
            <a:off x="746760" y="864756"/>
            <a:ext cx="10698480" cy="165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43949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134BE556-E4E3-4855-905A-ECA644192EC8}" type="datetime1">
              <a:rPr lang="ko-KR" altLang="en-US" smtClean="0"/>
              <a:t>2022-11-24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4D29B3-2122-425C-97CE-E67BE691B583}" type="slidenum">
              <a:rPr lang="ko-KR" altLang="en-US" smtClean="0"/>
              <a:t>‹#›</a:t>
            </a:fld>
            <a:endParaRPr lang="ko-KR" altLang="en-US"/>
          </a:p>
        </p:txBody>
      </p:sp>
    </p:spTree>
    <p:extLst>
      <p:ext uri="{BB962C8B-B14F-4D97-AF65-F5344CB8AC3E}">
        <p14:creationId xmlns:p14="http://schemas.microsoft.com/office/powerpoint/2010/main" val="1546686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43372"/>
          </a:xfrm>
        </p:spPr>
        <p:txBody>
          <a:bodyPr anchor="b">
            <a:normAutofit/>
          </a:bodyPr>
          <a:lstStyle>
            <a:lvl1pPr algn="ctr">
              <a:defRPr sz="4000"/>
            </a:lvl1pPr>
          </a:lstStyle>
          <a:p>
            <a:r>
              <a:rPr lang="ko-KR" altLang="en-US"/>
              <a:t>마스터 제목 스타일 편집</a:t>
            </a:r>
            <a:endParaRPr lang="en-US"/>
          </a:p>
        </p:txBody>
      </p:sp>
      <p:sp>
        <p:nvSpPr>
          <p:cNvPr id="3" name="Text Placeholder 2"/>
          <p:cNvSpPr>
            <a:spLocks noGrp="1"/>
          </p:cNvSpPr>
          <p:nvPr>
            <p:ph type="body" idx="1"/>
          </p:nvPr>
        </p:nvSpPr>
        <p:spPr>
          <a:xfrm>
            <a:off x="831850" y="4598829"/>
            <a:ext cx="10515600" cy="1490821"/>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E9506D8D-AAE1-47BF-BB59-A129B924A748}" type="datetime1">
              <a:rPr lang="ko-KR" altLang="en-US" smtClean="0"/>
              <a:t>2022-11-24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4D29B3-2122-425C-97CE-E67BE691B583}" type="slidenum">
              <a:rPr lang="ko-KR" altLang="en-US" smtClean="0"/>
              <a:t>‹#›</a:t>
            </a:fld>
            <a:endParaRPr lang="ko-KR" altLang="en-US"/>
          </a:p>
        </p:txBody>
      </p:sp>
      <p:sp>
        <p:nvSpPr>
          <p:cNvPr id="7" name="직사각형 6">
            <a:extLst>
              <a:ext uri="{FF2B5EF4-FFF2-40B4-BE49-F238E27FC236}">
                <a16:creationId xmlns:a16="http://schemas.microsoft.com/office/drawing/2014/main" id="{1DFEC908-7305-454B-AC2C-87CA94C9D4D0}"/>
              </a:ext>
            </a:extLst>
          </p:cNvPr>
          <p:cNvSpPr/>
          <p:nvPr userDrawn="1"/>
        </p:nvSpPr>
        <p:spPr>
          <a:xfrm>
            <a:off x="746760" y="864756"/>
            <a:ext cx="10698480" cy="165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9B345AF-1555-42F7-90E4-CB2216CA1B7A}"/>
              </a:ext>
            </a:extLst>
          </p:cNvPr>
          <p:cNvSpPr/>
          <p:nvPr userDrawn="1"/>
        </p:nvSpPr>
        <p:spPr>
          <a:xfrm>
            <a:off x="1632000" y="4553110"/>
            <a:ext cx="8928000" cy="45719"/>
          </a:xfrm>
          <a:prstGeom prst="rect">
            <a:avLst/>
          </a:prstGeom>
          <a:solidFill>
            <a:srgbClr val="8C8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4594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838200" y="1037863"/>
            <a:ext cx="5181600" cy="513910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6172200" y="1037863"/>
            <a:ext cx="5181600" cy="513910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4"/>
          <p:cNvSpPr>
            <a:spLocks noGrp="1"/>
          </p:cNvSpPr>
          <p:nvPr>
            <p:ph type="dt" sz="half" idx="10"/>
          </p:nvPr>
        </p:nvSpPr>
        <p:spPr/>
        <p:txBody>
          <a:bodyPr/>
          <a:lstStyle/>
          <a:p>
            <a:fld id="{22C35347-79C9-4506-84C8-A6946DD5C578}" type="datetime1">
              <a:rPr lang="ko-KR" altLang="en-US" smtClean="0"/>
              <a:t>2022-11-24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4D29B3-2122-425C-97CE-E67BE691B583}" type="slidenum">
              <a:rPr lang="ko-KR" altLang="en-US" smtClean="0"/>
              <a:t>‹#›</a:t>
            </a:fld>
            <a:endParaRPr lang="ko-KR" altLang="en-US"/>
          </a:p>
        </p:txBody>
      </p:sp>
    </p:spTree>
    <p:extLst>
      <p:ext uri="{BB962C8B-B14F-4D97-AF65-F5344CB8AC3E}">
        <p14:creationId xmlns:p14="http://schemas.microsoft.com/office/powerpoint/2010/main" val="3796266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037968"/>
            <a:ext cx="5157787" cy="4366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839788" y="1519881"/>
            <a:ext cx="5157787" cy="466978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a:xfrm>
            <a:off x="6172200" y="1037968"/>
            <a:ext cx="5183188" cy="4366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172200" y="1519881"/>
            <a:ext cx="5183188" cy="466978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B4A7C861-541A-44E3-BAF7-F063658F7414}" type="datetime1">
              <a:rPr lang="ko-KR" altLang="en-US" smtClean="0"/>
              <a:t>2022-11-24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4D29B3-2122-425C-97CE-E67BE691B583}" type="slidenum">
              <a:rPr lang="ko-KR" altLang="en-US" smtClean="0"/>
              <a:t>‹#›</a:t>
            </a:fld>
            <a:endParaRPr lang="ko-KR" altLang="en-US"/>
          </a:p>
        </p:txBody>
      </p:sp>
      <p:sp>
        <p:nvSpPr>
          <p:cNvPr id="10" name="Title 1">
            <a:extLst>
              <a:ext uri="{FF2B5EF4-FFF2-40B4-BE49-F238E27FC236}">
                <a16:creationId xmlns:a16="http://schemas.microsoft.com/office/drawing/2014/main" id="{5FCEE715-082B-4448-B43D-E8541C79AF4F}"/>
              </a:ext>
            </a:extLst>
          </p:cNvPr>
          <p:cNvSpPr>
            <a:spLocks noGrp="1"/>
          </p:cNvSpPr>
          <p:nvPr>
            <p:ph type="title"/>
          </p:nvPr>
        </p:nvSpPr>
        <p:spPr>
          <a:xfrm>
            <a:off x="838200" y="136526"/>
            <a:ext cx="10515600" cy="785764"/>
          </a:xfrm>
        </p:spPr>
        <p:txBody>
          <a:bodyPr/>
          <a:lstStyle/>
          <a:p>
            <a:r>
              <a:rPr lang="ko-KR" altLang="en-US"/>
              <a:t>마스터 제목 스타일 편집</a:t>
            </a:r>
            <a:endParaRPr lang="en-US"/>
          </a:p>
        </p:txBody>
      </p:sp>
    </p:spTree>
    <p:extLst>
      <p:ext uri="{BB962C8B-B14F-4D97-AF65-F5344CB8AC3E}">
        <p14:creationId xmlns:p14="http://schemas.microsoft.com/office/powerpoint/2010/main" val="3556249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13372971-479A-4F9D-8721-41A6A270BB3F}" type="datetime1">
              <a:rPr lang="ko-KR" altLang="en-US" smtClean="0"/>
              <a:t>2022-11-24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4D29B3-2122-425C-97CE-E67BE691B583}" type="slidenum">
              <a:rPr lang="ko-KR" altLang="en-US" smtClean="0"/>
              <a:t>‹#›</a:t>
            </a:fld>
            <a:endParaRPr lang="ko-KR" altLang="en-US"/>
          </a:p>
        </p:txBody>
      </p:sp>
    </p:spTree>
    <p:extLst>
      <p:ext uri="{BB962C8B-B14F-4D97-AF65-F5344CB8AC3E}">
        <p14:creationId xmlns:p14="http://schemas.microsoft.com/office/powerpoint/2010/main" val="49964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14152-5CFC-4E6F-8B72-110D311BABE3}" type="datetime1">
              <a:rPr lang="ko-KR" altLang="en-US" smtClean="0"/>
              <a:t>2022-11-24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4D29B3-2122-425C-97CE-E67BE691B583}" type="slidenum">
              <a:rPr lang="ko-KR" altLang="en-US" smtClean="0"/>
              <a:t>‹#›</a:t>
            </a:fld>
            <a:endParaRPr lang="ko-KR" altLang="en-US"/>
          </a:p>
        </p:txBody>
      </p:sp>
    </p:spTree>
    <p:extLst>
      <p:ext uri="{BB962C8B-B14F-4D97-AF65-F5344CB8AC3E}">
        <p14:creationId xmlns:p14="http://schemas.microsoft.com/office/powerpoint/2010/main" val="94210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763366-9DAE-61DB-7BAC-0CCDCAE057F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CD923F2-2E43-2AA8-3F0C-DA0B4CB2096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BB571B-1CE8-55A2-09B3-8B9847001B89}"/>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5" name="바닥글 개체 틀 4">
            <a:extLst>
              <a:ext uri="{FF2B5EF4-FFF2-40B4-BE49-F238E27FC236}">
                <a16:creationId xmlns:a16="http://schemas.microsoft.com/office/drawing/2014/main" id="{E7C2ECC1-139A-FC4B-3060-0645D280C98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CBA87C6-9D4A-83F9-44F7-12170E14FF12}"/>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48034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9946A4-2FCD-31BE-2DE5-30F2355C5BD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B1F3FB8-AFB9-EF13-A306-EB4E629BF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8EC704F-EA3F-942A-17D0-81D8B1735438}"/>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5" name="바닥글 개체 틀 4">
            <a:extLst>
              <a:ext uri="{FF2B5EF4-FFF2-40B4-BE49-F238E27FC236}">
                <a16:creationId xmlns:a16="http://schemas.microsoft.com/office/drawing/2014/main" id="{C02E60A3-07A7-B4DA-488B-DC32BC516D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05E712D-61D4-47B6-A979-9E9E3FB0304D}"/>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418431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FBAD6A-E007-30DC-3324-815AFE3E968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81FE915-AFBF-5ACD-A2D8-53861774CAA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9686152-75C1-79A5-2D50-ED516D1D17F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6EB8A1F-C839-054F-AF42-4A70B021279D}"/>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6" name="바닥글 개체 틀 5">
            <a:extLst>
              <a:ext uri="{FF2B5EF4-FFF2-40B4-BE49-F238E27FC236}">
                <a16:creationId xmlns:a16="http://schemas.microsoft.com/office/drawing/2014/main" id="{197B08AE-0AE4-1041-9F9B-DCA0757809A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9588DA9-457E-7616-5D48-BBEEF662B300}"/>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3789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DB1C2E-591B-AC69-9066-DEC64C0BA80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DAC970A-5142-EDB0-1097-316CAAA59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70060C7-C1A0-8A95-F94B-D090D8E05E2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BD1F4C7-E228-8203-D664-8D1D632F0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B5BE1B5-36A0-06F8-61FC-9A078219F0D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701DF10-FCEA-763D-596B-56E8250AEB87}"/>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8" name="바닥글 개체 틀 7">
            <a:extLst>
              <a:ext uri="{FF2B5EF4-FFF2-40B4-BE49-F238E27FC236}">
                <a16:creationId xmlns:a16="http://schemas.microsoft.com/office/drawing/2014/main" id="{CCD073AF-C110-A2C9-677A-6AB12F23140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FDF4B49-2601-D516-8CE4-C2BB7C0CEA8E}"/>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25567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BC5C0-AC3F-AD06-684B-5E505E2AB29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5D9952F-1889-97ED-D386-8E5FCE0D7DD2}"/>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4" name="바닥글 개체 틀 3">
            <a:extLst>
              <a:ext uri="{FF2B5EF4-FFF2-40B4-BE49-F238E27FC236}">
                <a16:creationId xmlns:a16="http://schemas.microsoft.com/office/drawing/2014/main" id="{566EEDE8-1AC1-8FB3-C3EA-DB1CE1C01E9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E5EA9BF-3928-D579-0378-3C223149CAD7}"/>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212066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DC450AB-0FA5-D68F-3310-6CAE81027813}"/>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3" name="바닥글 개체 틀 2">
            <a:extLst>
              <a:ext uri="{FF2B5EF4-FFF2-40B4-BE49-F238E27FC236}">
                <a16:creationId xmlns:a16="http://schemas.microsoft.com/office/drawing/2014/main" id="{0F170A3F-FF33-434F-CE9D-F78A19AD12F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B4F6904-768E-C892-EE0C-7AAEFFA618A4}"/>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186099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742430-CB48-27EA-4D3D-68F8D9A7AE4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BEB1FDC-2CF4-69C6-C828-50A5D90F7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0D736B3-CBC6-9449-F40B-36B319A1F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8350F84-8E12-32E3-3A35-5A3D81437BD8}"/>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6" name="바닥글 개체 틀 5">
            <a:extLst>
              <a:ext uri="{FF2B5EF4-FFF2-40B4-BE49-F238E27FC236}">
                <a16:creationId xmlns:a16="http://schemas.microsoft.com/office/drawing/2014/main" id="{1D0988CA-3D22-427B-518B-2F7073E40E2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74D8FD4-B29C-9DCB-E287-4843CFCC81AB}"/>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3438767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CB126A-EB2E-273A-C995-BA118FF3851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0C47D5D-F8A4-489B-4FB9-692E1AC96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91FEC4F-0828-76EA-420D-0DA7B59BA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36ED36E-7178-68C0-33B8-DED3AC76E25A}"/>
              </a:ext>
            </a:extLst>
          </p:cNvPr>
          <p:cNvSpPr>
            <a:spLocks noGrp="1"/>
          </p:cNvSpPr>
          <p:nvPr>
            <p:ph type="dt" sz="half" idx="10"/>
          </p:nvPr>
        </p:nvSpPr>
        <p:spPr/>
        <p:txBody>
          <a:bodyPr/>
          <a:lstStyle/>
          <a:p>
            <a:fld id="{27FA13F6-9F94-40A9-A7BA-0C2D8BCFE57B}" type="datetimeFigureOut">
              <a:rPr lang="ko-KR" altLang="en-US" smtClean="0"/>
              <a:t>2022-11-24</a:t>
            </a:fld>
            <a:endParaRPr lang="ko-KR" altLang="en-US"/>
          </a:p>
        </p:txBody>
      </p:sp>
      <p:sp>
        <p:nvSpPr>
          <p:cNvPr id="6" name="바닥글 개체 틀 5">
            <a:extLst>
              <a:ext uri="{FF2B5EF4-FFF2-40B4-BE49-F238E27FC236}">
                <a16:creationId xmlns:a16="http://schemas.microsoft.com/office/drawing/2014/main" id="{5A459C0A-1912-445B-AD1C-41C995C543A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0C13002-460C-C6FE-CAE9-E037661C9A83}"/>
              </a:ext>
            </a:extLst>
          </p:cNvPr>
          <p:cNvSpPr>
            <a:spLocks noGrp="1"/>
          </p:cNvSpPr>
          <p:nvPr>
            <p:ph type="sldNum" sz="quarter" idx="12"/>
          </p:nvPr>
        </p:nvSpPr>
        <p:spPr/>
        <p:txBody>
          <a:body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108478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A21F85F-C6BA-6D5D-F598-231C8674D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D0292838-BA30-C202-C602-6058DC8EB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4AAC34A-51E8-173C-5187-A29FE554A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A13F6-9F94-40A9-A7BA-0C2D8BCFE57B}" type="datetimeFigureOut">
              <a:rPr lang="ko-KR" altLang="en-US" smtClean="0"/>
              <a:t>2022-11-24</a:t>
            </a:fld>
            <a:endParaRPr lang="ko-KR" altLang="en-US"/>
          </a:p>
        </p:txBody>
      </p:sp>
      <p:sp>
        <p:nvSpPr>
          <p:cNvPr id="5" name="바닥글 개체 틀 4">
            <a:extLst>
              <a:ext uri="{FF2B5EF4-FFF2-40B4-BE49-F238E27FC236}">
                <a16:creationId xmlns:a16="http://schemas.microsoft.com/office/drawing/2014/main" id="{BCDC4AD6-5E14-4E35-9D31-28E3E37AE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210E55E-4026-362E-47EC-2BF8F9998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1726B-87A4-46BB-882F-74B1B9AD527D}" type="slidenum">
              <a:rPr lang="ko-KR" altLang="en-US" smtClean="0"/>
              <a:t>‹#›</a:t>
            </a:fld>
            <a:endParaRPr lang="ko-KR" altLang="en-US"/>
          </a:p>
        </p:txBody>
      </p:sp>
    </p:spTree>
    <p:extLst>
      <p:ext uri="{BB962C8B-B14F-4D97-AF65-F5344CB8AC3E}">
        <p14:creationId xmlns:p14="http://schemas.microsoft.com/office/powerpoint/2010/main" val="2800619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6526"/>
            <a:ext cx="10515600" cy="785764"/>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838200" y="1037864"/>
            <a:ext cx="10515600" cy="5139100"/>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5B673-FE6D-426F-8BA7-A064F9231809}" type="datetime1">
              <a:rPr lang="ko-KR" altLang="en-US" smtClean="0"/>
              <a:t>2022-11-24</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D29B3-2122-425C-97CE-E67BE691B583}" type="slidenum">
              <a:rPr lang="ko-KR" altLang="en-US" smtClean="0"/>
              <a:t>‹#›</a:t>
            </a:fld>
            <a:endParaRPr lang="ko-KR" altLang="en-US"/>
          </a:p>
        </p:txBody>
      </p:sp>
      <p:sp>
        <p:nvSpPr>
          <p:cNvPr id="9" name="직사각형 8">
            <a:extLst>
              <a:ext uri="{FF2B5EF4-FFF2-40B4-BE49-F238E27FC236}">
                <a16:creationId xmlns:a16="http://schemas.microsoft.com/office/drawing/2014/main" id="{F65DF423-31AC-45F8-8A25-552F1864EECC}"/>
              </a:ext>
            </a:extLst>
          </p:cNvPr>
          <p:cNvSpPr/>
          <p:nvPr userDrawn="1"/>
        </p:nvSpPr>
        <p:spPr>
          <a:xfrm>
            <a:off x="0" y="-2765"/>
            <a:ext cx="3767138" cy="57600"/>
          </a:xfrm>
          <a:prstGeom prst="rect">
            <a:avLst/>
          </a:prstGeom>
          <a:solidFill>
            <a:srgbClr val="DF3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19CDD75F-8752-4680-B0E7-50919D49FE4C}"/>
              </a:ext>
            </a:extLst>
          </p:cNvPr>
          <p:cNvSpPr/>
          <p:nvPr userDrawn="1"/>
        </p:nvSpPr>
        <p:spPr>
          <a:xfrm>
            <a:off x="3767138" y="-2765"/>
            <a:ext cx="2328862" cy="57600"/>
          </a:xfrm>
          <a:prstGeom prst="rect">
            <a:avLst/>
          </a:prstGeom>
          <a:solidFill>
            <a:srgbClr val="596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45557CBD-3D5E-4937-A3FD-230B93AF3DF6}"/>
              </a:ext>
            </a:extLst>
          </p:cNvPr>
          <p:cNvSpPr/>
          <p:nvPr userDrawn="1"/>
        </p:nvSpPr>
        <p:spPr>
          <a:xfrm>
            <a:off x="838199" y="911495"/>
            <a:ext cx="10515599" cy="36000"/>
          </a:xfrm>
          <a:prstGeom prst="rect">
            <a:avLst/>
          </a:prstGeom>
          <a:solidFill>
            <a:srgbClr val="8C8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7AB66A75-F789-4C6B-9833-9B913C87912F}"/>
              </a:ext>
            </a:extLst>
          </p:cNvPr>
          <p:cNvSpPr/>
          <p:nvPr userDrawn="1"/>
        </p:nvSpPr>
        <p:spPr>
          <a:xfrm>
            <a:off x="8424862" y="-2765"/>
            <a:ext cx="3767138" cy="57600"/>
          </a:xfrm>
          <a:prstGeom prst="rect">
            <a:avLst/>
          </a:prstGeom>
          <a:solidFill>
            <a:srgbClr val="8C8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E3C36506-4BCB-4B7C-8899-F9C484D64B82}"/>
              </a:ext>
            </a:extLst>
          </p:cNvPr>
          <p:cNvSpPr/>
          <p:nvPr userDrawn="1"/>
        </p:nvSpPr>
        <p:spPr>
          <a:xfrm>
            <a:off x="6096000" y="-2765"/>
            <a:ext cx="2328862" cy="57600"/>
          </a:xfrm>
          <a:prstGeom prst="rect">
            <a:avLst/>
          </a:prstGeom>
          <a:solidFill>
            <a:srgbClr val="737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E86D7F50-F28D-456C-BA6D-ED8D86FB7155}"/>
              </a:ext>
            </a:extLst>
          </p:cNvPr>
          <p:cNvSpPr/>
          <p:nvPr userDrawn="1"/>
        </p:nvSpPr>
        <p:spPr>
          <a:xfrm>
            <a:off x="-1" y="6800400"/>
            <a:ext cx="12192001" cy="57600"/>
          </a:xfrm>
          <a:prstGeom prst="rect">
            <a:avLst/>
          </a:prstGeom>
          <a:solidFill>
            <a:srgbClr val="8C8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3157041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sldNum="0" hdr="0" ftr="0" dt="0"/>
  <p:txStyles>
    <p:titleStyle>
      <a:lvl1pPr algn="l" defTabSz="914400" rtl="0" eaLnBrk="1" latinLnBrk="1"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nleen/RainNet"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hyperlink" Target="https://github.com/junleen/RainNet#3-prepare-the-data" TargetMode="External"/><Relationship Id="rId4" Type="http://schemas.openxmlformats.org/officeDocument/2006/relationships/hyperlink" Target="https://cloud.bcmi.sjtu.edu.cn/fsdownload/CCExSuoDA/Image_Harmonization_Datase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nvidia.co.kr/Download/index.aspx?lang=kr"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hyperlink" Target="https://github.com/junleen/RainNet#2-requiremen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73298567-A934-4DA5-B2E6-4C3E60091F9D}"/>
              </a:ext>
            </a:extLst>
          </p:cNvPr>
          <p:cNvSpPr>
            <a:spLocks noGrp="1"/>
          </p:cNvSpPr>
          <p:nvPr>
            <p:ph type="ctrTitle"/>
          </p:nvPr>
        </p:nvSpPr>
        <p:spPr>
          <a:xfrm>
            <a:off x="860156" y="883920"/>
            <a:ext cx="10471688" cy="2626043"/>
          </a:xfrm>
        </p:spPr>
        <p:txBody>
          <a:bodyPr>
            <a:normAutofit/>
          </a:bodyPr>
          <a:lstStyle/>
          <a:p>
            <a:r>
              <a:rPr lang="en-US" altLang="ko-KR" sz="4100" dirty="0">
                <a:latin typeface="Times New Roman" panose="02020603050405020304" pitchFamily="18" charset="0"/>
                <a:cs typeface="Times New Roman" panose="02020603050405020304" pitchFamily="18" charset="0"/>
              </a:rPr>
              <a:t>PA3 : Image Harmonization</a:t>
            </a:r>
            <a:endParaRPr lang="ko-KR" altLang="en-US" sz="4100" dirty="0">
              <a:latin typeface="Times New Roman" panose="02020603050405020304" pitchFamily="18" charset="0"/>
              <a:cs typeface="Times New Roman" panose="02020603050405020304" pitchFamily="18" charset="0"/>
            </a:endParaRPr>
          </a:p>
        </p:txBody>
      </p:sp>
      <p:sp>
        <p:nvSpPr>
          <p:cNvPr id="5" name="부제목 4">
            <a:extLst>
              <a:ext uri="{FF2B5EF4-FFF2-40B4-BE49-F238E27FC236}">
                <a16:creationId xmlns:a16="http://schemas.microsoft.com/office/drawing/2014/main" id="{DA260BE1-3FD6-4FC8-A662-0E910C1E48AD}"/>
              </a:ext>
            </a:extLst>
          </p:cNvPr>
          <p:cNvSpPr>
            <a:spLocks noGrp="1"/>
          </p:cNvSpPr>
          <p:nvPr>
            <p:ph type="subTitle" idx="1"/>
          </p:nvPr>
        </p:nvSpPr>
        <p:spPr>
          <a:xfrm>
            <a:off x="1524000" y="3602038"/>
            <a:ext cx="9144000" cy="2085530"/>
          </a:xfrm>
        </p:spPr>
        <p:txBody>
          <a:bodyPr>
            <a:normAutofit/>
          </a:bodyPr>
          <a:lstStyle/>
          <a:p>
            <a:endParaRPr lang="en-US" altLang="ko-KR" dirty="0">
              <a:latin typeface="Times New Roman" panose="02020603050405020304" pitchFamily="18" charset="0"/>
              <a:cs typeface="Times New Roman" panose="02020603050405020304" pitchFamily="18" charset="0"/>
            </a:endParaRPr>
          </a:p>
          <a:p>
            <a:endParaRPr lang="en-US" altLang="ko-KR" dirty="0">
              <a:latin typeface="Times New Roman" panose="02020603050405020304" pitchFamily="18" charset="0"/>
              <a:cs typeface="Times New Roman" panose="02020603050405020304" pitchFamily="18" charset="0"/>
            </a:endParaRPr>
          </a:p>
          <a:p>
            <a:r>
              <a:rPr lang="en-US" altLang="ko-KR" sz="1700" dirty="0">
                <a:latin typeface="Times New Roman" panose="02020603050405020304" pitchFamily="18" charset="0"/>
                <a:cs typeface="Times New Roman" panose="02020603050405020304" pitchFamily="18" charset="0"/>
              </a:rPr>
              <a:t>11.23.2022 </a:t>
            </a:r>
            <a:endParaRPr lang="ko-KR" alt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65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F2F2C-9733-63B1-CF2D-23FBC4FBCE31}"/>
              </a:ext>
            </a:extLst>
          </p:cNvPr>
          <p:cNvSpPr txBox="1"/>
          <p:nvPr/>
        </p:nvSpPr>
        <p:spPr>
          <a:xfrm>
            <a:off x="315564" y="91440"/>
            <a:ext cx="11141330" cy="769441"/>
          </a:xfrm>
          <a:prstGeom prst="rect">
            <a:avLst/>
          </a:prstGeom>
          <a:noFill/>
        </p:spPr>
        <p:txBody>
          <a:bodyPr wrap="square" lIns="91440" tIns="45720" rIns="91440" bIns="45720" rtlCol="0" anchor="t">
            <a:spAutoFit/>
          </a:bodyPr>
          <a:lstStyle/>
          <a:p>
            <a:r>
              <a:rPr lang="en-US" altLang="ko-KR" sz="4400" dirty="0">
                <a:latin typeface="Times New Roman"/>
                <a:ea typeface="Tahoma"/>
                <a:cs typeface="Times New Roman"/>
              </a:rPr>
              <a:t>Files/Libraries : Preparation</a:t>
            </a:r>
            <a:endParaRPr lang="ko-KR" altLang="en-US" sz="2400" dirty="0">
              <a:latin typeface="Times New Roman"/>
              <a:cs typeface="Times New Roman"/>
            </a:endParaRPr>
          </a:p>
        </p:txBody>
      </p:sp>
      <p:sp>
        <p:nvSpPr>
          <p:cNvPr id="4" name="TextBox 3">
            <a:extLst>
              <a:ext uri="{FF2B5EF4-FFF2-40B4-BE49-F238E27FC236}">
                <a16:creationId xmlns:a16="http://schemas.microsoft.com/office/drawing/2014/main" id="{FE36F263-0472-C03D-A2D1-8B58696DCA2D}"/>
              </a:ext>
            </a:extLst>
          </p:cNvPr>
          <p:cNvSpPr txBox="1"/>
          <p:nvPr/>
        </p:nvSpPr>
        <p:spPr>
          <a:xfrm>
            <a:off x="315564" y="1182231"/>
            <a:ext cx="12121376" cy="3785652"/>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t>You can refer the official implementation code : </a:t>
            </a:r>
            <a:r>
              <a:rPr lang="en-US" altLang="ko-KR" sz="2400" dirty="0">
                <a:hlinkClick r:id="rId3"/>
              </a:rPr>
              <a:t>https://github.com/junleen/RainNet</a:t>
            </a:r>
            <a:endParaRPr lang="en-US" altLang="ko-KR" sz="2400" dirty="0"/>
          </a:p>
          <a:p>
            <a:pPr marL="342900" indent="-342900">
              <a:buFont typeface="Arial" panose="020B0604020202020204" pitchFamily="34" charset="0"/>
              <a:buChar char="•"/>
            </a:pPr>
            <a:r>
              <a:rPr lang="en-US" altLang="ko-KR" sz="2400" dirty="0">
                <a:latin typeface="+mj-lt"/>
              </a:rPr>
              <a:t>Language : python (Recommend </a:t>
            </a:r>
            <a:r>
              <a:rPr lang="en-US" altLang="ko-KR" sz="2400" dirty="0" err="1">
                <a:latin typeface="+mj-lt"/>
              </a:rPr>
              <a:t>Pycharm</a:t>
            </a:r>
            <a:r>
              <a:rPr lang="en-US" altLang="ko-KR" sz="2400" dirty="0">
                <a:latin typeface="+mj-lt"/>
              </a:rPr>
              <a:t> for the script editor)</a:t>
            </a:r>
            <a:endParaRPr lang="en-US" altLang="ko-KR" sz="2400" dirty="0"/>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r>
              <a:rPr lang="en-US" altLang="ko-KR" sz="2400" dirty="0"/>
              <a:t>Dataset : iHarmony4 benchmark dataset</a:t>
            </a:r>
          </a:p>
          <a:p>
            <a:r>
              <a:rPr lang="en-US" altLang="ko-KR" sz="2400" dirty="0">
                <a:latin typeface="+mj-lt"/>
              </a:rPr>
              <a:t>Download here: </a:t>
            </a:r>
            <a:r>
              <a:rPr lang="en-US" altLang="ko-KR" sz="2400" dirty="0">
                <a:latin typeface="+mj-lt"/>
                <a:hlinkClick r:id="rId4"/>
              </a:rPr>
              <a:t>https://cloud.bcmi.sjtu.edu.cn/fsdownload/CCExSuoDA/Image_Harmonization_Dataset</a:t>
            </a:r>
            <a:endParaRPr lang="en-US" altLang="ko-KR" sz="2400" dirty="0">
              <a:latin typeface="+mj-lt"/>
            </a:endParaRPr>
          </a:p>
          <a:p>
            <a:endParaRPr lang="en-US" altLang="ko-KR" sz="2400" dirty="0">
              <a:latin typeface="+mj-lt"/>
            </a:endParaRPr>
          </a:p>
          <a:p>
            <a:pPr marL="342900" indent="-342900">
              <a:buFont typeface="Arial" panose="020B0604020202020204" pitchFamily="34" charset="0"/>
              <a:buChar char="•"/>
            </a:pPr>
            <a:r>
              <a:rPr lang="en-US" altLang="ko-KR" sz="2400" dirty="0">
                <a:latin typeface="+mj-lt"/>
              </a:rPr>
              <a:t>Preprocessing the dataset : </a:t>
            </a:r>
            <a:r>
              <a:rPr lang="en-US" altLang="ko-KR" sz="2400" dirty="0">
                <a:latin typeface="+mj-lt"/>
                <a:hlinkClick r:id="rId5"/>
              </a:rPr>
              <a:t>https://github.com/junleen/RainNet#3-prepare-the-data</a:t>
            </a:r>
            <a:endParaRPr lang="en-US" altLang="ko-KR" sz="2400" dirty="0">
              <a:latin typeface="+mj-lt"/>
            </a:endParaRPr>
          </a:p>
          <a:p>
            <a:r>
              <a:rPr lang="en-US" altLang="ko-KR" sz="2400" dirty="0">
                <a:latin typeface="+mj-lt"/>
              </a:rPr>
              <a:t>Both 512x512 and 256x256 sizes are acceptable</a:t>
            </a:r>
            <a:r>
              <a:rPr lang="en-US" altLang="ko-KR" sz="2400" dirty="0" smtClean="0">
                <a:latin typeface="+mj-lt"/>
              </a:rPr>
              <a:t>. (You need to download PA3.zip for this step!)</a:t>
            </a:r>
            <a:endParaRPr lang="en-US" altLang="ko-KR" sz="2400" dirty="0">
              <a:latin typeface="+mj-lt"/>
            </a:endParaRPr>
          </a:p>
          <a:p>
            <a:r>
              <a:rPr lang="en-US" altLang="ko-KR" sz="2400" dirty="0">
                <a:latin typeface="+mj-lt"/>
              </a:rPr>
              <a:t>Keep IHD_test.txt and IHD_train.txt on the same directory with the dataset</a:t>
            </a:r>
          </a:p>
        </p:txBody>
      </p:sp>
      <p:pic>
        <p:nvPicPr>
          <p:cNvPr id="9" name="그림 8"/>
          <p:cNvPicPr>
            <a:picLocks noChangeAspect="1"/>
          </p:cNvPicPr>
          <p:nvPr/>
        </p:nvPicPr>
        <p:blipFill rotWithShape="1">
          <a:blip r:embed="rId6"/>
          <a:srcRect t="2688"/>
          <a:stretch/>
        </p:blipFill>
        <p:spPr>
          <a:xfrm>
            <a:off x="315564" y="4967883"/>
            <a:ext cx="6581775" cy="1724025"/>
          </a:xfrm>
          <a:prstGeom prst="rect">
            <a:avLst/>
          </a:prstGeom>
        </p:spPr>
      </p:pic>
    </p:spTree>
    <p:extLst>
      <p:ext uri="{BB962C8B-B14F-4D97-AF65-F5344CB8AC3E}">
        <p14:creationId xmlns:p14="http://schemas.microsoft.com/office/powerpoint/2010/main" val="1597300800"/>
      </p:ext>
    </p:extLst>
  </p:cSld>
  <p:clrMapOvr>
    <a:masterClrMapping/>
  </p:clrMapOvr>
  <p:timing>
    <p:tnLst>
      <p:par>
        <p:cTn id="1" dur="indefinite" restart="never" nodeType="tmRoot">
          <p:childTnLst>
            <p:par>
              <p:cTn id="2"/>
            </p:par>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F2F2C-9733-63B1-CF2D-23FBC4FBCE31}"/>
              </a:ext>
            </a:extLst>
          </p:cNvPr>
          <p:cNvSpPr txBox="1"/>
          <p:nvPr/>
        </p:nvSpPr>
        <p:spPr>
          <a:xfrm>
            <a:off x="315564" y="91440"/>
            <a:ext cx="11141330" cy="769441"/>
          </a:xfrm>
          <a:prstGeom prst="rect">
            <a:avLst/>
          </a:prstGeom>
          <a:noFill/>
        </p:spPr>
        <p:txBody>
          <a:bodyPr wrap="square" lIns="91440" tIns="45720" rIns="91440" bIns="45720" rtlCol="0" anchor="t">
            <a:spAutoFit/>
          </a:bodyPr>
          <a:lstStyle/>
          <a:p>
            <a:r>
              <a:rPr lang="en-US" altLang="ko-KR" sz="4400" dirty="0">
                <a:latin typeface="Times New Roman"/>
                <a:ea typeface="Tahoma"/>
                <a:cs typeface="Times New Roman"/>
              </a:rPr>
              <a:t>Files/Libraries : Preparation</a:t>
            </a:r>
            <a:endParaRPr lang="ko-KR" altLang="en-US" sz="2400" dirty="0">
              <a:latin typeface="Times New Roman"/>
              <a:cs typeface="Times New Roman"/>
            </a:endParaRPr>
          </a:p>
        </p:txBody>
      </p:sp>
      <p:sp>
        <p:nvSpPr>
          <p:cNvPr id="4" name="TextBox 3">
            <a:extLst>
              <a:ext uri="{FF2B5EF4-FFF2-40B4-BE49-F238E27FC236}">
                <a16:creationId xmlns:a16="http://schemas.microsoft.com/office/drawing/2014/main" id="{FE36F263-0472-C03D-A2D1-8B58696DCA2D}"/>
              </a:ext>
            </a:extLst>
          </p:cNvPr>
          <p:cNvSpPr txBox="1"/>
          <p:nvPr/>
        </p:nvSpPr>
        <p:spPr>
          <a:xfrm>
            <a:off x="315564" y="1182231"/>
            <a:ext cx="12121376" cy="4524315"/>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latin typeface="+mj-lt"/>
              </a:rPr>
              <a:t>Install the driver to run </a:t>
            </a:r>
            <a:r>
              <a:rPr lang="en-US" altLang="ko-KR" sz="2400" dirty="0" smtClean="0">
                <a:latin typeface="+mj-lt"/>
              </a:rPr>
              <a:t>your </a:t>
            </a:r>
            <a:r>
              <a:rPr lang="en-US" altLang="ko-KR" sz="2400" dirty="0">
                <a:latin typeface="+mj-lt"/>
              </a:rPr>
              <a:t>own GPU (You need GPU with at least 10GB memory)</a:t>
            </a:r>
          </a:p>
          <a:p>
            <a:r>
              <a:rPr lang="en-US" altLang="ko-KR" sz="2400" dirty="0">
                <a:latin typeface="+mj-lt"/>
              </a:rPr>
              <a:t>Ex) For RTX 2080 </a:t>
            </a:r>
            <a:r>
              <a:rPr lang="en-US" altLang="ko-KR" sz="2400" dirty="0" err="1">
                <a:latin typeface="+mj-lt"/>
              </a:rPr>
              <a:t>Ti</a:t>
            </a:r>
            <a:r>
              <a:rPr lang="en-US" altLang="ko-KR" sz="2400" dirty="0">
                <a:latin typeface="+mj-lt"/>
              </a:rPr>
              <a:t>, </a:t>
            </a:r>
            <a:r>
              <a:rPr lang="en-US" altLang="ko-KR" sz="2400" dirty="0">
                <a:latin typeface="+mj-lt"/>
                <a:hlinkClick r:id="rId3"/>
              </a:rPr>
              <a:t>https://www.nvidia.co.kr/Download/index.aspx?lang=kr</a:t>
            </a:r>
            <a:endParaRPr lang="en-US" altLang="ko-KR" sz="2400" dirty="0">
              <a:latin typeface="+mj-lt"/>
            </a:endParaRPr>
          </a:p>
          <a:p>
            <a:endParaRPr lang="en-US" altLang="ko-KR" sz="2400" dirty="0">
              <a:latin typeface="+mj-lt"/>
            </a:endParaRPr>
          </a:p>
          <a:p>
            <a:endParaRPr lang="en-US" altLang="ko-KR" sz="2400" dirty="0">
              <a:latin typeface="+mj-lt"/>
            </a:endParaRPr>
          </a:p>
          <a:p>
            <a:endParaRPr lang="en-US" altLang="ko-KR" sz="2400" dirty="0">
              <a:latin typeface="+mj-lt"/>
            </a:endParaRPr>
          </a:p>
          <a:p>
            <a:endParaRPr lang="en-US" altLang="ko-KR" sz="2400" dirty="0">
              <a:latin typeface="+mj-lt"/>
            </a:endParaRPr>
          </a:p>
          <a:p>
            <a:endParaRPr lang="en-US" altLang="ko-KR" sz="2400" dirty="0">
              <a:latin typeface="+mj-lt"/>
            </a:endParaRPr>
          </a:p>
          <a:p>
            <a:endParaRPr lang="en-US" altLang="ko-KR" sz="2400" dirty="0">
              <a:latin typeface="+mj-lt"/>
            </a:endParaRPr>
          </a:p>
          <a:p>
            <a:pPr marL="342900" indent="-342900">
              <a:buFont typeface="Arial" panose="020B0604020202020204" pitchFamily="34" charset="0"/>
              <a:buChar char="•"/>
            </a:pPr>
            <a:r>
              <a:rPr lang="en-US" altLang="ko-KR" sz="2400" dirty="0">
                <a:latin typeface="+mj-lt"/>
              </a:rPr>
              <a:t>Requirements (libraries) : </a:t>
            </a:r>
            <a:r>
              <a:rPr lang="en-US" altLang="ko-KR" sz="2400" dirty="0">
                <a:hlinkClick r:id="rId4"/>
              </a:rPr>
              <a:t>https://github.com/junleen/RainNet#2-requirements</a:t>
            </a:r>
            <a:endParaRPr lang="en-US" altLang="ko-KR" sz="2400" dirty="0">
              <a:latin typeface="+mj-lt"/>
            </a:endParaRPr>
          </a:p>
          <a:p>
            <a:r>
              <a:rPr lang="en-US" altLang="ko-KR" sz="2400" i="1" dirty="0">
                <a:latin typeface="+mj-lt"/>
              </a:rPr>
              <a:t>&gt; </a:t>
            </a:r>
            <a:r>
              <a:rPr lang="en-US" altLang="ko-KR" sz="2400" i="1" dirty="0" err="1">
                <a:latin typeface="+mj-lt"/>
              </a:rPr>
              <a:t>conda</a:t>
            </a:r>
            <a:r>
              <a:rPr lang="en-US" altLang="ko-KR" sz="2400" i="1" dirty="0">
                <a:latin typeface="+mj-lt"/>
              </a:rPr>
              <a:t> create –n </a:t>
            </a:r>
            <a:r>
              <a:rPr lang="en-US" altLang="ko-KR" sz="2400" i="1" dirty="0" err="1">
                <a:latin typeface="+mj-lt"/>
              </a:rPr>
              <a:t>rainnet</a:t>
            </a:r>
            <a:r>
              <a:rPr lang="en-US" altLang="ko-KR" sz="2400" i="1">
                <a:latin typeface="+mj-lt"/>
              </a:rPr>
              <a:t> </a:t>
            </a:r>
            <a:r>
              <a:rPr lang="en-US" altLang="ko-KR" sz="2400" i="1" smtClean="0">
                <a:latin typeface="+mj-lt"/>
              </a:rPr>
              <a:t>python=3.7</a:t>
            </a:r>
            <a:endParaRPr lang="en-US" altLang="ko-KR" sz="2400" i="1" dirty="0">
              <a:latin typeface="+mj-lt"/>
            </a:endParaRPr>
          </a:p>
          <a:p>
            <a:r>
              <a:rPr lang="en-US" altLang="ko-KR" sz="2400" i="1" dirty="0">
                <a:latin typeface="+mj-lt"/>
              </a:rPr>
              <a:t>&gt; </a:t>
            </a:r>
            <a:r>
              <a:rPr lang="en-US" altLang="ko-KR" sz="2400" i="1" dirty="0" err="1">
                <a:latin typeface="+mj-lt"/>
              </a:rPr>
              <a:t>conda</a:t>
            </a:r>
            <a:r>
              <a:rPr lang="en-US" altLang="ko-KR" sz="2400" i="1" dirty="0">
                <a:latin typeface="+mj-lt"/>
              </a:rPr>
              <a:t> install </a:t>
            </a:r>
            <a:r>
              <a:rPr lang="en-US" altLang="ko-KR" sz="2400" i="1" dirty="0" err="1">
                <a:latin typeface="+mj-lt"/>
              </a:rPr>
              <a:t>pytorch</a:t>
            </a:r>
            <a:r>
              <a:rPr lang="en-US" altLang="ko-KR" sz="2400" i="1" dirty="0">
                <a:latin typeface="+mj-lt"/>
              </a:rPr>
              <a:t>==1.6.0 </a:t>
            </a:r>
            <a:r>
              <a:rPr lang="en-US" altLang="ko-KR" sz="2400" i="1" dirty="0" err="1">
                <a:latin typeface="+mj-lt"/>
              </a:rPr>
              <a:t>torchvision</a:t>
            </a:r>
            <a:r>
              <a:rPr lang="en-US" altLang="ko-KR" sz="2400" i="1" dirty="0">
                <a:latin typeface="+mj-lt"/>
              </a:rPr>
              <a:t>==0.7.0 </a:t>
            </a:r>
            <a:r>
              <a:rPr lang="en-US" altLang="ko-KR" sz="2400" i="1" dirty="0" err="1">
                <a:latin typeface="+mj-lt"/>
              </a:rPr>
              <a:t>cudatoolkit</a:t>
            </a:r>
            <a:r>
              <a:rPr lang="en-US" altLang="ko-KR" sz="2400" i="1" dirty="0">
                <a:latin typeface="+mj-lt"/>
              </a:rPr>
              <a:t>=10.1 –c </a:t>
            </a:r>
            <a:r>
              <a:rPr lang="en-US" altLang="ko-KR" sz="2400" i="1" dirty="0" err="1">
                <a:latin typeface="+mj-lt"/>
              </a:rPr>
              <a:t>pytorch</a:t>
            </a:r>
            <a:endParaRPr lang="en-US" altLang="ko-KR" sz="2400" i="1" dirty="0">
              <a:latin typeface="+mj-lt"/>
            </a:endParaRPr>
          </a:p>
          <a:p>
            <a:r>
              <a:rPr lang="en-US" altLang="ko-KR" sz="2400" i="1" dirty="0">
                <a:latin typeface="+mj-lt"/>
              </a:rPr>
              <a:t>&gt; pip install –r requirements.txt</a:t>
            </a:r>
          </a:p>
        </p:txBody>
      </p:sp>
      <p:pic>
        <p:nvPicPr>
          <p:cNvPr id="2" name="그림 1"/>
          <p:cNvPicPr>
            <a:picLocks noChangeAspect="1"/>
          </p:cNvPicPr>
          <p:nvPr/>
        </p:nvPicPr>
        <p:blipFill>
          <a:blip r:embed="rId5"/>
          <a:stretch>
            <a:fillRect/>
          </a:stretch>
        </p:blipFill>
        <p:spPr>
          <a:xfrm>
            <a:off x="315564" y="2164080"/>
            <a:ext cx="3895130" cy="1714500"/>
          </a:xfrm>
          <a:prstGeom prst="rect">
            <a:avLst/>
          </a:prstGeom>
        </p:spPr>
      </p:pic>
    </p:spTree>
    <p:extLst>
      <p:ext uri="{BB962C8B-B14F-4D97-AF65-F5344CB8AC3E}">
        <p14:creationId xmlns:p14="http://schemas.microsoft.com/office/powerpoint/2010/main" val="1704187053"/>
      </p:ext>
    </p:extLst>
  </p:cSld>
  <p:clrMapOvr>
    <a:masterClrMapping/>
  </p:clrMapOvr>
  <p:timing>
    <p:tnLst>
      <p:par>
        <p:cTn id="1" dur="indefinite" restart="never" nodeType="tmRoot">
          <p:childTnLst>
            <p:par>
              <p:cTn id="2"/>
            </p:par>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F2F2C-9733-63B1-CF2D-23FBC4FBCE31}"/>
              </a:ext>
            </a:extLst>
          </p:cNvPr>
          <p:cNvSpPr txBox="1"/>
          <p:nvPr/>
        </p:nvSpPr>
        <p:spPr>
          <a:xfrm>
            <a:off x="315564" y="91440"/>
            <a:ext cx="11141330" cy="769441"/>
          </a:xfrm>
          <a:prstGeom prst="rect">
            <a:avLst/>
          </a:prstGeom>
          <a:noFill/>
        </p:spPr>
        <p:txBody>
          <a:bodyPr wrap="square" lIns="91440" tIns="45720" rIns="91440" bIns="45720" rtlCol="0" anchor="t">
            <a:spAutoFit/>
          </a:bodyPr>
          <a:lstStyle/>
          <a:p>
            <a:r>
              <a:rPr lang="en-US" altLang="ko-KR" sz="4400" dirty="0">
                <a:latin typeface="Times New Roman"/>
                <a:ea typeface="Tahoma"/>
                <a:cs typeface="Times New Roman"/>
              </a:rPr>
              <a:t>Files/Libraries : Preparation</a:t>
            </a:r>
            <a:endParaRPr lang="ko-KR"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36F263-0472-C03D-A2D1-8B58696DCA2D}"/>
              </a:ext>
            </a:extLst>
          </p:cNvPr>
          <p:cNvSpPr txBox="1"/>
          <p:nvPr/>
        </p:nvSpPr>
        <p:spPr>
          <a:xfrm>
            <a:off x="315563" y="938391"/>
            <a:ext cx="12121376" cy="1446550"/>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t>You can check the installed libraries</a:t>
            </a:r>
          </a:p>
          <a:p>
            <a:r>
              <a:rPr lang="en-US" altLang="ko-KR" sz="2400" dirty="0"/>
              <a:t>Example) </a:t>
            </a:r>
            <a:r>
              <a:rPr lang="en-US" altLang="ko-KR" sz="2400" dirty="0" err="1"/>
              <a:t>Pycharm</a:t>
            </a:r>
            <a:r>
              <a:rPr lang="en-US" altLang="ko-KR" sz="2400" dirty="0"/>
              <a:t> -&gt; Settings -&gt; Python Interpreter</a:t>
            </a:r>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endParaRPr lang="en-US" altLang="ko-KR" sz="2000" dirty="0">
              <a:latin typeface="+mj-lt"/>
            </a:endParaRPr>
          </a:p>
        </p:txBody>
      </p:sp>
      <p:pic>
        <p:nvPicPr>
          <p:cNvPr id="2" name="그림 1"/>
          <p:cNvPicPr>
            <a:picLocks noChangeAspect="1"/>
          </p:cNvPicPr>
          <p:nvPr/>
        </p:nvPicPr>
        <p:blipFill>
          <a:blip r:embed="rId3"/>
          <a:stretch>
            <a:fillRect/>
          </a:stretch>
        </p:blipFill>
        <p:spPr>
          <a:xfrm>
            <a:off x="1839477" y="1720840"/>
            <a:ext cx="9073549" cy="4972730"/>
          </a:xfrm>
          <a:prstGeom prst="rect">
            <a:avLst/>
          </a:prstGeom>
        </p:spPr>
      </p:pic>
    </p:spTree>
    <p:extLst>
      <p:ext uri="{BB962C8B-B14F-4D97-AF65-F5344CB8AC3E}">
        <p14:creationId xmlns:p14="http://schemas.microsoft.com/office/powerpoint/2010/main" val="905815191"/>
      </p:ext>
    </p:extLst>
  </p:cSld>
  <p:clrMapOvr>
    <a:masterClrMapping/>
  </p:clrMapOvr>
  <p:timing>
    <p:tnLst>
      <p:par>
        <p:cTn id="1" dur="indefinite" restart="never" nodeType="tmRoot">
          <p:childTnLst>
            <p:par>
              <p:cTn id="2"/>
            </p:par>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F2F2C-9733-63B1-CF2D-23FBC4FBCE31}"/>
              </a:ext>
            </a:extLst>
          </p:cNvPr>
          <p:cNvSpPr txBox="1"/>
          <p:nvPr/>
        </p:nvSpPr>
        <p:spPr>
          <a:xfrm>
            <a:off x="47674" y="91440"/>
            <a:ext cx="12409344" cy="769441"/>
          </a:xfrm>
          <a:prstGeom prst="rect">
            <a:avLst/>
          </a:prstGeom>
          <a:noFill/>
        </p:spPr>
        <p:txBody>
          <a:bodyPr wrap="square" lIns="91440" tIns="45720" rIns="91440" bIns="45720" rtlCol="0" anchor="t">
            <a:spAutoFit/>
          </a:bodyPr>
          <a:lstStyle/>
          <a:p>
            <a:r>
              <a:rPr lang="en-US" altLang="ko-KR" sz="4400" dirty="0">
                <a:latin typeface="Times New Roman"/>
                <a:ea typeface="Tahoma"/>
                <a:cs typeface="Times New Roman"/>
              </a:rPr>
              <a:t>Step 1 : Build a network architecture with IN (10pts)</a:t>
            </a:r>
            <a:endParaRPr lang="ko-KR"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36F263-0472-C03D-A2D1-8B58696DCA2D}"/>
              </a:ext>
            </a:extLst>
          </p:cNvPr>
          <p:cNvSpPr txBox="1"/>
          <p:nvPr/>
        </p:nvSpPr>
        <p:spPr>
          <a:xfrm>
            <a:off x="315564" y="1182231"/>
            <a:ext cx="11141330" cy="1569660"/>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t>Build a generator </a:t>
            </a:r>
            <a:r>
              <a:rPr lang="en-US" altLang="ko-KR" sz="2400" i="1" dirty="0"/>
              <a:t>G </a:t>
            </a:r>
            <a:r>
              <a:rPr lang="en-US" altLang="ko-KR" sz="2400" dirty="0"/>
              <a:t>with instance normalization (without RAIN)</a:t>
            </a:r>
          </a:p>
          <a:p>
            <a:r>
              <a:rPr lang="en-US" altLang="ko-KR" sz="2400" i="1" dirty="0"/>
              <a:t> - </a:t>
            </a:r>
            <a:r>
              <a:rPr lang="en-US" altLang="ko-KR" sz="2400" dirty="0"/>
              <a:t>Instance Normalization is already implemented on the provided code, so you only need to build an architecture as described in the below figure</a:t>
            </a:r>
          </a:p>
          <a:p>
            <a:r>
              <a:rPr lang="en-US" altLang="ko-KR" sz="2400" dirty="0"/>
              <a:t> -  In step 2, you will also implement RAIN and replace IN with RAIN on the decoder.</a:t>
            </a:r>
            <a:endParaRPr lang="en-US" altLang="ko-KR" sz="2400" i="1" dirty="0"/>
          </a:p>
        </p:txBody>
      </p:sp>
      <p:pic>
        <p:nvPicPr>
          <p:cNvPr id="2" name="그림 1">
            <a:extLst>
              <a:ext uri="{FF2B5EF4-FFF2-40B4-BE49-F238E27FC236}">
                <a16:creationId xmlns:a16="http://schemas.microsoft.com/office/drawing/2014/main" id="{334F890B-722D-5EF3-B64E-C23AD7B420D5}"/>
              </a:ext>
            </a:extLst>
          </p:cNvPr>
          <p:cNvPicPr>
            <a:picLocks noChangeAspect="1"/>
          </p:cNvPicPr>
          <p:nvPr/>
        </p:nvPicPr>
        <p:blipFill>
          <a:blip r:embed="rId3"/>
          <a:stretch>
            <a:fillRect/>
          </a:stretch>
        </p:blipFill>
        <p:spPr>
          <a:xfrm>
            <a:off x="232339" y="2831938"/>
            <a:ext cx="8237826" cy="3221406"/>
          </a:xfrm>
          <a:prstGeom prst="rect">
            <a:avLst/>
          </a:prstGeom>
        </p:spPr>
      </p:pic>
      <p:pic>
        <p:nvPicPr>
          <p:cNvPr id="6" name="그림 5">
            <a:extLst>
              <a:ext uri="{FF2B5EF4-FFF2-40B4-BE49-F238E27FC236}">
                <a16:creationId xmlns:a16="http://schemas.microsoft.com/office/drawing/2014/main" id="{ABCE0C30-EF3A-9EEA-2E8F-149B061282D7}"/>
              </a:ext>
            </a:extLst>
          </p:cNvPr>
          <p:cNvPicPr>
            <a:picLocks noChangeAspect="1"/>
          </p:cNvPicPr>
          <p:nvPr/>
        </p:nvPicPr>
        <p:blipFill>
          <a:blip r:embed="rId4"/>
          <a:stretch>
            <a:fillRect/>
          </a:stretch>
        </p:blipFill>
        <p:spPr>
          <a:xfrm>
            <a:off x="8567272" y="3724202"/>
            <a:ext cx="3556000" cy="1054100"/>
          </a:xfrm>
          <a:prstGeom prst="rect">
            <a:avLst/>
          </a:prstGeom>
        </p:spPr>
      </p:pic>
      <p:sp>
        <p:nvSpPr>
          <p:cNvPr id="7" name="TextBox 6">
            <a:extLst>
              <a:ext uri="{FF2B5EF4-FFF2-40B4-BE49-F238E27FC236}">
                <a16:creationId xmlns:a16="http://schemas.microsoft.com/office/drawing/2014/main" id="{6E362528-47EF-3959-8121-4A233ECBE010}"/>
              </a:ext>
            </a:extLst>
          </p:cNvPr>
          <p:cNvSpPr txBox="1"/>
          <p:nvPr/>
        </p:nvSpPr>
        <p:spPr>
          <a:xfrm>
            <a:off x="9507072" y="4607838"/>
            <a:ext cx="1676400" cy="369332"/>
          </a:xfrm>
          <a:prstGeom prst="rect">
            <a:avLst/>
          </a:prstGeom>
          <a:noFill/>
        </p:spPr>
        <p:txBody>
          <a:bodyPr wrap="square" rtlCol="0">
            <a:spAutoFit/>
          </a:bodyPr>
          <a:lstStyle/>
          <a:p>
            <a:r>
              <a:rPr kumimoji="1" lang="en-US" altLang="ko-KR" dirty="0"/>
              <a:t>Attention Block</a:t>
            </a:r>
            <a:endParaRPr kumimoji="1" lang="ko-KR" altLang="en-US" dirty="0"/>
          </a:p>
        </p:txBody>
      </p:sp>
      <p:cxnSp>
        <p:nvCxnSpPr>
          <p:cNvPr id="11" name="직선 화살표 연결선 10">
            <a:extLst>
              <a:ext uri="{FF2B5EF4-FFF2-40B4-BE49-F238E27FC236}">
                <a16:creationId xmlns:a16="http://schemas.microsoft.com/office/drawing/2014/main" id="{FED8D480-9191-1D71-118E-94227F6A3F2C}"/>
              </a:ext>
            </a:extLst>
          </p:cNvPr>
          <p:cNvCxnSpPr/>
          <p:nvPr/>
        </p:nvCxnSpPr>
        <p:spPr>
          <a:xfrm>
            <a:off x="5351388" y="5786176"/>
            <a:ext cx="0" cy="159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D045362-87D9-10C4-D5CA-7975B97E1A6F}"/>
              </a:ext>
            </a:extLst>
          </p:cNvPr>
          <p:cNvSpPr txBox="1"/>
          <p:nvPr/>
        </p:nvSpPr>
        <p:spPr>
          <a:xfrm>
            <a:off x="4461537" y="5898281"/>
            <a:ext cx="2485441" cy="276999"/>
          </a:xfrm>
          <a:prstGeom prst="rect">
            <a:avLst/>
          </a:prstGeom>
          <a:noFill/>
        </p:spPr>
        <p:txBody>
          <a:bodyPr wrap="square" rtlCol="0">
            <a:spAutoFit/>
          </a:bodyPr>
          <a:lstStyle/>
          <a:p>
            <a:r>
              <a:rPr kumimoji="1" lang="en-US" altLang="ko-KR" sz="1200" dirty="0"/>
              <a:t>IN (Instance Normalization)</a:t>
            </a:r>
            <a:endParaRPr kumimoji="1" lang="ko-KR" altLang="en-US" sz="1200" dirty="0"/>
          </a:p>
        </p:txBody>
      </p:sp>
      <p:cxnSp>
        <p:nvCxnSpPr>
          <p:cNvPr id="14" name="직선 연결선[R] 13">
            <a:extLst>
              <a:ext uri="{FF2B5EF4-FFF2-40B4-BE49-F238E27FC236}">
                <a16:creationId xmlns:a16="http://schemas.microsoft.com/office/drawing/2014/main" id="{2727E599-642F-0CF8-C821-934106E61466}"/>
              </a:ext>
            </a:extLst>
          </p:cNvPr>
          <p:cNvCxnSpPr/>
          <p:nvPr/>
        </p:nvCxnSpPr>
        <p:spPr>
          <a:xfrm>
            <a:off x="5213307" y="5623333"/>
            <a:ext cx="276161" cy="184107"/>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501315"/>
      </p:ext>
    </p:extLst>
  </p:cSld>
  <p:clrMapOvr>
    <a:masterClrMapping/>
  </p:clrMapOvr>
  <p:timing>
    <p:tnLst>
      <p:par>
        <p:cTn id="1" dur="indefinite" restart="never" nodeType="tmRoot">
          <p:childTnLst>
            <p:par>
              <p:cTn id="2"/>
            </p:par>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p:cNvPicPr>
            <a:picLocks noChangeAspect="1"/>
          </p:cNvPicPr>
          <p:nvPr/>
        </p:nvPicPr>
        <p:blipFill>
          <a:blip r:embed="rId3"/>
          <a:stretch>
            <a:fillRect/>
          </a:stretch>
        </p:blipFill>
        <p:spPr>
          <a:xfrm>
            <a:off x="289560" y="1725787"/>
            <a:ext cx="6680169" cy="4964236"/>
          </a:xfrm>
          <a:prstGeom prst="rect">
            <a:avLst/>
          </a:prstGeom>
        </p:spPr>
      </p:pic>
      <p:sp>
        <p:nvSpPr>
          <p:cNvPr id="4" name="TextBox 3">
            <a:extLst>
              <a:ext uri="{FF2B5EF4-FFF2-40B4-BE49-F238E27FC236}">
                <a16:creationId xmlns:a16="http://schemas.microsoft.com/office/drawing/2014/main" id="{FE36F263-0472-C03D-A2D1-8B58696DCA2D}"/>
              </a:ext>
            </a:extLst>
          </p:cNvPr>
          <p:cNvSpPr txBox="1"/>
          <p:nvPr/>
        </p:nvSpPr>
        <p:spPr>
          <a:xfrm>
            <a:off x="315564" y="1182231"/>
            <a:ext cx="12121376" cy="461665"/>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t>Fill the blank in PA3/models/networks.py</a:t>
            </a:r>
          </a:p>
        </p:txBody>
      </p:sp>
      <p:sp>
        <p:nvSpPr>
          <p:cNvPr id="5" name="직사각형 4">
            <a:extLst>
              <a:ext uri="{FF2B5EF4-FFF2-40B4-BE49-F238E27FC236}">
                <a16:creationId xmlns:a16="http://schemas.microsoft.com/office/drawing/2014/main" id="{0A2E7B51-8014-EF0E-DD7A-DF9DBD8B7FE2}"/>
              </a:ext>
            </a:extLst>
          </p:cNvPr>
          <p:cNvSpPr/>
          <p:nvPr/>
        </p:nvSpPr>
        <p:spPr>
          <a:xfrm>
            <a:off x="761511" y="3815593"/>
            <a:ext cx="1227309" cy="23062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0A2E7B51-8014-EF0E-DD7A-DF9DBD8B7FE2}"/>
              </a:ext>
            </a:extLst>
          </p:cNvPr>
          <p:cNvSpPr/>
          <p:nvPr/>
        </p:nvSpPr>
        <p:spPr>
          <a:xfrm>
            <a:off x="761511" y="4531873"/>
            <a:ext cx="1227309" cy="23062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8" name="직선 화살표 연결선 7"/>
          <p:cNvCxnSpPr/>
          <p:nvPr/>
        </p:nvCxnSpPr>
        <p:spPr>
          <a:xfrm>
            <a:off x="1988820" y="3930906"/>
            <a:ext cx="54711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1988820" y="4647186"/>
            <a:ext cx="54711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40930" y="4477909"/>
            <a:ext cx="4114800" cy="830997"/>
          </a:xfrm>
          <a:prstGeom prst="rect">
            <a:avLst/>
          </a:prstGeom>
          <a:noFill/>
        </p:spPr>
        <p:txBody>
          <a:bodyPr wrap="square" lIns="91440" tIns="45720" rIns="91440" bIns="45720" rtlCol="0" anchor="t">
            <a:spAutoFit/>
          </a:bodyPr>
          <a:lstStyle/>
          <a:p>
            <a:r>
              <a:rPr lang="en-US" altLang="ko-KR" sz="1600" dirty="0"/>
              <a:t>Implement the generator based on the __</a:t>
            </a:r>
            <a:r>
              <a:rPr lang="en-US" altLang="ko-KR" sz="1600" dirty="0" err="1"/>
              <a:t>init</a:t>
            </a:r>
            <a:r>
              <a:rPr lang="en-US" altLang="ko-KR" sz="1600" dirty="0"/>
              <a:t>__</a:t>
            </a:r>
            <a:r>
              <a:rPr lang="en-US" altLang="ko-KR" sz="1600" b="1" dirty="0"/>
              <a:t> </a:t>
            </a:r>
            <a:r>
              <a:rPr lang="en-US" sz="1600" b="1" dirty="0">
                <a:ea typeface="+mn-lt"/>
                <a:cs typeface="+mn-lt"/>
              </a:rPr>
              <a:t>(4pts)</a:t>
            </a:r>
          </a:p>
          <a:p>
            <a:endParaRPr lang="en-US" altLang="ko-KR" sz="1600" dirty="0">
              <a:cs typeface="Times New Roman"/>
            </a:endParaRPr>
          </a:p>
        </p:txBody>
      </p:sp>
      <p:sp>
        <p:nvSpPr>
          <p:cNvPr id="15" name="TextBox 14"/>
          <p:cNvSpPr txBox="1"/>
          <p:nvPr/>
        </p:nvSpPr>
        <p:spPr>
          <a:xfrm>
            <a:off x="7441680" y="3511685"/>
            <a:ext cx="3813060" cy="830997"/>
          </a:xfrm>
          <a:prstGeom prst="rect">
            <a:avLst/>
          </a:prstGeom>
          <a:noFill/>
        </p:spPr>
        <p:txBody>
          <a:bodyPr wrap="square" lIns="91440" tIns="45720" rIns="91440" bIns="45720" rtlCol="0" anchor="t">
            <a:spAutoFit/>
          </a:bodyPr>
          <a:lstStyle/>
          <a:p>
            <a:r>
              <a:rPr lang="en-US" altLang="ko-KR" sz="1600" dirty="0"/>
              <a:t>Define the convolution blocks</a:t>
            </a:r>
          </a:p>
          <a:p>
            <a:r>
              <a:rPr lang="en-US" altLang="ko-KR" sz="1600" dirty="0"/>
              <a:t>Adjust the normalization layer by modifying </a:t>
            </a:r>
            <a:r>
              <a:rPr lang="en-US" altLang="ko-KR" sz="1600" dirty="0" err="1"/>
              <a:t>norm_type_indicator</a:t>
            </a:r>
            <a:r>
              <a:rPr lang="en-US" altLang="ko-KR" sz="1600" dirty="0"/>
              <a:t> </a:t>
            </a:r>
            <a:r>
              <a:rPr lang="en-US" altLang="ko-KR" sz="1600" b="1" dirty="0"/>
              <a:t>(4pts)</a:t>
            </a:r>
            <a:endParaRPr lang="en-US" altLang="ko-KR" sz="1600" b="1" dirty="0">
              <a:cs typeface="Times New Roman"/>
            </a:endParaRPr>
          </a:p>
        </p:txBody>
      </p:sp>
      <p:sp>
        <p:nvSpPr>
          <p:cNvPr id="16" name="직사각형 15">
            <a:extLst>
              <a:ext uri="{FF2B5EF4-FFF2-40B4-BE49-F238E27FC236}">
                <a16:creationId xmlns:a16="http://schemas.microsoft.com/office/drawing/2014/main" id="{0A2E7B51-8014-EF0E-DD7A-DF9DBD8B7FE2}"/>
              </a:ext>
            </a:extLst>
          </p:cNvPr>
          <p:cNvSpPr/>
          <p:nvPr/>
        </p:nvSpPr>
        <p:spPr>
          <a:xfrm>
            <a:off x="1375165" y="2063117"/>
            <a:ext cx="4065515" cy="18174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TextBox 16">
            <a:extLst>
              <a:ext uri="{FF2B5EF4-FFF2-40B4-BE49-F238E27FC236}">
                <a16:creationId xmlns:a16="http://schemas.microsoft.com/office/drawing/2014/main" id="{FE36F263-0472-C03D-A2D1-8B58696DCA2D}"/>
              </a:ext>
            </a:extLst>
          </p:cNvPr>
          <p:cNvSpPr txBox="1"/>
          <p:nvPr/>
        </p:nvSpPr>
        <p:spPr>
          <a:xfrm>
            <a:off x="7068789" y="1093621"/>
            <a:ext cx="5248452" cy="1938992"/>
          </a:xfrm>
          <a:prstGeom prst="rect">
            <a:avLst/>
          </a:prstGeom>
          <a:noFill/>
        </p:spPr>
        <p:txBody>
          <a:bodyPr wrap="square" rtlCol="0">
            <a:spAutoFit/>
          </a:bodyPr>
          <a:lstStyle/>
          <a:p>
            <a:r>
              <a:rPr lang="en-US" altLang="ko-KR" sz="2400" b="1" dirty="0"/>
              <a:t>You can build your own model independent to the official paper. </a:t>
            </a:r>
          </a:p>
          <a:p>
            <a:r>
              <a:rPr lang="en-US" altLang="ko-KR" sz="2400" b="1" dirty="0"/>
              <a:t>You only need to prove that your model is well fit to the harmonization task.</a:t>
            </a:r>
          </a:p>
        </p:txBody>
      </p:sp>
      <p:sp>
        <p:nvSpPr>
          <p:cNvPr id="7" name="TextBox 6">
            <a:extLst>
              <a:ext uri="{FF2B5EF4-FFF2-40B4-BE49-F238E27FC236}">
                <a16:creationId xmlns:a16="http://schemas.microsoft.com/office/drawing/2014/main" id="{CE9B7D38-640F-5D13-F0F1-135E27DFEB70}"/>
              </a:ext>
            </a:extLst>
          </p:cNvPr>
          <p:cNvSpPr txBox="1"/>
          <p:nvPr/>
        </p:nvSpPr>
        <p:spPr>
          <a:xfrm>
            <a:off x="47674" y="91440"/>
            <a:ext cx="12409344" cy="769441"/>
          </a:xfrm>
          <a:prstGeom prst="rect">
            <a:avLst/>
          </a:prstGeom>
          <a:noFill/>
        </p:spPr>
        <p:txBody>
          <a:bodyPr wrap="square" lIns="91440" tIns="45720" rIns="91440" bIns="45720" rtlCol="0" anchor="t">
            <a:spAutoFit/>
          </a:bodyPr>
          <a:lstStyle/>
          <a:p>
            <a:r>
              <a:rPr lang="en-US" altLang="ko-KR" sz="4400" dirty="0">
                <a:latin typeface="Times New Roman"/>
                <a:ea typeface="Tahoma"/>
                <a:cs typeface="Times New Roman"/>
              </a:rPr>
              <a:t>Step 1 : Build a network architecture with IN (10pts)</a:t>
            </a:r>
            <a:endParaRPr lang="ko-KR"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590841"/>
      </p:ext>
    </p:extLst>
  </p:cSld>
  <p:clrMapOvr>
    <a:masterClrMapping/>
  </p:clrMapOvr>
  <p:timing>
    <p:tnLst>
      <p:par>
        <p:cTn id="1" dur="indefinite" restart="never" nodeType="tmRoot">
          <p:childTnLst>
            <p:par>
              <p:cTn id="2"/>
            </p:par>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6F263-0472-C03D-A2D1-8B58696DCA2D}"/>
              </a:ext>
            </a:extLst>
          </p:cNvPr>
          <p:cNvSpPr txBox="1"/>
          <p:nvPr/>
        </p:nvSpPr>
        <p:spPr>
          <a:xfrm>
            <a:off x="315564" y="1182231"/>
            <a:ext cx="11796225" cy="3785652"/>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altLang="ko-KR" sz="2400" dirty="0"/>
              <a:t>Training </a:t>
            </a:r>
            <a:r>
              <a:rPr lang="en-US" altLang="ko-KR" sz="2400" b="1" dirty="0"/>
              <a:t>(1pt)</a:t>
            </a:r>
            <a:endParaRPr lang="en-US" altLang="ko-KR" sz="2400" dirty="0">
              <a:cs typeface="Times New Roman"/>
            </a:endParaRPr>
          </a:p>
          <a:p>
            <a:r>
              <a:rPr lang="en-US" altLang="ko-KR" sz="2400" dirty="0"/>
              <a:t>Modify </a:t>
            </a:r>
            <a:r>
              <a:rPr lang="en-US" altLang="ko-KR" sz="2400" dirty="0" err="1"/>
              <a:t>dataset_root</a:t>
            </a:r>
            <a:r>
              <a:rPr lang="en-US" altLang="ko-KR" sz="2400" dirty="0"/>
              <a:t>, name, </a:t>
            </a:r>
            <a:r>
              <a:rPr lang="en-US" altLang="ko-KR" sz="2400" dirty="0" err="1"/>
              <a:t>checkpoints_dir</a:t>
            </a:r>
            <a:r>
              <a:rPr lang="en-US" altLang="ko-KR" sz="2400" dirty="0"/>
              <a:t> to your own path.</a:t>
            </a:r>
          </a:p>
          <a:p>
            <a:r>
              <a:rPr lang="en-US" altLang="ko-KR" sz="2400" i="1" dirty="0" smtClean="0"/>
              <a:t>&gt; bash scripts/train.sh</a:t>
            </a:r>
            <a:endParaRPr lang="en-US" altLang="ko-KR" sz="2400" dirty="0"/>
          </a:p>
          <a:p>
            <a:r>
              <a:rPr lang="en-US" altLang="ko-KR" sz="2400" dirty="0" smtClean="0"/>
              <a:t>*You can turn off the training anytime if you think the model is converged. You don’t have to run for all the 200 epoch. Training epoch setting is up to you.</a:t>
            </a:r>
            <a:endParaRPr lang="en-US" altLang="ko-KR" sz="2400" dirty="0"/>
          </a:p>
          <a:p>
            <a:pPr marL="342900" indent="-342900">
              <a:buFont typeface="Arial" panose="020B0604020202020204" pitchFamily="34" charset="0"/>
              <a:buChar char="•"/>
            </a:pPr>
            <a:r>
              <a:rPr lang="en-US" altLang="ko-KR" sz="2400" dirty="0"/>
              <a:t>Evaluation </a:t>
            </a:r>
            <a:r>
              <a:rPr lang="en-US" sz="2400" b="1" dirty="0">
                <a:ea typeface="+mn-lt"/>
                <a:cs typeface="+mn-lt"/>
              </a:rPr>
              <a:t>(1pt)</a:t>
            </a:r>
            <a:endParaRPr lang="en-US" altLang="ko-KR" sz="2400" b="1" dirty="0">
              <a:cs typeface="Times New Roman"/>
            </a:endParaRPr>
          </a:p>
          <a:p>
            <a:r>
              <a:rPr lang="en-US" altLang="ko-KR" sz="2400" dirty="0"/>
              <a:t>Modify the </a:t>
            </a:r>
            <a:r>
              <a:rPr lang="en-US" altLang="ko-KR" sz="2400" dirty="0" err="1"/>
              <a:t>dataset_root</a:t>
            </a:r>
            <a:r>
              <a:rPr lang="en-US" altLang="ko-KR" sz="2400" dirty="0"/>
              <a:t> to your own path and </a:t>
            </a:r>
            <a:r>
              <a:rPr lang="en-US" altLang="ko-KR" sz="2400" dirty="0" err="1"/>
              <a:t>load_network</a:t>
            </a:r>
            <a:r>
              <a:rPr lang="en-US" altLang="ko-KR" sz="2400" dirty="0"/>
              <a:t> function in evaluate.py</a:t>
            </a:r>
          </a:p>
          <a:p>
            <a:r>
              <a:rPr lang="en-US" altLang="ko-KR" sz="2400" i="1" dirty="0"/>
              <a:t>&gt; python evaluate.py –</a:t>
            </a:r>
            <a:r>
              <a:rPr lang="en-US" altLang="ko-KR" sz="2400" i="1" dirty="0" err="1"/>
              <a:t>dataset_root</a:t>
            </a:r>
            <a:r>
              <a:rPr lang="en-US" altLang="ko-KR" sz="2400" i="1" dirty="0"/>
              <a:t> &lt;DATA_DIR&gt; --</a:t>
            </a:r>
            <a:r>
              <a:rPr lang="en-US" altLang="ko-KR" sz="2400" i="1" dirty="0" err="1"/>
              <a:t>save_dir</a:t>
            </a:r>
            <a:r>
              <a:rPr lang="en-US" altLang="ko-KR" sz="2400" i="1" dirty="0"/>
              <a:t> evaluated --</a:t>
            </a:r>
            <a:r>
              <a:rPr lang="en-US" altLang="ko-KR" sz="2400" i="1" dirty="0" err="1"/>
              <a:t>batch_size</a:t>
            </a:r>
            <a:r>
              <a:rPr lang="en-US" altLang="ko-KR" sz="2400" i="1" dirty="0"/>
              <a:t> 16 --device </a:t>
            </a:r>
            <a:r>
              <a:rPr lang="en-US" altLang="ko-KR" sz="2400" i="1" dirty="0" err="1"/>
              <a:t>cuda</a:t>
            </a:r>
            <a:r>
              <a:rPr lang="en-US" altLang="ko-KR" sz="2400" i="1" dirty="0"/>
              <a:t> --</a:t>
            </a:r>
            <a:r>
              <a:rPr lang="en-US" altLang="ko-KR" sz="2400" i="1" dirty="0" err="1"/>
              <a:t>store_image</a:t>
            </a:r>
            <a:endParaRPr lang="en-US" altLang="ko-KR" sz="2400" i="1" dirty="0"/>
          </a:p>
          <a:p>
            <a:endParaRPr lang="en-US" altLang="ko-KR" sz="2400" dirty="0"/>
          </a:p>
        </p:txBody>
      </p:sp>
      <p:pic>
        <p:nvPicPr>
          <p:cNvPr id="7" name="그림 6"/>
          <p:cNvPicPr>
            <a:picLocks noChangeAspect="1"/>
          </p:cNvPicPr>
          <p:nvPr/>
        </p:nvPicPr>
        <p:blipFill>
          <a:blip r:embed="rId3"/>
          <a:stretch>
            <a:fillRect/>
          </a:stretch>
        </p:blipFill>
        <p:spPr>
          <a:xfrm>
            <a:off x="9071811" y="1069662"/>
            <a:ext cx="2915401" cy="1273214"/>
          </a:xfrm>
          <a:prstGeom prst="rect">
            <a:avLst/>
          </a:prstGeom>
        </p:spPr>
      </p:pic>
      <p:sp>
        <p:nvSpPr>
          <p:cNvPr id="6" name="직사각형 5">
            <a:extLst>
              <a:ext uri="{FF2B5EF4-FFF2-40B4-BE49-F238E27FC236}">
                <a16:creationId xmlns:a16="http://schemas.microsoft.com/office/drawing/2014/main" id="{0A2E7B51-8014-EF0E-DD7A-DF9DBD8B7FE2}"/>
              </a:ext>
            </a:extLst>
          </p:cNvPr>
          <p:cNvSpPr/>
          <p:nvPr/>
        </p:nvSpPr>
        <p:spPr>
          <a:xfrm>
            <a:off x="9079832" y="1174210"/>
            <a:ext cx="2685849" cy="35781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1" name="그림 10"/>
          <p:cNvPicPr>
            <a:picLocks noChangeAspect="1"/>
          </p:cNvPicPr>
          <p:nvPr/>
        </p:nvPicPr>
        <p:blipFill>
          <a:blip r:embed="rId4"/>
          <a:stretch>
            <a:fillRect/>
          </a:stretch>
        </p:blipFill>
        <p:spPr>
          <a:xfrm>
            <a:off x="488711" y="4663021"/>
            <a:ext cx="3937036" cy="1991087"/>
          </a:xfrm>
          <a:prstGeom prst="rect">
            <a:avLst/>
          </a:prstGeom>
        </p:spPr>
      </p:pic>
      <p:sp>
        <p:nvSpPr>
          <p:cNvPr id="12" name="직사각형 11">
            <a:extLst>
              <a:ext uri="{FF2B5EF4-FFF2-40B4-BE49-F238E27FC236}">
                <a16:creationId xmlns:a16="http://schemas.microsoft.com/office/drawing/2014/main" id="{0A2E7B51-8014-EF0E-DD7A-DF9DBD8B7FE2}"/>
              </a:ext>
            </a:extLst>
          </p:cNvPr>
          <p:cNvSpPr/>
          <p:nvPr/>
        </p:nvSpPr>
        <p:spPr>
          <a:xfrm>
            <a:off x="555624" y="5514975"/>
            <a:ext cx="3649553" cy="2762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3" name="직선 화살표 연결선 12"/>
          <p:cNvCxnSpPr/>
          <p:nvPr/>
        </p:nvCxnSpPr>
        <p:spPr>
          <a:xfrm>
            <a:off x="4205178" y="5667557"/>
            <a:ext cx="75136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93140" y="5483810"/>
            <a:ext cx="4114800" cy="584775"/>
          </a:xfrm>
          <a:prstGeom prst="rect">
            <a:avLst/>
          </a:prstGeom>
          <a:noFill/>
        </p:spPr>
        <p:txBody>
          <a:bodyPr wrap="square" rtlCol="0">
            <a:spAutoFit/>
          </a:bodyPr>
          <a:lstStyle/>
          <a:p>
            <a:r>
              <a:rPr lang="en-US" altLang="ko-KR" sz="1600" dirty="0"/>
              <a:t>Modify the path to your own checkpoint path name</a:t>
            </a:r>
          </a:p>
        </p:txBody>
      </p:sp>
      <p:sp>
        <p:nvSpPr>
          <p:cNvPr id="18" name="직사각형 17">
            <a:extLst>
              <a:ext uri="{FF2B5EF4-FFF2-40B4-BE49-F238E27FC236}">
                <a16:creationId xmlns:a16="http://schemas.microsoft.com/office/drawing/2014/main" id="{0A2E7B51-8014-EF0E-DD7A-DF9DBD8B7FE2}"/>
              </a:ext>
            </a:extLst>
          </p:cNvPr>
          <p:cNvSpPr/>
          <p:nvPr/>
        </p:nvSpPr>
        <p:spPr>
          <a:xfrm>
            <a:off x="4815199" y="3784149"/>
            <a:ext cx="1821821" cy="41447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 name="TextBox 4">
            <a:extLst>
              <a:ext uri="{FF2B5EF4-FFF2-40B4-BE49-F238E27FC236}">
                <a16:creationId xmlns:a16="http://schemas.microsoft.com/office/drawing/2014/main" id="{0AFB7921-2C09-C11F-B76A-1A690F674ACE}"/>
              </a:ext>
            </a:extLst>
          </p:cNvPr>
          <p:cNvSpPr txBox="1"/>
          <p:nvPr/>
        </p:nvSpPr>
        <p:spPr>
          <a:xfrm>
            <a:off x="47674" y="91440"/>
            <a:ext cx="12409344" cy="769441"/>
          </a:xfrm>
          <a:prstGeom prst="rect">
            <a:avLst/>
          </a:prstGeom>
          <a:noFill/>
        </p:spPr>
        <p:txBody>
          <a:bodyPr wrap="square" lIns="91440" tIns="45720" rIns="91440" bIns="45720" rtlCol="0" anchor="t">
            <a:spAutoFit/>
          </a:bodyPr>
          <a:lstStyle/>
          <a:p>
            <a:r>
              <a:rPr lang="en-US" altLang="ko-KR" sz="4400" dirty="0">
                <a:latin typeface="Times New Roman"/>
                <a:ea typeface="Tahoma"/>
                <a:cs typeface="Times New Roman"/>
              </a:rPr>
              <a:t>Step 1 : Build a network architecture with IN (10pts)</a:t>
            </a:r>
            <a:endParaRPr lang="ko-KR"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776030"/>
      </p:ext>
    </p:extLst>
  </p:cSld>
  <p:clrMapOvr>
    <a:masterClrMapping/>
  </p:clrMapOvr>
  <p:timing>
    <p:tnLst>
      <p:par>
        <p:cTn id="1" dur="indefinite" restart="never" nodeType="tmRoot">
          <p:childTnLst>
            <p:par>
              <p:cTn id="2"/>
            </p:par>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F2F2C-9733-63B1-CF2D-23FBC4FBCE31}"/>
              </a:ext>
            </a:extLst>
          </p:cNvPr>
          <p:cNvSpPr txBox="1"/>
          <p:nvPr/>
        </p:nvSpPr>
        <p:spPr>
          <a:xfrm>
            <a:off x="-65435" y="91440"/>
            <a:ext cx="13147532" cy="769441"/>
          </a:xfrm>
          <a:prstGeom prst="rect">
            <a:avLst/>
          </a:prstGeom>
          <a:noFill/>
        </p:spPr>
        <p:txBody>
          <a:bodyPr wrap="square" lIns="91440" tIns="45720" rIns="91440" bIns="45720" rtlCol="0" anchor="t">
            <a:spAutoFit/>
          </a:bodyPr>
          <a:lstStyle/>
          <a:p>
            <a:r>
              <a:rPr lang="en-US" altLang="ko-KR" sz="4400" dirty="0">
                <a:latin typeface="Times New Roman"/>
                <a:ea typeface="Tahoma"/>
                <a:cs typeface="Times New Roman"/>
              </a:rPr>
              <a:t>Step 2 : Build a network architecture with RAIN(7pts)</a:t>
            </a:r>
            <a:endParaRPr lang="ko-KR"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36F263-0472-C03D-A2D1-8B58696DCA2D}"/>
              </a:ext>
            </a:extLst>
          </p:cNvPr>
          <p:cNvSpPr txBox="1"/>
          <p:nvPr/>
        </p:nvSpPr>
        <p:spPr>
          <a:xfrm>
            <a:off x="315564" y="1222004"/>
            <a:ext cx="12121376" cy="46166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altLang="ko-KR" sz="2400" dirty="0"/>
              <a:t>Fill the blank in PA3/models/normalize.py (</a:t>
            </a:r>
            <a:r>
              <a:rPr lang="en-US" altLang="ko-KR" sz="2400" b="1" dirty="0"/>
              <a:t>5pts</a:t>
            </a:r>
            <a:r>
              <a:rPr lang="en-US" altLang="ko-KR" sz="2400" dirty="0"/>
              <a:t>)</a:t>
            </a:r>
            <a:endParaRPr lang="en-US" altLang="ko-KR" sz="2400" dirty="0">
              <a:cs typeface="Times New Roman"/>
            </a:endParaRPr>
          </a:p>
        </p:txBody>
      </p:sp>
      <p:pic>
        <p:nvPicPr>
          <p:cNvPr id="5" name="그림 4">
            <a:extLst>
              <a:ext uri="{FF2B5EF4-FFF2-40B4-BE49-F238E27FC236}">
                <a16:creationId xmlns:a16="http://schemas.microsoft.com/office/drawing/2014/main" id="{B99BA241-1837-0D02-9E62-306098157FE6}"/>
              </a:ext>
            </a:extLst>
          </p:cNvPr>
          <p:cNvPicPr>
            <a:picLocks noChangeAspect="1"/>
          </p:cNvPicPr>
          <p:nvPr/>
        </p:nvPicPr>
        <p:blipFill>
          <a:blip r:embed="rId3"/>
          <a:stretch>
            <a:fillRect/>
          </a:stretch>
        </p:blipFill>
        <p:spPr>
          <a:xfrm>
            <a:off x="9022080" y="974371"/>
            <a:ext cx="2656236" cy="1178595"/>
          </a:xfrm>
          <a:prstGeom prst="rect">
            <a:avLst/>
          </a:prstGeom>
        </p:spPr>
      </p:pic>
      <p:pic>
        <p:nvPicPr>
          <p:cNvPr id="2" name="그림 1"/>
          <p:cNvPicPr>
            <a:picLocks noChangeAspect="1"/>
          </p:cNvPicPr>
          <p:nvPr/>
        </p:nvPicPr>
        <p:blipFill>
          <a:blip r:embed="rId4"/>
          <a:stretch>
            <a:fillRect/>
          </a:stretch>
        </p:blipFill>
        <p:spPr>
          <a:xfrm>
            <a:off x="405765" y="1789902"/>
            <a:ext cx="7031355" cy="4388181"/>
          </a:xfrm>
          <a:prstGeom prst="rect">
            <a:avLst/>
          </a:prstGeom>
        </p:spPr>
      </p:pic>
      <p:sp>
        <p:nvSpPr>
          <p:cNvPr id="6" name="직사각형 5">
            <a:extLst>
              <a:ext uri="{FF2B5EF4-FFF2-40B4-BE49-F238E27FC236}">
                <a16:creationId xmlns:a16="http://schemas.microsoft.com/office/drawing/2014/main" id="{0A2E7B51-8014-EF0E-DD7A-DF9DBD8B7FE2}"/>
              </a:ext>
            </a:extLst>
          </p:cNvPr>
          <p:cNvSpPr/>
          <p:nvPr/>
        </p:nvSpPr>
        <p:spPr>
          <a:xfrm>
            <a:off x="906291" y="4402333"/>
            <a:ext cx="1227309" cy="23062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0A2E7B51-8014-EF0E-DD7A-DF9DBD8B7FE2}"/>
              </a:ext>
            </a:extLst>
          </p:cNvPr>
          <p:cNvSpPr/>
          <p:nvPr/>
        </p:nvSpPr>
        <p:spPr>
          <a:xfrm>
            <a:off x="906290" y="5530093"/>
            <a:ext cx="1227309" cy="23062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8" name="직선 화살표 연결선 7"/>
          <p:cNvCxnSpPr/>
          <p:nvPr/>
        </p:nvCxnSpPr>
        <p:spPr>
          <a:xfrm>
            <a:off x="2133599" y="5645406"/>
            <a:ext cx="54711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04759" y="5465859"/>
            <a:ext cx="2514601" cy="338554"/>
          </a:xfrm>
          <a:prstGeom prst="rect">
            <a:avLst/>
          </a:prstGeom>
          <a:noFill/>
        </p:spPr>
        <p:txBody>
          <a:bodyPr wrap="square" rtlCol="0">
            <a:spAutoFit/>
          </a:bodyPr>
          <a:lstStyle/>
          <a:p>
            <a:r>
              <a:rPr lang="en-US" altLang="ko-KR" sz="1600" dirty="0"/>
              <a:t>Calculate the mean and </a:t>
            </a:r>
            <a:r>
              <a:rPr lang="en-US" altLang="ko-KR" sz="1600" dirty="0" err="1"/>
              <a:t>std</a:t>
            </a:r>
            <a:endParaRPr lang="en-US" altLang="ko-KR" sz="1600" dirty="0"/>
          </a:p>
        </p:txBody>
      </p:sp>
      <p:sp>
        <p:nvSpPr>
          <p:cNvPr id="10" name="TextBox 9"/>
          <p:cNvSpPr txBox="1"/>
          <p:nvPr/>
        </p:nvSpPr>
        <p:spPr>
          <a:xfrm>
            <a:off x="7604759" y="4348369"/>
            <a:ext cx="2735581" cy="584775"/>
          </a:xfrm>
          <a:prstGeom prst="rect">
            <a:avLst/>
          </a:prstGeom>
          <a:noFill/>
        </p:spPr>
        <p:txBody>
          <a:bodyPr wrap="square" rtlCol="0">
            <a:spAutoFit/>
          </a:bodyPr>
          <a:lstStyle/>
          <a:p>
            <a:r>
              <a:rPr lang="en-US" altLang="ko-KR" sz="1600" dirty="0"/>
              <a:t>Implement RAIN using </a:t>
            </a:r>
            <a:r>
              <a:rPr lang="en-US" altLang="ko-KR" sz="1600" i="1" dirty="0" err="1"/>
              <a:t>get_foreground_mean_std</a:t>
            </a:r>
            <a:r>
              <a:rPr lang="en-US" altLang="ko-KR" sz="1600" i="1" dirty="0"/>
              <a:t>()</a:t>
            </a:r>
          </a:p>
        </p:txBody>
      </p:sp>
      <p:cxnSp>
        <p:nvCxnSpPr>
          <p:cNvPr id="11" name="직선 화살표 연결선 10"/>
          <p:cNvCxnSpPr/>
          <p:nvPr/>
        </p:nvCxnSpPr>
        <p:spPr>
          <a:xfrm>
            <a:off x="2133599" y="4517646"/>
            <a:ext cx="54711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938783"/>
      </p:ext>
    </p:extLst>
  </p:cSld>
  <p:clrMapOvr>
    <a:masterClrMapping/>
  </p:clrMapOvr>
  <p:timing>
    <p:tnLst>
      <p:par>
        <p:cTn id="1" dur="indefinite" restart="never" nodeType="tmRoot">
          <p:childTnLst>
            <p:par>
              <p:cTn id="2"/>
            </p:par>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6F263-0472-C03D-A2D1-8B58696DCA2D}"/>
              </a:ext>
            </a:extLst>
          </p:cNvPr>
          <p:cNvSpPr txBox="1"/>
          <p:nvPr/>
        </p:nvSpPr>
        <p:spPr>
          <a:xfrm>
            <a:off x="315564" y="1182231"/>
            <a:ext cx="12121376" cy="526297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altLang="ko-KR" sz="2400" dirty="0"/>
              <a:t>Train &amp; Evaluate : Same with step 1 (2pts)</a:t>
            </a:r>
          </a:p>
          <a:p>
            <a:r>
              <a:rPr lang="en-US" altLang="ko-KR" sz="2400" dirty="0"/>
              <a:t>Modify the </a:t>
            </a:r>
            <a:r>
              <a:rPr lang="en-US" altLang="ko-KR" sz="2400" dirty="0" err="1"/>
              <a:t>norm_type_indicator</a:t>
            </a:r>
            <a:r>
              <a:rPr lang="en-US" altLang="ko-KR" sz="2400" dirty="0"/>
              <a:t> in the models/neworks.py to </a:t>
            </a:r>
            <a:r>
              <a:rPr lang="en-US" altLang="ko-KR" sz="2400" b="1" dirty="0"/>
              <a:t>replace IN with RAIN</a:t>
            </a:r>
            <a:r>
              <a:rPr lang="en-US" altLang="ko-KR" sz="2400" dirty="0"/>
              <a:t> </a:t>
            </a:r>
          </a:p>
          <a:p>
            <a:endParaRPr lang="en-US" altLang="ko-KR" sz="2400" dirty="0"/>
          </a:p>
          <a:p>
            <a:r>
              <a:rPr lang="en-US" altLang="ko-KR" sz="2400" dirty="0"/>
              <a:t>Modify the checkpoint path, result directory… etc. to separate the result from Step 1</a:t>
            </a:r>
          </a:p>
          <a:p>
            <a:endParaRPr lang="en-US" altLang="ko-KR" sz="2400" dirty="0"/>
          </a:p>
          <a:p>
            <a:endParaRPr lang="en-US" altLang="ko-KR" sz="2400" dirty="0"/>
          </a:p>
          <a:p>
            <a:endParaRPr lang="en-US" altLang="ko-KR" sz="2400" dirty="0"/>
          </a:p>
          <a:p>
            <a:endParaRPr lang="en-US" altLang="ko-KR" sz="2400" dirty="0">
              <a:cs typeface="Times New Roman"/>
            </a:endParaRPr>
          </a:p>
          <a:p>
            <a:endParaRPr lang="en-US" altLang="ko-KR" sz="2400" dirty="0">
              <a:cs typeface="Times New Roman"/>
            </a:endParaRPr>
          </a:p>
          <a:p>
            <a:endParaRPr lang="en-US" altLang="ko-KR" sz="2400" dirty="0">
              <a:cs typeface="Times New Roman"/>
            </a:endParaRPr>
          </a:p>
          <a:p>
            <a:endParaRPr lang="en-US" altLang="ko-KR" sz="2400" dirty="0"/>
          </a:p>
          <a:p>
            <a:endParaRPr lang="en-US" altLang="ko-KR" sz="2400" dirty="0">
              <a:cs typeface="Times New Roman"/>
            </a:endParaRPr>
          </a:p>
          <a:p>
            <a:pPr marL="342900" indent="-342900">
              <a:buFont typeface="Arial" panose="020B0604020202020204" pitchFamily="34" charset="0"/>
              <a:buChar char="•"/>
            </a:pPr>
            <a:r>
              <a:rPr lang="en-US" altLang="ko-KR" sz="2400" b="1" dirty="0"/>
              <a:t>For each step, save the evaluated image and csv file with MSE and PSNR for the submission </a:t>
            </a:r>
            <a:r>
              <a:rPr lang="en-US" altLang="ko-KR" sz="2400" b="1" dirty="0" smtClean="0"/>
              <a:t>by running evaluation code.</a:t>
            </a:r>
            <a:endParaRPr lang="en-US" altLang="ko-KR" sz="2400" b="1" dirty="0"/>
          </a:p>
        </p:txBody>
      </p:sp>
      <p:pic>
        <p:nvPicPr>
          <p:cNvPr id="5" name="그림 4">
            <a:extLst>
              <a:ext uri="{FF2B5EF4-FFF2-40B4-BE49-F238E27FC236}">
                <a16:creationId xmlns:a16="http://schemas.microsoft.com/office/drawing/2014/main" id="{56D1EC64-5524-E0E5-C3EE-DEB9B2B9CE5F}"/>
              </a:ext>
            </a:extLst>
          </p:cNvPr>
          <p:cNvPicPr>
            <a:picLocks noChangeAspect="1"/>
          </p:cNvPicPr>
          <p:nvPr/>
        </p:nvPicPr>
        <p:blipFill>
          <a:blip r:embed="rId3"/>
          <a:stretch>
            <a:fillRect/>
          </a:stretch>
        </p:blipFill>
        <p:spPr>
          <a:xfrm>
            <a:off x="2776436" y="2770486"/>
            <a:ext cx="6468020" cy="2527003"/>
          </a:xfrm>
          <a:prstGeom prst="rect">
            <a:avLst/>
          </a:prstGeom>
        </p:spPr>
      </p:pic>
      <p:sp>
        <p:nvSpPr>
          <p:cNvPr id="7" name="TextBox 6">
            <a:extLst>
              <a:ext uri="{FF2B5EF4-FFF2-40B4-BE49-F238E27FC236}">
                <a16:creationId xmlns:a16="http://schemas.microsoft.com/office/drawing/2014/main" id="{099AB18C-1F7C-0207-0933-6582AFCED4CF}"/>
              </a:ext>
            </a:extLst>
          </p:cNvPr>
          <p:cNvSpPr txBox="1"/>
          <p:nvPr/>
        </p:nvSpPr>
        <p:spPr>
          <a:xfrm>
            <a:off x="-65435" y="91440"/>
            <a:ext cx="13147532" cy="769441"/>
          </a:xfrm>
          <a:prstGeom prst="rect">
            <a:avLst/>
          </a:prstGeom>
          <a:noFill/>
        </p:spPr>
        <p:txBody>
          <a:bodyPr wrap="square" lIns="91440" tIns="45720" rIns="91440" bIns="45720" rtlCol="0" anchor="t">
            <a:spAutoFit/>
          </a:bodyPr>
          <a:lstStyle/>
          <a:p>
            <a:r>
              <a:rPr lang="en-US" altLang="ko-KR" sz="4400" dirty="0">
                <a:latin typeface="Times New Roman"/>
                <a:ea typeface="Tahoma"/>
                <a:cs typeface="Times New Roman"/>
              </a:rPr>
              <a:t>Step 2 : Build a network architecture with RAIN(7pts)</a:t>
            </a:r>
            <a:endParaRPr lang="ko-KR"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390965"/>
      </p:ext>
    </p:extLst>
  </p:cSld>
  <p:clrMapOvr>
    <a:masterClrMapping/>
  </p:clrMapOvr>
  <p:timing>
    <p:tnLst>
      <p:par>
        <p:cTn id="1" dur="indefinite" restart="never" nodeType="tmRoot">
          <p:childTnLst>
            <p:par>
              <p:cTn id="2"/>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F2F2C-9733-63B1-CF2D-23FBC4FBCE31}"/>
              </a:ext>
            </a:extLst>
          </p:cNvPr>
          <p:cNvSpPr txBox="1"/>
          <p:nvPr/>
        </p:nvSpPr>
        <p:spPr>
          <a:xfrm>
            <a:off x="315564" y="91440"/>
            <a:ext cx="11141330" cy="769441"/>
          </a:xfrm>
          <a:prstGeom prst="rect">
            <a:avLst/>
          </a:prstGeom>
          <a:noFill/>
        </p:spPr>
        <p:txBody>
          <a:bodyPr wrap="square" lIns="91440" tIns="45720" rIns="91440" bIns="45720" rtlCol="0" anchor="t">
            <a:spAutoFit/>
          </a:bodyPr>
          <a:lstStyle/>
          <a:p>
            <a:r>
              <a:rPr lang="en-US" altLang="ko-KR" sz="4400" dirty="0">
                <a:latin typeface="Times New Roman"/>
                <a:ea typeface="Tahoma"/>
                <a:cs typeface="Times New Roman"/>
              </a:rPr>
              <a:t>Report(3 pts)</a:t>
            </a:r>
            <a:endParaRPr lang="ko-KR" altLang="en-US" sz="2400" dirty="0">
              <a:latin typeface="Times New Roman"/>
              <a:cs typeface="Times New Roman"/>
            </a:endParaRPr>
          </a:p>
        </p:txBody>
      </p:sp>
      <p:sp>
        <p:nvSpPr>
          <p:cNvPr id="4" name="TextBox 3">
            <a:extLst>
              <a:ext uri="{FF2B5EF4-FFF2-40B4-BE49-F238E27FC236}">
                <a16:creationId xmlns:a16="http://schemas.microsoft.com/office/drawing/2014/main" id="{FE36F263-0472-C03D-A2D1-8B58696DCA2D}"/>
              </a:ext>
            </a:extLst>
          </p:cNvPr>
          <p:cNvSpPr txBox="1"/>
          <p:nvPr/>
        </p:nvSpPr>
        <p:spPr>
          <a:xfrm>
            <a:off x="315564" y="1182231"/>
            <a:ext cx="11141330" cy="2677656"/>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t>Compare the result from step 1 and step 2 and analyze the result</a:t>
            </a:r>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r>
              <a:rPr lang="en-US" altLang="ko-KR" sz="2400" dirty="0"/>
              <a:t>You must write evaluation metric : MSE, PSNR for </a:t>
            </a:r>
            <a:r>
              <a:rPr lang="en-US" altLang="ko-KR" sz="2400" dirty="0" smtClean="0"/>
              <a:t>both steps</a:t>
            </a:r>
          </a:p>
          <a:p>
            <a:r>
              <a:rPr lang="en-US" altLang="ko-KR" sz="2400" dirty="0" smtClean="0"/>
              <a:t>Ex) MSE : 5x.xxx, PSNR : 35.xxx …</a:t>
            </a:r>
            <a:endParaRPr lang="en-US" altLang="ko-KR" sz="2400" dirty="0"/>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r>
              <a:rPr lang="en-US" altLang="ko-KR" sz="2400" dirty="0"/>
              <a:t>You will get bonus credit if you use some skills such as data augmentation to improve the performance of the model </a:t>
            </a:r>
          </a:p>
        </p:txBody>
      </p:sp>
    </p:spTree>
    <p:extLst>
      <p:ext uri="{BB962C8B-B14F-4D97-AF65-F5344CB8AC3E}">
        <p14:creationId xmlns:p14="http://schemas.microsoft.com/office/powerpoint/2010/main" val="991197742"/>
      </p:ext>
    </p:extLst>
  </p:cSld>
  <p:clrMapOvr>
    <a:masterClrMapping/>
  </p:clrMapOvr>
  <p:timing>
    <p:tnLst>
      <p:par>
        <p:cTn id="1" dur="indefinite" restart="never" nodeType="tmRoot">
          <p:childTnLst>
            <p:par>
              <p:cTn id="2"/>
            </p:par>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14D6A-E2CC-4ECB-A8BB-989079322EBD}"/>
              </a:ext>
            </a:extLst>
          </p:cNvPr>
          <p:cNvSpPr txBox="1"/>
          <p:nvPr/>
        </p:nvSpPr>
        <p:spPr>
          <a:xfrm>
            <a:off x="-11151" y="0"/>
            <a:ext cx="11456894" cy="769441"/>
          </a:xfrm>
          <a:prstGeom prst="rect">
            <a:avLst/>
          </a:prstGeom>
          <a:noFill/>
        </p:spPr>
        <p:txBody>
          <a:bodyPr wrap="square" rtlCol="0">
            <a:spAutoFit/>
          </a:bodyPr>
          <a:lstStyle/>
          <a:p>
            <a:r>
              <a:rPr lang="en-US" altLang="ko-KR" sz="4400">
                <a:latin typeface="Tahoma" panose="020B0604030504040204" pitchFamily="34" charset="0"/>
                <a:ea typeface="Tahoma" panose="020B0604030504040204" pitchFamily="34" charset="0"/>
                <a:cs typeface="Tahoma" panose="020B0604030504040204" pitchFamily="34" charset="0"/>
              </a:rPr>
              <a:t>Information</a:t>
            </a:r>
            <a:endParaRPr lang="ko-KR" altLang="en-US" sz="2400">
              <a:latin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971FE0ED-945F-0A91-2848-482DD2968613}"/>
              </a:ext>
            </a:extLst>
          </p:cNvPr>
          <p:cNvSpPr txBox="1"/>
          <p:nvPr/>
        </p:nvSpPr>
        <p:spPr>
          <a:xfrm>
            <a:off x="352795" y="950826"/>
            <a:ext cx="3596497" cy="461665"/>
          </a:xfrm>
          <a:prstGeom prst="rect">
            <a:avLst/>
          </a:prstGeom>
          <a:noFill/>
        </p:spPr>
        <p:txBody>
          <a:bodyPr wrap="none" lIns="91440" tIns="45720" rIns="91440" bIns="45720" rtlCol="0" anchor="t">
            <a:spAutoFit/>
          </a:bodyPr>
          <a:lstStyle/>
          <a:p>
            <a:r>
              <a:rPr lang="en-US" altLang="ko-KR" sz="2400" b="1" dirty="0"/>
              <a:t>Due Date: Dec. 9 11:55pm</a:t>
            </a:r>
          </a:p>
        </p:txBody>
      </p:sp>
      <p:sp>
        <p:nvSpPr>
          <p:cNvPr id="3" name="TextBox 2">
            <a:extLst>
              <a:ext uri="{FF2B5EF4-FFF2-40B4-BE49-F238E27FC236}">
                <a16:creationId xmlns:a16="http://schemas.microsoft.com/office/drawing/2014/main" id="{8D29E8DF-FDAD-D632-D183-372E53F5E575}"/>
              </a:ext>
            </a:extLst>
          </p:cNvPr>
          <p:cNvSpPr txBox="1"/>
          <p:nvPr/>
        </p:nvSpPr>
        <p:spPr>
          <a:xfrm>
            <a:off x="352795" y="1296696"/>
            <a:ext cx="11697438" cy="5262979"/>
          </a:xfrm>
          <a:prstGeom prst="rect">
            <a:avLst/>
          </a:prstGeom>
          <a:noFill/>
        </p:spPr>
        <p:txBody>
          <a:bodyPr wrap="square" lIns="91440" tIns="45720" rIns="91440" bIns="45720" rtlCol="0" anchor="t">
            <a:spAutoFit/>
          </a:bodyPr>
          <a:lstStyle/>
          <a:p>
            <a:r>
              <a:rPr lang="en-US" altLang="ko-KR" sz="2400" b="1" u="sng" dirty="0"/>
              <a:t>NEVER COPY THE OFFICIAL CODE! I WILL DETECT ALL THE PLAGIARISM!</a:t>
            </a:r>
            <a:r>
              <a:rPr lang="en-US" altLang="ko-KR" sz="2400" b="1" dirty="0"/>
              <a:t> All tricks such as simply changing the name of variables or wrapping into the functions will be regarded to plagiarism.</a:t>
            </a:r>
          </a:p>
          <a:p>
            <a:r>
              <a:rPr lang="en-US" altLang="ko-KR" sz="2400" b="1" dirty="0"/>
              <a:t>Please submit codes, results and reports.</a:t>
            </a:r>
          </a:p>
          <a:p>
            <a:endParaRPr lang="en-US" altLang="ko-KR" sz="2400" b="1" dirty="0"/>
          </a:p>
          <a:p>
            <a:r>
              <a:rPr lang="en-US" altLang="ko-KR" sz="2400" b="1" dirty="0"/>
              <a:t>Additional credits: up to 5pts ( Best Result 2pts + Ideas for improvement 3pts )</a:t>
            </a:r>
            <a:endParaRPr lang="en-US" altLang="ko-KR" sz="2400" dirty="0"/>
          </a:p>
          <a:p>
            <a:r>
              <a:rPr lang="en-US" altLang="ko-KR" sz="2400" dirty="0"/>
              <a:t>Additional credit can be earned if you submit notable reports, code or results.</a:t>
            </a:r>
            <a:endParaRPr lang="en-US" dirty="0"/>
          </a:p>
          <a:p>
            <a:endParaRPr lang="en-US" altLang="ko-KR" sz="2400" b="1" dirty="0"/>
          </a:p>
          <a:p>
            <a:r>
              <a:rPr lang="en-US" altLang="ko-KR" sz="2400" b="1" dirty="0"/>
              <a:t>If you have any questions about </a:t>
            </a:r>
            <a:r>
              <a:rPr lang="en-US" altLang="ko-KR" sz="2400" b="1" dirty="0" smtClean="0"/>
              <a:t>PA3, </a:t>
            </a:r>
            <a:r>
              <a:rPr lang="en-US" altLang="ko-KR" sz="2400" b="1" dirty="0"/>
              <a:t>please contact TA</a:t>
            </a:r>
          </a:p>
          <a:p>
            <a:r>
              <a:rPr lang="en-US" altLang="ko-KR" sz="2400" b="1" dirty="0"/>
              <a:t>TA: </a:t>
            </a:r>
            <a:r>
              <a:rPr lang="en-US" altLang="ko-KR" sz="2400" dirty="0"/>
              <a:t>Jisu Shin (</a:t>
            </a:r>
            <a:r>
              <a:rPr lang="ko-KR" altLang="en-US" sz="2400" dirty="0"/>
              <a:t>신지수</a:t>
            </a:r>
            <a:r>
              <a:rPr lang="en-US" altLang="ko-KR" sz="2400" dirty="0"/>
              <a:t>)</a:t>
            </a:r>
            <a:endParaRPr lang="en-US" altLang="ko-KR" sz="2400" b="1" dirty="0"/>
          </a:p>
          <a:p>
            <a:r>
              <a:rPr lang="en-US" altLang="ko-KR" sz="2400" b="1" dirty="0"/>
              <a:t>E-mail: </a:t>
            </a:r>
            <a:r>
              <a:rPr lang="en-US" altLang="ko-KR" sz="2400" dirty="0"/>
              <a:t>jsshin98@gm.gist.ac.kr</a:t>
            </a:r>
          </a:p>
          <a:p>
            <a:r>
              <a:rPr lang="en-US" altLang="ko-KR" sz="2400" b="1" dirty="0"/>
              <a:t>Office Hour: </a:t>
            </a:r>
            <a:r>
              <a:rPr lang="en-US" altLang="ko-KR" sz="2400" dirty="0"/>
              <a:t>Mon, Thu 1:30pm~3:00pm </a:t>
            </a:r>
            <a:endParaRPr lang="en-US" altLang="ko-KR" sz="2400" dirty="0">
              <a:cs typeface="Times New Roman"/>
            </a:endParaRPr>
          </a:p>
          <a:p>
            <a:r>
              <a:rPr lang="en-US" altLang="ko-KR" sz="2400" b="1" i="0" dirty="0">
                <a:solidFill>
                  <a:srgbClr val="212121"/>
                </a:solidFill>
                <a:effectLst/>
                <a:latin typeface="+mj-lt"/>
              </a:rPr>
              <a:t>Office Location: </a:t>
            </a:r>
            <a:r>
              <a:rPr lang="en-US" altLang="ko-KR" sz="2400" i="0" dirty="0">
                <a:solidFill>
                  <a:srgbClr val="212121"/>
                </a:solidFill>
                <a:effectLst/>
                <a:latin typeface="+mj-lt"/>
              </a:rPr>
              <a:t>Electrical Engineering and Computer Science Building C, Room 405</a:t>
            </a:r>
            <a:endParaRPr lang="en-US" altLang="ko-KR" sz="2400" dirty="0"/>
          </a:p>
          <a:p>
            <a:r>
              <a:rPr lang="en-US" altLang="ko-KR" sz="2400" b="1" dirty="0"/>
              <a:t>Call: </a:t>
            </a:r>
            <a:r>
              <a:rPr lang="en-US" altLang="ko-KR" sz="2400" dirty="0"/>
              <a:t>062-715-6375</a:t>
            </a:r>
          </a:p>
        </p:txBody>
      </p:sp>
    </p:spTree>
    <p:extLst>
      <p:ext uri="{BB962C8B-B14F-4D97-AF65-F5344CB8AC3E}">
        <p14:creationId xmlns:p14="http://schemas.microsoft.com/office/powerpoint/2010/main" val="1769801907"/>
      </p:ext>
    </p:extLst>
  </p:cSld>
  <p:clrMapOvr>
    <a:masterClrMapping/>
  </p:clrMapOvr>
  <p:timing>
    <p:tnLst>
      <p:par>
        <p:cTn id="1" dur="indefinite" restart="never" nodeType="tmRoot">
          <p:childTnLst>
            <p:par>
              <p:cTn id="2"/>
            </p:par>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14D6A-E2CC-4ECB-A8BB-989079322EBD}"/>
              </a:ext>
            </a:extLst>
          </p:cNvPr>
          <p:cNvSpPr txBox="1"/>
          <p:nvPr/>
        </p:nvSpPr>
        <p:spPr>
          <a:xfrm>
            <a:off x="0" y="101601"/>
            <a:ext cx="11456894" cy="769441"/>
          </a:xfrm>
          <a:prstGeom prst="rect">
            <a:avLst/>
          </a:prstGeom>
          <a:noFill/>
        </p:spPr>
        <p:txBody>
          <a:bodyPr wrap="square" rtlCol="0">
            <a:spAutoFit/>
          </a:bodyPr>
          <a:lstStyle/>
          <a:p>
            <a:r>
              <a:rPr lang="en-US" altLang="ko-KR" sz="4400" dirty="0">
                <a:latin typeface="Times New Roman" panose="02020603050405020304" pitchFamily="18" charset="0"/>
                <a:ea typeface="Tahoma" panose="020B0604030504040204" pitchFamily="34" charset="0"/>
                <a:cs typeface="Times New Roman" panose="02020603050405020304" pitchFamily="18" charset="0"/>
              </a:rPr>
              <a:t>What is Image Harmonization?</a:t>
            </a:r>
            <a:endParaRPr lang="ko-KR" alt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1D23C4-F059-88DF-50E7-CE6CBA7BEAFA}"/>
              </a:ext>
            </a:extLst>
          </p:cNvPr>
          <p:cNvSpPr txBox="1"/>
          <p:nvPr/>
        </p:nvSpPr>
        <p:spPr>
          <a:xfrm>
            <a:off x="714703" y="1077203"/>
            <a:ext cx="11158066" cy="1384995"/>
          </a:xfrm>
          <a:prstGeom prst="rect">
            <a:avLst/>
          </a:prstGeom>
          <a:noFill/>
        </p:spPr>
        <p:txBody>
          <a:bodyPr wrap="square" rtlCol="0">
            <a:spAutoFit/>
          </a:bodyPr>
          <a:lstStyle/>
          <a:p>
            <a:r>
              <a:rPr lang="en" altLang="ko-KR" sz="2800" dirty="0">
                <a:latin typeface="Times New Roman" panose="02020603050405020304" pitchFamily="18" charset="0"/>
                <a:cs typeface="Times New Roman" panose="02020603050405020304" pitchFamily="18" charset="0"/>
              </a:rPr>
              <a:t>Given an input segmentation mask, image harmonization adjusts the color consistency between the foreground object of a reference image and the background region of target images.</a:t>
            </a:r>
            <a:endParaRPr lang="ko-KR" alt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416EBF-84D6-2122-9B44-C35E45D2E404}"/>
              </a:ext>
            </a:extLst>
          </p:cNvPr>
          <p:cNvSpPr txBox="1"/>
          <p:nvPr/>
        </p:nvSpPr>
        <p:spPr>
          <a:xfrm>
            <a:off x="190500" y="6362856"/>
            <a:ext cx="12001500" cy="646331"/>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Reference: </a:t>
            </a:r>
            <a:r>
              <a:rPr lang="en" altLang="ko-KR" sz="1200" dirty="0" err="1">
                <a:latin typeface="Times New Roman" panose="02020603050405020304" pitchFamily="18" charset="0"/>
                <a:cs typeface="Times New Roman" panose="02020603050405020304" pitchFamily="18" charset="0"/>
              </a:rPr>
              <a:t>Sofiiuk</a:t>
            </a:r>
            <a:r>
              <a:rPr lang="en" altLang="ko-KR" sz="1200" dirty="0">
                <a:latin typeface="Times New Roman" panose="02020603050405020304" pitchFamily="18" charset="0"/>
                <a:cs typeface="Times New Roman" panose="02020603050405020304" pitchFamily="18" charset="0"/>
              </a:rPr>
              <a:t>, Konstantin, Polina </a:t>
            </a:r>
            <a:r>
              <a:rPr lang="en" altLang="ko-KR" sz="1200" dirty="0" err="1">
                <a:latin typeface="Times New Roman" panose="02020603050405020304" pitchFamily="18" charset="0"/>
                <a:cs typeface="Times New Roman" panose="02020603050405020304" pitchFamily="18" charset="0"/>
              </a:rPr>
              <a:t>Popenova</a:t>
            </a:r>
            <a:r>
              <a:rPr lang="en" altLang="ko-KR" sz="1200" dirty="0">
                <a:latin typeface="Times New Roman" panose="02020603050405020304" pitchFamily="18" charset="0"/>
                <a:cs typeface="Times New Roman" panose="02020603050405020304" pitchFamily="18" charset="0"/>
              </a:rPr>
              <a:t>, and Anton </a:t>
            </a:r>
            <a:r>
              <a:rPr lang="en" altLang="ko-KR" sz="1200" dirty="0" err="1">
                <a:latin typeface="Times New Roman" panose="02020603050405020304" pitchFamily="18" charset="0"/>
                <a:cs typeface="Times New Roman" panose="02020603050405020304" pitchFamily="18" charset="0"/>
              </a:rPr>
              <a:t>Konushin</a:t>
            </a:r>
            <a:r>
              <a:rPr lang="en" altLang="ko-KR" sz="1200" dirty="0">
                <a:latin typeface="Times New Roman" panose="02020603050405020304" pitchFamily="18" charset="0"/>
                <a:cs typeface="Times New Roman" panose="02020603050405020304" pitchFamily="18" charset="0"/>
              </a:rPr>
              <a:t>. "Foreground-aware semantic representations for image harmonization." </a:t>
            </a:r>
            <a:r>
              <a:rPr lang="en" altLang="ko-KR" sz="1200" i="1" dirty="0">
                <a:latin typeface="Times New Roman" panose="02020603050405020304" pitchFamily="18" charset="0"/>
                <a:cs typeface="Times New Roman" panose="02020603050405020304" pitchFamily="18" charset="0"/>
              </a:rPr>
              <a:t>Proceedings of the IEEE/CVF Winter Conference on Applications of Computer Vision</a:t>
            </a:r>
            <a:r>
              <a:rPr lang="en" altLang="ko-KR" sz="1200" dirty="0">
                <a:latin typeface="Times New Roman" panose="02020603050405020304" pitchFamily="18" charset="0"/>
                <a:cs typeface="Times New Roman" panose="02020603050405020304" pitchFamily="18" charset="0"/>
              </a:rPr>
              <a:t>. 2021.</a:t>
            </a:r>
            <a:endParaRPr lang="ko-KR" altLang="en-US" sz="1200" dirty="0">
              <a:latin typeface="Times New Roman" panose="02020603050405020304" pitchFamily="18" charset="0"/>
              <a:cs typeface="Times New Roman" panose="02020603050405020304" pitchFamily="18" charset="0"/>
            </a:endParaRPr>
          </a:p>
          <a:p>
            <a:endParaRPr lang="ko-KR" altLang="en-US" sz="1200" dirty="0">
              <a:latin typeface="Times New Roman" panose="02020603050405020304" pitchFamily="18" charset="0"/>
              <a:cs typeface="Times New Roman" panose="02020603050405020304" pitchFamily="18" charset="0"/>
            </a:endParaRPr>
          </a:p>
        </p:txBody>
      </p:sp>
      <p:pic>
        <p:nvPicPr>
          <p:cNvPr id="2" name="그림 1" descr="텍스트, 대지, 젊은이(가) 표시된 사진&#10;&#10;자동 생성된 설명">
            <a:extLst>
              <a:ext uri="{FF2B5EF4-FFF2-40B4-BE49-F238E27FC236}">
                <a16:creationId xmlns:a16="http://schemas.microsoft.com/office/drawing/2014/main" id="{9B1D32F2-4AA4-71ED-E10D-EC5031858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82" y="2638834"/>
            <a:ext cx="11527436" cy="3270995"/>
          </a:xfrm>
          <a:prstGeom prst="rect">
            <a:avLst/>
          </a:prstGeom>
        </p:spPr>
      </p:pic>
    </p:spTree>
    <p:extLst>
      <p:ext uri="{BB962C8B-B14F-4D97-AF65-F5344CB8AC3E}">
        <p14:creationId xmlns:p14="http://schemas.microsoft.com/office/powerpoint/2010/main" val="4200420727"/>
      </p:ext>
    </p:extLst>
  </p:cSld>
  <p:clrMapOvr>
    <a:masterClrMapping/>
  </p:clrMapOvr>
  <p:timing>
    <p:tnLst>
      <p:par>
        <p:cTn id="1" dur="indefinite" restart="never" nodeType="tmRoot">
          <p:childTnLst>
            <p:par>
              <p:cTn id="2"/>
            </p:par>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14D6A-E2CC-4ECB-A8BB-989079322EBD}"/>
              </a:ext>
            </a:extLst>
          </p:cNvPr>
          <p:cNvSpPr txBox="1"/>
          <p:nvPr/>
        </p:nvSpPr>
        <p:spPr>
          <a:xfrm>
            <a:off x="0" y="101601"/>
            <a:ext cx="11456894" cy="769441"/>
          </a:xfrm>
          <a:prstGeom prst="rect">
            <a:avLst/>
          </a:prstGeom>
          <a:noFill/>
        </p:spPr>
        <p:txBody>
          <a:bodyPr wrap="square" rtlCol="0">
            <a:spAutoFit/>
          </a:bodyPr>
          <a:lstStyle/>
          <a:p>
            <a:r>
              <a:rPr lang="en-US" altLang="ko-KR" sz="4400" dirty="0">
                <a:latin typeface="Times New Roman" panose="02020603050405020304" pitchFamily="18" charset="0"/>
                <a:ea typeface="Tahoma" panose="020B0604030504040204" pitchFamily="34" charset="0"/>
                <a:cs typeface="Times New Roman" panose="02020603050405020304" pitchFamily="18" charset="0"/>
              </a:rPr>
              <a:t>What is Image Harmonization?</a:t>
            </a:r>
            <a:endParaRPr lang="ko-KR" altLang="en-US" sz="2400" dirty="0">
              <a:latin typeface="Times New Roman" panose="02020603050405020304" pitchFamily="18" charset="0"/>
              <a:cs typeface="Times New Roman" panose="02020603050405020304" pitchFamily="18" charset="0"/>
            </a:endParaRPr>
          </a:p>
        </p:txBody>
      </p:sp>
      <p:pic>
        <p:nvPicPr>
          <p:cNvPr id="9" name="그림 8" descr="다른, 같은, 여러개이(가) 표시된 사진&#10;&#10;자동 생성된 설명">
            <a:extLst>
              <a:ext uri="{FF2B5EF4-FFF2-40B4-BE49-F238E27FC236}">
                <a16:creationId xmlns:a16="http://schemas.microsoft.com/office/drawing/2014/main" id="{64200804-2402-A9F6-9CB6-D03BBE8DD19B}"/>
              </a:ext>
            </a:extLst>
          </p:cNvPr>
          <p:cNvPicPr>
            <a:picLocks noChangeAspect="1"/>
          </p:cNvPicPr>
          <p:nvPr/>
        </p:nvPicPr>
        <p:blipFill>
          <a:blip r:embed="rId3"/>
          <a:stretch>
            <a:fillRect/>
          </a:stretch>
        </p:blipFill>
        <p:spPr>
          <a:xfrm>
            <a:off x="190500" y="1698099"/>
            <a:ext cx="4784427" cy="368670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99299C-27D6-FEAF-C032-EA8BADBC6081}"/>
                  </a:ext>
                </a:extLst>
              </p:cNvPr>
              <p:cNvSpPr txBox="1"/>
              <p:nvPr/>
            </p:nvSpPr>
            <p:spPr>
              <a:xfrm>
                <a:off x="5401068" y="2122783"/>
                <a:ext cx="6463553" cy="2948499"/>
              </a:xfrm>
              <a:prstGeom prst="rect">
                <a:avLst/>
              </a:prstGeom>
              <a:noFill/>
            </p:spPr>
            <p:txBody>
              <a:bodyPr wrap="square" rtlCol="0">
                <a:spAutoFit/>
              </a:bodyPr>
              <a:lstStyle/>
              <a:p>
                <a14:m>
                  <m:oMath xmlns:m="http://schemas.openxmlformats.org/officeDocument/2006/math">
                    <m:sSub>
                      <m:sSubPr>
                        <m:ctrlPr>
                          <a:rPr kumimoji="1" lang="en-US" altLang="ko-KR" sz="2000" i="1" smtClean="0">
                            <a:latin typeface="Cambria Math" panose="02040503050406030204" pitchFamily="18" charset="0"/>
                          </a:rPr>
                        </m:ctrlPr>
                      </m:sSubPr>
                      <m:e>
                        <m:r>
                          <a:rPr kumimoji="1" lang="en-US" altLang="ko-KR" sz="2000" b="0" i="1" smtClean="0">
                            <a:latin typeface="Cambria Math" panose="02040503050406030204" pitchFamily="18" charset="0"/>
                          </a:rPr>
                          <m:t>𝐼</m:t>
                        </m:r>
                      </m:e>
                      <m:sub>
                        <m:r>
                          <a:rPr kumimoji="1" lang="en-US" altLang="ko-KR" sz="2000" b="0" i="1" smtClean="0">
                            <a:latin typeface="Cambria Math" panose="02040503050406030204" pitchFamily="18" charset="0"/>
                          </a:rPr>
                          <m:t>𝑐</m:t>
                        </m:r>
                      </m:sub>
                    </m:sSub>
                  </m:oMath>
                </a14:m>
                <a:r>
                  <a:rPr lang="ko-KR" altLang="en-US" sz="2000" dirty="0">
                    <a:latin typeface="Times New Roman" panose="02020603050405020304" pitchFamily="18" charset="0"/>
                    <a:cs typeface="Times New Roman" panose="02020603050405020304" pitchFamily="18" charset="0"/>
                  </a:rPr>
                  <a:t> </a:t>
                </a:r>
                <a:r>
                  <a:rPr lang="en-US" altLang="ko-KR" sz="2000" dirty="0">
                    <a:latin typeface="Times New Roman" panose="02020603050405020304" pitchFamily="18" charset="0"/>
                    <a:cs typeface="Times New Roman" panose="02020603050405020304" pitchFamily="18" charset="0"/>
                  </a:rPr>
                  <a:t>:</a:t>
                </a:r>
                <a:r>
                  <a:rPr lang="ko-KR" altLang="en-US" sz="2000" dirty="0">
                    <a:latin typeface="Times New Roman" panose="02020603050405020304" pitchFamily="18" charset="0"/>
                    <a:cs typeface="Times New Roman" panose="02020603050405020304" pitchFamily="18" charset="0"/>
                  </a:rPr>
                  <a:t> </a:t>
                </a:r>
                <a:r>
                  <a:rPr lang="en-US" altLang="ko-KR" sz="2000" dirty="0">
                    <a:latin typeface="Times New Roman" panose="02020603050405020304" pitchFamily="18" charset="0"/>
                    <a:cs typeface="Times New Roman" panose="02020603050405020304" pitchFamily="18" charset="0"/>
                  </a:rPr>
                  <a:t>Composite Image</a:t>
                </a:r>
              </a:p>
              <a:p>
                <a14:m>
                  <m:oMath xmlns:m="http://schemas.openxmlformats.org/officeDocument/2006/math">
                    <m:sSub>
                      <m:sSubPr>
                        <m:ctrlPr>
                          <a:rPr kumimoji="1" lang="en-US" altLang="ko-KR" sz="2000" b="0" i="1" smtClean="0">
                            <a:latin typeface="Cambria Math" panose="02040503050406030204" pitchFamily="18" charset="0"/>
                            <a:ea typeface="Cambria Math" panose="02040503050406030204" pitchFamily="18" charset="0"/>
                          </a:rPr>
                        </m:ctrlPr>
                      </m:sSubPr>
                      <m:e>
                        <m:r>
                          <a:rPr kumimoji="1" lang="en-US" altLang="ko-KR" sz="2000" b="0" i="1" smtClean="0">
                            <a:latin typeface="Cambria Math" panose="02040503050406030204" pitchFamily="18" charset="0"/>
                            <a:ea typeface="Cambria Math" panose="02040503050406030204" pitchFamily="18" charset="0"/>
                          </a:rPr>
                          <m:t>𝐼</m:t>
                        </m:r>
                      </m:e>
                      <m:sub>
                        <m:r>
                          <a:rPr kumimoji="1" lang="en-US" altLang="ko-KR" sz="2000" b="0" i="1" smtClean="0">
                            <a:latin typeface="Cambria Math" panose="02040503050406030204" pitchFamily="18" charset="0"/>
                            <a:ea typeface="Cambria Math" panose="02040503050406030204" pitchFamily="18" charset="0"/>
                          </a:rPr>
                          <m:t>𝑓</m:t>
                        </m:r>
                      </m:sub>
                    </m:sSub>
                  </m:oMath>
                </a14:m>
                <a:r>
                  <a:rPr lang="en-US" altLang="ko-KR" sz="2000" dirty="0">
                    <a:latin typeface="Times New Roman" panose="02020603050405020304" pitchFamily="18" charset="0"/>
                    <a:cs typeface="Times New Roman" panose="02020603050405020304" pitchFamily="18" charset="0"/>
                  </a:rPr>
                  <a:t> : Foreground Image</a:t>
                </a:r>
              </a:p>
              <a:p>
                <a14:m>
                  <m:oMath xmlns:m="http://schemas.openxmlformats.org/officeDocument/2006/math">
                    <m:sSub>
                      <m:sSubPr>
                        <m:ctrlPr>
                          <a:rPr kumimoji="1" lang="en-US" altLang="ko-KR" sz="2000" b="0" i="1" smtClean="0">
                            <a:latin typeface="Cambria Math" panose="02040503050406030204" pitchFamily="18" charset="0"/>
                            <a:ea typeface="Cambria Math" panose="02040503050406030204" pitchFamily="18" charset="0"/>
                          </a:rPr>
                        </m:ctrlPr>
                      </m:sSubPr>
                      <m:e>
                        <m:r>
                          <a:rPr kumimoji="1" lang="en-US" altLang="ko-KR" sz="2000" b="0" i="1" smtClean="0">
                            <a:latin typeface="Cambria Math" panose="02040503050406030204" pitchFamily="18" charset="0"/>
                            <a:ea typeface="Cambria Math" panose="02040503050406030204" pitchFamily="18" charset="0"/>
                          </a:rPr>
                          <m:t>𝐼</m:t>
                        </m:r>
                      </m:e>
                      <m:sub>
                        <m:r>
                          <a:rPr kumimoji="1" lang="en-US" altLang="ko-KR" sz="2000" b="0" i="1" smtClean="0">
                            <a:latin typeface="Cambria Math" panose="02040503050406030204" pitchFamily="18" charset="0"/>
                            <a:ea typeface="Cambria Math" panose="02040503050406030204" pitchFamily="18" charset="0"/>
                          </a:rPr>
                          <m:t>𝑏</m:t>
                        </m:r>
                      </m:sub>
                    </m:sSub>
                  </m:oMath>
                </a14:m>
                <a:r>
                  <a:rPr lang="en-US" altLang="ko-KR" sz="2000" dirty="0">
                    <a:latin typeface="Times New Roman" panose="02020603050405020304" pitchFamily="18" charset="0"/>
                    <a:cs typeface="Times New Roman" panose="02020603050405020304" pitchFamily="18" charset="0"/>
                  </a:rPr>
                  <a:t> : Background Image</a:t>
                </a:r>
              </a:p>
              <a:p>
                <a:r>
                  <a:rPr lang="en-US" altLang="ko-KR" sz="2000" i="1" dirty="0">
                    <a:latin typeface="Times New Roman" panose="02020603050405020304" pitchFamily="18" charset="0"/>
                    <a:cs typeface="Times New Roman" panose="02020603050405020304" pitchFamily="18" charset="0"/>
                  </a:rPr>
                  <a:t>M</a:t>
                </a:r>
                <a:r>
                  <a:rPr lang="en-US" altLang="ko-KR" sz="2000" dirty="0">
                    <a:latin typeface="Times New Roman" panose="02020603050405020304" pitchFamily="18" charset="0"/>
                    <a:cs typeface="Times New Roman" panose="02020603050405020304" pitchFamily="18" charset="0"/>
                  </a:rPr>
                  <a:t> : Foreground Mask</a:t>
                </a:r>
              </a:p>
              <a:p>
                <a14:m>
                  <m:oMath xmlns:m="http://schemas.openxmlformats.org/officeDocument/2006/math">
                    <m:r>
                      <a:rPr kumimoji="1" lang="en-US" altLang="ko-KR" sz="2000" b="0" i="1" smtClean="0">
                        <a:latin typeface="Cambria Math" panose="02040503050406030204" pitchFamily="18" charset="0"/>
                        <a:ea typeface="Cambria Math" panose="02040503050406030204" pitchFamily="18" charset="0"/>
                      </a:rPr>
                      <m:t>∘</m:t>
                    </m:r>
                  </m:oMath>
                </a14:m>
                <a:r>
                  <a:rPr lang="en-US" altLang="ko-KR" sz="2000" dirty="0">
                    <a:latin typeface="Times New Roman" panose="02020603050405020304" pitchFamily="18" charset="0"/>
                    <a:cs typeface="Times New Roman" panose="02020603050405020304" pitchFamily="18" charset="0"/>
                  </a:rPr>
                  <a:t> : Hadamard Product (Element-wise Multiplication)</a:t>
                </a:r>
              </a:p>
              <a:p>
                <a:endParaRPr lang="en-US" altLang="ko-KR" sz="2800" dirty="0">
                  <a:latin typeface="Times New Roman" panose="02020603050405020304" pitchFamily="18" charset="0"/>
                  <a:cs typeface="Times New Roman" panose="02020603050405020304" pitchFamily="18" charset="0"/>
                </a:endParaRPr>
              </a:p>
              <a:p>
                <a:r>
                  <a:rPr lang="en-US" altLang="ko-KR" sz="2800" dirty="0">
                    <a:latin typeface="Times New Roman" panose="02020603050405020304" pitchFamily="18" charset="0"/>
                    <a:cs typeface="Times New Roman" panose="02020603050405020304" pitchFamily="18" charset="0"/>
                  </a:rPr>
                  <a:t>=&gt; Goal is to generate the natural composite image via image harmonization</a:t>
                </a:r>
              </a:p>
            </p:txBody>
          </p:sp>
        </mc:Choice>
        <mc:Fallback xmlns="">
          <p:sp>
            <p:nvSpPr>
              <p:cNvPr id="10" name="TextBox 9">
                <a:extLst>
                  <a:ext uri="{FF2B5EF4-FFF2-40B4-BE49-F238E27FC236}">
                    <a16:creationId xmlns:a16="http://schemas.microsoft.com/office/drawing/2014/main" id="{2D99299C-27D6-FEAF-C032-EA8BADBC6081}"/>
                  </a:ext>
                </a:extLst>
              </p:cNvPr>
              <p:cNvSpPr txBox="1">
                <a:spLocks noRot="1" noChangeAspect="1" noMove="1" noResize="1" noEditPoints="1" noAdjustHandles="1" noChangeArrowheads="1" noChangeShapeType="1" noTextEdit="1"/>
              </p:cNvSpPr>
              <p:nvPr/>
            </p:nvSpPr>
            <p:spPr>
              <a:xfrm>
                <a:off x="5401068" y="2122783"/>
                <a:ext cx="6463553" cy="2948499"/>
              </a:xfrm>
              <a:prstGeom prst="rect">
                <a:avLst/>
              </a:prstGeom>
              <a:blipFill>
                <a:blip r:embed="rId4"/>
                <a:stretch>
                  <a:fillRect l="-1887" t="-1033" b="-47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1B931D7-0AC8-FA1E-7CDF-9677F491DB57}"/>
                  </a:ext>
                </a:extLst>
              </p:cNvPr>
              <p:cNvSpPr txBox="1"/>
              <p:nvPr/>
            </p:nvSpPr>
            <p:spPr>
              <a:xfrm>
                <a:off x="5870222" y="1329807"/>
                <a:ext cx="4233334" cy="557717"/>
              </a:xfrm>
              <a:prstGeom prst="rect">
                <a:avLst/>
              </a:prstGeom>
              <a:noFill/>
            </p:spPr>
            <p:txBody>
              <a:bodyPr wrap="square" rtlCol="0">
                <a:spAutoFit/>
              </a:bodyPr>
              <a:lstStyle/>
              <a:p>
                <a14:m>
                  <m:oMath xmlns:m="http://schemas.openxmlformats.org/officeDocument/2006/math">
                    <m:sSub>
                      <m:sSubPr>
                        <m:ctrlPr>
                          <a:rPr kumimoji="1" lang="en-US" altLang="ko-KR" sz="2800" i="1" smtClean="0">
                            <a:latin typeface="Cambria Math" panose="02040503050406030204" pitchFamily="18" charset="0"/>
                          </a:rPr>
                        </m:ctrlPr>
                      </m:sSubPr>
                      <m:e>
                        <m:r>
                          <a:rPr kumimoji="1" lang="en-US" altLang="ko-KR" sz="2800" b="0" i="1" smtClean="0">
                            <a:latin typeface="Cambria Math" panose="02040503050406030204" pitchFamily="18" charset="0"/>
                          </a:rPr>
                          <m:t>𝐼</m:t>
                        </m:r>
                      </m:e>
                      <m:sub>
                        <m:r>
                          <a:rPr kumimoji="1" lang="en-US" altLang="ko-KR" sz="2800" b="0" i="1" smtClean="0">
                            <a:latin typeface="Cambria Math" panose="02040503050406030204" pitchFamily="18" charset="0"/>
                          </a:rPr>
                          <m:t>𝑐</m:t>
                        </m:r>
                      </m:sub>
                    </m:sSub>
                    <m:r>
                      <a:rPr kumimoji="1" lang="en-US" altLang="ko-KR" sz="2800" b="0" i="1" smtClean="0">
                        <a:latin typeface="Cambria Math" panose="02040503050406030204" pitchFamily="18" charset="0"/>
                      </a:rPr>
                      <m:t>=</m:t>
                    </m:r>
                    <m:r>
                      <a:rPr kumimoji="1" lang="en-US" altLang="ko-KR" sz="2800" b="0" i="1" smtClean="0">
                        <a:latin typeface="Cambria Math" panose="02040503050406030204" pitchFamily="18" charset="0"/>
                      </a:rPr>
                      <m:t>𝑀</m:t>
                    </m:r>
                    <m:r>
                      <a:rPr kumimoji="1" lang="en-US" altLang="ko-KR" sz="2800" b="0" i="1" smtClean="0">
                        <a:latin typeface="Cambria Math" panose="02040503050406030204" pitchFamily="18" charset="0"/>
                        <a:ea typeface="Cambria Math" panose="02040503050406030204" pitchFamily="18" charset="0"/>
                      </a:rPr>
                      <m:t>∘</m:t>
                    </m:r>
                    <m:sSub>
                      <m:sSubPr>
                        <m:ctrlPr>
                          <a:rPr kumimoji="1" lang="en-US" altLang="ko-KR" sz="2800" b="0" i="1" smtClean="0">
                            <a:latin typeface="Cambria Math" panose="02040503050406030204" pitchFamily="18" charset="0"/>
                            <a:ea typeface="Cambria Math" panose="02040503050406030204" pitchFamily="18" charset="0"/>
                          </a:rPr>
                        </m:ctrlPr>
                      </m:sSubPr>
                      <m:e>
                        <m:r>
                          <a:rPr kumimoji="1" lang="en-US" altLang="ko-KR" sz="2800" b="0" i="1" smtClean="0">
                            <a:latin typeface="Cambria Math" panose="02040503050406030204" pitchFamily="18" charset="0"/>
                            <a:ea typeface="Cambria Math" panose="02040503050406030204" pitchFamily="18" charset="0"/>
                          </a:rPr>
                          <m:t>𝐼</m:t>
                        </m:r>
                      </m:e>
                      <m:sub>
                        <m:r>
                          <a:rPr kumimoji="1" lang="en-US" altLang="ko-KR" sz="2800" b="0" i="1" smtClean="0">
                            <a:latin typeface="Cambria Math" panose="02040503050406030204" pitchFamily="18" charset="0"/>
                            <a:ea typeface="Cambria Math" panose="02040503050406030204" pitchFamily="18" charset="0"/>
                          </a:rPr>
                          <m:t>𝑓</m:t>
                        </m:r>
                      </m:sub>
                    </m:sSub>
                    <m:r>
                      <a:rPr kumimoji="1" lang="en-US" altLang="ko-KR" sz="2800" b="0" i="1" smtClean="0">
                        <a:latin typeface="Cambria Math" panose="02040503050406030204" pitchFamily="18" charset="0"/>
                        <a:ea typeface="Cambria Math" panose="02040503050406030204" pitchFamily="18" charset="0"/>
                      </a:rPr>
                      <m:t>+</m:t>
                    </m:r>
                  </m:oMath>
                </a14:m>
                <a:r>
                  <a:rPr kumimoji="1" lang="en-US" altLang="ko-KR" sz="28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ko-KR" sz="2800" b="0" i="0" smtClean="0">
                        <a:latin typeface="Cambria Math" panose="02040503050406030204" pitchFamily="18" charset="0"/>
                      </a:rPr>
                      <m:t>(1</m:t>
                    </m:r>
                    <m:r>
                      <a:rPr kumimoji="1" lang="en-US" altLang="ko-KR" sz="2800" b="0" i="1" smtClean="0">
                        <a:latin typeface="Cambria Math" panose="02040503050406030204" pitchFamily="18" charset="0"/>
                      </a:rPr>
                      <m:t>−</m:t>
                    </m:r>
                    <m:r>
                      <a:rPr kumimoji="1" lang="en-US" altLang="ko-KR" sz="2800" i="1">
                        <a:latin typeface="Cambria Math" panose="02040503050406030204" pitchFamily="18" charset="0"/>
                      </a:rPr>
                      <m:t>𝑀</m:t>
                    </m:r>
                    <m:r>
                      <a:rPr kumimoji="1" lang="en-US" altLang="ko-KR" sz="2800" b="0" i="1" smtClean="0">
                        <a:latin typeface="Cambria Math" panose="02040503050406030204" pitchFamily="18" charset="0"/>
                      </a:rPr>
                      <m:t>)</m:t>
                    </m:r>
                    <m:r>
                      <a:rPr kumimoji="1" lang="en-US" altLang="ko-KR" sz="2800" i="1">
                        <a:latin typeface="Cambria Math" panose="02040503050406030204" pitchFamily="18" charset="0"/>
                        <a:ea typeface="Cambria Math" panose="02040503050406030204" pitchFamily="18" charset="0"/>
                      </a:rPr>
                      <m:t>∘</m:t>
                    </m:r>
                    <m:sSub>
                      <m:sSubPr>
                        <m:ctrlPr>
                          <a:rPr kumimoji="1" lang="en-US" altLang="ko-KR" sz="2800" i="1">
                            <a:latin typeface="Cambria Math" panose="02040503050406030204" pitchFamily="18" charset="0"/>
                            <a:ea typeface="Cambria Math" panose="02040503050406030204" pitchFamily="18" charset="0"/>
                          </a:rPr>
                        </m:ctrlPr>
                      </m:sSubPr>
                      <m:e>
                        <m:r>
                          <a:rPr kumimoji="1" lang="en-US" altLang="ko-KR" sz="2800" i="1">
                            <a:latin typeface="Cambria Math" panose="02040503050406030204" pitchFamily="18" charset="0"/>
                            <a:ea typeface="Cambria Math" panose="02040503050406030204" pitchFamily="18" charset="0"/>
                          </a:rPr>
                          <m:t>𝐼</m:t>
                        </m:r>
                      </m:e>
                      <m:sub>
                        <m:r>
                          <a:rPr kumimoji="1" lang="en-US" altLang="ko-KR" sz="2800" b="0" i="1" smtClean="0">
                            <a:latin typeface="Cambria Math" panose="02040503050406030204" pitchFamily="18" charset="0"/>
                            <a:ea typeface="Cambria Math" panose="02040503050406030204" pitchFamily="18" charset="0"/>
                          </a:rPr>
                          <m:t>𝑏</m:t>
                        </m:r>
                      </m:sub>
                    </m:sSub>
                  </m:oMath>
                </a14:m>
                <a:endParaRPr kumimoji="1" lang="ko-KR" altLang="en-US" sz="28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1B931D7-0AC8-FA1E-7CDF-9677F491DB57}"/>
                  </a:ext>
                </a:extLst>
              </p:cNvPr>
              <p:cNvSpPr txBox="1">
                <a:spLocks noRot="1" noChangeAspect="1" noMove="1" noResize="1" noEditPoints="1" noAdjustHandles="1" noChangeArrowheads="1" noChangeShapeType="1" noTextEdit="1"/>
              </p:cNvSpPr>
              <p:nvPr/>
            </p:nvSpPr>
            <p:spPr>
              <a:xfrm>
                <a:off x="5870222" y="1329807"/>
                <a:ext cx="4233334" cy="557717"/>
              </a:xfrm>
              <a:prstGeom prst="rect">
                <a:avLst/>
              </a:prstGeom>
              <a:blipFill>
                <a:blip r:embed="rId5"/>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8B6EA1DC-AEB6-C2F1-ECB7-A823E01C3A61}"/>
              </a:ext>
            </a:extLst>
          </p:cNvPr>
          <p:cNvSpPr txBox="1"/>
          <p:nvPr/>
        </p:nvSpPr>
        <p:spPr>
          <a:xfrm>
            <a:off x="190500" y="6362856"/>
            <a:ext cx="12001500" cy="461665"/>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Reference: </a:t>
            </a:r>
            <a:r>
              <a:rPr lang="en" altLang="ko-KR" sz="1200" b="0" i="0" dirty="0">
                <a:solidFill>
                  <a:srgbClr val="222222"/>
                </a:solidFill>
                <a:effectLst/>
                <a:latin typeface="Times New Roman" panose="02020603050405020304" pitchFamily="18" charset="0"/>
                <a:cs typeface="Times New Roman" panose="02020603050405020304" pitchFamily="18" charset="0"/>
              </a:rPr>
              <a:t>Ling, Jun, et al. "Region-aware adaptive instance normalization for image harmonization." </a:t>
            </a:r>
            <a:r>
              <a:rPr lang="en" altLang="ko-KR" sz="1200" b="0" i="1" dirty="0">
                <a:solidFill>
                  <a:srgbClr val="222222"/>
                </a:solidFill>
                <a:effectLst/>
                <a:latin typeface="Times New Roman" panose="02020603050405020304" pitchFamily="18" charset="0"/>
                <a:cs typeface="Times New Roman" panose="02020603050405020304" pitchFamily="18" charset="0"/>
              </a:rPr>
              <a:t>Proceedings of the IEEE/CVF Conference on Computer Vision and Pattern Recognition</a:t>
            </a:r>
            <a:r>
              <a:rPr lang="en" altLang="ko-KR" sz="1200" b="0" i="0" dirty="0">
                <a:solidFill>
                  <a:srgbClr val="222222"/>
                </a:solidFill>
                <a:effectLst/>
                <a:latin typeface="Times New Roman" panose="02020603050405020304" pitchFamily="18" charset="0"/>
                <a:cs typeface="Times New Roman" panose="02020603050405020304" pitchFamily="18" charset="0"/>
              </a:rPr>
              <a:t>. 2021.</a:t>
            </a:r>
            <a:endParaRPr lang="ko-KR"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68251"/>
      </p:ext>
    </p:extLst>
  </p:cSld>
  <p:clrMapOvr>
    <a:masterClrMapping/>
  </p:clrMapOvr>
  <p:timing>
    <p:tnLst>
      <p:par>
        <p:cTn id="1" dur="indefinite" restart="never" nodeType="tmRoot">
          <p:childTnLst>
            <p:par>
              <p:cTn id="2"/>
            </p:par>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14D6A-E2CC-4ECB-A8BB-989079322EBD}"/>
              </a:ext>
            </a:extLst>
          </p:cNvPr>
          <p:cNvSpPr txBox="1"/>
          <p:nvPr/>
        </p:nvSpPr>
        <p:spPr>
          <a:xfrm>
            <a:off x="0" y="101601"/>
            <a:ext cx="11456894" cy="769441"/>
          </a:xfrm>
          <a:prstGeom prst="rect">
            <a:avLst/>
          </a:prstGeom>
          <a:noFill/>
        </p:spPr>
        <p:txBody>
          <a:bodyPr wrap="square" rtlCol="0">
            <a:spAutoFit/>
          </a:bodyPr>
          <a:lstStyle/>
          <a:p>
            <a:r>
              <a:rPr lang="en-US" altLang="ko-KR" sz="4400" dirty="0">
                <a:latin typeface="Times New Roman" panose="02020603050405020304" pitchFamily="18" charset="0"/>
                <a:ea typeface="Tahoma" panose="020B0604030504040204" pitchFamily="34" charset="0"/>
                <a:cs typeface="Times New Roman" panose="02020603050405020304" pitchFamily="18" charset="0"/>
              </a:rPr>
              <a:t>What is Image Harmonization?</a:t>
            </a:r>
            <a:endParaRPr lang="ko-KR" altLang="en-US"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D99299C-27D6-FEAF-C032-EA8BADBC6081}"/>
              </a:ext>
            </a:extLst>
          </p:cNvPr>
          <p:cNvSpPr txBox="1"/>
          <p:nvPr/>
        </p:nvSpPr>
        <p:spPr>
          <a:xfrm>
            <a:off x="535557" y="1197094"/>
            <a:ext cx="10921337" cy="954107"/>
          </a:xfrm>
          <a:prstGeom prst="rect">
            <a:avLst/>
          </a:prstGeom>
          <a:noFill/>
        </p:spPr>
        <p:txBody>
          <a:bodyPr wrap="square" rtlCol="0">
            <a:spAutoFit/>
          </a:bodyPr>
          <a:lstStyle/>
          <a:p>
            <a:r>
              <a:rPr lang="en-US" altLang="ko-KR" sz="2800" dirty="0">
                <a:latin typeface="Times New Roman" panose="02020603050405020304" pitchFamily="18" charset="0"/>
                <a:cs typeface="Times New Roman" panose="02020603050405020304" pitchFamily="18" charset="0"/>
              </a:rPr>
              <a:t>Traditional Methods : </a:t>
            </a:r>
            <a:r>
              <a:rPr lang="en" altLang="ko-KR" sz="2800" dirty="0">
                <a:latin typeface="Times New Roman" panose="02020603050405020304" pitchFamily="18" charset="0"/>
                <a:cs typeface="Times New Roman" panose="02020603050405020304" pitchFamily="18" charset="0"/>
              </a:rPr>
              <a:t>transferring statistics of hand-crafted features between foreground and background regions, such as color</a:t>
            </a:r>
            <a:endParaRPr lang="en-US" altLang="ko-KR" sz="2800" dirty="0">
              <a:latin typeface="Times New Roman" panose="02020603050405020304" pitchFamily="18" charset="0"/>
              <a:cs typeface="Times New Roman" panose="02020603050405020304" pitchFamily="18" charset="0"/>
            </a:endParaRPr>
          </a:p>
        </p:txBody>
      </p:sp>
      <p:sp>
        <p:nvSpPr>
          <p:cNvPr id="12" name="오른쪽 화살표[R] 11">
            <a:extLst>
              <a:ext uri="{FF2B5EF4-FFF2-40B4-BE49-F238E27FC236}">
                <a16:creationId xmlns:a16="http://schemas.microsoft.com/office/drawing/2014/main" id="{058F0C4A-A5C8-2C7D-38D6-A450691BED40}"/>
              </a:ext>
            </a:extLst>
          </p:cNvPr>
          <p:cNvSpPr/>
          <p:nvPr/>
        </p:nvSpPr>
        <p:spPr>
          <a:xfrm rot="5400000">
            <a:off x="5505575" y="2611621"/>
            <a:ext cx="57125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9ED863B-47E5-0D45-DDF3-404847F76839}"/>
              </a:ext>
            </a:extLst>
          </p:cNvPr>
          <p:cNvSpPr txBox="1"/>
          <p:nvPr/>
        </p:nvSpPr>
        <p:spPr>
          <a:xfrm>
            <a:off x="535557" y="3436129"/>
            <a:ext cx="10921337" cy="1815882"/>
          </a:xfrm>
          <a:prstGeom prst="rect">
            <a:avLst/>
          </a:prstGeom>
          <a:noFill/>
        </p:spPr>
        <p:txBody>
          <a:bodyPr wrap="square" rtlCol="0">
            <a:spAutoFit/>
          </a:bodyPr>
          <a:lstStyle/>
          <a:p>
            <a:r>
              <a:rPr lang="en-US" altLang="ko-KR" sz="2800" b="1" dirty="0">
                <a:latin typeface="Times New Roman" panose="02020603050405020304" pitchFamily="18" charset="0"/>
                <a:cs typeface="Times New Roman" panose="02020603050405020304" pitchFamily="18" charset="0"/>
              </a:rPr>
              <a:t>Recent deep learning methods </a:t>
            </a:r>
            <a:r>
              <a:rPr lang="en-US" altLang="ko-KR" sz="2800" dirty="0">
                <a:latin typeface="Times New Roman" panose="02020603050405020304" pitchFamily="18" charset="0"/>
                <a:cs typeface="Times New Roman" panose="02020603050405020304" pitchFamily="18" charset="0"/>
              </a:rPr>
              <a:t>utilize the power of neural network to generate harmonious images</a:t>
            </a:r>
          </a:p>
          <a:p>
            <a:r>
              <a:rPr lang="en-US" altLang="ko-KR" sz="2800" dirty="0">
                <a:latin typeface="Times New Roman" panose="02020603050405020304" pitchFamily="18" charset="0"/>
                <a:cs typeface="Times New Roman" panose="02020603050405020304" pitchFamily="18" charset="0"/>
              </a:rPr>
              <a:t> ex) Domain verification discriminator, Region-aware Adaptive Instance Normalization</a:t>
            </a:r>
          </a:p>
        </p:txBody>
      </p:sp>
    </p:spTree>
    <p:extLst>
      <p:ext uri="{BB962C8B-B14F-4D97-AF65-F5344CB8AC3E}">
        <p14:creationId xmlns:p14="http://schemas.microsoft.com/office/powerpoint/2010/main" val="2807798252"/>
      </p:ext>
    </p:extLst>
  </p:cSld>
  <p:clrMapOvr>
    <a:masterClrMapping/>
  </p:clrMapOvr>
  <p:timing>
    <p:tnLst>
      <p:par>
        <p:cTn id="1" dur="indefinite" restart="never" nodeType="tmRoot">
          <p:childTnLst>
            <p:par>
              <p:cTn id="2"/>
            </p:par>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14D6A-E2CC-4ECB-A8BB-989079322EBD}"/>
              </a:ext>
            </a:extLst>
          </p:cNvPr>
          <p:cNvSpPr txBox="1"/>
          <p:nvPr/>
        </p:nvSpPr>
        <p:spPr>
          <a:xfrm>
            <a:off x="190499" y="255834"/>
            <a:ext cx="11775641" cy="492443"/>
          </a:xfrm>
          <a:prstGeom prst="rect">
            <a:avLst/>
          </a:prstGeom>
          <a:noFill/>
        </p:spPr>
        <p:txBody>
          <a:bodyPr wrap="square" rtlCol="0">
            <a:spAutoFit/>
          </a:bodyPr>
          <a:lstStyle/>
          <a:p>
            <a:r>
              <a:rPr lang="en-US" altLang="ko-KR" sz="2600" dirty="0">
                <a:latin typeface="Times New Roman" panose="02020603050405020304" pitchFamily="18" charset="0"/>
                <a:ea typeface="Tahoma" panose="020B0604030504040204" pitchFamily="34" charset="0"/>
                <a:cs typeface="Times New Roman" panose="02020603050405020304" pitchFamily="18" charset="0"/>
              </a:rPr>
              <a:t>Preliminary : Deep learning based image harmonization Methods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99299C-27D6-FEAF-C032-EA8BADBC6081}"/>
                  </a:ext>
                </a:extLst>
              </p:cNvPr>
              <p:cNvSpPr txBox="1"/>
              <p:nvPr/>
            </p:nvSpPr>
            <p:spPr>
              <a:xfrm>
                <a:off x="535557" y="1197094"/>
                <a:ext cx="10921337" cy="1959126"/>
              </a:xfrm>
              <a:prstGeom prst="rect">
                <a:avLst/>
              </a:prstGeom>
              <a:noFill/>
            </p:spPr>
            <p:txBody>
              <a:bodyPr wrap="square" rtlCol="0">
                <a:spAutoFit/>
              </a:bodyPr>
              <a:lstStyle/>
              <a:p>
                <a:pPr marL="457200" indent="-457200">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Problem formulation</a:t>
                </a:r>
              </a:p>
              <a:p>
                <a:r>
                  <a:rPr lang="en-US" altLang="ko-KR" sz="2400" dirty="0">
                    <a:latin typeface="Times New Roman" panose="02020603050405020304" pitchFamily="18" charset="0"/>
                    <a:cs typeface="Times New Roman" panose="02020603050405020304" pitchFamily="18" charset="0"/>
                  </a:rPr>
                  <a:t> - Harmonization model : generator G</a:t>
                </a:r>
              </a:p>
              <a:p>
                <a:r>
                  <a:rPr lang="en-US" altLang="ko-KR" sz="2400" dirty="0">
                    <a:latin typeface="Times New Roman" panose="02020603050405020304" pitchFamily="18" charset="0"/>
                    <a:cs typeface="Times New Roman" panose="02020603050405020304" pitchFamily="18" charset="0"/>
                  </a:rPr>
                  <a:t> - Harmonized image : </a:t>
                </a:r>
                <a14:m>
                  <m:oMath xmlns:m="http://schemas.openxmlformats.org/officeDocument/2006/math">
                    <m:acc>
                      <m:accPr>
                        <m:chr m:val="̂"/>
                        <m:ctrlPr>
                          <a:rPr lang="en-US" altLang="ko-KR" sz="2400" i="1" smtClean="0">
                            <a:latin typeface="Cambria Math" panose="02040503050406030204" pitchFamily="18" charset="0"/>
                          </a:rPr>
                        </m:ctrlPr>
                      </m:accPr>
                      <m:e>
                        <m:r>
                          <a:rPr lang="en-US" altLang="ko-KR" sz="2400" b="0" i="1" smtClean="0">
                            <a:latin typeface="Cambria Math" panose="02040503050406030204" pitchFamily="18" charset="0"/>
                          </a:rPr>
                          <m:t>𝐼</m:t>
                        </m:r>
                      </m:e>
                    </m:acc>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𝐺</m:t>
                    </m:r>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𝐼</m:t>
                        </m:r>
                      </m:e>
                      <m:sub>
                        <m:r>
                          <a:rPr lang="en-US" altLang="ko-KR" sz="2400" b="0" i="1" smtClean="0">
                            <a:latin typeface="Cambria Math" panose="02040503050406030204" pitchFamily="18" charset="0"/>
                          </a:rPr>
                          <m:t>𝐶</m:t>
                        </m:r>
                      </m:sub>
                    </m:sSub>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𝑀</m:t>
                    </m:r>
                    <m:r>
                      <a:rPr lang="en-US" altLang="ko-KR" sz="2400" b="0" i="1" smtClean="0">
                        <a:latin typeface="Cambria Math" panose="02040503050406030204" pitchFamily="18" charset="0"/>
                      </a:rPr>
                      <m:t>)</m:t>
                    </m:r>
                  </m:oMath>
                </a14:m>
                <a:endParaRPr lang="en-US" altLang="ko-KR" sz="2400" dirty="0">
                  <a:latin typeface="Times New Roman" panose="02020603050405020304" pitchFamily="18" charset="0"/>
                  <a:cs typeface="Times New Roman" panose="02020603050405020304" pitchFamily="18" charset="0"/>
                </a:endParaRPr>
              </a:p>
              <a:p>
                <a:r>
                  <a:rPr lang="en-US" altLang="ko-KR" sz="2400" dirty="0">
                    <a:latin typeface="Times New Roman" panose="02020603050405020304" pitchFamily="18" charset="0"/>
                    <a:cs typeface="Times New Roman" panose="02020603050405020304" pitchFamily="18" charset="0"/>
                  </a:rPr>
                  <a:t> </a:t>
                </a:r>
              </a:p>
              <a:p>
                <a:r>
                  <a:rPr lang="en-US" altLang="ko-KR" sz="2400" dirty="0">
                    <a:latin typeface="Times New Roman" panose="02020603050405020304" pitchFamily="18" charset="0"/>
                    <a:cs typeface="Times New Roman" panose="02020603050405020304" pitchFamily="18" charset="0"/>
                  </a:rPr>
                  <a:t>=&gt; Optimize G for making </a:t>
                </a:r>
                <a14:m>
                  <m:oMath xmlns:m="http://schemas.openxmlformats.org/officeDocument/2006/math">
                    <m:acc>
                      <m:accPr>
                        <m:chr m:val="̂"/>
                        <m:ctrlPr>
                          <a:rPr lang="en-US" altLang="ko-KR" sz="2400" i="1">
                            <a:latin typeface="Cambria Math" panose="02040503050406030204" pitchFamily="18" charset="0"/>
                          </a:rPr>
                        </m:ctrlPr>
                      </m:accPr>
                      <m:e>
                        <m:r>
                          <a:rPr lang="en-US" altLang="ko-KR" sz="2400" i="1">
                            <a:latin typeface="Cambria Math" panose="02040503050406030204" pitchFamily="18" charset="0"/>
                          </a:rPr>
                          <m:t>𝐼</m:t>
                        </m:r>
                      </m:e>
                    </m:acc>
                  </m:oMath>
                </a14:m>
                <a:r>
                  <a:rPr lang="en-US" altLang="ko-KR" sz="2400" dirty="0">
                    <a:latin typeface="Times New Roman" panose="02020603050405020304" pitchFamily="18" charset="0"/>
                    <a:cs typeface="Times New Roman" panose="02020603050405020304" pitchFamily="18" charset="0"/>
                  </a:rPr>
                  <a:t> close to the ground truth image </a:t>
                </a:r>
                <a14:m>
                  <m:oMath xmlns:m="http://schemas.openxmlformats.org/officeDocument/2006/math">
                    <m:r>
                      <a:rPr lang="en-US" altLang="ko-KR" sz="2400" b="0" i="1" smtClean="0">
                        <a:latin typeface="Cambria Math" panose="02040503050406030204" pitchFamily="18" charset="0"/>
                      </a:rPr>
                      <m:t>𝐼</m:t>
                    </m:r>
                  </m:oMath>
                </a14:m>
                <a:r>
                  <a:rPr lang="en-US" altLang="ko-KR" sz="2400" dirty="0">
                    <a:latin typeface="Times New Roman" panose="02020603050405020304" pitchFamily="18" charset="0"/>
                    <a:cs typeface="Times New Roman" panose="02020603050405020304" pitchFamily="18" charset="0"/>
                  </a:rPr>
                  <a:t> by </a:t>
                </a:r>
                <a14:m>
                  <m:oMath xmlns:m="http://schemas.openxmlformats.org/officeDocument/2006/math">
                    <m:sSub>
                      <m:sSubPr>
                        <m:ctrlPr>
                          <a:rPr lang="en-US" altLang="ko-KR" sz="2400" i="1" smtClean="0">
                            <a:latin typeface="Cambria Math" panose="02040503050406030204" pitchFamily="18" charset="0"/>
                          </a:rPr>
                        </m:ctrlPr>
                      </m:sSubPr>
                      <m:e>
                        <m:d>
                          <m:dPr>
                            <m:begChr m:val="‖"/>
                            <m:endChr m:val="‖"/>
                            <m:ctrlPr>
                              <a:rPr lang="en-US" altLang="ko-KR" sz="2400" i="1">
                                <a:latin typeface="Cambria Math" panose="02040503050406030204" pitchFamily="18" charset="0"/>
                              </a:rPr>
                            </m:ctrlPr>
                          </m:dPr>
                          <m:e>
                            <m:r>
                              <a:rPr lang="en-US" altLang="ko-KR" sz="2400" i="1">
                                <a:latin typeface="Cambria Math" panose="02040503050406030204" pitchFamily="18" charset="0"/>
                              </a:rPr>
                              <m:t>𝐺</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𝐼</m:t>
                                    </m:r>
                                  </m:e>
                                  <m:sub>
                                    <m:r>
                                      <a:rPr lang="en-US" altLang="ko-KR" sz="2400" i="1">
                                        <a:latin typeface="Cambria Math" panose="02040503050406030204" pitchFamily="18" charset="0"/>
                                      </a:rPr>
                                      <m:t>𝑐</m:t>
                                    </m:r>
                                  </m:sub>
                                </m:sSub>
                                <m:r>
                                  <a:rPr lang="en-US" altLang="ko-KR" sz="2400" i="1">
                                    <a:latin typeface="Cambria Math" panose="02040503050406030204" pitchFamily="18" charset="0"/>
                                  </a:rPr>
                                  <m:t>, </m:t>
                                </m:r>
                                <m:r>
                                  <a:rPr lang="en-US" altLang="ko-KR" sz="2400" i="1">
                                    <a:latin typeface="Cambria Math" panose="02040503050406030204" pitchFamily="18" charset="0"/>
                                  </a:rPr>
                                  <m:t>𝑀</m:t>
                                </m:r>
                              </m:e>
                            </m:d>
                            <m:r>
                              <a:rPr lang="en-US" altLang="ko-KR" sz="2400" i="1">
                                <a:latin typeface="Cambria Math" panose="02040503050406030204" pitchFamily="18" charset="0"/>
                              </a:rPr>
                              <m:t>−</m:t>
                            </m:r>
                            <m:r>
                              <a:rPr lang="en-US" altLang="ko-KR" sz="2400" i="1">
                                <a:latin typeface="Cambria Math" panose="02040503050406030204" pitchFamily="18" charset="0"/>
                              </a:rPr>
                              <m:t>𝐼</m:t>
                            </m:r>
                          </m:e>
                        </m:d>
                      </m:e>
                      <m:sub>
                        <m:r>
                          <a:rPr lang="en-US" altLang="ko-KR" sz="2400" b="0" i="1" smtClean="0">
                            <a:latin typeface="Cambria Math" panose="02040503050406030204" pitchFamily="18" charset="0"/>
                          </a:rPr>
                          <m:t>1</m:t>
                        </m:r>
                      </m:sub>
                    </m:sSub>
                  </m:oMath>
                </a14:m>
                <a:r>
                  <a:rPr lang="en-US" altLang="ko-KR" sz="2400" dirty="0">
                    <a:latin typeface="Times New Roman" panose="02020603050405020304" pitchFamily="18" charset="0"/>
                    <a:cs typeface="Times New Roman" panose="02020603050405020304" pitchFamily="18" charset="0"/>
                  </a:rPr>
                  <a:t> </a:t>
                </a:r>
              </a:p>
            </p:txBody>
          </p:sp>
        </mc:Choice>
        <mc:Fallback xmlns="">
          <p:sp>
            <p:nvSpPr>
              <p:cNvPr id="7" name="TextBox 6">
                <a:extLst>
                  <a:ext uri="{FF2B5EF4-FFF2-40B4-BE49-F238E27FC236}">
                    <a16:creationId xmlns:a16="http://schemas.microsoft.com/office/drawing/2014/main" id="{2D99299C-27D6-FEAF-C032-EA8BADBC6081}"/>
                  </a:ext>
                </a:extLst>
              </p:cNvPr>
              <p:cNvSpPr txBox="1">
                <a:spLocks noRot="1" noChangeAspect="1" noMove="1" noResize="1" noEditPoints="1" noAdjustHandles="1" noChangeArrowheads="1" noChangeShapeType="1" noTextEdit="1"/>
              </p:cNvSpPr>
              <p:nvPr/>
            </p:nvSpPr>
            <p:spPr>
              <a:xfrm>
                <a:off x="535557" y="1197094"/>
                <a:ext cx="10921337" cy="1959126"/>
              </a:xfrm>
              <a:prstGeom prst="rect">
                <a:avLst/>
              </a:prstGeom>
              <a:blipFill>
                <a:blip r:embed="rId3"/>
                <a:stretch>
                  <a:fillRect l="-930" t="-2581" b="-6452"/>
                </a:stretch>
              </a:blipFill>
            </p:spPr>
            <p:txBody>
              <a:bodyPr/>
              <a:lstStyle/>
              <a:p>
                <a:r>
                  <a:rPr lang="ko-KR" altLang="en-US">
                    <a:noFill/>
                  </a:rPr>
                  <a:t> </a:t>
                </a:r>
              </a:p>
            </p:txBody>
          </p:sp>
        </mc:Fallback>
      </mc:AlternateContent>
      <p:sp>
        <p:nvSpPr>
          <p:cNvPr id="27" name="직사각형 26"/>
          <p:cNvSpPr/>
          <p:nvPr/>
        </p:nvSpPr>
        <p:spPr>
          <a:xfrm>
            <a:off x="6815240" y="3190532"/>
            <a:ext cx="467068" cy="467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8" name="직사각형 27"/>
          <p:cNvSpPr/>
          <p:nvPr/>
        </p:nvSpPr>
        <p:spPr>
          <a:xfrm>
            <a:off x="6815240" y="4635611"/>
            <a:ext cx="467068" cy="467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2D99299C-27D6-FEAF-C032-EA8BADBC6081}"/>
              </a:ext>
            </a:extLst>
          </p:cNvPr>
          <p:cNvSpPr txBox="1"/>
          <p:nvPr/>
        </p:nvSpPr>
        <p:spPr>
          <a:xfrm>
            <a:off x="535557" y="3420434"/>
            <a:ext cx="10921337" cy="1938992"/>
          </a:xfrm>
          <a:prstGeom prst="rect">
            <a:avLst/>
          </a:prstGeom>
          <a:noFill/>
        </p:spPr>
        <p:txBody>
          <a:bodyPr wrap="square" rtlCol="0">
            <a:spAutoFit/>
          </a:bodyPr>
          <a:lstStyle/>
          <a:p>
            <a:pPr marL="457200" indent="-457200">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Benchmark dataset : iHarmony4</a:t>
            </a:r>
          </a:p>
          <a:p>
            <a:r>
              <a:rPr lang="en-US" altLang="ko-KR" sz="2400" dirty="0">
                <a:latin typeface="Times New Roman" panose="02020603050405020304" pitchFamily="18" charset="0"/>
                <a:cs typeface="Times New Roman" panose="02020603050405020304" pitchFamily="18" charset="0"/>
              </a:rPr>
              <a:t> - Synthesized dataset, consisting of 4 sub-dataset (HCOCO, HAdobe5K, </a:t>
            </a:r>
            <a:r>
              <a:rPr lang="en-US" altLang="ko-KR" sz="2400" dirty="0" err="1">
                <a:latin typeface="Times New Roman" panose="02020603050405020304" pitchFamily="18" charset="0"/>
                <a:cs typeface="Times New Roman" panose="02020603050405020304" pitchFamily="18" charset="0"/>
              </a:rPr>
              <a:t>Hflickr</a:t>
            </a:r>
            <a:r>
              <a:rPr lang="en-US" altLang="ko-KR" sz="2400" dirty="0">
                <a:latin typeface="Times New Roman" panose="02020603050405020304" pitchFamily="18" charset="0"/>
                <a:cs typeface="Times New Roman" panose="02020603050405020304" pitchFamily="18" charset="0"/>
              </a:rPr>
              <a:t> and Hday2night)</a:t>
            </a:r>
          </a:p>
          <a:p>
            <a:r>
              <a:rPr lang="en-US" altLang="ko-KR" sz="2400" dirty="0">
                <a:latin typeface="Times New Roman" panose="02020603050405020304" pitchFamily="18" charset="0"/>
                <a:cs typeface="Times New Roman" panose="02020603050405020304" pitchFamily="18" charset="0"/>
              </a:rPr>
              <a:t> - 73147 pairs of synthesized composite images and corresponding ground truth images with the foreground mask</a:t>
            </a:r>
          </a:p>
        </p:txBody>
      </p:sp>
    </p:spTree>
    <p:extLst>
      <p:ext uri="{BB962C8B-B14F-4D97-AF65-F5344CB8AC3E}">
        <p14:creationId xmlns:p14="http://schemas.microsoft.com/office/powerpoint/2010/main" val="606429074"/>
      </p:ext>
    </p:extLst>
  </p:cSld>
  <p:clrMapOvr>
    <a:masterClrMapping/>
  </p:clrMapOvr>
  <p:timing>
    <p:tnLst>
      <p:par>
        <p:cTn id="1" dur="indefinite" restart="never" nodeType="tmRoot">
          <p:childTnLst>
            <p:par>
              <p:cTn id="2"/>
            </p:par>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14D6A-E2CC-4ECB-A8BB-989079322EBD}"/>
              </a:ext>
            </a:extLst>
          </p:cNvPr>
          <p:cNvSpPr txBox="1"/>
          <p:nvPr/>
        </p:nvSpPr>
        <p:spPr>
          <a:xfrm>
            <a:off x="190499" y="255834"/>
            <a:ext cx="11775641" cy="492443"/>
          </a:xfrm>
          <a:prstGeom prst="rect">
            <a:avLst/>
          </a:prstGeom>
          <a:noFill/>
        </p:spPr>
        <p:txBody>
          <a:bodyPr wrap="square" rtlCol="0">
            <a:spAutoFit/>
          </a:bodyPr>
          <a:lstStyle/>
          <a:p>
            <a:r>
              <a:rPr lang="en-US" altLang="ko-KR" sz="2600" dirty="0">
                <a:latin typeface="Times New Roman" panose="02020603050405020304" pitchFamily="18" charset="0"/>
                <a:ea typeface="Tahoma" panose="020B0604030504040204" pitchFamily="34" charset="0"/>
                <a:cs typeface="Times New Roman" panose="02020603050405020304" pitchFamily="18" charset="0"/>
              </a:rPr>
              <a:t>Preliminary : Region-aware Adaptive Instance Normalization for Image Harmonization</a:t>
            </a:r>
          </a:p>
        </p:txBody>
      </p:sp>
      <p:sp>
        <p:nvSpPr>
          <p:cNvPr id="4" name="TextBox 3">
            <a:extLst>
              <a:ext uri="{FF2B5EF4-FFF2-40B4-BE49-F238E27FC236}">
                <a16:creationId xmlns:a16="http://schemas.microsoft.com/office/drawing/2014/main" id="{A0416EBF-84D6-2122-9B44-C35E45D2E404}"/>
              </a:ext>
            </a:extLst>
          </p:cNvPr>
          <p:cNvSpPr txBox="1"/>
          <p:nvPr/>
        </p:nvSpPr>
        <p:spPr>
          <a:xfrm>
            <a:off x="190500" y="6362856"/>
            <a:ext cx="12001500" cy="461665"/>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Reference: </a:t>
            </a:r>
            <a:r>
              <a:rPr lang="en" altLang="ko-KR" sz="1200" b="0" i="0" dirty="0">
                <a:solidFill>
                  <a:srgbClr val="222222"/>
                </a:solidFill>
                <a:effectLst/>
                <a:latin typeface="Times New Roman" panose="02020603050405020304" pitchFamily="18" charset="0"/>
                <a:cs typeface="Times New Roman" panose="02020603050405020304" pitchFamily="18" charset="0"/>
              </a:rPr>
              <a:t>Ling, Jun, et al. "Region-aware adaptive instance normalization for image harmonization." </a:t>
            </a:r>
            <a:r>
              <a:rPr lang="en" altLang="ko-KR" sz="1200" b="0" i="1" dirty="0">
                <a:solidFill>
                  <a:srgbClr val="222222"/>
                </a:solidFill>
                <a:effectLst/>
                <a:latin typeface="Times New Roman" panose="02020603050405020304" pitchFamily="18" charset="0"/>
                <a:cs typeface="Times New Roman" panose="02020603050405020304" pitchFamily="18" charset="0"/>
              </a:rPr>
              <a:t>Proceedings of the IEEE/CVF Conference on Computer Vision and Pattern Recognition</a:t>
            </a:r>
            <a:r>
              <a:rPr lang="en" altLang="ko-KR" sz="1200" b="0" i="0" dirty="0">
                <a:solidFill>
                  <a:srgbClr val="222222"/>
                </a:solidFill>
                <a:effectLst/>
                <a:latin typeface="Times New Roman" panose="02020603050405020304" pitchFamily="18" charset="0"/>
                <a:cs typeface="Times New Roman" panose="02020603050405020304" pitchFamily="18" charset="0"/>
              </a:rPr>
              <a:t>. 2021.</a:t>
            </a:r>
            <a:endParaRPr lang="ko-KR" alt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D99299C-27D6-FEAF-C032-EA8BADBC6081}"/>
              </a:ext>
            </a:extLst>
          </p:cNvPr>
          <p:cNvSpPr txBox="1"/>
          <p:nvPr/>
        </p:nvSpPr>
        <p:spPr>
          <a:xfrm>
            <a:off x="535557" y="1197094"/>
            <a:ext cx="10921337" cy="1200329"/>
          </a:xfrm>
          <a:prstGeom prst="rect">
            <a:avLst/>
          </a:prstGeom>
          <a:noFill/>
        </p:spPr>
        <p:txBody>
          <a:bodyPr wrap="square" rtlCol="0">
            <a:spAutoFit/>
          </a:bodyPr>
          <a:lstStyle/>
          <a:p>
            <a:pPr marL="457200" indent="-457200">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Reframe image harmonization as a background-to-foreground </a:t>
            </a:r>
            <a:r>
              <a:rPr lang="en-US" altLang="ko-KR" sz="2400" b="1" dirty="0">
                <a:latin typeface="Times New Roman" panose="02020603050405020304" pitchFamily="18" charset="0"/>
                <a:cs typeface="Times New Roman" panose="02020603050405020304" pitchFamily="18" charset="0"/>
              </a:rPr>
              <a:t>style transfer </a:t>
            </a:r>
            <a:r>
              <a:rPr lang="en-US" altLang="ko-KR" sz="2400" dirty="0">
                <a:latin typeface="Times New Roman" panose="02020603050405020304" pitchFamily="18" charset="0"/>
                <a:cs typeface="Times New Roman" panose="02020603050405020304" pitchFamily="18" charset="0"/>
              </a:rPr>
              <a:t>problem =&gt; rendering the foreground image to hold similar </a:t>
            </a:r>
            <a:r>
              <a:rPr lang="en-US" altLang="ko-KR" sz="2400" b="1" dirty="0">
                <a:latin typeface="Times New Roman" panose="02020603050405020304" pitchFamily="18" charset="0"/>
                <a:cs typeface="Times New Roman" panose="02020603050405020304" pitchFamily="18" charset="0"/>
              </a:rPr>
              <a:t>visual style </a:t>
            </a:r>
            <a:r>
              <a:rPr lang="en-US" altLang="ko-KR" sz="2400" dirty="0">
                <a:latin typeface="Times New Roman" panose="02020603050405020304" pitchFamily="18" charset="0"/>
                <a:cs typeface="Times New Roman" panose="02020603050405020304" pitchFamily="18" charset="0"/>
              </a:rPr>
              <a:t>of the background image</a:t>
            </a:r>
          </a:p>
        </p:txBody>
      </p:sp>
      <p:pic>
        <p:nvPicPr>
          <p:cNvPr id="2" name="그림 1"/>
          <p:cNvPicPr>
            <a:picLocks noChangeAspect="1"/>
          </p:cNvPicPr>
          <p:nvPr/>
        </p:nvPicPr>
        <p:blipFill>
          <a:blip r:embed="rId3"/>
          <a:stretch>
            <a:fillRect/>
          </a:stretch>
        </p:blipFill>
        <p:spPr>
          <a:xfrm>
            <a:off x="663085" y="2453120"/>
            <a:ext cx="5885936" cy="3317306"/>
          </a:xfrm>
          <a:prstGeom prst="rect">
            <a:avLst/>
          </a:prstGeom>
        </p:spPr>
      </p:pic>
      <p:cxnSp>
        <p:nvCxnSpPr>
          <p:cNvPr id="9" name="구부러진 연결선 8"/>
          <p:cNvCxnSpPr/>
          <p:nvPr/>
        </p:nvCxnSpPr>
        <p:spPr>
          <a:xfrm>
            <a:off x="6476281" y="3327812"/>
            <a:ext cx="12700" cy="1445079"/>
          </a:xfrm>
          <a:prstGeom prst="curvedConnector3">
            <a:avLst>
              <a:gd name="adj1" fmla="val 3146764"/>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D99299C-27D6-FEAF-C032-EA8BADBC6081}"/>
              </a:ext>
            </a:extLst>
          </p:cNvPr>
          <p:cNvSpPr txBox="1"/>
          <p:nvPr/>
        </p:nvSpPr>
        <p:spPr>
          <a:xfrm>
            <a:off x="6872532" y="3610698"/>
            <a:ext cx="5093608" cy="584775"/>
          </a:xfrm>
          <a:prstGeom prst="rect">
            <a:avLst/>
          </a:prstGeom>
          <a:noFill/>
        </p:spPr>
        <p:txBody>
          <a:bodyPr wrap="square" rtlCol="0">
            <a:spAutoFit/>
          </a:bodyPr>
          <a:lstStyle/>
          <a:p>
            <a:r>
              <a:rPr lang="en-US" altLang="ko-KR" sz="1600" dirty="0">
                <a:latin typeface="Times New Roman" panose="02020603050405020304" pitchFamily="18" charset="0"/>
                <a:cs typeface="Times New Roman" panose="02020603050405020304" pitchFamily="18" charset="0"/>
              </a:rPr>
              <a:t>Adaptively learn high-level visual style from different backgrounds and produce harmonious composite images</a:t>
            </a:r>
          </a:p>
        </p:txBody>
      </p:sp>
      <p:sp>
        <p:nvSpPr>
          <p:cNvPr id="8" name="TextBox 7">
            <a:extLst>
              <a:ext uri="{FF2B5EF4-FFF2-40B4-BE49-F238E27FC236}">
                <a16:creationId xmlns:a16="http://schemas.microsoft.com/office/drawing/2014/main" id="{CE6BA4C5-A294-0391-2BA6-FFF15BA391C3}"/>
              </a:ext>
            </a:extLst>
          </p:cNvPr>
          <p:cNvSpPr txBox="1"/>
          <p:nvPr/>
        </p:nvSpPr>
        <p:spPr>
          <a:xfrm>
            <a:off x="6476281" y="5185918"/>
            <a:ext cx="5847834" cy="646331"/>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Introduce </a:t>
            </a:r>
            <a:r>
              <a:rPr lang="en-US" altLang="ko-KR" b="1" dirty="0">
                <a:latin typeface="Times New Roman" panose="02020603050405020304" pitchFamily="18" charset="0"/>
                <a:cs typeface="Times New Roman" panose="02020603050405020304" pitchFamily="18" charset="0"/>
              </a:rPr>
              <a:t>Region-aware Adaptive Instance Normalization (RAIN) </a:t>
            </a:r>
            <a:r>
              <a:rPr lang="en-US" altLang="ko-KR" dirty="0">
                <a:latin typeface="Times New Roman" panose="02020603050405020304" pitchFamily="18" charset="0"/>
                <a:cs typeface="Times New Roman" panose="02020603050405020304" pitchFamily="18" charset="0"/>
              </a:rPr>
              <a:t>to improve the performance of the basic network</a:t>
            </a:r>
          </a:p>
        </p:txBody>
      </p:sp>
    </p:spTree>
    <p:extLst>
      <p:ext uri="{BB962C8B-B14F-4D97-AF65-F5344CB8AC3E}">
        <p14:creationId xmlns:p14="http://schemas.microsoft.com/office/powerpoint/2010/main" val="3234030052"/>
      </p:ext>
    </p:extLst>
  </p:cSld>
  <p:clrMapOvr>
    <a:masterClrMapping/>
  </p:clrMapOvr>
  <p:timing>
    <p:tnLst>
      <p:par>
        <p:cTn id="1" dur="indefinite" restart="never" nodeType="tmRoot">
          <p:childTnLst>
            <p:par>
              <p:cTn id="2"/>
            </p:par>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14D6A-E2CC-4ECB-A8BB-989079322EBD}"/>
              </a:ext>
            </a:extLst>
          </p:cNvPr>
          <p:cNvSpPr txBox="1"/>
          <p:nvPr/>
        </p:nvSpPr>
        <p:spPr>
          <a:xfrm>
            <a:off x="190499" y="255834"/>
            <a:ext cx="11775641" cy="492443"/>
          </a:xfrm>
          <a:prstGeom prst="rect">
            <a:avLst/>
          </a:prstGeom>
          <a:noFill/>
        </p:spPr>
        <p:txBody>
          <a:bodyPr wrap="square" rtlCol="0">
            <a:spAutoFit/>
          </a:bodyPr>
          <a:lstStyle/>
          <a:p>
            <a:r>
              <a:rPr lang="en-US" altLang="ko-KR" sz="2600" dirty="0">
                <a:latin typeface="Times New Roman" panose="02020603050405020304" pitchFamily="18" charset="0"/>
                <a:ea typeface="Tahoma" panose="020B0604030504040204" pitchFamily="34" charset="0"/>
                <a:cs typeface="Times New Roman" panose="02020603050405020304" pitchFamily="18" charset="0"/>
              </a:rPr>
              <a:t>Preliminary : Region-aware Adaptive Instance Normalization for Image Harmonization</a:t>
            </a:r>
          </a:p>
        </p:txBody>
      </p:sp>
      <p:sp>
        <p:nvSpPr>
          <p:cNvPr id="4" name="TextBox 3">
            <a:extLst>
              <a:ext uri="{FF2B5EF4-FFF2-40B4-BE49-F238E27FC236}">
                <a16:creationId xmlns:a16="http://schemas.microsoft.com/office/drawing/2014/main" id="{A0416EBF-84D6-2122-9B44-C35E45D2E404}"/>
              </a:ext>
            </a:extLst>
          </p:cNvPr>
          <p:cNvSpPr txBox="1"/>
          <p:nvPr/>
        </p:nvSpPr>
        <p:spPr>
          <a:xfrm>
            <a:off x="0" y="6362856"/>
            <a:ext cx="12192000" cy="461665"/>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Reference: </a:t>
            </a:r>
            <a:r>
              <a:rPr lang="en" altLang="ko-KR" sz="1200" b="0" i="0" dirty="0">
                <a:solidFill>
                  <a:srgbClr val="222222"/>
                </a:solidFill>
                <a:effectLst/>
                <a:latin typeface="Times New Roman" panose="02020603050405020304" pitchFamily="18" charset="0"/>
                <a:cs typeface="Times New Roman" panose="02020603050405020304" pitchFamily="18" charset="0"/>
              </a:rPr>
              <a:t>Huang, </a:t>
            </a:r>
            <a:r>
              <a:rPr lang="en" altLang="ko-KR" sz="1200" b="0" i="0" dirty="0" err="1">
                <a:solidFill>
                  <a:srgbClr val="222222"/>
                </a:solidFill>
                <a:effectLst/>
                <a:latin typeface="Times New Roman" panose="02020603050405020304" pitchFamily="18" charset="0"/>
                <a:cs typeface="Times New Roman" panose="02020603050405020304" pitchFamily="18" charset="0"/>
              </a:rPr>
              <a:t>Xun</a:t>
            </a:r>
            <a:r>
              <a:rPr lang="en" altLang="ko-KR" sz="1200" b="0" i="0" dirty="0">
                <a:solidFill>
                  <a:srgbClr val="222222"/>
                </a:solidFill>
                <a:effectLst/>
                <a:latin typeface="Times New Roman" panose="02020603050405020304" pitchFamily="18" charset="0"/>
                <a:cs typeface="Times New Roman" panose="02020603050405020304" pitchFamily="18" charset="0"/>
              </a:rPr>
              <a:t>, and Serge </a:t>
            </a:r>
            <a:r>
              <a:rPr lang="en" altLang="ko-KR" sz="1200" b="0" i="0" dirty="0" err="1">
                <a:solidFill>
                  <a:srgbClr val="222222"/>
                </a:solidFill>
                <a:effectLst/>
                <a:latin typeface="Times New Roman" panose="02020603050405020304" pitchFamily="18" charset="0"/>
                <a:cs typeface="Times New Roman" panose="02020603050405020304" pitchFamily="18" charset="0"/>
              </a:rPr>
              <a:t>Belongie</a:t>
            </a:r>
            <a:r>
              <a:rPr lang="en" altLang="ko-KR" sz="1200" b="0" i="0" dirty="0">
                <a:solidFill>
                  <a:srgbClr val="222222"/>
                </a:solidFill>
                <a:effectLst/>
                <a:latin typeface="Times New Roman" panose="02020603050405020304" pitchFamily="18" charset="0"/>
                <a:cs typeface="Times New Roman" panose="02020603050405020304" pitchFamily="18" charset="0"/>
              </a:rPr>
              <a:t>. "Arbitrary style transfer in real-time with adaptive instance normalization." </a:t>
            </a:r>
            <a:r>
              <a:rPr lang="en" altLang="ko-KR" sz="1200" b="0" i="1" dirty="0">
                <a:solidFill>
                  <a:srgbClr val="222222"/>
                </a:solidFill>
                <a:effectLst/>
                <a:latin typeface="Times New Roman" panose="02020603050405020304" pitchFamily="18" charset="0"/>
                <a:cs typeface="Times New Roman" panose="02020603050405020304" pitchFamily="18" charset="0"/>
              </a:rPr>
              <a:t>Proceedings of the IEEE international conference on computer vision</a:t>
            </a:r>
            <a:r>
              <a:rPr lang="en" altLang="ko-KR" sz="1200" b="0" i="0" dirty="0">
                <a:solidFill>
                  <a:srgbClr val="222222"/>
                </a:solidFill>
                <a:effectLst/>
                <a:latin typeface="Times New Roman" panose="02020603050405020304" pitchFamily="18" charset="0"/>
                <a:cs typeface="Times New Roman" panose="02020603050405020304" pitchFamily="18" charset="0"/>
              </a:rPr>
              <a:t>. 2017</a:t>
            </a:r>
            <a:endParaRPr lang="ko-KR" alt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D99299C-27D6-FEAF-C032-EA8BADBC6081}"/>
              </a:ext>
            </a:extLst>
          </p:cNvPr>
          <p:cNvSpPr txBox="1"/>
          <p:nvPr/>
        </p:nvSpPr>
        <p:spPr>
          <a:xfrm>
            <a:off x="535557" y="1197094"/>
            <a:ext cx="11207264" cy="1569660"/>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But first, what is Adaptive Instance Normalization (AdaIN)?</a:t>
            </a:r>
          </a:p>
          <a:p>
            <a:r>
              <a:rPr lang="en-US" altLang="ko-KR" sz="2400" dirty="0">
                <a:latin typeface="Times New Roman" panose="02020603050405020304" pitchFamily="18" charset="0"/>
                <a:cs typeface="Times New Roman" panose="02020603050405020304" pitchFamily="18" charset="0"/>
              </a:rPr>
              <a:t> - A type of normalization which is widely used in style transfer task</a:t>
            </a:r>
          </a:p>
          <a:p>
            <a:r>
              <a:rPr lang="en-US" altLang="ko-KR" sz="2400" dirty="0">
                <a:latin typeface="Times New Roman" panose="02020603050405020304" pitchFamily="18" charset="0"/>
                <a:cs typeface="Times New Roman" panose="02020603050405020304" pitchFamily="18" charset="0"/>
              </a:rPr>
              <a:t> - AdaIN </a:t>
            </a:r>
            <a:r>
              <a:rPr lang="en" altLang="ko-KR" sz="2400" dirty="0"/>
              <a:t>receives a content input </a:t>
            </a:r>
            <a:r>
              <a:rPr lang="en" altLang="ko-KR" sz="2400" i="1" dirty="0"/>
              <a:t>x</a:t>
            </a:r>
            <a:r>
              <a:rPr lang="en" altLang="ko-KR" sz="2400" dirty="0"/>
              <a:t> and a style input </a:t>
            </a:r>
            <a:r>
              <a:rPr lang="en" altLang="ko-KR" sz="2400" i="1" dirty="0"/>
              <a:t>y</a:t>
            </a:r>
            <a:r>
              <a:rPr lang="en" altLang="ko-KR" sz="2400" dirty="0"/>
              <a:t>, and simply aligns the channel-wise mean and variance of </a:t>
            </a:r>
            <a:r>
              <a:rPr lang="en" altLang="ko-KR" sz="2400" i="1" dirty="0"/>
              <a:t>x</a:t>
            </a:r>
            <a:r>
              <a:rPr lang="en" altLang="ko-KR" sz="2400" dirty="0"/>
              <a:t> to match those of </a:t>
            </a:r>
            <a:r>
              <a:rPr lang="en" altLang="ko-KR" sz="2400" i="1" dirty="0"/>
              <a:t>y</a:t>
            </a:r>
            <a:endParaRPr lang="en-US" altLang="ko-KR" sz="2400" i="1" dirty="0">
              <a:latin typeface="Times New Roman" panose="02020603050405020304" pitchFamily="18" charset="0"/>
              <a:cs typeface="Times New Roman" panose="02020603050405020304" pitchFamily="18" charset="0"/>
            </a:endParaRPr>
          </a:p>
        </p:txBody>
      </p:sp>
      <p:pic>
        <p:nvPicPr>
          <p:cNvPr id="8" name="그림 7">
            <a:extLst>
              <a:ext uri="{FF2B5EF4-FFF2-40B4-BE49-F238E27FC236}">
                <a16:creationId xmlns:a16="http://schemas.microsoft.com/office/drawing/2014/main" id="{C7E53A41-A272-5F85-679C-7F8444E26E47}"/>
              </a:ext>
            </a:extLst>
          </p:cNvPr>
          <p:cNvPicPr>
            <a:picLocks noChangeAspect="1"/>
          </p:cNvPicPr>
          <p:nvPr/>
        </p:nvPicPr>
        <p:blipFill>
          <a:blip r:embed="rId3"/>
          <a:stretch>
            <a:fillRect/>
          </a:stretch>
        </p:blipFill>
        <p:spPr>
          <a:xfrm>
            <a:off x="535557" y="2906136"/>
            <a:ext cx="4847057" cy="2060823"/>
          </a:xfrm>
          <a:prstGeom prst="rect">
            <a:avLst/>
          </a:prstGeom>
        </p:spPr>
      </p:pic>
      <p:pic>
        <p:nvPicPr>
          <p:cNvPr id="12" name="그림 11">
            <a:extLst>
              <a:ext uri="{FF2B5EF4-FFF2-40B4-BE49-F238E27FC236}">
                <a16:creationId xmlns:a16="http://schemas.microsoft.com/office/drawing/2014/main" id="{FD79A444-3586-9671-DC51-6924585F5312}"/>
              </a:ext>
            </a:extLst>
          </p:cNvPr>
          <p:cNvPicPr>
            <a:picLocks noChangeAspect="1"/>
          </p:cNvPicPr>
          <p:nvPr/>
        </p:nvPicPr>
        <p:blipFill>
          <a:blip r:embed="rId4"/>
          <a:stretch>
            <a:fillRect/>
          </a:stretch>
        </p:blipFill>
        <p:spPr>
          <a:xfrm>
            <a:off x="5773071" y="3281680"/>
            <a:ext cx="5309938" cy="988371"/>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81BEB0-721E-D9DE-D448-02C9F9344921}"/>
                  </a:ext>
                </a:extLst>
              </p:cNvPr>
              <p:cNvSpPr txBox="1"/>
              <p:nvPr/>
            </p:nvSpPr>
            <p:spPr>
              <a:xfrm>
                <a:off x="6164098" y="4431034"/>
                <a:ext cx="4527884" cy="707886"/>
              </a:xfrm>
              <a:prstGeom prst="rect">
                <a:avLst/>
              </a:prstGeom>
              <a:noFill/>
            </p:spPr>
            <p:txBody>
              <a:bodyPr wrap="square" rtlCol="0">
                <a:spAutoFit/>
              </a:bodyPr>
              <a:lstStyle/>
              <a:p>
                <a14:m>
                  <m:oMath xmlns:m="http://schemas.openxmlformats.org/officeDocument/2006/math">
                    <m:r>
                      <a:rPr kumimoji="1" lang="ko-KR" altLang="en-US" sz="2000" i="1" smtClean="0">
                        <a:latin typeface="Cambria Math" panose="02040503050406030204" pitchFamily="18" charset="0"/>
                      </a:rPr>
                      <m:t>𝜇</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𝑥</m:t>
                        </m:r>
                      </m:e>
                    </m:d>
                    <m:r>
                      <a:rPr kumimoji="1" lang="en-US" altLang="ko-KR" sz="2000" b="0" i="1" smtClean="0">
                        <a:latin typeface="Cambria Math" panose="02040503050406030204" pitchFamily="18" charset="0"/>
                      </a:rPr>
                      <m:t>, </m:t>
                    </m:r>
                    <m:r>
                      <a:rPr kumimoji="1" lang="ko-KR" altLang="en-US" sz="2000" i="1" smtClean="0">
                        <a:latin typeface="Cambria Math" panose="02040503050406030204" pitchFamily="18" charset="0"/>
                      </a:rPr>
                      <m:t>𝜎</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𝑥</m:t>
                        </m:r>
                      </m:e>
                    </m:d>
                    <m:r>
                      <a:rPr kumimoji="1" lang="en-US" altLang="ko-KR" sz="2000" b="0" i="1" smtClean="0">
                        <a:latin typeface="Cambria Math" panose="02040503050406030204" pitchFamily="18" charset="0"/>
                      </a:rPr>
                      <m:t> : </m:t>
                    </m:r>
                  </m:oMath>
                </a14:m>
                <a:r>
                  <a:rPr kumimoji="1" lang="en-US" altLang="ko-KR" sz="2000" dirty="0"/>
                  <a:t>mean and variance of </a:t>
                </a:r>
                <a:r>
                  <a:rPr kumimoji="1" lang="en-US" altLang="ko-KR" sz="2000" i="1" dirty="0"/>
                  <a:t>x</a:t>
                </a:r>
              </a:p>
              <a:p>
                <a14:m>
                  <m:oMath xmlns:m="http://schemas.openxmlformats.org/officeDocument/2006/math">
                    <m:r>
                      <a:rPr kumimoji="1" lang="ko-KR" altLang="en-US" sz="2000" i="1" smtClean="0">
                        <a:latin typeface="Cambria Math" panose="02040503050406030204" pitchFamily="18" charset="0"/>
                      </a:rPr>
                      <m:t>𝜇</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𝑦</m:t>
                        </m:r>
                      </m:e>
                    </m:d>
                    <m:r>
                      <a:rPr kumimoji="1" lang="en-US" altLang="ko-KR" sz="2000" b="0" i="1" smtClean="0">
                        <a:latin typeface="Cambria Math" panose="02040503050406030204" pitchFamily="18" charset="0"/>
                      </a:rPr>
                      <m:t>, </m:t>
                    </m:r>
                    <m:r>
                      <a:rPr kumimoji="1" lang="ko-KR" altLang="en-US" sz="2000" i="1" smtClean="0">
                        <a:latin typeface="Cambria Math" panose="02040503050406030204" pitchFamily="18" charset="0"/>
                      </a:rPr>
                      <m:t>𝜎</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𝑦</m:t>
                        </m:r>
                      </m:e>
                    </m:d>
                    <m:r>
                      <a:rPr kumimoji="1" lang="en-US" altLang="ko-KR" sz="2000" b="0" i="1" smtClean="0">
                        <a:latin typeface="Cambria Math" panose="02040503050406030204" pitchFamily="18" charset="0"/>
                      </a:rPr>
                      <m:t> : </m:t>
                    </m:r>
                  </m:oMath>
                </a14:m>
                <a:r>
                  <a:rPr kumimoji="1" lang="en-US" altLang="ko-KR" sz="2000" dirty="0"/>
                  <a:t>mean and variance of </a:t>
                </a:r>
                <a:r>
                  <a:rPr kumimoji="1" lang="en-US" altLang="ko-KR" sz="2000" i="1" dirty="0"/>
                  <a:t>y</a:t>
                </a:r>
              </a:p>
            </p:txBody>
          </p:sp>
        </mc:Choice>
        <mc:Fallback xmlns="">
          <p:sp>
            <p:nvSpPr>
              <p:cNvPr id="13" name="TextBox 12">
                <a:extLst>
                  <a:ext uri="{FF2B5EF4-FFF2-40B4-BE49-F238E27FC236}">
                    <a16:creationId xmlns:a16="http://schemas.microsoft.com/office/drawing/2014/main" id="{7281BEB0-721E-D9DE-D448-02C9F9344921}"/>
                  </a:ext>
                </a:extLst>
              </p:cNvPr>
              <p:cNvSpPr txBox="1">
                <a:spLocks noRot="1" noChangeAspect="1" noMove="1" noResize="1" noEditPoints="1" noAdjustHandles="1" noChangeArrowheads="1" noChangeShapeType="1" noTextEdit="1"/>
              </p:cNvSpPr>
              <p:nvPr/>
            </p:nvSpPr>
            <p:spPr>
              <a:xfrm>
                <a:off x="6164098" y="4431034"/>
                <a:ext cx="4527884" cy="707886"/>
              </a:xfrm>
              <a:prstGeom prst="rect">
                <a:avLst/>
              </a:prstGeom>
              <a:blipFill>
                <a:blip r:embed="rId5"/>
                <a:stretch>
                  <a:fillRect t="-3509" b="-1403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66262569"/>
      </p:ext>
    </p:extLst>
  </p:cSld>
  <p:clrMapOvr>
    <a:masterClrMapping/>
  </p:clrMapOvr>
  <p:timing>
    <p:tnLst>
      <p:par>
        <p:cTn id="1" dur="indefinite" restart="never" nodeType="tmRoot">
          <p:childTnLst>
            <p:par>
              <p:cTn id="2"/>
            </p:par>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14D6A-E2CC-4ECB-A8BB-989079322EBD}"/>
              </a:ext>
            </a:extLst>
          </p:cNvPr>
          <p:cNvSpPr txBox="1"/>
          <p:nvPr/>
        </p:nvSpPr>
        <p:spPr>
          <a:xfrm>
            <a:off x="190499" y="255834"/>
            <a:ext cx="11775641" cy="492443"/>
          </a:xfrm>
          <a:prstGeom prst="rect">
            <a:avLst/>
          </a:prstGeom>
          <a:noFill/>
        </p:spPr>
        <p:txBody>
          <a:bodyPr wrap="square" rtlCol="0">
            <a:spAutoFit/>
          </a:bodyPr>
          <a:lstStyle/>
          <a:p>
            <a:r>
              <a:rPr lang="en-US" altLang="ko-KR" sz="2600" dirty="0">
                <a:latin typeface="Times New Roman" panose="02020603050405020304" pitchFamily="18" charset="0"/>
                <a:ea typeface="Tahoma" panose="020B0604030504040204" pitchFamily="34" charset="0"/>
                <a:cs typeface="Times New Roman" panose="02020603050405020304" pitchFamily="18" charset="0"/>
              </a:rPr>
              <a:t>Preliminary : Region-aware Adaptive Instance Normalization for Image Harmonization</a:t>
            </a:r>
          </a:p>
        </p:txBody>
      </p:sp>
      <p:sp>
        <p:nvSpPr>
          <p:cNvPr id="4" name="TextBox 3">
            <a:extLst>
              <a:ext uri="{FF2B5EF4-FFF2-40B4-BE49-F238E27FC236}">
                <a16:creationId xmlns:a16="http://schemas.microsoft.com/office/drawing/2014/main" id="{A0416EBF-84D6-2122-9B44-C35E45D2E404}"/>
              </a:ext>
            </a:extLst>
          </p:cNvPr>
          <p:cNvSpPr txBox="1"/>
          <p:nvPr/>
        </p:nvSpPr>
        <p:spPr>
          <a:xfrm>
            <a:off x="0" y="6362856"/>
            <a:ext cx="12192000" cy="461665"/>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Reference: </a:t>
            </a:r>
            <a:r>
              <a:rPr lang="en" altLang="ko-KR" sz="1200" b="0" i="0" dirty="0">
                <a:solidFill>
                  <a:srgbClr val="222222"/>
                </a:solidFill>
                <a:effectLst/>
                <a:latin typeface="Times New Roman" panose="02020603050405020304" pitchFamily="18" charset="0"/>
                <a:cs typeface="Times New Roman" panose="02020603050405020304" pitchFamily="18" charset="0"/>
              </a:rPr>
              <a:t>Ling, Jun, et al. "Region-aware adaptive instance normalization for image harmonization." </a:t>
            </a:r>
            <a:r>
              <a:rPr lang="en" altLang="ko-KR" sz="1200" b="0" i="1" dirty="0">
                <a:solidFill>
                  <a:srgbClr val="222222"/>
                </a:solidFill>
                <a:effectLst/>
                <a:latin typeface="Times New Roman" panose="02020603050405020304" pitchFamily="18" charset="0"/>
                <a:cs typeface="Times New Roman" panose="02020603050405020304" pitchFamily="18" charset="0"/>
              </a:rPr>
              <a:t>Proceedings of the IEEE/CVF Conference on Computer Vision and Pattern Recognition</a:t>
            </a:r>
            <a:r>
              <a:rPr lang="en" altLang="ko-KR" sz="1200" b="0" i="0" dirty="0">
                <a:solidFill>
                  <a:srgbClr val="222222"/>
                </a:solidFill>
                <a:effectLst/>
                <a:latin typeface="Times New Roman" panose="02020603050405020304" pitchFamily="18" charset="0"/>
                <a:cs typeface="Times New Roman" panose="02020603050405020304" pitchFamily="18" charset="0"/>
              </a:rPr>
              <a:t>. 2021.</a:t>
            </a:r>
            <a:endParaRPr lang="ko-KR" alt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D99299C-27D6-FEAF-C032-EA8BADBC6081}"/>
              </a:ext>
            </a:extLst>
          </p:cNvPr>
          <p:cNvSpPr txBox="1"/>
          <p:nvPr/>
        </p:nvSpPr>
        <p:spPr>
          <a:xfrm>
            <a:off x="535557" y="1197094"/>
            <a:ext cx="11207264" cy="1569660"/>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Region-aware Adaptive Instance Normalization</a:t>
            </a:r>
          </a:p>
          <a:p>
            <a:r>
              <a:rPr lang="en-US" altLang="ko-KR" sz="2400" dirty="0">
                <a:latin typeface="Times New Roman" panose="02020603050405020304" pitchFamily="18" charset="0"/>
                <a:cs typeface="Times New Roman" panose="02020603050405020304" pitchFamily="18" charset="0"/>
              </a:rPr>
              <a:t> - Unlike AdaIN that considers the style of features from another whole external image, it focuses on </a:t>
            </a:r>
            <a:r>
              <a:rPr lang="en-US" altLang="ko-KR" sz="2400" b="1" dirty="0">
                <a:latin typeface="Times New Roman" panose="02020603050405020304" pitchFamily="18" charset="0"/>
                <a:cs typeface="Times New Roman" panose="02020603050405020304" pitchFamily="18" charset="0"/>
              </a:rPr>
              <a:t>transferring the visual style from background to foreground only within the same image.</a:t>
            </a:r>
            <a:endParaRPr lang="en-US" altLang="ko-KR" sz="2400" b="1" i="1" dirty="0">
              <a:latin typeface="Times New Roman" panose="02020603050405020304" pitchFamily="18" charset="0"/>
              <a:cs typeface="Times New Roman" panose="02020603050405020304" pitchFamily="18" charset="0"/>
            </a:endParaRPr>
          </a:p>
        </p:txBody>
      </p:sp>
      <p:pic>
        <p:nvPicPr>
          <p:cNvPr id="5" name="그림 4">
            <a:extLst>
              <a:ext uri="{FF2B5EF4-FFF2-40B4-BE49-F238E27FC236}">
                <a16:creationId xmlns:a16="http://schemas.microsoft.com/office/drawing/2014/main" id="{E69C8F33-3F97-70C3-DE4A-4702484EC8B0}"/>
              </a:ext>
            </a:extLst>
          </p:cNvPr>
          <p:cNvPicPr>
            <a:picLocks noChangeAspect="1"/>
          </p:cNvPicPr>
          <p:nvPr/>
        </p:nvPicPr>
        <p:blipFill>
          <a:blip r:embed="rId3"/>
          <a:stretch>
            <a:fillRect/>
          </a:stretch>
        </p:blipFill>
        <p:spPr>
          <a:xfrm>
            <a:off x="445201" y="2873065"/>
            <a:ext cx="5633118" cy="2592231"/>
          </a:xfrm>
          <a:prstGeom prst="rect">
            <a:avLst/>
          </a:prstGeom>
        </p:spPr>
      </p:pic>
      <p:pic>
        <p:nvPicPr>
          <p:cNvPr id="10" name="그림 9" descr="텍스트이(가) 표시된 사진&#10;&#10;자동 생성된 설명">
            <a:extLst>
              <a:ext uri="{FF2B5EF4-FFF2-40B4-BE49-F238E27FC236}">
                <a16:creationId xmlns:a16="http://schemas.microsoft.com/office/drawing/2014/main" id="{B08661C8-6F39-507E-BB9D-07322E4FC431}"/>
              </a:ext>
            </a:extLst>
          </p:cNvPr>
          <p:cNvPicPr>
            <a:picLocks noChangeAspect="1"/>
          </p:cNvPicPr>
          <p:nvPr/>
        </p:nvPicPr>
        <p:blipFill rotWithShape="1">
          <a:blip r:embed="rId4"/>
          <a:srcRect t="12799"/>
          <a:stretch/>
        </p:blipFill>
        <p:spPr>
          <a:xfrm>
            <a:off x="5811448" y="2359292"/>
            <a:ext cx="5471631" cy="1320163"/>
          </a:xfrm>
          <a:prstGeom prst="rect">
            <a:avLst/>
          </a:prstGeom>
        </p:spPr>
      </p:pic>
      <p:pic>
        <p:nvPicPr>
          <p:cNvPr id="14" name="그림 13" descr="텍스트이(가) 표시된 사진&#10;&#10;자동 생성된 설명">
            <a:extLst>
              <a:ext uri="{FF2B5EF4-FFF2-40B4-BE49-F238E27FC236}">
                <a16:creationId xmlns:a16="http://schemas.microsoft.com/office/drawing/2014/main" id="{D036A241-5B8E-3295-9661-8B49F4A87565}"/>
              </a:ext>
            </a:extLst>
          </p:cNvPr>
          <p:cNvPicPr>
            <a:picLocks noChangeAspect="1"/>
          </p:cNvPicPr>
          <p:nvPr/>
        </p:nvPicPr>
        <p:blipFill>
          <a:blip r:embed="rId5"/>
          <a:stretch>
            <a:fillRect/>
          </a:stretch>
        </p:blipFill>
        <p:spPr>
          <a:xfrm>
            <a:off x="6380553" y="3490021"/>
            <a:ext cx="3643787" cy="734129"/>
          </a:xfrm>
          <a:prstGeom prst="rect">
            <a:avLst/>
          </a:prstGeom>
        </p:spPr>
      </p:pic>
      <p:pic>
        <p:nvPicPr>
          <p:cNvPr id="16" name="그림 15" descr="텍스트이(가) 표시된 사진&#10;&#10;자동 생성된 설명">
            <a:extLst>
              <a:ext uri="{FF2B5EF4-FFF2-40B4-BE49-F238E27FC236}">
                <a16:creationId xmlns:a16="http://schemas.microsoft.com/office/drawing/2014/main" id="{9782CFDE-5AEC-3F4B-D92E-A2FECE9A2E8E}"/>
              </a:ext>
            </a:extLst>
          </p:cNvPr>
          <p:cNvPicPr>
            <a:picLocks noChangeAspect="1"/>
          </p:cNvPicPr>
          <p:nvPr/>
        </p:nvPicPr>
        <p:blipFill>
          <a:blip r:embed="rId6"/>
          <a:stretch>
            <a:fillRect/>
          </a:stretch>
        </p:blipFill>
        <p:spPr>
          <a:xfrm>
            <a:off x="6380552" y="4184721"/>
            <a:ext cx="4420352" cy="752400"/>
          </a:xfrm>
          <a:prstGeom prst="rect">
            <a:avLst/>
          </a:prstGeom>
        </p:spPr>
      </p:pic>
      <p:pic>
        <p:nvPicPr>
          <p:cNvPr id="18" name="그림 17">
            <a:extLst>
              <a:ext uri="{FF2B5EF4-FFF2-40B4-BE49-F238E27FC236}">
                <a16:creationId xmlns:a16="http://schemas.microsoft.com/office/drawing/2014/main" id="{71363F78-95A1-241A-DB1B-7D9B83D92F5F}"/>
              </a:ext>
            </a:extLst>
          </p:cNvPr>
          <p:cNvPicPr>
            <a:picLocks noChangeAspect="1"/>
          </p:cNvPicPr>
          <p:nvPr/>
        </p:nvPicPr>
        <p:blipFill>
          <a:blip r:embed="rId7"/>
          <a:stretch>
            <a:fillRect/>
          </a:stretch>
        </p:blipFill>
        <p:spPr>
          <a:xfrm>
            <a:off x="6380551" y="4932353"/>
            <a:ext cx="3753333" cy="757972"/>
          </a:xfrm>
          <a:prstGeom prst="rect">
            <a:avLst/>
          </a:prstGeom>
        </p:spPr>
      </p:pic>
      <p:pic>
        <p:nvPicPr>
          <p:cNvPr id="20" name="그림 19" descr="텍스트이(가) 표시된 사진&#10;&#10;자동 생성된 설명">
            <a:extLst>
              <a:ext uri="{FF2B5EF4-FFF2-40B4-BE49-F238E27FC236}">
                <a16:creationId xmlns:a16="http://schemas.microsoft.com/office/drawing/2014/main" id="{D3D1C8F0-9376-BAD5-A54F-3A1C0D6B7C7E}"/>
              </a:ext>
            </a:extLst>
          </p:cNvPr>
          <p:cNvPicPr>
            <a:picLocks noChangeAspect="1"/>
          </p:cNvPicPr>
          <p:nvPr/>
        </p:nvPicPr>
        <p:blipFill>
          <a:blip r:embed="rId8"/>
          <a:stretch>
            <a:fillRect/>
          </a:stretch>
        </p:blipFill>
        <p:spPr>
          <a:xfrm>
            <a:off x="6380552" y="5663524"/>
            <a:ext cx="4420352" cy="738020"/>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93D1F90-5EA5-B442-16D2-21CF2284C3D6}"/>
                  </a:ext>
                </a:extLst>
              </p:cNvPr>
              <p:cNvSpPr txBox="1"/>
              <p:nvPr/>
            </p:nvSpPr>
            <p:spPr>
              <a:xfrm>
                <a:off x="1985757" y="5721970"/>
                <a:ext cx="4394793" cy="664156"/>
              </a:xfrm>
              <a:prstGeom prst="rect">
                <a:avLst/>
              </a:prstGeom>
              <a:noFill/>
            </p:spPr>
            <p:txBody>
              <a:bodyPr wrap="none" rtlCol="0">
                <a:spAutoFit/>
              </a:bodyPr>
              <a:lstStyle/>
              <a:p>
                <a14:m>
                  <m:oMath xmlns:m="http://schemas.openxmlformats.org/officeDocument/2006/math">
                    <m:sSup>
                      <m:sSupPr>
                        <m:ctrlPr>
                          <a:rPr kumimoji="1" lang="en-US" altLang="ko-KR" i="1" smtClean="0">
                            <a:latin typeface="Cambria Math" panose="02040503050406030204" pitchFamily="18" charset="0"/>
                          </a:rPr>
                        </m:ctrlPr>
                      </m:sSupPr>
                      <m:e>
                        <m:r>
                          <a:rPr kumimoji="1" lang="en-US" altLang="ko-KR" b="0" i="1" smtClean="0">
                            <a:latin typeface="Cambria Math" panose="02040503050406030204" pitchFamily="18" charset="0"/>
                          </a:rPr>
                          <m:t>𝐹</m:t>
                        </m:r>
                      </m:e>
                      <m:sup>
                        <m:r>
                          <a:rPr kumimoji="1" lang="en-US" altLang="ko-KR" b="0" i="1" smtClean="0">
                            <a:latin typeface="Cambria Math" panose="02040503050406030204" pitchFamily="18" charset="0"/>
                          </a:rPr>
                          <m:t>𝑖</m:t>
                        </m:r>
                      </m:sup>
                    </m:sSup>
                  </m:oMath>
                </a14:m>
                <a:r>
                  <a:rPr kumimoji="1" lang="en-US" altLang="ko-KR" i="1" dirty="0">
                    <a:latin typeface="Cambria Math" panose="02040503050406030204" pitchFamily="18" charset="0"/>
                  </a:rPr>
                  <a:t>, </a:t>
                </a:r>
                <a14:m>
                  <m:oMath xmlns:m="http://schemas.openxmlformats.org/officeDocument/2006/math">
                    <m:sSup>
                      <m:sSupPr>
                        <m:ctrlPr>
                          <a:rPr kumimoji="1" lang="en-US" altLang="ko-KR" i="1" smtClean="0">
                            <a:latin typeface="Cambria Math" panose="02040503050406030204" pitchFamily="18" charset="0"/>
                          </a:rPr>
                        </m:ctrlPr>
                      </m:sSupPr>
                      <m:e>
                        <m:acc>
                          <m:accPr>
                            <m:chr m:val="̅"/>
                            <m:ctrlPr>
                              <a:rPr kumimoji="1" lang="en-US" altLang="ko-KR" i="1">
                                <a:latin typeface="Cambria Math" panose="02040503050406030204" pitchFamily="18" charset="0"/>
                              </a:rPr>
                            </m:ctrlPr>
                          </m:accPr>
                          <m:e>
                            <m:r>
                              <a:rPr kumimoji="1" lang="en-US" altLang="ko-KR" i="1">
                                <a:latin typeface="Cambria Math" panose="02040503050406030204" pitchFamily="18" charset="0"/>
                              </a:rPr>
                              <m:t>𝐹</m:t>
                            </m:r>
                          </m:e>
                        </m:acc>
                      </m:e>
                      <m:sup>
                        <m:r>
                          <a:rPr kumimoji="1" lang="en-US" altLang="ko-KR" b="0" i="1" smtClean="0">
                            <a:latin typeface="Cambria Math" panose="02040503050406030204" pitchFamily="18" charset="0"/>
                          </a:rPr>
                          <m:t>𝑖</m:t>
                        </m:r>
                      </m:sup>
                    </m:sSup>
                    <m:r>
                      <a:rPr kumimoji="1" lang="en-US" altLang="ko-KR" b="0" i="1" smtClean="0">
                        <a:latin typeface="Cambria Math" panose="02040503050406030204" pitchFamily="18" charset="0"/>
                      </a:rPr>
                      <m:t> :</m:t>
                    </m:r>
                  </m:oMath>
                </a14:m>
                <a:r>
                  <a:rPr kumimoji="1" lang="en-US" altLang="ko-KR" dirty="0"/>
                  <a:t> Input and Output feature in </a:t>
                </a:r>
                <a:r>
                  <a:rPr kumimoji="1" lang="en-US" altLang="ko-KR" i="1" dirty="0" err="1"/>
                  <a:t>i</a:t>
                </a:r>
                <a:r>
                  <a:rPr kumimoji="1" lang="en-US" altLang="ko-KR" dirty="0" err="1"/>
                  <a:t>-th</a:t>
                </a:r>
                <a:r>
                  <a:rPr kumimoji="1" lang="en-US" altLang="ko-KR" dirty="0"/>
                  <a:t> layer </a:t>
                </a:r>
                <a:endParaRPr kumimoji="1" lang="en-US" altLang="ko-KR" dirty="0">
                  <a:latin typeface="Cambria Math" panose="02040503050406030204" pitchFamily="18" charset="0"/>
                </a:endParaRPr>
              </a:p>
              <a:p>
                <a14:m>
                  <m:oMath xmlns:m="http://schemas.openxmlformats.org/officeDocument/2006/math">
                    <m:sSup>
                      <m:sSupPr>
                        <m:ctrlPr>
                          <a:rPr kumimoji="1" lang="en-US" altLang="ko-KR" i="1" smtClean="0">
                            <a:latin typeface="Cambria Math" panose="02040503050406030204" pitchFamily="18" charset="0"/>
                          </a:rPr>
                        </m:ctrlPr>
                      </m:sSupPr>
                      <m:e>
                        <m:acc>
                          <m:accPr>
                            <m:chr m:val="̅"/>
                            <m:ctrlPr>
                              <a:rPr kumimoji="1" lang="ko-KR" altLang="en-US" i="1">
                                <a:latin typeface="Cambria Math" panose="02040503050406030204" pitchFamily="18" charset="0"/>
                              </a:rPr>
                            </m:ctrlPr>
                          </m:accPr>
                          <m:e>
                            <m:r>
                              <a:rPr kumimoji="1" lang="en-US" altLang="ko-KR" i="1">
                                <a:latin typeface="Cambria Math" panose="02040503050406030204" pitchFamily="18" charset="0"/>
                              </a:rPr>
                              <m:t>𝑀</m:t>
                            </m:r>
                          </m:e>
                        </m:acc>
                      </m:e>
                      <m:sup>
                        <m:r>
                          <a:rPr kumimoji="1" lang="en-US" altLang="ko-KR" b="0" i="1" smtClean="0">
                            <a:latin typeface="Cambria Math" panose="02040503050406030204" pitchFamily="18" charset="0"/>
                          </a:rPr>
                          <m:t>𝑖</m:t>
                        </m:r>
                      </m:sup>
                    </m:sSup>
                  </m:oMath>
                </a14:m>
                <a:r>
                  <a:rPr kumimoji="1" lang="en-US" altLang="ko-KR" dirty="0"/>
                  <a:t> : background mask in </a:t>
                </a:r>
                <a:r>
                  <a:rPr kumimoji="1" lang="en-US" altLang="ko-KR" i="1" dirty="0" err="1"/>
                  <a:t>i</a:t>
                </a:r>
                <a:r>
                  <a:rPr kumimoji="1" lang="en-US" altLang="ko-KR" dirty="0" err="1"/>
                  <a:t>-th</a:t>
                </a:r>
                <a:r>
                  <a:rPr kumimoji="1" lang="en-US" altLang="ko-KR" dirty="0"/>
                  <a:t> layer</a:t>
                </a:r>
                <a:endParaRPr kumimoji="1" lang="ko-KR" altLang="en-US" dirty="0"/>
              </a:p>
            </p:txBody>
          </p:sp>
        </mc:Choice>
        <mc:Fallback xmlns="">
          <p:sp>
            <p:nvSpPr>
              <p:cNvPr id="21" name="TextBox 20">
                <a:extLst>
                  <a:ext uri="{FF2B5EF4-FFF2-40B4-BE49-F238E27FC236}">
                    <a16:creationId xmlns:a16="http://schemas.microsoft.com/office/drawing/2014/main" id="{593D1F90-5EA5-B442-16D2-21CF2284C3D6}"/>
                  </a:ext>
                </a:extLst>
              </p:cNvPr>
              <p:cNvSpPr txBox="1">
                <a:spLocks noRot="1" noChangeAspect="1" noMove="1" noResize="1" noEditPoints="1" noAdjustHandles="1" noChangeArrowheads="1" noChangeShapeType="1" noTextEdit="1"/>
              </p:cNvSpPr>
              <p:nvPr/>
            </p:nvSpPr>
            <p:spPr>
              <a:xfrm>
                <a:off x="1985757" y="5721970"/>
                <a:ext cx="4394793" cy="664156"/>
              </a:xfrm>
              <a:prstGeom prst="rect">
                <a:avLst/>
              </a:prstGeom>
              <a:blipFill>
                <a:blip r:embed="rId9"/>
                <a:stretch>
                  <a:fillRect t="-1852" b="-11111"/>
                </a:stretch>
              </a:blipFill>
            </p:spPr>
            <p:txBody>
              <a:bodyPr/>
              <a:lstStyle/>
              <a:p>
                <a:r>
                  <a:rPr lang="ko-KR" altLang="en-US">
                    <a:noFill/>
                  </a:rPr>
                  <a:t> </a:t>
                </a:r>
              </a:p>
            </p:txBody>
          </p:sp>
        </mc:Fallback>
      </mc:AlternateContent>
      <p:pic>
        <p:nvPicPr>
          <p:cNvPr id="23" name="그림 22">
            <a:extLst>
              <a:ext uri="{FF2B5EF4-FFF2-40B4-BE49-F238E27FC236}">
                <a16:creationId xmlns:a16="http://schemas.microsoft.com/office/drawing/2014/main" id="{CBD8CC0C-65C7-103F-50EA-03A940DE126F}"/>
              </a:ext>
            </a:extLst>
          </p:cNvPr>
          <p:cNvPicPr>
            <a:picLocks noChangeAspect="1"/>
          </p:cNvPicPr>
          <p:nvPr/>
        </p:nvPicPr>
        <p:blipFill>
          <a:blip r:embed="rId10"/>
          <a:stretch>
            <a:fillRect/>
          </a:stretch>
        </p:blipFill>
        <p:spPr>
          <a:xfrm>
            <a:off x="6373273" y="5817723"/>
            <a:ext cx="339175" cy="429622"/>
          </a:xfrm>
          <a:prstGeom prst="rect">
            <a:avLst/>
          </a:prstGeom>
        </p:spPr>
      </p:pic>
      <p:pic>
        <p:nvPicPr>
          <p:cNvPr id="25" name="그림 24" descr="텍스트이(가) 표시된 사진&#10;&#10;자동 생성된 설명">
            <a:extLst>
              <a:ext uri="{FF2B5EF4-FFF2-40B4-BE49-F238E27FC236}">
                <a16:creationId xmlns:a16="http://schemas.microsoft.com/office/drawing/2014/main" id="{D27AE902-E11C-151B-259A-A7AA54B78E09}"/>
              </a:ext>
            </a:extLst>
          </p:cNvPr>
          <p:cNvPicPr>
            <a:picLocks noChangeAspect="1"/>
          </p:cNvPicPr>
          <p:nvPr/>
        </p:nvPicPr>
        <p:blipFill>
          <a:blip r:embed="rId11"/>
          <a:stretch>
            <a:fillRect/>
          </a:stretch>
        </p:blipFill>
        <p:spPr>
          <a:xfrm>
            <a:off x="6380550" y="5067964"/>
            <a:ext cx="331898" cy="409084"/>
          </a:xfrm>
          <a:prstGeom prst="rect">
            <a:avLst/>
          </a:prstGeom>
        </p:spPr>
      </p:pic>
    </p:spTree>
    <p:extLst>
      <p:ext uri="{BB962C8B-B14F-4D97-AF65-F5344CB8AC3E}">
        <p14:creationId xmlns:p14="http://schemas.microsoft.com/office/powerpoint/2010/main" val="2949858499"/>
      </p:ext>
    </p:extLst>
  </p:cSld>
  <p:clrMapOvr>
    <a:masterClrMapping/>
  </p:clrMapOvr>
  <p:timing>
    <p:tnLst>
      <p:par>
        <p:cTn id="1" dur="indefinite" restart="never" nodeType="tmRoot">
          <p:childTnLst>
            <p:par>
              <p:cTn id="2"/>
            </p:par>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14D6A-E2CC-4ECB-A8BB-989079322EBD}"/>
              </a:ext>
            </a:extLst>
          </p:cNvPr>
          <p:cNvSpPr txBox="1"/>
          <p:nvPr/>
        </p:nvSpPr>
        <p:spPr>
          <a:xfrm>
            <a:off x="315564" y="91440"/>
            <a:ext cx="11141330" cy="769441"/>
          </a:xfrm>
          <a:prstGeom prst="rect">
            <a:avLst/>
          </a:prstGeom>
          <a:noFill/>
        </p:spPr>
        <p:txBody>
          <a:bodyPr wrap="square" rtlCol="0">
            <a:spAutoFit/>
          </a:bodyPr>
          <a:lstStyle/>
          <a:p>
            <a:r>
              <a:rPr lang="en-US" altLang="ko-KR" sz="4400" dirty="0">
                <a:latin typeface="Times New Roman" panose="02020603050405020304" pitchFamily="18" charset="0"/>
                <a:ea typeface="Tahoma" panose="020B0604030504040204" pitchFamily="34" charset="0"/>
                <a:cs typeface="Times New Roman" panose="02020603050405020304" pitchFamily="18" charset="0"/>
              </a:rPr>
              <a:t>Overview of PA3</a:t>
            </a:r>
            <a:endParaRPr lang="ko-KR" alt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D0D166B-F8D5-877D-2EC2-581B1EE6CDC6}"/>
              </a:ext>
            </a:extLst>
          </p:cNvPr>
          <p:cNvSpPr txBox="1"/>
          <p:nvPr/>
        </p:nvSpPr>
        <p:spPr>
          <a:xfrm>
            <a:off x="315564" y="1057343"/>
            <a:ext cx="11468766" cy="738664"/>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altLang="ko-KR" sz="2400" dirty="0"/>
              <a:t>Implement the generator </a:t>
            </a:r>
            <a:r>
              <a:rPr lang="en-US" altLang="ko-KR" sz="2400" i="1" dirty="0"/>
              <a:t>G</a:t>
            </a:r>
            <a:r>
              <a:rPr lang="en-US" altLang="ko-KR" sz="2400" dirty="0"/>
              <a:t> and region-aware adaptive instance normalization for image harmonization </a:t>
            </a:r>
            <a:endParaRPr lang="en-US" altLang="ko-KR" sz="2400" b="0" dirty="0">
              <a:latin typeface="Cambria Math" panose="02040503050406030204" pitchFamily="18" charset="0"/>
            </a:endParaRPr>
          </a:p>
        </p:txBody>
      </p:sp>
      <p:pic>
        <p:nvPicPr>
          <p:cNvPr id="3" name="그림 2">
            <a:extLst>
              <a:ext uri="{FF2B5EF4-FFF2-40B4-BE49-F238E27FC236}">
                <a16:creationId xmlns:a16="http://schemas.microsoft.com/office/drawing/2014/main" id="{0E608337-82F4-AF05-988A-BBBAA3B22971}"/>
              </a:ext>
            </a:extLst>
          </p:cNvPr>
          <p:cNvPicPr>
            <a:picLocks noChangeAspect="1"/>
          </p:cNvPicPr>
          <p:nvPr/>
        </p:nvPicPr>
        <p:blipFill>
          <a:blip r:embed="rId3"/>
          <a:stretch>
            <a:fillRect/>
          </a:stretch>
        </p:blipFill>
        <p:spPr>
          <a:xfrm>
            <a:off x="1771429" y="2082114"/>
            <a:ext cx="8237826" cy="3221406"/>
          </a:xfrm>
          <a:prstGeom prst="rect">
            <a:avLst/>
          </a:prstGeom>
        </p:spPr>
      </p:pic>
      <p:sp>
        <p:nvSpPr>
          <p:cNvPr id="4" name="직사각형 3">
            <a:extLst>
              <a:ext uri="{FF2B5EF4-FFF2-40B4-BE49-F238E27FC236}">
                <a16:creationId xmlns:a16="http://schemas.microsoft.com/office/drawing/2014/main" id="{88FC43F4-C08D-D22E-2929-7386CA994739}"/>
              </a:ext>
            </a:extLst>
          </p:cNvPr>
          <p:cNvSpPr/>
          <p:nvPr/>
        </p:nvSpPr>
        <p:spPr>
          <a:xfrm>
            <a:off x="3070371" y="2082114"/>
            <a:ext cx="5206800" cy="266133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 name="직사각형 4">
            <a:extLst>
              <a:ext uri="{FF2B5EF4-FFF2-40B4-BE49-F238E27FC236}">
                <a16:creationId xmlns:a16="http://schemas.microsoft.com/office/drawing/2014/main" id="{0A2E7B51-8014-EF0E-DD7A-DF9DBD8B7FE2}"/>
              </a:ext>
            </a:extLst>
          </p:cNvPr>
          <p:cNvSpPr/>
          <p:nvPr/>
        </p:nvSpPr>
        <p:spPr>
          <a:xfrm>
            <a:off x="6727971" y="4882393"/>
            <a:ext cx="352337" cy="1723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TextBox 6">
            <a:extLst>
              <a:ext uri="{FF2B5EF4-FFF2-40B4-BE49-F238E27FC236}">
                <a16:creationId xmlns:a16="http://schemas.microsoft.com/office/drawing/2014/main" id="{572CB580-3DEA-F2B0-3F16-C63D30FEBE5B}"/>
              </a:ext>
            </a:extLst>
          </p:cNvPr>
          <p:cNvSpPr txBox="1"/>
          <p:nvPr/>
        </p:nvSpPr>
        <p:spPr>
          <a:xfrm>
            <a:off x="3070371" y="1712782"/>
            <a:ext cx="2235555" cy="369332"/>
          </a:xfrm>
          <a:prstGeom prst="rect">
            <a:avLst/>
          </a:prstGeom>
          <a:noFill/>
        </p:spPr>
        <p:txBody>
          <a:bodyPr wrap="square" rtlCol="0">
            <a:spAutoFit/>
          </a:bodyPr>
          <a:lstStyle/>
          <a:p>
            <a:r>
              <a:rPr kumimoji="1" lang="en-US" altLang="ko-KR" b="1" dirty="0">
                <a:solidFill>
                  <a:srgbClr val="FF0000"/>
                </a:solidFill>
              </a:rPr>
              <a:t>Step 1 (w/o RAIN)</a:t>
            </a:r>
            <a:endParaRPr kumimoji="1" lang="ko-KR" altLang="en-US" b="1" dirty="0">
              <a:solidFill>
                <a:srgbClr val="FF0000"/>
              </a:solidFill>
            </a:endParaRPr>
          </a:p>
        </p:txBody>
      </p:sp>
      <p:sp>
        <p:nvSpPr>
          <p:cNvPr id="8" name="TextBox 7">
            <a:extLst>
              <a:ext uri="{FF2B5EF4-FFF2-40B4-BE49-F238E27FC236}">
                <a16:creationId xmlns:a16="http://schemas.microsoft.com/office/drawing/2014/main" id="{D7B6FEA2-43CB-05C2-44B7-2FA414F19480}"/>
              </a:ext>
            </a:extLst>
          </p:cNvPr>
          <p:cNvSpPr txBox="1"/>
          <p:nvPr/>
        </p:nvSpPr>
        <p:spPr>
          <a:xfrm>
            <a:off x="6525144" y="5029557"/>
            <a:ext cx="1920587" cy="369332"/>
          </a:xfrm>
          <a:prstGeom prst="rect">
            <a:avLst/>
          </a:prstGeom>
          <a:noFill/>
        </p:spPr>
        <p:txBody>
          <a:bodyPr wrap="square" rtlCol="0">
            <a:spAutoFit/>
          </a:bodyPr>
          <a:lstStyle/>
          <a:p>
            <a:r>
              <a:rPr kumimoji="1" lang="en-US" altLang="ko-KR" b="1" dirty="0">
                <a:solidFill>
                  <a:srgbClr val="FF0000"/>
                </a:solidFill>
              </a:rPr>
              <a:t>Step 2 (w/ RAIN)</a:t>
            </a:r>
            <a:endParaRPr kumimoji="1" lang="ko-KR" altLang="en-US" b="1" dirty="0">
              <a:solidFill>
                <a:srgbClr val="FF0000"/>
              </a:solidFill>
            </a:endParaRPr>
          </a:p>
        </p:txBody>
      </p:sp>
      <p:sp>
        <p:nvSpPr>
          <p:cNvPr id="10" name="TextBox 9">
            <a:extLst>
              <a:ext uri="{FF2B5EF4-FFF2-40B4-BE49-F238E27FC236}">
                <a16:creationId xmlns:a16="http://schemas.microsoft.com/office/drawing/2014/main" id="{28F1F859-FD18-9F77-5A90-49B9471206C7}"/>
              </a:ext>
            </a:extLst>
          </p:cNvPr>
          <p:cNvSpPr txBox="1"/>
          <p:nvPr/>
        </p:nvSpPr>
        <p:spPr>
          <a:xfrm>
            <a:off x="315563" y="5567970"/>
            <a:ext cx="11752705" cy="738664"/>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altLang="ko-KR" sz="2400" b="1" dirty="0">
                <a:latin typeface="Cambria Math" panose="02040503050406030204" pitchFamily="18" charset="0"/>
              </a:rPr>
              <a:t>I will provide you the incomplete baseline code modified from official implementation. Please fill the blank and train the model.</a:t>
            </a:r>
          </a:p>
        </p:txBody>
      </p:sp>
    </p:spTree>
    <p:extLst>
      <p:ext uri="{BB962C8B-B14F-4D97-AF65-F5344CB8AC3E}">
        <p14:creationId xmlns:p14="http://schemas.microsoft.com/office/powerpoint/2010/main" val="3370011371"/>
      </p:ext>
    </p:extLst>
  </p:cSld>
  <p:clrMapOvr>
    <a:masterClrMapping/>
  </p:clrMapOvr>
  <p:timing>
    <p:tnLst>
      <p:par>
        <p:cTn id="1" dur="indefinite" restart="never" nodeType="tmRoot">
          <p:childTnLst>
            <p:par>
              <p:cTn id="2"/>
            </p:par>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Times New Roman"/>
        <a:ea typeface="나눔스퀘어"/>
        <a:cs typeface=""/>
      </a:majorFont>
      <a:minorFont>
        <a:latin typeface="Times New Roman"/>
        <a:ea typeface="나눔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1010</TotalTime>
  <Words>1088</Words>
  <Application>Microsoft Office PowerPoint</Application>
  <PresentationFormat>와이드스크린</PresentationFormat>
  <Paragraphs>159</Paragraphs>
  <Slides>19</Slides>
  <Notes>19</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19</vt:i4>
      </vt:variant>
    </vt:vector>
  </HeadingPairs>
  <TitlesOfParts>
    <vt:vector size="28" baseType="lpstr">
      <vt:lpstr>나눔고딕</vt:lpstr>
      <vt:lpstr>나눔스퀘어</vt:lpstr>
      <vt:lpstr>맑은 고딕</vt:lpstr>
      <vt:lpstr>Arial</vt:lpstr>
      <vt:lpstr>Cambria Math</vt:lpstr>
      <vt:lpstr>Tahoma</vt:lpstr>
      <vt:lpstr>Times New Roman</vt:lpstr>
      <vt:lpstr>Office 테마</vt:lpstr>
      <vt:lpstr>Office 테마</vt:lpstr>
      <vt:lpstr>PA3 : Image Harmonization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bih990</dc:creator>
  <cp:lastModifiedBy>user</cp:lastModifiedBy>
  <cp:revision>82</cp:revision>
  <dcterms:created xsi:type="dcterms:W3CDTF">2020-03-27T05:18:37Z</dcterms:created>
  <dcterms:modified xsi:type="dcterms:W3CDTF">2022-11-24T08:32:24Z</dcterms:modified>
</cp:coreProperties>
</file>