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Josefin Slab"/>
      <p:regular r:id="rId45"/>
      <p:bold r:id="rId46"/>
      <p:italic r:id="rId47"/>
      <p:boldItalic r:id="rId48"/>
    </p:embeddedFont>
    <p:embeddedFont>
      <p:font typeface="Josefin Slab Medium"/>
      <p:regular r:id="rId49"/>
      <p:bold r:id="rId50"/>
      <p:italic r:id="rId51"/>
      <p:boldItalic r:id="rId52"/>
    </p:embeddedFont>
    <p:embeddedFont>
      <p:font typeface="Josefin Slab SemiBold"/>
      <p:regular r:id="rId53"/>
      <p:bold r:id="rId54"/>
      <p:italic r:id="rId55"/>
      <p:boldItalic r:id="rId56"/>
    </p:embeddedFont>
    <p:embeddedFont>
      <p:font typeface="Roboto Thin"/>
      <p:regular r:id="rId57"/>
      <p:bold r:id="rId58"/>
      <p:italic r:id="rId59"/>
      <p:boldItalic r:id="rId60"/>
    </p:embeddedFont>
    <p:embeddedFont>
      <p:font typeface="Roboto Medium"/>
      <p:regular r:id="rId61"/>
      <p:bold r:id="rId62"/>
      <p:italic r:id="rId63"/>
      <p:boldItalic r:id="rId64"/>
    </p:embeddedFont>
    <p:embeddedFont>
      <p:font typeface="Roboto"/>
      <p:regular r:id="rId65"/>
      <p:bold r:id="rId66"/>
      <p:italic r:id="rId67"/>
      <p:boldItalic r:id="rId68"/>
    </p:embeddedFont>
    <p:embeddedFont>
      <p:font typeface="Montserrat"/>
      <p:regular r:id="rId69"/>
      <p:bold r:id="rId70"/>
      <p:italic r:id="rId71"/>
      <p:boldItalic r:id="rId72"/>
    </p:embeddedFont>
    <p:embeddedFont>
      <p:font typeface="Montserrat Black"/>
      <p:bold r:id="rId73"/>
      <p:boldItalic r:id="rId74"/>
    </p:embeddedFont>
    <p:embeddedFont>
      <p:font typeface="EB Garamond Medium"/>
      <p:regular r:id="rId75"/>
      <p:bold r:id="rId76"/>
      <p:italic r:id="rId77"/>
      <p:boldItalic r:id="rId78"/>
    </p:embeddedFont>
    <p:embeddedFont>
      <p:font typeface="EB Garamond"/>
      <p:regular r:id="rId79"/>
      <p:bold r:id="rId80"/>
      <p:italic r:id="rId81"/>
      <p:boldItalic r:id="rId82"/>
    </p:embeddedFont>
    <p:embeddedFont>
      <p:font typeface="Montserrat ExtraBold"/>
      <p:bold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FA1670-D111-4C50-BB6D-10A4C34EDF89}">
  <a:tblStyle styleId="{C4FA1670-D111-4C50-BB6D-10A4C34EDF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ontserratExtraBold-boldItalic.fntdata"/><Relationship Id="rId83" Type="http://schemas.openxmlformats.org/officeDocument/2006/relationships/font" Target="fonts/MontserratExtraBold-bold.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JosefinSlab-bold.fntdata"/><Relationship Id="rId45" Type="http://schemas.openxmlformats.org/officeDocument/2006/relationships/font" Target="fonts/JosefinSlab-regular.fntdata"/><Relationship Id="rId80" Type="http://schemas.openxmlformats.org/officeDocument/2006/relationships/font" Target="fonts/EBGaramond-bold.fntdata"/><Relationship Id="rId82" Type="http://schemas.openxmlformats.org/officeDocument/2006/relationships/font" Target="fonts/EBGaramond-boldItalic.fntdata"/><Relationship Id="rId81" Type="http://schemas.openxmlformats.org/officeDocument/2006/relationships/font" Target="fonts/EBGaramon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osefinSlab-boldItalic.fntdata"/><Relationship Id="rId47" Type="http://schemas.openxmlformats.org/officeDocument/2006/relationships/font" Target="fonts/JosefinSlab-italic.fntdata"/><Relationship Id="rId49" Type="http://schemas.openxmlformats.org/officeDocument/2006/relationships/font" Target="fonts/JosefinSlab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Black-bold.fntdata"/><Relationship Id="rId72" Type="http://schemas.openxmlformats.org/officeDocument/2006/relationships/font" Target="fonts/Montserrat-boldItalic.fntdata"/><Relationship Id="rId31" Type="http://schemas.openxmlformats.org/officeDocument/2006/relationships/slide" Target="slides/slide26.xml"/><Relationship Id="rId75" Type="http://schemas.openxmlformats.org/officeDocument/2006/relationships/font" Target="fonts/EBGaramondMedium-regular.fntdata"/><Relationship Id="rId30" Type="http://schemas.openxmlformats.org/officeDocument/2006/relationships/slide" Target="slides/slide25.xml"/><Relationship Id="rId74" Type="http://schemas.openxmlformats.org/officeDocument/2006/relationships/font" Target="fonts/MontserratBlack-boldItalic.fntdata"/><Relationship Id="rId33" Type="http://schemas.openxmlformats.org/officeDocument/2006/relationships/slide" Target="slides/slide28.xml"/><Relationship Id="rId77" Type="http://schemas.openxmlformats.org/officeDocument/2006/relationships/font" Target="fonts/EBGaramondMedium-italic.fntdata"/><Relationship Id="rId32" Type="http://schemas.openxmlformats.org/officeDocument/2006/relationships/slide" Target="slides/slide27.xml"/><Relationship Id="rId76" Type="http://schemas.openxmlformats.org/officeDocument/2006/relationships/font" Target="fonts/EBGaramondMedium-bold.fntdata"/><Relationship Id="rId35" Type="http://schemas.openxmlformats.org/officeDocument/2006/relationships/slide" Target="slides/slide30.xml"/><Relationship Id="rId79" Type="http://schemas.openxmlformats.org/officeDocument/2006/relationships/font" Target="fonts/EBGaramond-regular.fntdata"/><Relationship Id="rId34" Type="http://schemas.openxmlformats.org/officeDocument/2006/relationships/slide" Target="slides/slide29.xml"/><Relationship Id="rId78" Type="http://schemas.openxmlformats.org/officeDocument/2006/relationships/font" Target="fonts/EBGaramondMedium-boldItalic.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edium-bold.fntdata"/><Relationship Id="rId61" Type="http://schemas.openxmlformats.org/officeDocument/2006/relationships/font" Target="fonts/RobotoMedium-regular.fntdata"/><Relationship Id="rId20" Type="http://schemas.openxmlformats.org/officeDocument/2006/relationships/slide" Target="slides/slide15.xml"/><Relationship Id="rId64" Type="http://schemas.openxmlformats.org/officeDocument/2006/relationships/font" Target="fonts/RobotoMedium-boldItalic.fntdata"/><Relationship Id="rId63" Type="http://schemas.openxmlformats.org/officeDocument/2006/relationships/font" Target="fonts/RobotoMedium-italic.fntdata"/><Relationship Id="rId22" Type="http://schemas.openxmlformats.org/officeDocument/2006/relationships/slide" Target="slides/slide17.xml"/><Relationship Id="rId66" Type="http://schemas.openxmlformats.org/officeDocument/2006/relationships/font" Target="fonts/Roboto-bold.fntdata"/><Relationship Id="rId21" Type="http://schemas.openxmlformats.org/officeDocument/2006/relationships/slide" Target="slides/slide16.xml"/><Relationship Id="rId65" Type="http://schemas.openxmlformats.org/officeDocument/2006/relationships/font" Target="fonts/Roboto-regular.fntdata"/><Relationship Id="rId24" Type="http://schemas.openxmlformats.org/officeDocument/2006/relationships/slide" Target="slides/slide19.xml"/><Relationship Id="rId68" Type="http://schemas.openxmlformats.org/officeDocument/2006/relationships/font" Target="fonts/Roboto-boldItalic.fntdata"/><Relationship Id="rId23" Type="http://schemas.openxmlformats.org/officeDocument/2006/relationships/slide" Target="slides/slide18.xml"/><Relationship Id="rId67" Type="http://schemas.openxmlformats.org/officeDocument/2006/relationships/font" Target="fonts/Roboto-italic.fntdata"/><Relationship Id="rId60" Type="http://schemas.openxmlformats.org/officeDocument/2006/relationships/font" Target="fonts/RobotoThin-bold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osefinSlabMedium-italic.fntdata"/><Relationship Id="rId50" Type="http://schemas.openxmlformats.org/officeDocument/2006/relationships/font" Target="fonts/JosefinSlabMedium-bold.fntdata"/><Relationship Id="rId53" Type="http://schemas.openxmlformats.org/officeDocument/2006/relationships/font" Target="fonts/JosefinSlabSemiBold-regular.fntdata"/><Relationship Id="rId52" Type="http://schemas.openxmlformats.org/officeDocument/2006/relationships/font" Target="fonts/JosefinSlabMedium-boldItalic.fntdata"/><Relationship Id="rId11" Type="http://schemas.openxmlformats.org/officeDocument/2006/relationships/slide" Target="slides/slide6.xml"/><Relationship Id="rId55" Type="http://schemas.openxmlformats.org/officeDocument/2006/relationships/font" Target="fonts/JosefinSlabSemiBold-italic.fntdata"/><Relationship Id="rId10" Type="http://schemas.openxmlformats.org/officeDocument/2006/relationships/slide" Target="slides/slide5.xml"/><Relationship Id="rId54" Type="http://schemas.openxmlformats.org/officeDocument/2006/relationships/font" Target="fonts/JosefinSlabSemiBold-bold.fntdata"/><Relationship Id="rId13" Type="http://schemas.openxmlformats.org/officeDocument/2006/relationships/slide" Target="slides/slide8.xml"/><Relationship Id="rId57" Type="http://schemas.openxmlformats.org/officeDocument/2006/relationships/font" Target="fonts/RobotoThin-regular.fntdata"/><Relationship Id="rId12" Type="http://schemas.openxmlformats.org/officeDocument/2006/relationships/slide" Target="slides/slide7.xml"/><Relationship Id="rId56" Type="http://schemas.openxmlformats.org/officeDocument/2006/relationships/font" Target="fonts/JosefinSlabSemiBold-boldItalic.fntdata"/><Relationship Id="rId15" Type="http://schemas.openxmlformats.org/officeDocument/2006/relationships/slide" Target="slides/slide10.xml"/><Relationship Id="rId59" Type="http://schemas.openxmlformats.org/officeDocument/2006/relationships/font" Target="fonts/RobotoThin-italic.fntdata"/><Relationship Id="rId14" Type="http://schemas.openxmlformats.org/officeDocument/2006/relationships/slide" Target="slides/slide9.xml"/><Relationship Id="rId58" Type="http://schemas.openxmlformats.org/officeDocument/2006/relationships/font" Target="fonts/RobotoThin-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20478f2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20478f2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f3ba8a5916_2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f3ba8a5916_2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20ce6a853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20ce6a853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1f03adcf3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1f03adcf3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11f03adcf3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11f03adcf3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1f03adcf3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1f03adcf3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120647e95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120647e95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abe148c17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abe148c17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f3ba8a5916_2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f3ba8a5916_2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20647e93f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20647e93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20647e93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20647e93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20478f2c49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20478f2c49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120ce6a85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120ce6a85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20ce6a853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20ce6a853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11a935d7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11a935d7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20647e93f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120647e93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120647e9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120647e9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20647e9557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120647e9557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20647e9557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20647e9557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120647e955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20647e955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120647e955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120647e955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20647e955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20647e955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20478f2c49_0_4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20478f2c49_0_4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1f209a0a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1f209a0a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1f209a0a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1f209a0a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11f209a0a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11f209a0a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1f209a0ad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1f209a0ad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120647e93fc_4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120647e93fc_4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120ce6a853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120ce6a853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20647e93fc_4_2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20647e93fc_4_2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120ce6a853c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120ce6a853c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120647e93fc_4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120647e93fc_4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20647e93fc_4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20647e93fc_4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abe148c17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abe148c17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f3ba8a59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f3ba8a59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f3ba8a5916_2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f3ba8a5916_2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11f03adcf3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11f03adcf3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f3ba8a5916_2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f3ba8a5916_2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f3ba8a5916_2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f3ba8a5916_2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407949" y="1418524"/>
            <a:ext cx="9778142" cy="506199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720000" y="893387"/>
            <a:ext cx="4054500" cy="1981500"/>
          </a:xfrm>
          <a:prstGeom prst="rect">
            <a:avLst/>
          </a:prstGeom>
        </p:spPr>
        <p:txBody>
          <a:bodyPr anchorCtr="0" anchor="t" bIns="91425" lIns="91425" spcFirstLastPara="1" rIns="91425" wrap="square" tIns="91425">
            <a:noAutofit/>
          </a:bodyPr>
          <a:lstStyle>
            <a:lvl1pPr lvl="0">
              <a:spcBef>
                <a:spcPts val="0"/>
              </a:spcBef>
              <a:spcAft>
                <a:spcPts val="0"/>
              </a:spcAft>
              <a:buSzPts val="4000"/>
              <a:buFont typeface="Montserrat Black"/>
              <a:buNone/>
              <a:defRPr sz="5000">
                <a:latin typeface="Montserrat Black"/>
                <a:ea typeface="Montserrat Black"/>
                <a:cs typeface="Montserrat Black"/>
                <a:sym typeface="Montserrat Black"/>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720000" y="3457687"/>
            <a:ext cx="2433000" cy="663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p:txBody>
      </p:sp>
      <p:sp>
        <p:nvSpPr>
          <p:cNvPr id="12" name="Google Shape;12;p2"/>
          <p:cNvSpPr/>
          <p:nvPr/>
        </p:nvSpPr>
        <p:spPr>
          <a:xfrm rot="9341359">
            <a:off x="9224617" y="201916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nvGrpSpPr>
          <p:cNvPr id="13" name="Google Shape;13;p2"/>
          <p:cNvGrpSpPr/>
          <p:nvPr/>
        </p:nvGrpSpPr>
        <p:grpSpPr>
          <a:xfrm>
            <a:off x="148508" y="173595"/>
            <a:ext cx="781851" cy="732810"/>
            <a:chOff x="8" y="8"/>
            <a:chExt cx="781851" cy="732810"/>
          </a:xfrm>
        </p:grpSpPr>
        <p:sp>
          <p:nvSpPr>
            <p:cNvPr id="14" name="Google Shape;14;p2"/>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 name="Google Shape;15;p2"/>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 name="Google Shape;16;p2"/>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 name="Google Shape;17;p2"/>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2"/>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 name="Google Shape;19;p2"/>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 name="Google Shape;20;p2"/>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 name="Google Shape;21;p2"/>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 name="Google Shape;22;p2"/>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 name="Google Shape;23;p2"/>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 name="Google Shape;24;p2"/>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number">
  <p:cSld name="BIG_NUMBER">
    <p:spTree>
      <p:nvGrpSpPr>
        <p:cNvPr id="312" name="Shape 312"/>
        <p:cNvGrpSpPr/>
        <p:nvPr/>
      </p:nvGrpSpPr>
      <p:grpSpPr>
        <a:xfrm>
          <a:off x="0" y="0"/>
          <a:ext cx="0" cy="0"/>
          <a:chOff x="0" y="0"/>
          <a:chExt cx="0" cy="0"/>
        </a:xfrm>
      </p:grpSpPr>
      <p:sp>
        <p:nvSpPr>
          <p:cNvPr id="313" name="Google Shape;313;p11"/>
          <p:cNvSpPr/>
          <p:nvPr/>
        </p:nvSpPr>
        <p:spPr>
          <a:xfrm flipH="1" rot="-10625739">
            <a:off x="-694165" y="-803067"/>
            <a:ext cx="9984360" cy="516875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rot="2470521">
            <a:off x="7473567" y="293171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1"/>
          <p:cNvGrpSpPr/>
          <p:nvPr/>
        </p:nvGrpSpPr>
        <p:grpSpPr>
          <a:xfrm>
            <a:off x="27350" y="3863323"/>
            <a:ext cx="585020" cy="1264968"/>
            <a:chOff x="27350" y="3863323"/>
            <a:chExt cx="585020" cy="1264968"/>
          </a:xfrm>
        </p:grpSpPr>
        <p:sp>
          <p:nvSpPr>
            <p:cNvPr id="316" name="Google Shape;316;p11"/>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7" name="Google Shape;317;p11"/>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8" name="Google Shape;318;p11"/>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9" name="Google Shape;319;p11"/>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0" name="Google Shape;320;p11"/>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1" name="Google Shape;321;p11"/>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2" name="Google Shape;322;p11"/>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3" name="Google Shape;323;p11"/>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4" name="Google Shape;324;p11"/>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11"/>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6" name="Google Shape;326;p11"/>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7" name="Google Shape;327;p11"/>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8" name="Google Shape;328;p11"/>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9" name="Google Shape;329;p11"/>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0" name="Google Shape;330;p11"/>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1" name="Google Shape;331;p11"/>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2" name="Google Shape;332;p11"/>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3" name="Google Shape;333;p11"/>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34" name="Google Shape;334;p11"/>
          <p:cNvSpPr txBox="1"/>
          <p:nvPr>
            <p:ph hasCustomPrompt="1" type="title"/>
          </p:nvPr>
        </p:nvSpPr>
        <p:spPr>
          <a:xfrm>
            <a:off x="720000" y="1314450"/>
            <a:ext cx="7704000" cy="1239300"/>
          </a:xfrm>
          <a:prstGeom prst="rect">
            <a:avLst/>
          </a:prstGeom>
        </p:spPr>
        <p:txBody>
          <a:bodyPr anchorCtr="0" anchor="t" bIns="91425" lIns="91425" spcFirstLastPara="1" rIns="91425" wrap="square" tIns="91425">
            <a:noAutofit/>
          </a:bodyPr>
          <a:lstStyle>
            <a:lvl1pPr lvl="0" algn="ctr">
              <a:spcBef>
                <a:spcPts val="0"/>
              </a:spcBef>
              <a:spcAft>
                <a:spcPts val="0"/>
              </a:spcAft>
              <a:buSzPts val="10000"/>
              <a:buFont typeface="Montserrat Black"/>
              <a:buNone/>
              <a:defRPr sz="10000">
                <a:latin typeface="Montserrat Black"/>
                <a:ea typeface="Montserrat Black"/>
                <a:cs typeface="Montserrat Black"/>
                <a:sym typeface="Montserrat Black"/>
              </a:defRPr>
            </a:lvl1pPr>
            <a:lvl2pPr lvl="1"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
        <p:nvSpPr>
          <p:cNvPr id="335" name="Google Shape;335;p11"/>
          <p:cNvSpPr txBox="1"/>
          <p:nvPr>
            <p:ph idx="1" type="subTitle"/>
          </p:nvPr>
        </p:nvSpPr>
        <p:spPr>
          <a:xfrm>
            <a:off x="2994250" y="2778800"/>
            <a:ext cx="3155400" cy="81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Georgia"/>
              <a:buNone/>
              <a:defRPr sz="1800"/>
            </a:lvl1pPr>
            <a:lvl2pPr lvl="1" algn="ctr">
              <a:spcBef>
                <a:spcPts val="1600"/>
              </a:spcBef>
              <a:spcAft>
                <a:spcPts val="0"/>
              </a:spcAft>
              <a:buSzPts val="1600"/>
              <a:buFont typeface="Georgia"/>
              <a:buNone/>
              <a:defRPr sz="1600">
                <a:latin typeface="Georgia"/>
                <a:ea typeface="Georgia"/>
                <a:cs typeface="Georgia"/>
                <a:sym typeface="Georgia"/>
              </a:defRPr>
            </a:lvl2pPr>
            <a:lvl3pPr lvl="2" algn="ctr">
              <a:spcBef>
                <a:spcPts val="1600"/>
              </a:spcBef>
              <a:spcAft>
                <a:spcPts val="0"/>
              </a:spcAft>
              <a:buSzPts val="1600"/>
              <a:buFont typeface="Georgia"/>
              <a:buNone/>
              <a:defRPr sz="1600">
                <a:latin typeface="Georgia"/>
                <a:ea typeface="Georgia"/>
                <a:cs typeface="Georgia"/>
                <a:sym typeface="Georgia"/>
              </a:defRPr>
            </a:lvl3pPr>
            <a:lvl4pPr lvl="3" algn="ctr">
              <a:spcBef>
                <a:spcPts val="1600"/>
              </a:spcBef>
              <a:spcAft>
                <a:spcPts val="0"/>
              </a:spcAft>
              <a:buSzPts val="1600"/>
              <a:buFont typeface="Georgia"/>
              <a:buNone/>
              <a:defRPr sz="1600">
                <a:latin typeface="Georgia"/>
                <a:ea typeface="Georgia"/>
                <a:cs typeface="Georgia"/>
                <a:sym typeface="Georgia"/>
              </a:defRPr>
            </a:lvl4pPr>
            <a:lvl5pPr lvl="4" algn="ctr">
              <a:spcBef>
                <a:spcPts val="1600"/>
              </a:spcBef>
              <a:spcAft>
                <a:spcPts val="0"/>
              </a:spcAft>
              <a:buSzPts val="1600"/>
              <a:buFont typeface="Georgia"/>
              <a:buNone/>
              <a:defRPr sz="1600">
                <a:latin typeface="Georgia"/>
                <a:ea typeface="Georgia"/>
                <a:cs typeface="Georgia"/>
                <a:sym typeface="Georgia"/>
              </a:defRPr>
            </a:lvl5pPr>
            <a:lvl6pPr lvl="5" algn="ctr">
              <a:spcBef>
                <a:spcPts val="1600"/>
              </a:spcBef>
              <a:spcAft>
                <a:spcPts val="0"/>
              </a:spcAft>
              <a:buSzPts val="1600"/>
              <a:buFont typeface="Georgia"/>
              <a:buNone/>
              <a:defRPr sz="1600">
                <a:latin typeface="Georgia"/>
                <a:ea typeface="Georgia"/>
                <a:cs typeface="Georgia"/>
                <a:sym typeface="Georgia"/>
              </a:defRPr>
            </a:lvl6pPr>
            <a:lvl7pPr lvl="6" algn="ctr">
              <a:spcBef>
                <a:spcPts val="1600"/>
              </a:spcBef>
              <a:spcAft>
                <a:spcPts val="0"/>
              </a:spcAft>
              <a:buSzPts val="1600"/>
              <a:buFont typeface="Georgia"/>
              <a:buNone/>
              <a:defRPr sz="1600">
                <a:latin typeface="Georgia"/>
                <a:ea typeface="Georgia"/>
                <a:cs typeface="Georgia"/>
                <a:sym typeface="Georgia"/>
              </a:defRPr>
            </a:lvl7pPr>
            <a:lvl8pPr lvl="7" algn="ctr">
              <a:spcBef>
                <a:spcPts val="1600"/>
              </a:spcBef>
              <a:spcAft>
                <a:spcPts val="0"/>
              </a:spcAft>
              <a:buSzPts val="1600"/>
              <a:buFont typeface="Georgia"/>
              <a:buNone/>
              <a:defRPr sz="1600">
                <a:latin typeface="Georgia"/>
                <a:ea typeface="Georgia"/>
                <a:cs typeface="Georgia"/>
                <a:sym typeface="Georgia"/>
              </a:defRPr>
            </a:lvl8pPr>
            <a:lvl9pPr lvl="8" algn="ctr">
              <a:spcBef>
                <a:spcPts val="1600"/>
              </a:spcBef>
              <a:spcAft>
                <a:spcPts val="1600"/>
              </a:spcAft>
              <a:buSzPts val="1600"/>
              <a:buFont typeface="Georgia"/>
              <a:buNone/>
              <a:defRPr sz="1600">
                <a:latin typeface="Georgia"/>
                <a:ea typeface="Georgia"/>
                <a:cs typeface="Georgia"/>
                <a:sym typeface="Georgi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6" name="Shape 3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1"/>
        </a:solidFill>
      </p:bgPr>
    </p:bg>
    <p:spTree>
      <p:nvGrpSpPr>
        <p:cNvPr id="337" name="Shape 337"/>
        <p:cNvGrpSpPr/>
        <p:nvPr/>
      </p:nvGrpSpPr>
      <p:grpSpPr>
        <a:xfrm>
          <a:off x="0" y="0"/>
          <a:ext cx="0" cy="0"/>
          <a:chOff x="0" y="0"/>
          <a:chExt cx="0" cy="0"/>
        </a:xfrm>
      </p:grpSpPr>
      <p:sp>
        <p:nvSpPr>
          <p:cNvPr id="338" name="Google Shape;338;p13"/>
          <p:cNvSpPr/>
          <p:nvPr/>
        </p:nvSpPr>
        <p:spPr>
          <a:xfrm rot="-897950">
            <a:off x="7546777" y="-1479539"/>
            <a:ext cx="4115696" cy="4763722"/>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txBox="1"/>
          <p:nvPr>
            <p:ph type="title"/>
          </p:nvPr>
        </p:nvSpPr>
        <p:spPr>
          <a:xfrm>
            <a:off x="4889700" y="15812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0" name="Google Shape;340;p13"/>
          <p:cNvSpPr txBox="1"/>
          <p:nvPr>
            <p:ph idx="1" type="subTitle"/>
          </p:nvPr>
        </p:nvSpPr>
        <p:spPr>
          <a:xfrm>
            <a:off x="4889700" y="192651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1" name="Google Shape;341;p13"/>
          <p:cNvSpPr txBox="1"/>
          <p:nvPr>
            <p:ph idx="2" type="title"/>
          </p:nvPr>
        </p:nvSpPr>
        <p:spPr>
          <a:xfrm>
            <a:off x="1709700" y="15812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2" name="Google Shape;342;p13"/>
          <p:cNvSpPr/>
          <p:nvPr/>
        </p:nvSpPr>
        <p:spPr>
          <a:xfrm rot="10391305">
            <a:off x="-1746440" y="2303244"/>
            <a:ext cx="3124244" cy="361616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txBox="1"/>
          <p:nvPr>
            <p:ph idx="3" type="subTitle"/>
          </p:nvPr>
        </p:nvSpPr>
        <p:spPr>
          <a:xfrm>
            <a:off x="1709700" y="192651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4" name="Google Shape;344;p13"/>
          <p:cNvSpPr txBox="1"/>
          <p:nvPr>
            <p:ph idx="4" type="title"/>
          </p:nvPr>
        </p:nvSpPr>
        <p:spPr>
          <a:xfrm>
            <a:off x="4889700" y="36069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5" name="Google Shape;345;p13"/>
          <p:cNvSpPr txBox="1"/>
          <p:nvPr>
            <p:ph idx="5" type="subTitle"/>
          </p:nvPr>
        </p:nvSpPr>
        <p:spPr>
          <a:xfrm>
            <a:off x="4889700" y="395226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6" name="Google Shape;346;p13"/>
          <p:cNvSpPr txBox="1"/>
          <p:nvPr>
            <p:ph idx="6" type="title"/>
          </p:nvPr>
        </p:nvSpPr>
        <p:spPr>
          <a:xfrm>
            <a:off x="1709700" y="3606942"/>
            <a:ext cx="2544600" cy="412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600"/>
              <a:buFont typeface="Montserrat Black"/>
              <a:buNone/>
              <a:defRPr sz="1800">
                <a:solidFill>
                  <a:schemeClr val="accent1"/>
                </a:solidFill>
                <a:latin typeface="Montserrat Black"/>
                <a:ea typeface="Montserrat Black"/>
                <a:cs typeface="Montserrat Black"/>
                <a:sym typeface="Montserrat Black"/>
              </a:defRPr>
            </a:lvl1pPr>
            <a:lvl2pPr lvl="1"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2pPr>
            <a:lvl3pPr lvl="2"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3pPr>
            <a:lvl4pPr lvl="3"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4pPr>
            <a:lvl5pPr lvl="4"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5pPr>
            <a:lvl6pPr lvl="5"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6pPr>
            <a:lvl7pPr lvl="6"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7pPr>
            <a:lvl8pPr lvl="7"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8pPr>
            <a:lvl9pPr lvl="8" rtl="0" algn="ctr">
              <a:spcBef>
                <a:spcPts val="0"/>
              </a:spcBef>
              <a:spcAft>
                <a:spcPts val="0"/>
              </a:spcAft>
              <a:buClr>
                <a:schemeClr val="accent1"/>
              </a:buClr>
              <a:buSzPts val="1600"/>
              <a:buFont typeface="Montserrat Black"/>
              <a:buNone/>
              <a:defRPr sz="1600">
                <a:solidFill>
                  <a:schemeClr val="accent1"/>
                </a:solidFill>
                <a:latin typeface="Montserrat Black"/>
                <a:ea typeface="Montserrat Black"/>
                <a:cs typeface="Montserrat Black"/>
                <a:sym typeface="Montserrat Black"/>
              </a:defRPr>
            </a:lvl9pPr>
          </a:lstStyle>
          <a:p/>
        </p:txBody>
      </p:sp>
      <p:sp>
        <p:nvSpPr>
          <p:cNvPr id="347" name="Google Shape;347;p13"/>
          <p:cNvSpPr txBox="1"/>
          <p:nvPr>
            <p:ph idx="7" type="subTitle"/>
          </p:nvPr>
        </p:nvSpPr>
        <p:spPr>
          <a:xfrm>
            <a:off x="1709700" y="3952263"/>
            <a:ext cx="2544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300"/>
              <a:buFont typeface="Georgia"/>
              <a:buNone/>
              <a:defRPr sz="1600">
                <a:solidFill>
                  <a:schemeClr val="dk1"/>
                </a:solidFill>
              </a:defRPr>
            </a:lvl1pPr>
            <a:lvl2pPr lvl="1" rtl="0" algn="ctr">
              <a:lnSpc>
                <a:spcPct val="100000"/>
              </a:lnSpc>
              <a:spcBef>
                <a:spcPts val="1600"/>
              </a:spcBef>
              <a:spcAft>
                <a:spcPts val="0"/>
              </a:spcAft>
              <a:buSzPts val="1400"/>
              <a:buFont typeface="Georgia"/>
              <a:buNone/>
              <a:defRPr>
                <a:latin typeface="Georgia"/>
                <a:ea typeface="Georgia"/>
                <a:cs typeface="Georgia"/>
                <a:sym typeface="Georgia"/>
              </a:defRPr>
            </a:lvl2pPr>
            <a:lvl3pPr lvl="2" rtl="0" algn="ctr">
              <a:lnSpc>
                <a:spcPct val="100000"/>
              </a:lnSpc>
              <a:spcBef>
                <a:spcPts val="1600"/>
              </a:spcBef>
              <a:spcAft>
                <a:spcPts val="0"/>
              </a:spcAft>
              <a:buSzPts val="1400"/>
              <a:buFont typeface="Georgia"/>
              <a:buNone/>
              <a:defRPr>
                <a:latin typeface="Georgia"/>
                <a:ea typeface="Georgia"/>
                <a:cs typeface="Georgia"/>
                <a:sym typeface="Georgia"/>
              </a:defRPr>
            </a:lvl3pPr>
            <a:lvl4pPr lvl="3" rtl="0" algn="ctr">
              <a:lnSpc>
                <a:spcPct val="100000"/>
              </a:lnSpc>
              <a:spcBef>
                <a:spcPts val="1600"/>
              </a:spcBef>
              <a:spcAft>
                <a:spcPts val="0"/>
              </a:spcAft>
              <a:buSzPts val="1400"/>
              <a:buFont typeface="Georgia"/>
              <a:buNone/>
              <a:defRPr>
                <a:latin typeface="Georgia"/>
                <a:ea typeface="Georgia"/>
                <a:cs typeface="Georgia"/>
                <a:sym typeface="Georgia"/>
              </a:defRPr>
            </a:lvl4pPr>
            <a:lvl5pPr lvl="4" rtl="0" algn="ctr">
              <a:lnSpc>
                <a:spcPct val="100000"/>
              </a:lnSpc>
              <a:spcBef>
                <a:spcPts val="1600"/>
              </a:spcBef>
              <a:spcAft>
                <a:spcPts val="0"/>
              </a:spcAft>
              <a:buSzPts val="1400"/>
              <a:buFont typeface="Georgia"/>
              <a:buNone/>
              <a:defRPr>
                <a:latin typeface="Georgia"/>
                <a:ea typeface="Georgia"/>
                <a:cs typeface="Georgia"/>
                <a:sym typeface="Georgia"/>
              </a:defRPr>
            </a:lvl5pPr>
            <a:lvl6pPr lvl="5" rtl="0" algn="ctr">
              <a:lnSpc>
                <a:spcPct val="100000"/>
              </a:lnSpc>
              <a:spcBef>
                <a:spcPts val="1600"/>
              </a:spcBef>
              <a:spcAft>
                <a:spcPts val="0"/>
              </a:spcAft>
              <a:buSzPts val="1400"/>
              <a:buFont typeface="Georgia"/>
              <a:buNone/>
              <a:defRPr>
                <a:latin typeface="Georgia"/>
                <a:ea typeface="Georgia"/>
                <a:cs typeface="Georgia"/>
                <a:sym typeface="Georgia"/>
              </a:defRPr>
            </a:lvl6pPr>
            <a:lvl7pPr lvl="6" rtl="0" algn="ctr">
              <a:lnSpc>
                <a:spcPct val="100000"/>
              </a:lnSpc>
              <a:spcBef>
                <a:spcPts val="1600"/>
              </a:spcBef>
              <a:spcAft>
                <a:spcPts val="0"/>
              </a:spcAft>
              <a:buSzPts val="1400"/>
              <a:buFont typeface="Georgia"/>
              <a:buNone/>
              <a:defRPr>
                <a:latin typeface="Georgia"/>
                <a:ea typeface="Georgia"/>
                <a:cs typeface="Georgia"/>
                <a:sym typeface="Georgia"/>
              </a:defRPr>
            </a:lvl7pPr>
            <a:lvl8pPr lvl="7" rtl="0" algn="ctr">
              <a:lnSpc>
                <a:spcPct val="100000"/>
              </a:lnSpc>
              <a:spcBef>
                <a:spcPts val="1600"/>
              </a:spcBef>
              <a:spcAft>
                <a:spcPts val="0"/>
              </a:spcAft>
              <a:buSzPts val="1400"/>
              <a:buFont typeface="Georgia"/>
              <a:buNone/>
              <a:defRPr>
                <a:latin typeface="Georgia"/>
                <a:ea typeface="Georgia"/>
                <a:cs typeface="Georgia"/>
                <a:sym typeface="Georgia"/>
              </a:defRPr>
            </a:lvl8pPr>
            <a:lvl9pPr lvl="8" rtl="0" algn="ctr">
              <a:lnSpc>
                <a:spcPct val="100000"/>
              </a:lnSpc>
              <a:spcBef>
                <a:spcPts val="1600"/>
              </a:spcBef>
              <a:spcAft>
                <a:spcPts val="1600"/>
              </a:spcAft>
              <a:buSzPts val="1400"/>
              <a:buFont typeface="Georgia"/>
              <a:buNone/>
              <a:defRPr>
                <a:latin typeface="Georgia"/>
                <a:ea typeface="Georgia"/>
                <a:cs typeface="Georgia"/>
                <a:sym typeface="Georgia"/>
              </a:defRPr>
            </a:lvl9pPr>
          </a:lstStyle>
          <a:p/>
        </p:txBody>
      </p:sp>
      <p:sp>
        <p:nvSpPr>
          <p:cNvPr id="348" name="Google Shape;348;p13"/>
          <p:cNvSpPr txBox="1"/>
          <p:nvPr>
            <p:ph hasCustomPrompt="1" idx="8" type="title"/>
          </p:nvPr>
        </p:nvSpPr>
        <p:spPr>
          <a:xfrm>
            <a:off x="1993200" y="629624"/>
            <a:ext cx="19776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49" name="Google Shape;349;p13"/>
          <p:cNvSpPr txBox="1"/>
          <p:nvPr>
            <p:ph hasCustomPrompt="1" idx="9" type="title"/>
          </p:nvPr>
        </p:nvSpPr>
        <p:spPr>
          <a:xfrm>
            <a:off x="5173200" y="629628"/>
            <a:ext cx="19776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0" name="Google Shape;350;p13"/>
          <p:cNvSpPr txBox="1"/>
          <p:nvPr>
            <p:ph hasCustomPrompt="1" idx="13" type="title"/>
          </p:nvPr>
        </p:nvSpPr>
        <p:spPr>
          <a:xfrm>
            <a:off x="2086500" y="2665015"/>
            <a:ext cx="17910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1" name="Google Shape;351;p13"/>
          <p:cNvSpPr txBox="1"/>
          <p:nvPr>
            <p:ph hasCustomPrompt="1" idx="14" type="title"/>
          </p:nvPr>
        </p:nvSpPr>
        <p:spPr>
          <a:xfrm>
            <a:off x="5266500" y="2665015"/>
            <a:ext cx="1791000" cy="697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4000"/>
              <a:buFont typeface="Montserrat Black"/>
              <a:buNone/>
              <a:defRPr sz="5000">
                <a:solidFill>
                  <a:schemeClr val="lt2"/>
                </a:solidFill>
                <a:latin typeface="Montserrat Black"/>
                <a:ea typeface="Montserrat Black"/>
                <a:cs typeface="Montserrat Black"/>
                <a:sym typeface="Montserrat Black"/>
              </a:defRPr>
            </a:lvl1pPr>
            <a:lvl2pPr lvl="1"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2pPr>
            <a:lvl3pPr lvl="2"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3pPr>
            <a:lvl4pPr lvl="3"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4pPr>
            <a:lvl5pPr lvl="4"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5pPr>
            <a:lvl6pPr lvl="5"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6pPr>
            <a:lvl7pPr lvl="6"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7pPr>
            <a:lvl8pPr lvl="7"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8pPr>
            <a:lvl9pPr lvl="8" rtl="0" algn="ctr">
              <a:spcBef>
                <a:spcPts val="0"/>
              </a:spcBef>
              <a:spcAft>
                <a:spcPts val="0"/>
              </a:spcAft>
              <a:buClr>
                <a:schemeClr val="lt2"/>
              </a:buClr>
              <a:buSzPts val="4000"/>
              <a:buFont typeface="Montserrat Black"/>
              <a:buNone/>
              <a:defRPr sz="4000">
                <a:solidFill>
                  <a:schemeClr val="lt2"/>
                </a:solidFill>
                <a:latin typeface="Montserrat Black"/>
                <a:ea typeface="Montserrat Black"/>
                <a:cs typeface="Montserrat Black"/>
                <a:sym typeface="Montserrat Black"/>
              </a:defRPr>
            </a:lvl9pPr>
          </a:lstStyle>
          <a:p>
            <a:r>
              <a:t>xx%</a:t>
            </a:r>
          </a:p>
        </p:txBody>
      </p:sp>
      <p:sp>
        <p:nvSpPr>
          <p:cNvPr id="352" name="Google Shape;352;p13"/>
          <p:cNvSpPr/>
          <p:nvPr/>
        </p:nvSpPr>
        <p:spPr>
          <a:xfrm rot="9341359">
            <a:off x="274954" y="5107241"/>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3" name="Google Shape;353;p13"/>
          <p:cNvSpPr/>
          <p:nvPr/>
        </p:nvSpPr>
        <p:spPr>
          <a:xfrm rot="9341359">
            <a:off x="102519" y="5112862"/>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4" name="Google Shape;354;p13"/>
          <p:cNvSpPr/>
          <p:nvPr/>
        </p:nvSpPr>
        <p:spPr>
          <a:xfrm rot="9341359">
            <a:off x="481444" y="4177790"/>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5" name="Google Shape;355;p13"/>
          <p:cNvSpPr/>
          <p:nvPr/>
        </p:nvSpPr>
        <p:spPr>
          <a:xfrm rot="9341359">
            <a:off x="344560" y="461508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6" name="Google Shape;356;p13"/>
          <p:cNvSpPr/>
          <p:nvPr/>
        </p:nvSpPr>
        <p:spPr>
          <a:xfrm rot="9341359">
            <a:off x="311956" y="486963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7" name="Google Shape;357;p13"/>
          <p:cNvSpPr/>
          <p:nvPr/>
        </p:nvSpPr>
        <p:spPr>
          <a:xfrm rot="9341359">
            <a:off x="229063" y="4803054"/>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8" name="Google Shape;358;p13"/>
          <p:cNvSpPr/>
          <p:nvPr/>
        </p:nvSpPr>
        <p:spPr>
          <a:xfrm rot="9341359">
            <a:off x="-107108" y="4166552"/>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9" name="Google Shape;359;p13"/>
          <p:cNvSpPr/>
          <p:nvPr/>
        </p:nvSpPr>
        <p:spPr>
          <a:xfrm rot="9341359">
            <a:off x="-279600" y="4172174"/>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0" name="Google Shape;360;p13"/>
          <p:cNvSpPr/>
          <p:nvPr/>
        </p:nvSpPr>
        <p:spPr>
          <a:xfrm rot="9341359">
            <a:off x="191604" y="4217146"/>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1" name="Google Shape;361;p13"/>
          <p:cNvSpPr/>
          <p:nvPr/>
        </p:nvSpPr>
        <p:spPr>
          <a:xfrm rot="9341359">
            <a:off x="377951" y="4236022"/>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2" name="Google Shape;362;p13"/>
          <p:cNvSpPr/>
          <p:nvPr/>
        </p:nvSpPr>
        <p:spPr>
          <a:xfrm rot="9341359">
            <a:off x="236094" y="3929124"/>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3" name="Google Shape;363;p13"/>
          <p:cNvSpPr/>
          <p:nvPr/>
        </p:nvSpPr>
        <p:spPr>
          <a:xfrm rot="9341359">
            <a:off x="-70106" y="3928723"/>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364" name="Shape 364"/>
        <p:cNvGrpSpPr/>
        <p:nvPr/>
      </p:nvGrpSpPr>
      <p:grpSpPr>
        <a:xfrm>
          <a:off x="0" y="0"/>
          <a:ext cx="0" cy="0"/>
          <a:chOff x="0" y="0"/>
          <a:chExt cx="0" cy="0"/>
        </a:xfrm>
      </p:grpSpPr>
      <p:sp>
        <p:nvSpPr>
          <p:cNvPr id="365" name="Google Shape;3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66" name="Google Shape;366;p14"/>
          <p:cNvSpPr/>
          <p:nvPr/>
        </p:nvSpPr>
        <p:spPr>
          <a:xfrm rot="2470521">
            <a:off x="7182767" y="2587239"/>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flipH="1" rot="7407853">
            <a:off x="-1068766" y="-113450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txBox="1"/>
          <p:nvPr>
            <p:ph type="title"/>
          </p:nvPr>
        </p:nvSpPr>
        <p:spPr>
          <a:xfrm>
            <a:off x="1584775" y="1407650"/>
            <a:ext cx="2067900" cy="8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369" name="Google Shape;369;p14"/>
          <p:cNvSpPr txBox="1"/>
          <p:nvPr>
            <p:ph idx="1" type="subTitle"/>
          </p:nvPr>
        </p:nvSpPr>
        <p:spPr>
          <a:xfrm>
            <a:off x="1154800" y="2363050"/>
            <a:ext cx="2497800" cy="132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Georgia"/>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0" name="Google Shape;370;p14"/>
          <p:cNvGrpSpPr/>
          <p:nvPr/>
        </p:nvGrpSpPr>
        <p:grpSpPr>
          <a:xfrm>
            <a:off x="296675" y="4404648"/>
            <a:ext cx="585020" cy="545982"/>
            <a:chOff x="8317425" y="220223"/>
            <a:chExt cx="585020" cy="545982"/>
          </a:xfrm>
        </p:grpSpPr>
        <p:sp>
          <p:nvSpPr>
            <p:cNvPr id="371" name="Google Shape;371;p14"/>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2" name="Google Shape;372;p14"/>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3" name="Google Shape;373;p14"/>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4" name="Google Shape;374;p14"/>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5" name="Google Shape;375;p14"/>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6" name="Google Shape;376;p14"/>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7" name="Google Shape;377;p14"/>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8" name="Google Shape;378;p14"/>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9" name="Google Shape;379;p14"/>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0" name="Google Shape;380;p14"/>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381" name="Google Shape;381;p14"/>
          <p:cNvGrpSpPr/>
          <p:nvPr/>
        </p:nvGrpSpPr>
        <p:grpSpPr>
          <a:xfrm>
            <a:off x="8469825" y="372623"/>
            <a:ext cx="585020" cy="545982"/>
            <a:chOff x="8317425" y="220223"/>
            <a:chExt cx="585020" cy="545982"/>
          </a:xfrm>
        </p:grpSpPr>
        <p:sp>
          <p:nvSpPr>
            <p:cNvPr id="382" name="Google Shape;382;p14"/>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3" name="Google Shape;383;p14"/>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4" name="Google Shape;384;p14"/>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5" name="Google Shape;385;p14"/>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6" name="Google Shape;386;p14"/>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7" name="Google Shape;387;p14"/>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8" name="Google Shape;388;p14"/>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9" name="Google Shape;389;p14"/>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0" name="Google Shape;390;p14"/>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1" name="Google Shape;391;p14"/>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92" name="Shape 392"/>
        <p:cNvGrpSpPr/>
        <p:nvPr/>
      </p:nvGrpSpPr>
      <p:grpSpPr>
        <a:xfrm>
          <a:off x="0" y="0"/>
          <a:ext cx="0" cy="0"/>
          <a:chOff x="0" y="0"/>
          <a:chExt cx="0" cy="0"/>
        </a:xfrm>
      </p:grpSpPr>
      <p:sp>
        <p:nvSpPr>
          <p:cNvPr id="393" name="Google Shape;393;p15"/>
          <p:cNvSpPr/>
          <p:nvPr/>
        </p:nvSpPr>
        <p:spPr>
          <a:xfrm rot="2470553">
            <a:off x="7633552" y="2993780"/>
            <a:ext cx="3215075" cy="372129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flipH="1" rot="7407853">
            <a:off x="-1187291" y="-129915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txBox="1"/>
          <p:nvPr>
            <p:ph idx="1" type="subTitle"/>
          </p:nvPr>
        </p:nvSpPr>
        <p:spPr>
          <a:xfrm>
            <a:off x="868675" y="2330475"/>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6" name="Google Shape;396;p15"/>
          <p:cNvSpPr txBox="1"/>
          <p:nvPr>
            <p:ph idx="2" type="subTitle"/>
          </p:nvPr>
        </p:nvSpPr>
        <p:spPr>
          <a:xfrm>
            <a:off x="3473175" y="2330463"/>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7" name="Google Shape;397;p15"/>
          <p:cNvSpPr txBox="1"/>
          <p:nvPr>
            <p:ph idx="3" type="subTitle"/>
          </p:nvPr>
        </p:nvSpPr>
        <p:spPr>
          <a:xfrm>
            <a:off x="6085179" y="2330463"/>
            <a:ext cx="21903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398" name="Google Shape;398;p15"/>
          <p:cNvSpPr txBox="1"/>
          <p:nvPr>
            <p:ph idx="4" type="subTitle"/>
          </p:nvPr>
        </p:nvSpPr>
        <p:spPr>
          <a:xfrm>
            <a:off x="720025" y="2941575"/>
            <a:ext cx="2487600" cy="972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EB Garamond Medium"/>
              <a:buNone/>
              <a:defRPr sz="1600">
                <a:solidFill>
                  <a:schemeClr val="dk1"/>
                </a:solidFill>
              </a:defRPr>
            </a:lvl1pPr>
            <a:lvl2pPr lvl="1">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399" name="Google Shape;399;p15"/>
          <p:cNvSpPr txBox="1"/>
          <p:nvPr>
            <p:ph idx="5" type="subTitle"/>
          </p:nvPr>
        </p:nvSpPr>
        <p:spPr>
          <a:xfrm>
            <a:off x="3324525" y="2949959"/>
            <a:ext cx="24876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400" name="Google Shape;400;p15"/>
          <p:cNvSpPr txBox="1"/>
          <p:nvPr>
            <p:ph idx="6" type="subTitle"/>
          </p:nvPr>
        </p:nvSpPr>
        <p:spPr>
          <a:xfrm>
            <a:off x="5936521" y="2949959"/>
            <a:ext cx="2487600" cy="97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401" name="Google Shape;401;p15"/>
          <p:cNvSpPr txBox="1"/>
          <p:nvPr>
            <p:ph type="title"/>
          </p:nvPr>
        </p:nvSpPr>
        <p:spPr>
          <a:xfrm>
            <a:off x="1612825" y="387600"/>
            <a:ext cx="59184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402" name="Shape 402"/>
        <p:cNvGrpSpPr/>
        <p:nvPr/>
      </p:nvGrpSpPr>
      <p:grpSpPr>
        <a:xfrm>
          <a:off x="0" y="0"/>
          <a:ext cx="0" cy="0"/>
          <a:chOff x="0" y="0"/>
          <a:chExt cx="0" cy="0"/>
        </a:xfrm>
      </p:grpSpPr>
      <p:sp>
        <p:nvSpPr>
          <p:cNvPr id="403" name="Google Shape;403;p16"/>
          <p:cNvSpPr txBox="1"/>
          <p:nvPr>
            <p:ph idx="1" type="subTitle"/>
          </p:nvPr>
        </p:nvSpPr>
        <p:spPr>
          <a:xfrm>
            <a:off x="719998"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4" name="Google Shape;404;p16"/>
          <p:cNvSpPr txBox="1"/>
          <p:nvPr>
            <p:ph idx="2" type="subTitle"/>
          </p:nvPr>
        </p:nvSpPr>
        <p:spPr>
          <a:xfrm>
            <a:off x="3372600"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accent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5" name="Google Shape;405;p16"/>
          <p:cNvSpPr txBox="1"/>
          <p:nvPr>
            <p:ph idx="3" type="subTitle"/>
          </p:nvPr>
        </p:nvSpPr>
        <p:spPr>
          <a:xfrm>
            <a:off x="719998"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chemeClr val="accent2"/>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6" name="Google Shape;406;p16"/>
          <p:cNvSpPr txBox="1"/>
          <p:nvPr>
            <p:ph idx="4" type="subTitle"/>
          </p:nvPr>
        </p:nvSpPr>
        <p:spPr>
          <a:xfrm>
            <a:off x="6025201" y="137878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7" name="Google Shape;407;p16"/>
          <p:cNvSpPr txBox="1"/>
          <p:nvPr>
            <p:ph idx="5" type="subTitle"/>
          </p:nvPr>
        </p:nvSpPr>
        <p:spPr>
          <a:xfrm>
            <a:off x="3372600"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accent6"/>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8" name="Google Shape;408;p16"/>
          <p:cNvSpPr txBox="1"/>
          <p:nvPr>
            <p:ph idx="6" type="subTitle"/>
          </p:nvPr>
        </p:nvSpPr>
        <p:spPr>
          <a:xfrm>
            <a:off x="6025201" y="3211938"/>
            <a:ext cx="2398800" cy="31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rgbClr val="975969"/>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409" name="Google Shape;409;p16"/>
          <p:cNvSpPr txBox="1"/>
          <p:nvPr>
            <p:ph idx="7" type="subTitle"/>
          </p:nvPr>
        </p:nvSpPr>
        <p:spPr>
          <a:xfrm>
            <a:off x="720000" y="1871850"/>
            <a:ext cx="2398800" cy="7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Montserrat"/>
              <a:buNone/>
              <a:defRPr sz="1600">
                <a:solidFill>
                  <a:schemeClr val="dk1"/>
                </a:solidFill>
              </a:defRPr>
            </a:lvl1pPr>
            <a:lvl2pPr lvl="1"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0" name="Google Shape;410;p16"/>
          <p:cNvSpPr txBox="1"/>
          <p:nvPr>
            <p:ph idx="8" type="subTitle"/>
          </p:nvPr>
        </p:nvSpPr>
        <p:spPr>
          <a:xfrm>
            <a:off x="3372600" y="1871825"/>
            <a:ext cx="23988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1" name="Google Shape;411;p16"/>
          <p:cNvSpPr txBox="1"/>
          <p:nvPr>
            <p:ph idx="9" type="subTitle"/>
          </p:nvPr>
        </p:nvSpPr>
        <p:spPr>
          <a:xfrm>
            <a:off x="827400" y="3701882"/>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2" name="Google Shape;412;p16"/>
          <p:cNvSpPr txBox="1"/>
          <p:nvPr>
            <p:ph idx="13" type="subTitle"/>
          </p:nvPr>
        </p:nvSpPr>
        <p:spPr>
          <a:xfrm>
            <a:off x="6025250" y="1871850"/>
            <a:ext cx="23988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3" name="Google Shape;413;p16"/>
          <p:cNvSpPr txBox="1"/>
          <p:nvPr>
            <p:ph idx="14" type="subTitle"/>
          </p:nvPr>
        </p:nvSpPr>
        <p:spPr>
          <a:xfrm>
            <a:off x="3480000" y="3701878"/>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sp>
        <p:nvSpPr>
          <p:cNvPr id="414" name="Google Shape;414;p16"/>
          <p:cNvSpPr txBox="1"/>
          <p:nvPr>
            <p:ph idx="15" type="subTitle"/>
          </p:nvPr>
        </p:nvSpPr>
        <p:spPr>
          <a:xfrm>
            <a:off x="6132650" y="3701882"/>
            <a:ext cx="21840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Montserrat"/>
              <a:buNone/>
              <a:defRPr sz="1600">
                <a:solidFill>
                  <a:schemeClr val="dk1"/>
                </a:solidFill>
              </a:defRPr>
            </a:lvl1pPr>
            <a:lvl2pPr lvl="1"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2pPr>
            <a:lvl3pPr lvl="2"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3pPr>
            <a:lvl4pPr lvl="3"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4pPr>
            <a:lvl5pPr lvl="4"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5pPr>
            <a:lvl6pPr lvl="5"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6pPr>
            <a:lvl7pPr lvl="6"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7pPr>
            <a:lvl8pPr lvl="7" rtl="0" algn="ctr">
              <a:spcBef>
                <a:spcPts val="1600"/>
              </a:spcBef>
              <a:spcAft>
                <a:spcPts val="0"/>
              </a:spcAft>
              <a:buClr>
                <a:schemeClr val="dk1"/>
              </a:buClr>
              <a:buSzPts val="1200"/>
              <a:buFont typeface="Montserrat"/>
              <a:buNone/>
              <a:defRPr sz="1200">
                <a:solidFill>
                  <a:schemeClr val="dk1"/>
                </a:solidFill>
                <a:latin typeface="Montserrat"/>
                <a:ea typeface="Montserrat"/>
                <a:cs typeface="Montserrat"/>
                <a:sym typeface="Montserrat"/>
              </a:defRPr>
            </a:lvl8pPr>
            <a:lvl9pPr lvl="8" rtl="0" algn="ctr">
              <a:spcBef>
                <a:spcPts val="1600"/>
              </a:spcBef>
              <a:spcAft>
                <a:spcPts val="1600"/>
              </a:spcAft>
              <a:buClr>
                <a:schemeClr val="dk1"/>
              </a:buClr>
              <a:buSzPts val="1200"/>
              <a:buFont typeface="Montserrat"/>
              <a:buNone/>
              <a:defRPr sz="1200">
                <a:solidFill>
                  <a:schemeClr val="dk1"/>
                </a:solidFill>
                <a:latin typeface="Montserrat"/>
                <a:ea typeface="Montserrat"/>
                <a:cs typeface="Montserrat"/>
                <a:sym typeface="Montserrat"/>
              </a:defRPr>
            </a:lvl9pPr>
          </a:lstStyle>
          <a:p/>
        </p:txBody>
      </p:sp>
      <p:grpSp>
        <p:nvGrpSpPr>
          <p:cNvPr id="415" name="Google Shape;415;p16"/>
          <p:cNvGrpSpPr/>
          <p:nvPr/>
        </p:nvGrpSpPr>
        <p:grpSpPr>
          <a:xfrm>
            <a:off x="-57608" y="-87289"/>
            <a:ext cx="1690783" cy="781851"/>
            <a:chOff x="-57608" y="-87289"/>
            <a:chExt cx="1690783" cy="781851"/>
          </a:xfrm>
        </p:grpSpPr>
        <p:sp>
          <p:nvSpPr>
            <p:cNvPr id="416" name="Google Shape;416;p16"/>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16"/>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8" name="Google Shape;418;p16"/>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9" name="Google Shape;419;p16"/>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0" name="Google Shape;420;p16"/>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1" name="Google Shape;421;p16"/>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2" name="Google Shape;422;p16"/>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3" name="Google Shape;423;p16"/>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4" name="Google Shape;424;p16"/>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5" name="Google Shape;425;p16"/>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6" name="Google Shape;426;p16"/>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7" name="Google Shape;427;p16"/>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8" name="Google Shape;428;p16"/>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9" name="Google Shape;429;p16"/>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0" name="Google Shape;430;p16"/>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1" name="Google Shape;431;p16"/>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2" name="Google Shape;432;p16"/>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3" name="Google Shape;433;p16"/>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4" name="Google Shape;434;p16"/>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5" name="Google Shape;435;p16"/>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436" name="Google Shape;436;p16"/>
          <p:cNvSpPr/>
          <p:nvPr/>
        </p:nvSpPr>
        <p:spPr>
          <a:xfrm rot="5016200">
            <a:off x="5960748" y="3969321"/>
            <a:ext cx="4115737" cy="4763769"/>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txBox="1"/>
          <p:nvPr>
            <p:ph type="title"/>
          </p:nvPr>
        </p:nvSpPr>
        <p:spPr>
          <a:xfrm>
            <a:off x="1858250" y="387600"/>
            <a:ext cx="54276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spTree>
      <p:nvGrpSpPr>
        <p:cNvPr id="438" name="Shape 438"/>
        <p:cNvGrpSpPr/>
        <p:nvPr/>
      </p:nvGrpSpPr>
      <p:grpSpPr>
        <a:xfrm>
          <a:off x="0" y="0"/>
          <a:ext cx="0" cy="0"/>
          <a:chOff x="0" y="0"/>
          <a:chExt cx="0" cy="0"/>
        </a:xfrm>
      </p:grpSpPr>
      <p:sp>
        <p:nvSpPr>
          <p:cNvPr id="439" name="Google Shape;439;p17"/>
          <p:cNvSpPr/>
          <p:nvPr/>
        </p:nvSpPr>
        <p:spPr>
          <a:xfrm flipH="1" rot="402627">
            <a:off x="4341108" y="1596579"/>
            <a:ext cx="7609838" cy="3939499"/>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rot="402648">
            <a:off x="5979515" y="892316"/>
            <a:ext cx="3368732" cy="2033124"/>
          </a:xfrm>
          <a:custGeom>
            <a:rect b="b" l="l" r="r" t="t"/>
            <a:pathLst>
              <a:path extrusionOk="0" h="58232" w="96486">
                <a:moveTo>
                  <a:pt x="6377" y="29523"/>
                </a:moveTo>
                <a:lnTo>
                  <a:pt x="6377" y="29523"/>
                </a:lnTo>
                <a:cubicBezTo>
                  <a:pt x="6682" y="29660"/>
                  <a:pt x="6990" y="29797"/>
                  <a:pt x="7298" y="29930"/>
                </a:cubicBezTo>
                <a:cubicBezTo>
                  <a:pt x="7524" y="30091"/>
                  <a:pt x="7749" y="30255"/>
                  <a:pt x="7975" y="30416"/>
                </a:cubicBezTo>
                <a:cubicBezTo>
                  <a:pt x="7434" y="30135"/>
                  <a:pt x="6904" y="29835"/>
                  <a:pt x="6377" y="29523"/>
                </a:cubicBezTo>
                <a:close/>
                <a:moveTo>
                  <a:pt x="13466" y="30601"/>
                </a:moveTo>
                <a:cubicBezTo>
                  <a:pt x="13466" y="30601"/>
                  <a:pt x="13466" y="30601"/>
                  <a:pt x="13466" y="30601"/>
                </a:cubicBezTo>
                <a:cubicBezTo>
                  <a:pt x="13466" y="30601"/>
                  <a:pt x="13466" y="30601"/>
                  <a:pt x="13466" y="30601"/>
                </a:cubicBezTo>
                <a:lnTo>
                  <a:pt x="13466" y="30601"/>
                </a:lnTo>
                <a:cubicBezTo>
                  <a:pt x="13466" y="30601"/>
                  <a:pt x="13466" y="30601"/>
                  <a:pt x="13466" y="30601"/>
                </a:cubicBezTo>
                <a:close/>
                <a:moveTo>
                  <a:pt x="11838" y="31090"/>
                </a:moveTo>
                <a:lnTo>
                  <a:pt x="11838" y="31090"/>
                </a:lnTo>
                <a:cubicBezTo>
                  <a:pt x="11721" y="31111"/>
                  <a:pt x="11604" y="31128"/>
                  <a:pt x="11489" y="31138"/>
                </a:cubicBezTo>
                <a:cubicBezTo>
                  <a:pt x="11604" y="31124"/>
                  <a:pt x="11721" y="31107"/>
                  <a:pt x="11838" y="31090"/>
                </a:cubicBezTo>
                <a:close/>
                <a:moveTo>
                  <a:pt x="9864" y="32226"/>
                </a:moveTo>
                <a:lnTo>
                  <a:pt x="9864" y="32226"/>
                </a:lnTo>
                <a:cubicBezTo>
                  <a:pt x="10270" y="32284"/>
                  <a:pt x="10685" y="32301"/>
                  <a:pt x="11126" y="32315"/>
                </a:cubicBezTo>
                <a:cubicBezTo>
                  <a:pt x="11285" y="32319"/>
                  <a:pt x="11441" y="32322"/>
                  <a:pt x="11596" y="32322"/>
                </a:cubicBezTo>
                <a:cubicBezTo>
                  <a:pt x="11933" y="32322"/>
                  <a:pt x="12263" y="32310"/>
                  <a:pt x="12594" y="32277"/>
                </a:cubicBezTo>
                <a:lnTo>
                  <a:pt x="12594" y="32277"/>
                </a:lnTo>
                <a:cubicBezTo>
                  <a:pt x="12440" y="32331"/>
                  <a:pt x="12286" y="32390"/>
                  <a:pt x="12132" y="32445"/>
                </a:cubicBezTo>
                <a:cubicBezTo>
                  <a:pt x="11677" y="32489"/>
                  <a:pt x="11222" y="32533"/>
                  <a:pt x="10770" y="32582"/>
                </a:cubicBezTo>
                <a:cubicBezTo>
                  <a:pt x="10496" y="32475"/>
                  <a:pt x="10226" y="32373"/>
                  <a:pt x="9956" y="32270"/>
                </a:cubicBezTo>
                <a:cubicBezTo>
                  <a:pt x="9925" y="32253"/>
                  <a:pt x="9894" y="32240"/>
                  <a:pt x="9864" y="32226"/>
                </a:cubicBezTo>
                <a:close/>
                <a:moveTo>
                  <a:pt x="9798" y="37782"/>
                </a:moveTo>
                <a:cubicBezTo>
                  <a:pt x="9870" y="37806"/>
                  <a:pt x="9938" y="37830"/>
                  <a:pt x="10007" y="37850"/>
                </a:cubicBezTo>
                <a:cubicBezTo>
                  <a:pt x="9962" y="37843"/>
                  <a:pt x="9918" y="37833"/>
                  <a:pt x="9870" y="37823"/>
                </a:cubicBezTo>
                <a:cubicBezTo>
                  <a:pt x="9847" y="37809"/>
                  <a:pt x="9823" y="37796"/>
                  <a:pt x="9798" y="37782"/>
                </a:cubicBezTo>
                <a:close/>
                <a:moveTo>
                  <a:pt x="53682" y="37706"/>
                </a:moveTo>
                <a:lnTo>
                  <a:pt x="53682" y="37706"/>
                </a:lnTo>
                <a:cubicBezTo>
                  <a:pt x="54062" y="38131"/>
                  <a:pt x="54435" y="38562"/>
                  <a:pt x="54790" y="39017"/>
                </a:cubicBezTo>
                <a:cubicBezTo>
                  <a:pt x="54883" y="39140"/>
                  <a:pt x="54975" y="39260"/>
                  <a:pt x="55068" y="39383"/>
                </a:cubicBezTo>
                <a:cubicBezTo>
                  <a:pt x="55027" y="39345"/>
                  <a:pt x="54982" y="39307"/>
                  <a:pt x="54941" y="39270"/>
                </a:cubicBezTo>
                <a:cubicBezTo>
                  <a:pt x="54688" y="38969"/>
                  <a:pt x="54441" y="38671"/>
                  <a:pt x="54192" y="38371"/>
                </a:cubicBezTo>
                <a:cubicBezTo>
                  <a:pt x="54024" y="38148"/>
                  <a:pt x="53853" y="37929"/>
                  <a:pt x="53682" y="37706"/>
                </a:cubicBezTo>
                <a:close/>
                <a:moveTo>
                  <a:pt x="64614" y="42865"/>
                </a:moveTo>
                <a:cubicBezTo>
                  <a:pt x="64605" y="42872"/>
                  <a:pt x="64596" y="42879"/>
                  <a:pt x="64589" y="42887"/>
                </a:cubicBezTo>
                <a:cubicBezTo>
                  <a:pt x="64586" y="42887"/>
                  <a:pt x="64584" y="42887"/>
                  <a:pt x="64582" y="42888"/>
                </a:cubicBezTo>
                <a:lnTo>
                  <a:pt x="64582" y="42888"/>
                </a:lnTo>
                <a:cubicBezTo>
                  <a:pt x="64593" y="42880"/>
                  <a:pt x="64604" y="42873"/>
                  <a:pt x="64614" y="42865"/>
                </a:cubicBezTo>
                <a:close/>
                <a:moveTo>
                  <a:pt x="64473" y="42972"/>
                </a:moveTo>
                <a:cubicBezTo>
                  <a:pt x="64418" y="43013"/>
                  <a:pt x="64356" y="43051"/>
                  <a:pt x="64298" y="43092"/>
                </a:cubicBezTo>
                <a:cubicBezTo>
                  <a:pt x="64291" y="43095"/>
                  <a:pt x="64285" y="43095"/>
                  <a:pt x="64277" y="43098"/>
                </a:cubicBezTo>
                <a:cubicBezTo>
                  <a:pt x="64322" y="43067"/>
                  <a:pt x="64367" y="43037"/>
                  <a:pt x="64411" y="43006"/>
                </a:cubicBezTo>
                <a:cubicBezTo>
                  <a:pt x="64432" y="42996"/>
                  <a:pt x="64452" y="42985"/>
                  <a:pt x="64473" y="42972"/>
                </a:cubicBezTo>
                <a:close/>
                <a:moveTo>
                  <a:pt x="64240" y="43129"/>
                </a:moveTo>
                <a:lnTo>
                  <a:pt x="64240" y="43129"/>
                </a:lnTo>
                <a:cubicBezTo>
                  <a:pt x="64179" y="43170"/>
                  <a:pt x="64120" y="43215"/>
                  <a:pt x="64059" y="43252"/>
                </a:cubicBezTo>
                <a:cubicBezTo>
                  <a:pt x="64113" y="43215"/>
                  <a:pt x="64168" y="43177"/>
                  <a:pt x="64223" y="43139"/>
                </a:cubicBezTo>
                <a:cubicBezTo>
                  <a:pt x="64230" y="43136"/>
                  <a:pt x="64233" y="43133"/>
                  <a:pt x="64240" y="43129"/>
                </a:cubicBezTo>
                <a:close/>
                <a:moveTo>
                  <a:pt x="65957" y="41336"/>
                </a:moveTo>
                <a:lnTo>
                  <a:pt x="65957" y="41336"/>
                </a:lnTo>
                <a:cubicBezTo>
                  <a:pt x="65845" y="41559"/>
                  <a:pt x="65725" y="41778"/>
                  <a:pt x="65591" y="41983"/>
                </a:cubicBezTo>
                <a:cubicBezTo>
                  <a:pt x="65379" y="42212"/>
                  <a:pt x="65150" y="42431"/>
                  <a:pt x="64907" y="42636"/>
                </a:cubicBezTo>
                <a:cubicBezTo>
                  <a:pt x="64667" y="42784"/>
                  <a:pt x="64432" y="42931"/>
                  <a:pt x="64192" y="43081"/>
                </a:cubicBezTo>
                <a:cubicBezTo>
                  <a:pt x="64035" y="43157"/>
                  <a:pt x="63877" y="43236"/>
                  <a:pt x="63720" y="43314"/>
                </a:cubicBezTo>
                <a:cubicBezTo>
                  <a:pt x="63552" y="43379"/>
                  <a:pt x="63385" y="43441"/>
                  <a:pt x="63220" y="43506"/>
                </a:cubicBezTo>
                <a:cubicBezTo>
                  <a:pt x="63053" y="43550"/>
                  <a:pt x="62885" y="43594"/>
                  <a:pt x="62717" y="43639"/>
                </a:cubicBezTo>
                <a:cubicBezTo>
                  <a:pt x="62540" y="43667"/>
                  <a:pt x="62362" y="43694"/>
                  <a:pt x="62183" y="43721"/>
                </a:cubicBezTo>
                <a:cubicBezTo>
                  <a:pt x="61986" y="43724"/>
                  <a:pt x="61784" y="43728"/>
                  <a:pt x="61582" y="43731"/>
                </a:cubicBezTo>
                <a:cubicBezTo>
                  <a:pt x="61472" y="43721"/>
                  <a:pt x="61362" y="43708"/>
                  <a:pt x="61253" y="43694"/>
                </a:cubicBezTo>
                <a:cubicBezTo>
                  <a:pt x="62475" y="43502"/>
                  <a:pt x="63597" y="42931"/>
                  <a:pt x="64610" y="42219"/>
                </a:cubicBezTo>
                <a:cubicBezTo>
                  <a:pt x="64640" y="42199"/>
                  <a:pt x="64671" y="42175"/>
                  <a:pt x="64702" y="42154"/>
                </a:cubicBezTo>
                <a:cubicBezTo>
                  <a:pt x="64965" y="42004"/>
                  <a:pt x="65229" y="41846"/>
                  <a:pt x="65482" y="41679"/>
                </a:cubicBezTo>
                <a:cubicBezTo>
                  <a:pt x="65646" y="41569"/>
                  <a:pt x="65804" y="41456"/>
                  <a:pt x="65957" y="41336"/>
                </a:cubicBezTo>
                <a:close/>
                <a:moveTo>
                  <a:pt x="62927" y="44385"/>
                </a:moveTo>
                <a:cubicBezTo>
                  <a:pt x="62906" y="44398"/>
                  <a:pt x="62881" y="44409"/>
                  <a:pt x="62858" y="44419"/>
                </a:cubicBezTo>
                <a:cubicBezTo>
                  <a:pt x="62697" y="44474"/>
                  <a:pt x="62536" y="44529"/>
                  <a:pt x="62376" y="44583"/>
                </a:cubicBezTo>
                <a:lnTo>
                  <a:pt x="61801" y="44709"/>
                </a:lnTo>
                <a:cubicBezTo>
                  <a:pt x="61739" y="44717"/>
                  <a:pt x="61678" y="44723"/>
                  <a:pt x="61613" y="44730"/>
                </a:cubicBezTo>
                <a:cubicBezTo>
                  <a:pt x="62064" y="44662"/>
                  <a:pt x="62491" y="44532"/>
                  <a:pt x="62927" y="44385"/>
                </a:cubicBezTo>
                <a:close/>
                <a:moveTo>
                  <a:pt x="64637" y="44494"/>
                </a:moveTo>
                <a:lnTo>
                  <a:pt x="64637" y="44494"/>
                </a:lnTo>
                <a:cubicBezTo>
                  <a:pt x="64503" y="44576"/>
                  <a:pt x="64370" y="44662"/>
                  <a:pt x="64233" y="44737"/>
                </a:cubicBezTo>
                <a:cubicBezTo>
                  <a:pt x="64038" y="44819"/>
                  <a:pt x="63840" y="44902"/>
                  <a:pt x="63645" y="44984"/>
                </a:cubicBezTo>
                <a:cubicBezTo>
                  <a:pt x="63514" y="45021"/>
                  <a:pt x="63388" y="45062"/>
                  <a:pt x="63258" y="45104"/>
                </a:cubicBezTo>
                <a:cubicBezTo>
                  <a:pt x="63203" y="45113"/>
                  <a:pt x="63148" y="45124"/>
                  <a:pt x="63091" y="45134"/>
                </a:cubicBezTo>
                <a:cubicBezTo>
                  <a:pt x="63374" y="45025"/>
                  <a:pt x="63652" y="44902"/>
                  <a:pt x="63918" y="44796"/>
                </a:cubicBezTo>
                <a:cubicBezTo>
                  <a:pt x="64161" y="44706"/>
                  <a:pt x="64400" y="44600"/>
                  <a:pt x="64637" y="44494"/>
                </a:cubicBezTo>
                <a:close/>
                <a:moveTo>
                  <a:pt x="59170" y="45483"/>
                </a:moveTo>
                <a:lnTo>
                  <a:pt x="59170" y="45483"/>
                </a:lnTo>
                <a:cubicBezTo>
                  <a:pt x="59930" y="45838"/>
                  <a:pt x="60682" y="46045"/>
                  <a:pt x="61571" y="46045"/>
                </a:cubicBezTo>
                <a:cubicBezTo>
                  <a:pt x="61719" y="46045"/>
                  <a:pt x="61871" y="46039"/>
                  <a:pt x="62027" y="46027"/>
                </a:cubicBezTo>
                <a:cubicBezTo>
                  <a:pt x="62311" y="46003"/>
                  <a:pt x="62591" y="45972"/>
                  <a:pt x="62875" y="45938"/>
                </a:cubicBezTo>
                <a:cubicBezTo>
                  <a:pt x="63063" y="45931"/>
                  <a:pt x="63251" y="45925"/>
                  <a:pt x="63443" y="45904"/>
                </a:cubicBezTo>
                <a:cubicBezTo>
                  <a:pt x="63573" y="45890"/>
                  <a:pt x="63710" y="45876"/>
                  <a:pt x="63843" y="45863"/>
                </a:cubicBezTo>
                <a:lnTo>
                  <a:pt x="63843" y="45863"/>
                </a:lnTo>
                <a:cubicBezTo>
                  <a:pt x="63538" y="46020"/>
                  <a:pt x="63220" y="46150"/>
                  <a:pt x="62885" y="46253"/>
                </a:cubicBezTo>
                <a:cubicBezTo>
                  <a:pt x="62837" y="46260"/>
                  <a:pt x="62789" y="46266"/>
                  <a:pt x="62738" y="46274"/>
                </a:cubicBezTo>
                <a:cubicBezTo>
                  <a:pt x="61965" y="46249"/>
                  <a:pt x="61192" y="46228"/>
                  <a:pt x="60418" y="46205"/>
                </a:cubicBezTo>
                <a:cubicBezTo>
                  <a:pt x="60370" y="46191"/>
                  <a:pt x="60320" y="46181"/>
                  <a:pt x="60271" y="46171"/>
                </a:cubicBezTo>
                <a:cubicBezTo>
                  <a:pt x="60138" y="46102"/>
                  <a:pt x="60008" y="46031"/>
                  <a:pt x="59878" y="45962"/>
                </a:cubicBezTo>
                <a:cubicBezTo>
                  <a:pt x="59652" y="45811"/>
                  <a:pt x="59426" y="45661"/>
                  <a:pt x="59197" y="45510"/>
                </a:cubicBezTo>
                <a:cubicBezTo>
                  <a:pt x="59186" y="45500"/>
                  <a:pt x="59180" y="45494"/>
                  <a:pt x="59170" y="45483"/>
                </a:cubicBezTo>
                <a:close/>
                <a:moveTo>
                  <a:pt x="58828" y="46609"/>
                </a:moveTo>
                <a:cubicBezTo>
                  <a:pt x="59173" y="46735"/>
                  <a:pt x="59522" y="46838"/>
                  <a:pt x="59871" y="46913"/>
                </a:cubicBezTo>
                <a:cubicBezTo>
                  <a:pt x="60470" y="47221"/>
                  <a:pt x="61106" y="47430"/>
                  <a:pt x="61934" y="47594"/>
                </a:cubicBezTo>
                <a:cubicBezTo>
                  <a:pt x="61866" y="47608"/>
                  <a:pt x="61801" y="47624"/>
                  <a:pt x="61732" y="47638"/>
                </a:cubicBezTo>
                <a:cubicBezTo>
                  <a:pt x="61664" y="47635"/>
                  <a:pt x="61596" y="47632"/>
                  <a:pt x="61527" y="47628"/>
                </a:cubicBezTo>
                <a:cubicBezTo>
                  <a:pt x="61335" y="47597"/>
                  <a:pt x="61144" y="47567"/>
                  <a:pt x="60952" y="47532"/>
                </a:cubicBezTo>
                <a:cubicBezTo>
                  <a:pt x="60726" y="47467"/>
                  <a:pt x="60500" y="47398"/>
                  <a:pt x="60274" y="47334"/>
                </a:cubicBezTo>
                <a:cubicBezTo>
                  <a:pt x="60022" y="47224"/>
                  <a:pt x="59769" y="47115"/>
                  <a:pt x="59515" y="47005"/>
                </a:cubicBezTo>
                <a:cubicBezTo>
                  <a:pt x="59286" y="46872"/>
                  <a:pt x="59057" y="46742"/>
                  <a:pt x="58828" y="46609"/>
                </a:cubicBezTo>
                <a:close/>
                <a:moveTo>
                  <a:pt x="55304" y="48596"/>
                </a:moveTo>
                <a:lnTo>
                  <a:pt x="55304" y="48596"/>
                </a:lnTo>
                <a:cubicBezTo>
                  <a:pt x="55304" y="48596"/>
                  <a:pt x="55304" y="48596"/>
                  <a:pt x="55304" y="48596"/>
                </a:cubicBezTo>
                <a:lnTo>
                  <a:pt x="55304" y="48596"/>
                </a:lnTo>
                <a:cubicBezTo>
                  <a:pt x="55304" y="48596"/>
                  <a:pt x="55304" y="48596"/>
                  <a:pt x="55304" y="48596"/>
                </a:cubicBezTo>
                <a:close/>
                <a:moveTo>
                  <a:pt x="57798" y="48008"/>
                </a:moveTo>
                <a:cubicBezTo>
                  <a:pt x="59056" y="48625"/>
                  <a:pt x="60381" y="48952"/>
                  <a:pt x="61751" y="48952"/>
                </a:cubicBezTo>
                <a:cubicBezTo>
                  <a:pt x="62128" y="48952"/>
                  <a:pt x="62509" y="48927"/>
                  <a:pt x="62892" y="48876"/>
                </a:cubicBezTo>
                <a:cubicBezTo>
                  <a:pt x="63050" y="48856"/>
                  <a:pt x="63200" y="48826"/>
                  <a:pt x="63353" y="48788"/>
                </a:cubicBezTo>
                <a:cubicBezTo>
                  <a:pt x="63408" y="48788"/>
                  <a:pt x="63467" y="48784"/>
                  <a:pt x="63525" y="48781"/>
                </a:cubicBezTo>
                <a:lnTo>
                  <a:pt x="63525" y="48781"/>
                </a:lnTo>
                <a:cubicBezTo>
                  <a:pt x="63402" y="48843"/>
                  <a:pt x="63279" y="48901"/>
                  <a:pt x="63152" y="48963"/>
                </a:cubicBezTo>
                <a:cubicBezTo>
                  <a:pt x="62906" y="49045"/>
                  <a:pt x="62660" y="49130"/>
                  <a:pt x="62417" y="49212"/>
                </a:cubicBezTo>
                <a:cubicBezTo>
                  <a:pt x="61965" y="49334"/>
                  <a:pt x="61514" y="49395"/>
                  <a:pt x="61062" y="49395"/>
                </a:cubicBezTo>
                <a:cubicBezTo>
                  <a:pt x="60499" y="49395"/>
                  <a:pt x="59935" y="49301"/>
                  <a:pt x="59371" y="49113"/>
                </a:cubicBezTo>
                <a:cubicBezTo>
                  <a:pt x="58848" y="48747"/>
                  <a:pt x="58324" y="48377"/>
                  <a:pt x="57798" y="48008"/>
                </a:cubicBezTo>
                <a:close/>
                <a:moveTo>
                  <a:pt x="81100" y="0"/>
                </a:moveTo>
                <a:cubicBezTo>
                  <a:pt x="81082" y="0"/>
                  <a:pt x="81062" y="2"/>
                  <a:pt x="81041" y="5"/>
                </a:cubicBezTo>
                <a:cubicBezTo>
                  <a:pt x="80771" y="149"/>
                  <a:pt x="80501" y="289"/>
                  <a:pt x="80227" y="429"/>
                </a:cubicBezTo>
                <a:cubicBezTo>
                  <a:pt x="80216" y="428"/>
                  <a:pt x="80205" y="428"/>
                  <a:pt x="80195" y="428"/>
                </a:cubicBezTo>
                <a:cubicBezTo>
                  <a:pt x="80088" y="428"/>
                  <a:pt x="79989" y="473"/>
                  <a:pt x="79898" y="566"/>
                </a:cubicBezTo>
                <a:cubicBezTo>
                  <a:pt x="78507" y="1315"/>
                  <a:pt x="77141" y="1935"/>
                  <a:pt x="75954" y="3009"/>
                </a:cubicBezTo>
                <a:cubicBezTo>
                  <a:pt x="75482" y="3481"/>
                  <a:pt x="75006" y="3956"/>
                  <a:pt x="74531" y="4432"/>
                </a:cubicBezTo>
                <a:cubicBezTo>
                  <a:pt x="73850" y="5075"/>
                  <a:pt x="73262" y="5790"/>
                  <a:pt x="72769" y="6581"/>
                </a:cubicBezTo>
                <a:cubicBezTo>
                  <a:pt x="71931" y="7798"/>
                  <a:pt x="71270" y="9082"/>
                  <a:pt x="70719" y="10454"/>
                </a:cubicBezTo>
                <a:cubicBezTo>
                  <a:pt x="70333" y="11377"/>
                  <a:pt x="70049" y="12331"/>
                  <a:pt x="69871" y="13317"/>
                </a:cubicBezTo>
                <a:cubicBezTo>
                  <a:pt x="69594" y="14360"/>
                  <a:pt x="69399" y="15421"/>
                  <a:pt x="69286" y="16495"/>
                </a:cubicBezTo>
                <a:cubicBezTo>
                  <a:pt x="69064" y="17460"/>
                  <a:pt x="68900" y="18439"/>
                  <a:pt x="68797" y="19431"/>
                </a:cubicBezTo>
                <a:cubicBezTo>
                  <a:pt x="68325" y="23365"/>
                  <a:pt x="68321" y="27334"/>
                  <a:pt x="68044" y="31285"/>
                </a:cubicBezTo>
                <a:cubicBezTo>
                  <a:pt x="67976" y="32541"/>
                  <a:pt x="67856" y="33789"/>
                  <a:pt x="67685" y="35035"/>
                </a:cubicBezTo>
                <a:cubicBezTo>
                  <a:pt x="67599" y="35538"/>
                  <a:pt x="67514" y="36040"/>
                  <a:pt x="67425" y="36544"/>
                </a:cubicBezTo>
                <a:cubicBezTo>
                  <a:pt x="67346" y="36803"/>
                  <a:pt x="67264" y="37063"/>
                  <a:pt x="67182" y="37320"/>
                </a:cubicBezTo>
                <a:cubicBezTo>
                  <a:pt x="66884" y="38158"/>
                  <a:pt x="66498" y="38949"/>
                  <a:pt x="66026" y="39697"/>
                </a:cubicBezTo>
                <a:cubicBezTo>
                  <a:pt x="65033" y="40440"/>
                  <a:pt x="64038" y="41183"/>
                  <a:pt x="63046" y="41922"/>
                </a:cubicBezTo>
                <a:cubicBezTo>
                  <a:pt x="62759" y="41964"/>
                  <a:pt x="62462" y="41985"/>
                  <a:pt x="62166" y="41985"/>
                </a:cubicBezTo>
                <a:cubicBezTo>
                  <a:pt x="61940" y="41985"/>
                  <a:pt x="61714" y="41973"/>
                  <a:pt x="61493" y="41949"/>
                </a:cubicBezTo>
                <a:cubicBezTo>
                  <a:pt x="60874" y="41884"/>
                  <a:pt x="60179" y="41630"/>
                  <a:pt x="59611" y="41360"/>
                </a:cubicBezTo>
                <a:cubicBezTo>
                  <a:pt x="57664" y="40430"/>
                  <a:pt x="56805" y="39729"/>
                  <a:pt x="54999" y="37888"/>
                </a:cubicBezTo>
                <a:cubicBezTo>
                  <a:pt x="54353" y="37084"/>
                  <a:pt x="53713" y="36266"/>
                  <a:pt x="53101" y="35435"/>
                </a:cubicBezTo>
                <a:cubicBezTo>
                  <a:pt x="52382" y="34573"/>
                  <a:pt x="51687" y="33686"/>
                  <a:pt x="51021" y="32783"/>
                </a:cubicBezTo>
                <a:cubicBezTo>
                  <a:pt x="50565" y="32192"/>
                  <a:pt x="50121" y="31589"/>
                  <a:pt x="49686" y="30981"/>
                </a:cubicBezTo>
                <a:cubicBezTo>
                  <a:pt x="47617" y="28131"/>
                  <a:pt x="45635" y="25195"/>
                  <a:pt x="43319" y="22537"/>
                </a:cubicBezTo>
                <a:cubicBezTo>
                  <a:pt x="42289" y="21349"/>
                  <a:pt x="41188" y="20200"/>
                  <a:pt x="40014" y="19157"/>
                </a:cubicBezTo>
                <a:cubicBezTo>
                  <a:pt x="39098" y="18346"/>
                  <a:pt x="38143" y="17563"/>
                  <a:pt x="37075" y="16957"/>
                </a:cubicBezTo>
                <a:cubicBezTo>
                  <a:pt x="36097" y="16406"/>
                  <a:pt x="34992" y="15961"/>
                  <a:pt x="33860" y="15876"/>
                </a:cubicBezTo>
                <a:cubicBezTo>
                  <a:pt x="33629" y="15858"/>
                  <a:pt x="33401" y="15849"/>
                  <a:pt x="33174" y="15849"/>
                </a:cubicBezTo>
                <a:cubicBezTo>
                  <a:pt x="32693" y="15849"/>
                  <a:pt x="32219" y="15892"/>
                  <a:pt x="31735" y="15992"/>
                </a:cubicBezTo>
                <a:cubicBezTo>
                  <a:pt x="30743" y="16194"/>
                  <a:pt x="29792" y="16645"/>
                  <a:pt x="28934" y="17179"/>
                </a:cubicBezTo>
                <a:cubicBezTo>
                  <a:pt x="27948" y="17686"/>
                  <a:pt x="27048" y="18366"/>
                  <a:pt x="26237" y="19129"/>
                </a:cubicBezTo>
                <a:cubicBezTo>
                  <a:pt x="25662" y="19694"/>
                  <a:pt x="25088" y="20261"/>
                  <a:pt x="24516" y="20830"/>
                </a:cubicBezTo>
                <a:cubicBezTo>
                  <a:pt x="22070" y="23067"/>
                  <a:pt x="19617" y="25295"/>
                  <a:pt x="17157" y="27512"/>
                </a:cubicBezTo>
                <a:cubicBezTo>
                  <a:pt x="16515" y="28137"/>
                  <a:pt x="15850" y="28739"/>
                  <a:pt x="15166" y="29321"/>
                </a:cubicBezTo>
                <a:cubicBezTo>
                  <a:pt x="14595" y="29811"/>
                  <a:pt x="13990" y="30252"/>
                  <a:pt x="13353" y="30648"/>
                </a:cubicBezTo>
                <a:cubicBezTo>
                  <a:pt x="13025" y="30789"/>
                  <a:pt x="12689" y="30902"/>
                  <a:pt x="12340" y="30987"/>
                </a:cubicBezTo>
                <a:cubicBezTo>
                  <a:pt x="12269" y="30991"/>
                  <a:pt x="12193" y="30997"/>
                  <a:pt x="12122" y="31001"/>
                </a:cubicBezTo>
                <a:lnTo>
                  <a:pt x="12012" y="30994"/>
                </a:lnTo>
                <a:cubicBezTo>
                  <a:pt x="9480" y="30204"/>
                  <a:pt x="7130" y="29078"/>
                  <a:pt x="4961" y="27614"/>
                </a:cubicBezTo>
                <a:cubicBezTo>
                  <a:pt x="4345" y="27241"/>
                  <a:pt x="3743" y="26841"/>
                  <a:pt x="3161" y="26416"/>
                </a:cubicBezTo>
                <a:cubicBezTo>
                  <a:pt x="2556" y="25972"/>
                  <a:pt x="1991" y="25513"/>
                  <a:pt x="1471" y="24976"/>
                </a:cubicBezTo>
                <a:cubicBezTo>
                  <a:pt x="1385" y="24876"/>
                  <a:pt x="1291" y="24825"/>
                  <a:pt x="1185" y="24825"/>
                </a:cubicBezTo>
                <a:cubicBezTo>
                  <a:pt x="1140" y="24825"/>
                  <a:pt x="1093" y="24835"/>
                  <a:pt x="1044" y="24853"/>
                </a:cubicBezTo>
                <a:cubicBezTo>
                  <a:pt x="927" y="24983"/>
                  <a:pt x="917" y="25131"/>
                  <a:pt x="1006" y="25295"/>
                </a:cubicBezTo>
                <a:cubicBezTo>
                  <a:pt x="1184" y="25650"/>
                  <a:pt x="1389" y="25989"/>
                  <a:pt x="1618" y="26314"/>
                </a:cubicBezTo>
                <a:cubicBezTo>
                  <a:pt x="1297" y="26054"/>
                  <a:pt x="989" y="25780"/>
                  <a:pt x="695" y="25480"/>
                </a:cubicBezTo>
                <a:cubicBezTo>
                  <a:pt x="624" y="25408"/>
                  <a:pt x="483" y="25276"/>
                  <a:pt x="354" y="25276"/>
                </a:cubicBezTo>
                <a:cubicBezTo>
                  <a:pt x="328" y="25276"/>
                  <a:pt x="302" y="25282"/>
                  <a:pt x="278" y="25295"/>
                </a:cubicBezTo>
                <a:cubicBezTo>
                  <a:pt x="31" y="25428"/>
                  <a:pt x="240" y="25845"/>
                  <a:pt x="305" y="26006"/>
                </a:cubicBezTo>
                <a:cubicBezTo>
                  <a:pt x="387" y="26208"/>
                  <a:pt x="479" y="26403"/>
                  <a:pt x="578" y="26598"/>
                </a:cubicBezTo>
                <a:cubicBezTo>
                  <a:pt x="561" y="26806"/>
                  <a:pt x="705" y="27101"/>
                  <a:pt x="753" y="27214"/>
                </a:cubicBezTo>
                <a:cubicBezTo>
                  <a:pt x="852" y="27457"/>
                  <a:pt x="962" y="27696"/>
                  <a:pt x="1074" y="27932"/>
                </a:cubicBezTo>
                <a:cubicBezTo>
                  <a:pt x="1071" y="27943"/>
                  <a:pt x="1067" y="27953"/>
                  <a:pt x="1064" y="27967"/>
                </a:cubicBezTo>
                <a:cubicBezTo>
                  <a:pt x="971" y="27894"/>
                  <a:pt x="879" y="27823"/>
                  <a:pt x="791" y="27751"/>
                </a:cubicBezTo>
                <a:cubicBezTo>
                  <a:pt x="636" y="27594"/>
                  <a:pt x="483" y="27439"/>
                  <a:pt x="328" y="27286"/>
                </a:cubicBezTo>
                <a:cubicBezTo>
                  <a:pt x="276" y="27257"/>
                  <a:pt x="230" y="27242"/>
                  <a:pt x="190" y="27242"/>
                </a:cubicBezTo>
                <a:cubicBezTo>
                  <a:pt x="111" y="27242"/>
                  <a:pt x="55" y="27298"/>
                  <a:pt x="21" y="27409"/>
                </a:cubicBezTo>
                <a:cubicBezTo>
                  <a:pt x="0" y="27744"/>
                  <a:pt x="68" y="28062"/>
                  <a:pt x="219" y="28366"/>
                </a:cubicBezTo>
                <a:cubicBezTo>
                  <a:pt x="428" y="28949"/>
                  <a:pt x="660" y="29519"/>
                  <a:pt x="914" y="30084"/>
                </a:cubicBezTo>
                <a:cubicBezTo>
                  <a:pt x="1012" y="30402"/>
                  <a:pt x="1181" y="30676"/>
                  <a:pt x="1420" y="30899"/>
                </a:cubicBezTo>
                <a:cubicBezTo>
                  <a:pt x="1454" y="30977"/>
                  <a:pt x="1485" y="31056"/>
                  <a:pt x="1516" y="31134"/>
                </a:cubicBezTo>
                <a:cubicBezTo>
                  <a:pt x="1526" y="31169"/>
                  <a:pt x="1536" y="31207"/>
                  <a:pt x="1546" y="31244"/>
                </a:cubicBezTo>
                <a:cubicBezTo>
                  <a:pt x="1238" y="31014"/>
                  <a:pt x="938" y="30776"/>
                  <a:pt x="650" y="30522"/>
                </a:cubicBezTo>
                <a:cubicBezTo>
                  <a:pt x="600" y="30494"/>
                  <a:pt x="554" y="30480"/>
                  <a:pt x="512" y="30480"/>
                </a:cubicBezTo>
                <a:cubicBezTo>
                  <a:pt x="437" y="30480"/>
                  <a:pt x="378" y="30527"/>
                  <a:pt x="335" y="30624"/>
                </a:cubicBezTo>
                <a:cubicBezTo>
                  <a:pt x="278" y="30909"/>
                  <a:pt x="308" y="31189"/>
                  <a:pt x="425" y="31466"/>
                </a:cubicBezTo>
                <a:cubicBezTo>
                  <a:pt x="565" y="31979"/>
                  <a:pt x="729" y="32486"/>
                  <a:pt x="914" y="32982"/>
                </a:cubicBezTo>
                <a:cubicBezTo>
                  <a:pt x="955" y="33149"/>
                  <a:pt x="1020" y="33300"/>
                  <a:pt x="1105" y="33440"/>
                </a:cubicBezTo>
                <a:cubicBezTo>
                  <a:pt x="1119" y="33653"/>
                  <a:pt x="1160" y="33861"/>
                  <a:pt x="1235" y="34060"/>
                </a:cubicBezTo>
                <a:cubicBezTo>
                  <a:pt x="1293" y="34278"/>
                  <a:pt x="1386" y="34484"/>
                  <a:pt x="1509" y="34672"/>
                </a:cubicBezTo>
                <a:cubicBezTo>
                  <a:pt x="2792" y="35688"/>
                  <a:pt x="4198" y="36512"/>
                  <a:pt x="5645" y="37269"/>
                </a:cubicBezTo>
                <a:cubicBezTo>
                  <a:pt x="7065" y="38014"/>
                  <a:pt x="8512" y="38709"/>
                  <a:pt x="10003" y="39301"/>
                </a:cubicBezTo>
                <a:cubicBezTo>
                  <a:pt x="10229" y="39393"/>
                  <a:pt x="10459" y="39475"/>
                  <a:pt x="10688" y="39557"/>
                </a:cubicBezTo>
                <a:cubicBezTo>
                  <a:pt x="10657" y="39559"/>
                  <a:pt x="10626" y="39560"/>
                  <a:pt x="10596" y="39560"/>
                </a:cubicBezTo>
                <a:cubicBezTo>
                  <a:pt x="10345" y="39560"/>
                  <a:pt x="10106" y="39497"/>
                  <a:pt x="9880" y="39369"/>
                </a:cubicBezTo>
                <a:lnTo>
                  <a:pt x="9340" y="39126"/>
                </a:lnTo>
                <a:cubicBezTo>
                  <a:pt x="8653" y="38822"/>
                  <a:pt x="7965" y="38507"/>
                  <a:pt x="7270" y="38216"/>
                </a:cubicBezTo>
                <a:cubicBezTo>
                  <a:pt x="7261" y="38213"/>
                  <a:pt x="7250" y="38211"/>
                  <a:pt x="7237" y="38211"/>
                </a:cubicBezTo>
                <a:cubicBezTo>
                  <a:pt x="7056" y="38211"/>
                  <a:pt x="6539" y="38550"/>
                  <a:pt x="6750" y="38665"/>
                </a:cubicBezTo>
                <a:cubicBezTo>
                  <a:pt x="7534" y="39092"/>
                  <a:pt x="8317" y="39527"/>
                  <a:pt x="9108" y="39951"/>
                </a:cubicBezTo>
                <a:cubicBezTo>
                  <a:pt x="9727" y="40286"/>
                  <a:pt x="10380" y="40686"/>
                  <a:pt x="11061" y="40888"/>
                </a:cubicBezTo>
                <a:cubicBezTo>
                  <a:pt x="11434" y="40937"/>
                  <a:pt x="11806" y="40981"/>
                  <a:pt x="12179" y="41025"/>
                </a:cubicBezTo>
                <a:cubicBezTo>
                  <a:pt x="12242" y="41028"/>
                  <a:pt x="12304" y="41029"/>
                  <a:pt x="12366" y="41029"/>
                </a:cubicBezTo>
                <a:cubicBezTo>
                  <a:pt x="12559" y="41029"/>
                  <a:pt x="12751" y="41017"/>
                  <a:pt x="12943" y="40991"/>
                </a:cubicBezTo>
                <a:cubicBezTo>
                  <a:pt x="13876" y="40926"/>
                  <a:pt x="14762" y="40714"/>
                  <a:pt x="15607" y="40296"/>
                </a:cubicBezTo>
                <a:cubicBezTo>
                  <a:pt x="17222" y="39500"/>
                  <a:pt x="18591" y="38322"/>
                  <a:pt x="19847" y="37043"/>
                </a:cubicBezTo>
                <a:cubicBezTo>
                  <a:pt x="21078" y="35777"/>
                  <a:pt x="22371" y="34566"/>
                  <a:pt x="23715" y="33413"/>
                </a:cubicBezTo>
                <a:cubicBezTo>
                  <a:pt x="24869" y="32325"/>
                  <a:pt x="26025" y="31237"/>
                  <a:pt x="27178" y="30149"/>
                </a:cubicBezTo>
                <a:cubicBezTo>
                  <a:pt x="27189" y="30135"/>
                  <a:pt x="27202" y="30119"/>
                  <a:pt x="27213" y="30105"/>
                </a:cubicBezTo>
                <a:cubicBezTo>
                  <a:pt x="27513" y="29827"/>
                  <a:pt x="27814" y="29550"/>
                  <a:pt x="28116" y="29277"/>
                </a:cubicBezTo>
                <a:cubicBezTo>
                  <a:pt x="29204" y="28028"/>
                  <a:pt x="30380" y="26588"/>
                  <a:pt x="31995" y="26040"/>
                </a:cubicBezTo>
                <a:cubicBezTo>
                  <a:pt x="32464" y="25882"/>
                  <a:pt x="32935" y="25806"/>
                  <a:pt x="33407" y="25806"/>
                </a:cubicBezTo>
                <a:cubicBezTo>
                  <a:pt x="33831" y="25806"/>
                  <a:pt x="34255" y="25867"/>
                  <a:pt x="34677" y="25982"/>
                </a:cubicBezTo>
                <a:cubicBezTo>
                  <a:pt x="35437" y="26187"/>
                  <a:pt x="36125" y="26601"/>
                  <a:pt x="36778" y="27022"/>
                </a:cubicBezTo>
                <a:cubicBezTo>
                  <a:pt x="37924" y="27826"/>
                  <a:pt x="38988" y="28726"/>
                  <a:pt x="39973" y="29718"/>
                </a:cubicBezTo>
                <a:cubicBezTo>
                  <a:pt x="40839" y="30519"/>
                  <a:pt x="41660" y="31363"/>
                  <a:pt x="42433" y="32260"/>
                </a:cubicBezTo>
                <a:cubicBezTo>
                  <a:pt x="44004" y="34015"/>
                  <a:pt x="45447" y="35883"/>
                  <a:pt x="46891" y="37741"/>
                </a:cubicBezTo>
                <a:cubicBezTo>
                  <a:pt x="49149" y="40645"/>
                  <a:pt x="51444" y="43509"/>
                  <a:pt x="53949" y="46205"/>
                </a:cubicBezTo>
                <a:cubicBezTo>
                  <a:pt x="55321" y="47679"/>
                  <a:pt x="56840" y="49028"/>
                  <a:pt x="58649" y="49948"/>
                </a:cubicBezTo>
                <a:cubicBezTo>
                  <a:pt x="59556" y="50413"/>
                  <a:pt x="60490" y="50656"/>
                  <a:pt x="61458" y="50749"/>
                </a:cubicBezTo>
                <a:cubicBezTo>
                  <a:pt x="61225" y="50771"/>
                  <a:pt x="60995" y="50785"/>
                  <a:pt x="60766" y="50785"/>
                </a:cubicBezTo>
                <a:cubicBezTo>
                  <a:pt x="60357" y="50785"/>
                  <a:pt x="59952" y="50739"/>
                  <a:pt x="59540" y="50605"/>
                </a:cubicBezTo>
                <a:lnTo>
                  <a:pt x="57165" y="49315"/>
                </a:lnTo>
                <a:cubicBezTo>
                  <a:pt x="56744" y="48976"/>
                  <a:pt x="56333" y="48624"/>
                  <a:pt x="55933" y="48261"/>
                </a:cubicBezTo>
                <a:cubicBezTo>
                  <a:pt x="55926" y="48254"/>
                  <a:pt x="55916" y="48251"/>
                  <a:pt x="55903" y="48251"/>
                </a:cubicBezTo>
                <a:cubicBezTo>
                  <a:pt x="55764" y="48251"/>
                  <a:pt x="55338" y="48597"/>
                  <a:pt x="55305" y="48597"/>
                </a:cubicBezTo>
                <a:cubicBezTo>
                  <a:pt x="55304" y="48597"/>
                  <a:pt x="55304" y="48597"/>
                  <a:pt x="55304" y="48596"/>
                </a:cubicBezTo>
                <a:lnTo>
                  <a:pt x="55304" y="48596"/>
                </a:lnTo>
                <a:cubicBezTo>
                  <a:pt x="56217" y="49482"/>
                  <a:pt x="57141" y="50341"/>
                  <a:pt x="58246" y="50981"/>
                </a:cubicBezTo>
                <a:cubicBezTo>
                  <a:pt x="59420" y="51662"/>
                  <a:pt x="60689" y="52127"/>
                  <a:pt x="62064" y="52144"/>
                </a:cubicBezTo>
                <a:cubicBezTo>
                  <a:pt x="62095" y="52145"/>
                  <a:pt x="62125" y="52145"/>
                  <a:pt x="62156" y="52145"/>
                </a:cubicBezTo>
                <a:cubicBezTo>
                  <a:pt x="65142" y="52145"/>
                  <a:pt x="67921" y="50154"/>
                  <a:pt x="69290" y="47563"/>
                </a:cubicBezTo>
                <a:cubicBezTo>
                  <a:pt x="70053" y="46113"/>
                  <a:pt x="70549" y="44566"/>
                  <a:pt x="70898" y="42972"/>
                </a:cubicBezTo>
                <a:cubicBezTo>
                  <a:pt x="70907" y="42934"/>
                  <a:pt x="70921" y="42896"/>
                  <a:pt x="70932" y="42855"/>
                </a:cubicBezTo>
                <a:cubicBezTo>
                  <a:pt x="71743" y="41285"/>
                  <a:pt x="72218" y="39506"/>
                  <a:pt x="72537" y="37812"/>
                </a:cubicBezTo>
                <a:cubicBezTo>
                  <a:pt x="73453" y="32947"/>
                  <a:pt x="73477" y="27946"/>
                  <a:pt x="73836" y="23020"/>
                </a:cubicBezTo>
                <a:cubicBezTo>
                  <a:pt x="74059" y="20964"/>
                  <a:pt x="74302" y="18927"/>
                  <a:pt x="74753" y="16899"/>
                </a:cubicBezTo>
                <a:cubicBezTo>
                  <a:pt x="74983" y="15862"/>
                  <a:pt x="75222" y="14867"/>
                  <a:pt x="75581" y="13874"/>
                </a:cubicBezTo>
                <a:cubicBezTo>
                  <a:pt x="76012" y="13238"/>
                  <a:pt x="76536" y="12671"/>
                  <a:pt x="77148" y="12178"/>
                </a:cubicBezTo>
                <a:cubicBezTo>
                  <a:pt x="77247" y="12082"/>
                  <a:pt x="76977" y="12082"/>
                  <a:pt x="76970" y="12082"/>
                </a:cubicBezTo>
                <a:cubicBezTo>
                  <a:pt x="76933" y="12081"/>
                  <a:pt x="76879" y="12078"/>
                  <a:pt x="76819" y="12078"/>
                </a:cubicBezTo>
                <a:cubicBezTo>
                  <a:pt x="76690" y="12078"/>
                  <a:pt x="76536" y="12090"/>
                  <a:pt x="76470" y="12150"/>
                </a:cubicBezTo>
                <a:cubicBezTo>
                  <a:pt x="76399" y="12215"/>
                  <a:pt x="76331" y="12284"/>
                  <a:pt x="76259" y="12349"/>
                </a:cubicBezTo>
                <a:cubicBezTo>
                  <a:pt x="76947" y="11548"/>
                  <a:pt x="77743" y="10864"/>
                  <a:pt x="78646" y="10299"/>
                </a:cubicBezTo>
                <a:cubicBezTo>
                  <a:pt x="79228" y="11853"/>
                  <a:pt x="79772" y="13413"/>
                  <a:pt x="80258" y="15003"/>
                </a:cubicBezTo>
                <a:cubicBezTo>
                  <a:pt x="80956" y="17282"/>
                  <a:pt x="81534" y="19612"/>
                  <a:pt x="82074" y="21935"/>
                </a:cubicBezTo>
                <a:cubicBezTo>
                  <a:pt x="83159" y="26588"/>
                  <a:pt x="84018" y="31285"/>
                  <a:pt x="85006" y="35958"/>
                </a:cubicBezTo>
                <a:cubicBezTo>
                  <a:pt x="85896" y="40166"/>
                  <a:pt x="86796" y="44439"/>
                  <a:pt x="88294" y="48483"/>
                </a:cubicBezTo>
                <a:cubicBezTo>
                  <a:pt x="88838" y="49951"/>
                  <a:pt x="89440" y="51385"/>
                  <a:pt x="90176" y="52767"/>
                </a:cubicBezTo>
                <a:cubicBezTo>
                  <a:pt x="90563" y="53547"/>
                  <a:pt x="91011" y="54292"/>
                  <a:pt x="91517" y="55004"/>
                </a:cubicBezTo>
                <a:cubicBezTo>
                  <a:pt x="91668" y="55251"/>
                  <a:pt x="91829" y="55483"/>
                  <a:pt x="92003" y="55709"/>
                </a:cubicBezTo>
                <a:cubicBezTo>
                  <a:pt x="92041" y="55767"/>
                  <a:pt x="92075" y="55825"/>
                  <a:pt x="92109" y="55884"/>
                </a:cubicBezTo>
                <a:cubicBezTo>
                  <a:pt x="92629" y="56797"/>
                  <a:pt x="93327" y="57539"/>
                  <a:pt x="94196" y="58118"/>
                </a:cubicBezTo>
                <a:cubicBezTo>
                  <a:pt x="94278" y="58186"/>
                  <a:pt x="94392" y="58231"/>
                  <a:pt x="94500" y="58231"/>
                </a:cubicBezTo>
                <a:cubicBezTo>
                  <a:pt x="94600" y="58231"/>
                  <a:pt x="94695" y="58193"/>
                  <a:pt x="94760" y="58101"/>
                </a:cubicBezTo>
                <a:cubicBezTo>
                  <a:pt x="94829" y="58001"/>
                  <a:pt x="94863" y="57669"/>
                  <a:pt x="94826" y="57430"/>
                </a:cubicBezTo>
                <a:lnTo>
                  <a:pt x="94826" y="57430"/>
                </a:lnTo>
                <a:cubicBezTo>
                  <a:pt x="94894" y="57485"/>
                  <a:pt x="94955" y="57539"/>
                  <a:pt x="95024" y="57591"/>
                </a:cubicBezTo>
                <a:cubicBezTo>
                  <a:pt x="95094" y="57652"/>
                  <a:pt x="95153" y="57679"/>
                  <a:pt x="95203" y="57679"/>
                </a:cubicBezTo>
                <a:cubicBezTo>
                  <a:pt x="95490" y="57679"/>
                  <a:pt x="95465" y="56803"/>
                  <a:pt x="95465" y="56742"/>
                </a:cubicBezTo>
                <a:cubicBezTo>
                  <a:pt x="95458" y="56482"/>
                  <a:pt x="95445" y="56222"/>
                  <a:pt x="95424" y="55966"/>
                </a:cubicBezTo>
                <a:lnTo>
                  <a:pt x="95424" y="55966"/>
                </a:lnTo>
                <a:cubicBezTo>
                  <a:pt x="95622" y="56143"/>
                  <a:pt x="95827" y="56315"/>
                  <a:pt x="96040" y="56479"/>
                </a:cubicBezTo>
                <a:cubicBezTo>
                  <a:pt x="96108" y="56540"/>
                  <a:pt x="96165" y="56566"/>
                  <a:pt x="96212" y="56566"/>
                </a:cubicBezTo>
                <a:cubicBezTo>
                  <a:pt x="96485" y="56566"/>
                  <a:pt x="96433" y="55681"/>
                  <a:pt x="96430" y="55658"/>
                </a:cubicBezTo>
                <a:cubicBezTo>
                  <a:pt x="96406" y="55404"/>
                  <a:pt x="96375" y="55154"/>
                  <a:pt x="96341" y="54908"/>
                </a:cubicBezTo>
                <a:cubicBezTo>
                  <a:pt x="96479" y="54665"/>
                  <a:pt x="96412" y="53950"/>
                  <a:pt x="96410" y="53950"/>
                </a:cubicBezTo>
                <a:lnTo>
                  <a:pt x="96410" y="53950"/>
                </a:lnTo>
                <a:cubicBezTo>
                  <a:pt x="96410" y="53950"/>
                  <a:pt x="96410" y="53950"/>
                  <a:pt x="96410" y="53951"/>
                </a:cubicBezTo>
                <a:cubicBezTo>
                  <a:pt x="96345" y="53389"/>
                  <a:pt x="96255" y="52832"/>
                  <a:pt x="96139" y="52281"/>
                </a:cubicBezTo>
                <a:cubicBezTo>
                  <a:pt x="96115" y="51966"/>
                  <a:pt x="96012" y="51685"/>
                  <a:pt x="95827" y="51442"/>
                </a:cubicBezTo>
                <a:cubicBezTo>
                  <a:pt x="95671" y="51289"/>
                  <a:pt x="95513" y="51131"/>
                  <a:pt x="95366" y="50970"/>
                </a:cubicBezTo>
                <a:cubicBezTo>
                  <a:pt x="95369" y="50840"/>
                  <a:pt x="95366" y="50741"/>
                  <a:pt x="95366" y="50735"/>
                </a:cubicBezTo>
                <a:cubicBezTo>
                  <a:pt x="95335" y="50239"/>
                  <a:pt x="95281" y="49743"/>
                  <a:pt x="95199" y="49250"/>
                </a:cubicBezTo>
                <a:cubicBezTo>
                  <a:pt x="95195" y="48969"/>
                  <a:pt x="95106" y="48716"/>
                  <a:pt x="94942" y="48500"/>
                </a:cubicBezTo>
                <a:cubicBezTo>
                  <a:pt x="94346" y="47998"/>
                  <a:pt x="93847" y="47419"/>
                  <a:pt x="93436" y="46766"/>
                </a:cubicBezTo>
                <a:cubicBezTo>
                  <a:pt x="92982" y="46167"/>
                  <a:pt x="92598" y="45524"/>
                  <a:pt x="92284" y="44837"/>
                </a:cubicBezTo>
                <a:cubicBezTo>
                  <a:pt x="92061" y="44316"/>
                  <a:pt x="91839" y="43793"/>
                  <a:pt x="91616" y="43273"/>
                </a:cubicBezTo>
                <a:cubicBezTo>
                  <a:pt x="91322" y="42431"/>
                  <a:pt x="91049" y="41593"/>
                  <a:pt x="90795" y="40748"/>
                </a:cubicBezTo>
                <a:cubicBezTo>
                  <a:pt x="90241" y="38412"/>
                  <a:pt x="89769" y="36061"/>
                  <a:pt x="89348" y="33694"/>
                </a:cubicBezTo>
                <a:cubicBezTo>
                  <a:pt x="88750" y="30313"/>
                  <a:pt x="88216" y="26920"/>
                  <a:pt x="87596" y="23543"/>
                </a:cubicBezTo>
                <a:cubicBezTo>
                  <a:pt x="87152" y="21117"/>
                  <a:pt x="86683" y="18698"/>
                  <a:pt x="86135" y="16293"/>
                </a:cubicBezTo>
                <a:cubicBezTo>
                  <a:pt x="85725" y="14278"/>
                  <a:pt x="85270" y="12270"/>
                  <a:pt x="84747" y="10279"/>
                </a:cubicBezTo>
                <a:cubicBezTo>
                  <a:pt x="84244" y="8356"/>
                  <a:pt x="83686" y="6447"/>
                  <a:pt x="83029" y="4569"/>
                </a:cubicBezTo>
                <a:cubicBezTo>
                  <a:pt x="82513" y="3088"/>
                  <a:pt x="81914" y="1657"/>
                  <a:pt x="81302" y="211"/>
                </a:cubicBezTo>
                <a:cubicBezTo>
                  <a:pt x="81290" y="71"/>
                  <a:pt x="81221" y="0"/>
                  <a:pt x="81100" y="0"/>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rot="-3299521">
            <a:off x="192569" y="-1277781"/>
            <a:ext cx="2293797" cy="26549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17"/>
          <p:cNvGrpSpPr/>
          <p:nvPr/>
        </p:nvGrpSpPr>
        <p:grpSpPr>
          <a:xfrm rot="402874">
            <a:off x="6368755" y="1376541"/>
            <a:ext cx="2496861" cy="977755"/>
            <a:chOff x="6283850" y="1013950"/>
            <a:chExt cx="1855950" cy="726725"/>
          </a:xfrm>
        </p:grpSpPr>
        <p:sp>
          <p:nvSpPr>
            <p:cNvPr id="443" name="Google Shape;443;p17"/>
            <p:cNvSpPr/>
            <p:nvPr/>
          </p:nvSpPr>
          <p:spPr>
            <a:xfrm>
              <a:off x="7042075" y="1013950"/>
              <a:ext cx="1097725" cy="561700"/>
            </a:xfrm>
            <a:custGeom>
              <a:rect b="b" l="l" r="r" t="t"/>
              <a:pathLst>
                <a:path extrusionOk="0" h="22468" w="43909">
                  <a:moveTo>
                    <a:pt x="37055" y="0"/>
                  </a:moveTo>
                  <a:cubicBezTo>
                    <a:pt x="33918" y="4126"/>
                    <a:pt x="30374" y="7934"/>
                    <a:pt x="26487" y="11359"/>
                  </a:cubicBezTo>
                  <a:cubicBezTo>
                    <a:pt x="26155" y="10870"/>
                    <a:pt x="25639" y="10507"/>
                    <a:pt x="25088" y="10278"/>
                  </a:cubicBezTo>
                  <a:cubicBezTo>
                    <a:pt x="24466" y="10018"/>
                    <a:pt x="23798" y="9905"/>
                    <a:pt x="23135" y="9788"/>
                  </a:cubicBezTo>
                  <a:cubicBezTo>
                    <a:pt x="19553" y="9179"/>
                    <a:pt x="15974" y="8568"/>
                    <a:pt x="12392" y="7958"/>
                  </a:cubicBezTo>
                  <a:cubicBezTo>
                    <a:pt x="11513" y="7808"/>
                    <a:pt x="10640" y="7660"/>
                    <a:pt x="9762" y="7510"/>
                  </a:cubicBezTo>
                  <a:cubicBezTo>
                    <a:pt x="9610" y="7485"/>
                    <a:pt x="9450" y="7460"/>
                    <a:pt x="9295" y="7460"/>
                  </a:cubicBezTo>
                  <a:cubicBezTo>
                    <a:pt x="9134" y="7460"/>
                    <a:pt x="8978" y="7487"/>
                    <a:pt x="8841" y="7565"/>
                  </a:cubicBezTo>
                  <a:cubicBezTo>
                    <a:pt x="9018" y="7780"/>
                    <a:pt x="9084" y="8095"/>
                    <a:pt x="9036" y="8375"/>
                  </a:cubicBezTo>
                  <a:cubicBezTo>
                    <a:pt x="8971" y="8779"/>
                    <a:pt x="8721" y="9122"/>
                    <a:pt x="8468" y="9443"/>
                  </a:cubicBezTo>
                  <a:lnTo>
                    <a:pt x="8697" y="9610"/>
                  </a:lnTo>
                  <a:cubicBezTo>
                    <a:pt x="10891" y="11383"/>
                    <a:pt x="13288" y="12902"/>
                    <a:pt x="15827" y="14134"/>
                  </a:cubicBezTo>
                  <a:cubicBezTo>
                    <a:pt x="15328" y="14920"/>
                    <a:pt x="14513" y="15471"/>
                    <a:pt x="13637" y="15793"/>
                  </a:cubicBezTo>
                  <a:cubicBezTo>
                    <a:pt x="12721" y="16131"/>
                    <a:pt x="11732" y="16237"/>
                    <a:pt x="10760" y="16292"/>
                  </a:cubicBezTo>
                  <a:cubicBezTo>
                    <a:pt x="10171" y="16327"/>
                    <a:pt x="9580" y="16344"/>
                    <a:pt x="8990" y="16344"/>
                  </a:cubicBezTo>
                  <a:cubicBezTo>
                    <a:pt x="6052" y="16344"/>
                    <a:pt x="3115" y="15920"/>
                    <a:pt x="298" y="15088"/>
                  </a:cubicBezTo>
                  <a:cubicBezTo>
                    <a:pt x="202" y="15122"/>
                    <a:pt x="100" y="15153"/>
                    <a:pt x="0" y="15181"/>
                  </a:cubicBezTo>
                  <a:cubicBezTo>
                    <a:pt x="4992" y="17613"/>
                    <a:pt x="9977" y="20038"/>
                    <a:pt x="14968" y="22468"/>
                  </a:cubicBezTo>
                  <a:cubicBezTo>
                    <a:pt x="16976" y="21017"/>
                    <a:pt x="19556" y="20189"/>
                    <a:pt x="22023" y="19991"/>
                  </a:cubicBezTo>
                  <a:cubicBezTo>
                    <a:pt x="22077" y="19986"/>
                    <a:pt x="22134" y="19982"/>
                    <a:pt x="22190" y="19982"/>
                  </a:cubicBezTo>
                  <a:cubicBezTo>
                    <a:pt x="22378" y="19982"/>
                    <a:pt x="22567" y="20019"/>
                    <a:pt x="22680" y="20161"/>
                  </a:cubicBezTo>
                  <a:cubicBezTo>
                    <a:pt x="22895" y="20439"/>
                    <a:pt x="22639" y="20832"/>
                    <a:pt x="22392" y="21085"/>
                  </a:cubicBezTo>
                  <a:cubicBezTo>
                    <a:pt x="22304" y="21178"/>
                    <a:pt x="22214" y="21270"/>
                    <a:pt x="22125" y="21363"/>
                  </a:cubicBezTo>
                  <a:cubicBezTo>
                    <a:pt x="22423" y="21147"/>
                    <a:pt x="22741" y="20969"/>
                    <a:pt x="23097" y="20921"/>
                  </a:cubicBezTo>
                  <a:cubicBezTo>
                    <a:pt x="23145" y="20914"/>
                    <a:pt x="23194" y="20911"/>
                    <a:pt x="23243" y="20911"/>
                  </a:cubicBezTo>
                  <a:cubicBezTo>
                    <a:pt x="23711" y="20911"/>
                    <a:pt x="24201" y="21199"/>
                    <a:pt x="24254" y="21657"/>
                  </a:cubicBezTo>
                  <a:cubicBezTo>
                    <a:pt x="24264" y="21749"/>
                    <a:pt x="24257" y="21838"/>
                    <a:pt x="24236" y="21920"/>
                  </a:cubicBezTo>
                  <a:lnTo>
                    <a:pt x="24236" y="21920"/>
                  </a:lnTo>
                  <a:cubicBezTo>
                    <a:pt x="28691" y="20042"/>
                    <a:pt x="39834" y="13962"/>
                    <a:pt x="43908" y="11366"/>
                  </a:cubicBezTo>
                  <a:lnTo>
                    <a:pt x="37063" y="0"/>
                  </a:ln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6283850" y="1055075"/>
              <a:ext cx="1364825" cy="685600"/>
            </a:xfrm>
            <a:custGeom>
              <a:rect b="b" l="l" r="r" t="t"/>
              <a:pathLst>
                <a:path extrusionOk="0" h="27424" w="54593">
                  <a:moveTo>
                    <a:pt x="9682" y="1"/>
                  </a:moveTo>
                  <a:lnTo>
                    <a:pt x="1" y="9943"/>
                  </a:lnTo>
                  <a:cubicBezTo>
                    <a:pt x="4759" y="14908"/>
                    <a:pt x="17418" y="21777"/>
                    <a:pt x="21072" y="22991"/>
                  </a:cubicBezTo>
                  <a:cubicBezTo>
                    <a:pt x="24411" y="24107"/>
                    <a:pt x="27907" y="24685"/>
                    <a:pt x="31383" y="25260"/>
                  </a:cubicBezTo>
                  <a:cubicBezTo>
                    <a:pt x="35198" y="25886"/>
                    <a:pt x="39006" y="26515"/>
                    <a:pt x="42817" y="27145"/>
                  </a:cubicBezTo>
                  <a:cubicBezTo>
                    <a:pt x="43666" y="27285"/>
                    <a:pt x="44539" y="27423"/>
                    <a:pt x="45397" y="27423"/>
                  </a:cubicBezTo>
                  <a:cubicBezTo>
                    <a:pt x="46046" y="27423"/>
                    <a:pt x="46686" y="27344"/>
                    <a:pt x="47299" y="27128"/>
                  </a:cubicBezTo>
                  <a:cubicBezTo>
                    <a:pt x="48602" y="26670"/>
                    <a:pt x="49615" y="25643"/>
                    <a:pt x="50573" y="24647"/>
                  </a:cubicBezTo>
                  <a:cubicBezTo>
                    <a:pt x="51722" y="23467"/>
                    <a:pt x="52872" y="22283"/>
                    <a:pt x="54021" y="21099"/>
                  </a:cubicBezTo>
                  <a:cubicBezTo>
                    <a:pt x="54250" y="20861"/>
                    <a:pt x="54496" y="20583"/>
                    <a:pt x="54565" y="20275"/>
                  </a:cubicBezTo>
                  <a:cubicBezTo>
                    <a:pt x="54586" y="20193"/>
                    <a:pt x="54593" y="20104"/>
                    <a:pt x="54583" y="20012"/>
                  </a:cubicBezTo>
                  <a:cubicBezTo>
                    <a:pt x="54530" y="19554"/>
                    <a:pt x="54040" y="19266"/>
                    <a:pt x="53572" y="19266"/>
                  </a:cubicBezTo>
                  <a:cubicBezTo>
                    <a:pt x="53523" y="19266"/>
                    <a:pt x="53474" y="19269"/>
                    <a:pt x="53426" y="19276"/>
                  </a:cubicBezTo>
                  <a:cubicBezTo>
                    <a:pt x="53070" y="19324"/>
                    <a:pt x="52752" y="19502"/>
                    <a:pt x="52454" y="19718"/>
                  </a:cubicBezTo>
                  <a:cubicBezTo>
                    <a:pt x="52543" y="19625"/>
                    <a:pt x="52633" y="19533"/>
                    <a:pt x="52721" y="19440"/>
                  </a:cubicBezTo>
                  <a:cubicBezTo>
                    <a:pt x="52968" y="19187"/>
                    <a:pt x="53224" y="18794"/>
                    <a:pt x="53009" y="18516"/>
                  </a:cubicBezTo>
                  <a:cubicBezTo>
                    <a:pt x="52896" y="18374"/>
                    <a:pt x="52707" y="18337"/>
                    <a:pt x="52519" y="18337"/>
                  </a:cubicBezTo>
                  <a:cubicBezTo>
                    <a:pt x="52463" y="18337"/>
                    <a:pt x="52406" y="18341"/>
                    <a:pt x="52352" y="18346"/>
                  </a:cubicBezTo>
                  <a:cubicBezTo>
                    <a:pt x="49885" y="18544"/>
                    <a:pt x="47305" y="19372"/>
                    <a:pt x="45297" y="20823"/>
                  </a:cubicBezTo>
                  <a:cubicBezTo>
                    <a:pt x="40306" y="18393"/>
                    <a:pt x="35321" y="15968"/>
                    <a:pt x="30329" y="13536"/>
                  </a:cubicBezTo>
                  <a:cubicBezTo>
                    <a:pt x="30429" y="13508"/>
                    <a:pt x="30531" y="13477"/>
                    <a:pt x="30627" y="13443"/>
                  </a:cubicBezTo>
                  <a:cubicBezTo>
                    <a:pt x="33830" y="12430"/>
                    <a:pt x="36717" y="10439"/>
                    <a:pt x="38797" y="7798"/>
                  </a:cubicBezTo>
                  <a:cubicBezTo>
                    <a:pt x="39050" y="7477"/>
                    <a:pt x="39300" y="7134"/>
                    <a:pt x="39365" y="6730"/>
                  </a:cubicBezTo>
                  <a:cubicBezTo>
                    <a:pt x="39413" y="6450"/>
                    <a:pt x="39347" y="6135"/>
                    <a:pt x="39170" y="5920"/>
                  </a:cubicBezTo>
                  <a:cubicBezTo>
                    <a:pt x="39095" y="5827"/>
                    <a:pt x="39003" y="5752"/>
                    <a:pt x="38886" y="5707"/>
                  </a:cubicBezTo>
                  <a:cubicBezTo>
                    <a:pt x="38788" y="5668"/>
                    <a:pt x="38686" y="5653"/>
                    <a:pt x="38583" y="5653"/>
                  </a:cubicBezTo>
                  <a:cubicBezTo>
                    <a:pt x="38399" y="5653"/>
                    <a:pt x="38209" y="5701"/>
                    <a:pt x="38027" y="5748"/>
                  </a:cubicBezTo>
                  <a:cubicBezTo>
                    <a:pt x="34647" y="6648"/>
                    <a:pt x="31270" y="7545"/>
                    <a:pt x="27893" y="8445"/>
                  </a:cubicBezTo>
                  <a:cubicBezTo>
                    <a:pt x="26474" y="8821"/>
                    <a:pt x="25040" y="9208"/>
                    <a:pt x="23757" y="9926"/>
                  </a:cubicBezTo>
                  <a:cubicBezTo>
                    <a:pt x="22823" y="10449"/>
                    <a:pt x="21972" y="11172"/>
                    <a:pt x="21407" y="12075"/>
                  </a:cubicBezTo>
                  <a:cubicBezTo>
                    <a:pt x="16590" y="9091"/>
                    <a:pt x="12523" y="4907"/>
                    <a:pt x="9682"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7034425" y="1384550"/>
              <a:ext cx="621350" cy="309725"/>
            </a:xfrm>
            <a:custGeom>
              <a:rect b="b" l="l" r="r" t="t"/>
              <a:pathLst>
                <a:path extrusionOk="0" h="12389" w="24854">
                  <a:moveTo>
                    <a:pt x="477" y="0"/>
                  </a:moveTo>
                  <a:cubicBezTo>
                    <a:pt x="189" y="0"/>
                    <a:pt x="1" y="426"/>
                    <a:pt x="310" y="592"/>
                  </a:cubicBezTo>
                  <a:cubicBezTo>
                    <a:pt x="4956" y="3076"/>
                    <a:pt x="9602" y="5557"/>
                    <a:pt x="14248" y="8040"/>
                  </a:cubicBezTo>
                  <a:cubicBezTo>
                    <a:pt x="14258" y="8047"/>
                    <a:pt x="14268" y="8047"/>
                    <a:pt x="14282" y="8051"/>
                  </a:cubicBezTo>
                  <a:cubicBezTo>
                    <a:pt x="14322" y="8077"/>
                    <a:pt x="14369" y="8093"/>
                    <a:pt x="14419" y="8093"/>
                  </a:cubicBezTo>
                  <a:cubicBezTo>
                    <a:pt x="14472" y="8093"/>
                    <a:pt x="14529" y="8076"/>
                    <a:pt x="14587" y="8037"/>
                  </a:cubicBezTo>
                  <a:cubicBezTo>
                    <a:pt x="16324" y="6846"/>
                    <a:pt x="18247" y="5953"/>
                    <a:pt x="20286" y="5424"/>
                  </a:cubicBezTo>
                  <a:cubicBezTo>
                    <a:pt x="20600" y="5340"/>
                    <a:pt x="21354" y="5094"/>
                    <a:pt x="21953" y="5094"/>
                  </a:cubicBezTo>
                  <a:cubicBezTo>
                    <a:pt x="22384" y="5094"/>
                    <a:pt x="22735" y="5222"/>
                    <a:pt x="22780" y="5632"/>
                  </a:cubicBezTo>
                  <a:cubicBezTo>
                    <a:pt x="22828" y="6049"/>
                    <a:pt x="22247" y="6415"/>
                    <a:pt x="21977" y="6644"/>
                  </a:cubicBezTo>
                  <a:cubicBezTo>
                    <a:pt x="21573" y="6987"/>
                    <a:pt x="21173" y="7325"/>
                    <a:pt x="20769" y="7668"/>
                  </a:cubicBezTo>
                  <a:lnTo>
                    <a:pt x="18415" y="9659"/>
                  </a:lnTo>
                  <a:cubicBezTo>
                    <a:pt x="17696" y="10268"/>
                    <a:pt x="16992" y="10976"/>
                    <a:pt x="16147" y="11413"/>
                  </a:cubicBezTo>
                  <a:cubicBezTo>
                    <a:pt x="15673" y="11660"/>
                    <a:pt x="15175" y="11740"/>
                    <a:pt x="14668" y="11740"/>
                  </a:cubicBezTo>
                  <a:cubicBezTo>
                    <a:pt x="14182" y="11740"/>
                    <a:pt x="13690" y="11667"/>
                    <a:pt x="13204" y="11595"/>
                  </a:cubicBezTo>
                  <a:cubicBezTo>
                    <a:pt x="12195" y="11448"/>
                    <a:pt x="11186" y="11298"/>
                    <a:pt x="10177" y="11151"/>
                  </a:cubicBezTo>
                  <a:lnTo>
                    <a:pt x="4049" y="10243"/>
                  </a:lnTo>
                  <a:cubicBezTo>
                    <a:pt x="4031" y="10241"/>
                    <a:pt x="4013" y="10240"/>
                    <a:pt x="3996" y="10240"/>
                  </a:cubicBezTo>
                  <a:cubicBezTo>
                    <a:pt x="3632" y="10240"/>
                    <a:pt x="3492" y="10800"/>
                    <a:pt x="3878" y="10859"/>
                  </a:cubicBezTo>
                  <a:cubicBezTo>
                    <a:pt x="6516" y="11249"/>
                    <a:pt x="9154" y="11639"/>
                    <a:pt x="11795" y="12029"/>
                  </a:cubicBezTo>
                  <a:cubicBezTo>
                    <a:pt x="12713" y="12163"/>
                    <a:pt x="13683" y="12388"/>
                    <a:pt x="14627" y="12388"/>
                  </a:cubicBezTo>
                  <a:cubicBezTo>
                    <a:pt x="14795" y="12388"/>
                    <a:pt x="14961" y="12381"/>
                    <a:pt x="15127" y="12365"/>
                  </a:cubicBezTo>
                  <a:cubicBezTo>
                    <a:pt x="16112" y="12266"/>
                    <a:pt x="16903" y="11752"/>
                    <a:pt x="17649" y="11140"/>
                  </a:cubicBezTo>
                  <a:cubicBezTo>
                    <a:pt x="18569" y="10384"/>
                    <a:pt x="19469" y="9604"/>
                    <a:pt x="20375" y="8834"/>
                  </a:cubicBezTo>
                  <a:cubicBezTo>
                    <a:pt x="21169" y="8160"/>
                    <a:pt x="22035" y="7521"/>
                    <a:pt x="22784" y="6791"/>
                  </a:cubicBezTo>
                  <a:cubicBezTo>
                    <a:pt x="22796" y="6793"/>
                    <a:pt x="22808" y="6794"/>
                    <a:pt x="22820" y="6794"/>
                  </a:cubicBezTo>
                  <a:cubicBezTo>
                    <a:pt x="22901" y="6794"/>
                    <a:pt x="22984" y="6763"/>
                    <a:pt x="23047" y="6706"/>
                  </a:cubicBezTo>
                  <a:cubicBezTo>
                    <a:pt x="23054" y="6701"/>
                    <a:pt x="23089" y="6676"/>
                    <a:pt x="23088" y="6676"/>
                  </a:cubicBezTo>
                  <a:lnTo>
                    <a:pt x="23088" y="6676"/>
                  </a:lnTo>
                  <a:cubicBezTo>
                    <a:pt x="23088" y="6676"/>
                    <a:pt x="23082" y="6680"/>
                    <a:pt x="23064" y="6692"/>
                  </a:cubicBezTo>
                  <a:cubicBezTo>
                    <a:pt x="23078" y="6682"/>
                    <a:pt x="23092" y="6672"/>
                    <a:pt x="23106" y="6662"/>
                  </a:cubicBezTo>
                  <a:cubicBezTo>
                    <a:pt x="23136" y="6641"/>
                    <a:pt x="23170" y="6624"/>
                    <a:pt x="23205" y="6607"/>
                  </a:cubicBezTo>
                  <a:cubicBezTo>
                    <a:pt x="23218" y="6600"/>
                    <a:pt x="23225" y="6597"/>
                    <a:pt x="23232" y="6594"/>
                  </a:cubicBezTo>
                  <a:cubicBezTo>
                    <a:pt x="23239" y="6589"/>
                    <a:pt x="23249" y="6586"/>
                    <a:pt x="23259" y="6583"/>
                  </a:cubicBezTo>
                  <a:cubicBezTo>
                    <a:pt x="23300" y="6569"/>
                    <a:pt x="23341" y="6559"/>
                    <a:pt x="23386" y="6548"/>
                  </a:cubicBezTo>
                  <a:cubicBezTo>
                    <a:pt x="23390" y="6548"/>
                    <a:pt x="23396" y="6545"/>
                    <a:pt x="23406" y="6542"/>
                  </a:cubicBezTo>
                  <a:lnTo>
                    <a:pt x="23441" y="6542"/>
                  </a:lnTo>
                  <a:cubicBezTo>
                    <a:pt x="23467" y="6540"/>
                    <a:pt x="23496" y="6537"/>
                    <a:pt x="23523" y="6537"/>
                  </a:cubicBezTo>
                  <a:cubicBezTo>
                    <a:pt x="23535" y="6537"/>
                    <a:pt x="23546" y="6538"/>
                    <a:pt x="23557" y="6539"/>
                  </a:cubicBezTo>
                  <a:cubicBezTo>
                    <a:pt x="23578" y="6539"/>
                    <a:pt x="23595" y="6542"/>
                    <a:pt x="23615" y="6542"/>
                  </a:cubicBezTo>
                  <a:cubicBezTo>
                    <a:pt x="23649" y="6553"/>
                    <a:pt x="23687" y="6559"/>
                    <a:pt x="23725" y="6569"/>
                  </a:cubicBezTo>
                  <a:cubicBezTo>
                    <a:pt x="23745" y="6576"/>
                    <a:pt x="23762" y="6583"/>
                    <a:pt x="23783" y="6589"/>
                  </a:cubicBezTo>
                  <a:lnTo>
                    <a:pt x="23786" y="6589"/>
                  </a:lnTo>
                  <a:cubicBezTo>
                    <a:pt x="23817" y="6607"/>
                    <a:pt x="23851" y="6624"/>
                    <a:pt x="23882" y="6641"/>
                  </a:cubicBezTo>
                  <a:cubicBezTo>
                    <a:pt x="23895" y="6651"/>
                    <a:pt x="23909" y="6662"/>
                    <a:pt x="23923" y="6668"/>
                  </a:cubicBezTo>
                  <a:cubicBezTo>
                    <a:pt x="23933" y="6676"/>
                    <a:pt x="23933" y="6679"/>
                    <a:pt x="23940" y="6682"/>
                  </a:cubicBezTo>
                  <a:cubicBezTo>
                    <a:pt x="23964" y="6703"/>
                    <a:pt x="23988" y="6723"/>
                    <a:pt x="24012" y="6744"/>
                  </a:cubicBezTo>
                  <a:cubicBezTo>
                    <a:pt x="24033" y="6764"/>
                    <a:pt x="24050" y="6788"/>
                    <a:pt x="24067" y="6809"/>
                  </a:cubicBezTo>
                  <a:cubicBezTo>
                    <a:pt x="24074" y="6815"/>
                    <a:pt x="24083" y="6826"/>
                    <a:pt x="24088" y="6833"/>
                  </a:cubicBezTo>
                  <a:cubicBezTo>
                    <a:pt x="24097" y="6850"/>
                    <a:pt x="24108" y="6867"/>
                    <a:pt x="24118" y="6884"/>
                  </a:cubicBezTo>
                  <a:cubicBezTo>
                    <a:pt x="24138" y="6915"/>
                    <a:pt x="24152" y="6946"/>
                    <a:pt x="24170" y="6976"/>
                  </a:cubicBezTo>
                  <a:cubicBezTo>
                    <a:pt x="24176" y="6993"/>
                    <a:pt x="24183" y="7011"/>
                    <a:pt x="24186" y="7031"/>
                  </a:cubicBezTo>
                  <a:cubicBezTo>
                    <a:pt x="24232" y="7175"/>
                    <a:pt x="24356" y="7263"/>
                    <a:pt x="24498" y="7263"/>
                  </a:cubicBezTo>
                  <a:cubicBezTo>
                    <a:pt x="24525" y="7263"/>
                    <a:pt x="24552" y="7260"/>
                    <a:pt x="24580" y="7254"/>
                  </a:cubicBezTo>
                  <a:cubicBezTo>
                    <a:pt x="24744" y="7216"/>
                    <a:pt x="24854" y="7021"/>
                    <a:pt x="24802" y="6860"/>
                  </a:cubicBezTo>
                  <a:cubicBezTo>
                    <a:pt x="24666" y="6433"/>
                    <a:pt x="24327" y="6084"/>
                    <a:pt x="23895" y="5953"/>
                  </a:cubicBezTo>
                  <a:cubicBezTo>
                    <a:pt x="23773" y="5916"/>
                    <a:pt x="23649" y="5899"/>
                    <a:pt x="23525" y="5899"/>
                  </a:cubicBezTo>
                  <a:cubicBezTo>
                    <a:pt x="23469" y="5899"/>
                    <a:pt x="23414" y="5902"/>
                    <a:pt x="23358" y="5909"/>
                  </a:cubicBezTo>
                  <a:cubicBezTo>
                    <a:pt x="23464" y="5457"/>
                    <a:pt x="23317" y="4988"/>
                    <a:pt x="22821" y="4688"/>
                  </a:cubicBezTo>
                  <a:cubicBezTo>
                    <a:pt x="22544" y="4520"/>
                    <a:pt x="22223" y="4458"/>
                    <a:pt x="21889" y="4458"/>
                  </a:cubicBezTo>
                  <a:cubicBezTo>
                    <a:pt x="21238" y="4458"/>
                    <a:pt x="20534" y="4692"/>
                    <a:pt x="19978" y="4841"/>
                  </a:cubicBezTo>
                  <a:cubicBezTo>
                    <a:pt x="17994" y="5378"/>
                    <a:pt x="16106" y="6251"/>
                    <a:pt x="14399" y="7397"/>
                  </a:cubicBezTo>
                  <a:cubicBezTo>
                    <a:pt x="9807" y="4944"/>
                    <a:pt x="5219" y="2495"/>
                    <a:pt x="632" y="41"/>
                  </a:cubicBezTo>
                  <a:cubicBezTo>
                    <a:pt x="578" y="13"/>
                    <a:pt x="526" y="0"/>
                    <a:pt x="477"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7251625" y="1190775"/>
              <a:ext cx="88275" cy="46400"/>
            </a:xfrm>
            <a:custGeom>
              <a:rect b="b" l="l" r="r" t="t"/>
              <a:pathLst>
                <a:path extrusionOk="0" h="1856" w="3531">
                  <a:moveTo>
                    <a:pt x="796" y="1"/>
                  </a:moveTo>
                  <a:cubicBezTo>
                    <a:pt x="633" y="1"/>
                    <a:pt x="468" y="32"/>
                    <a:pt x="329" y="119"/>
                  </a:cubicBezTo>
                  <a:cubicBezTo>
                    <a:pt x="137" y="242"/>
                    <a:pt x="0" y="448"/>
                    <a:pt x="7" y="680"/>
                  </a:cubicBezTo>
                  <a:cubicBezTo>
                    <a:pt x="14" y="923"/>
                    <a:pt x="164" y="1108"/>
                    <a:pt x="353" y="1241"/>
                  </a:cubicBezTo>
                  <a:cubicBezTo>
                    <a:pt x="527" y="1367"/>
                    <a:pt x="739" y="1449"/>
                    <a:pt x="938" y="1528"/>
                  </a:cubicBezTo>
                  <a:cubicBezTo>
                    <a:pt x="1143" y="1610"/>
                    <a:pt x="1355" y="1675"/>
                    <a:pt x="1571" y="1727"/>
                  </a:cubicBezTo>
                  <a:cubicBezTo>
                    <a:pt x="1888" y="1798"/>
                    <a:pt x="2232" y="1855"/>
                    <a:pt x="2564" y="1855"/>
                  </a:cubicBezTo>
                  <a:cubicBezTo>
                    <a:pt x="2662" y="1855"/>
                    <a:pt x="2759" y="1850"/>
                    <a:pt x="2853" y="1839"/>
                  </a:cubicBezTo>
                  <a:cubicBezTo>
                    <a:pt x="3066" y="1816"/>
                    <a:pt x="3278" y="1744"/>
                    <a:pt x="3401" y="1559"/>
                  </a:cubicBezTo>
                  <a:cubicBezTo>
                    <a:pt x="3531" y="1364"/>
                    <a:pt x="3514" y="1114"/>
                    <a:pt x="3380" y="930"/>
                  </a:cubicBezTo>
                  <a:cubicBezTo>
                    <a:pt x="3234" y="724"/>
                    <a:pt x="2997" y="642"/>
                    <a:pt x="2775" y="557"/>
                  </a:cubicBezTo>
                  <a:lnTo>
                    <a:pt x="2765" y="557"/>
                  </a:lnTo>
                  <a:cubicBezTo>
                    <a:pt x="2621" y="475"/>
                    <a:pt x="2460" y="413"/>
                    <a:pt x="2310" y="352"/>
                  </a:cubicBezTo>
                  <a:cubicBezTo>
                    <a:pt x="2101" y="266"/>
                    <a:pt x="1889" y="194"/>
                    <a:pt x="1670" y="140"/>
                  </a:cubicBezTo>
                  <a:cubicBezTo>
                    <a:pt x="1444" y="81"/>
                    <a:pt x="1211" y="40"/>
                    <a:pt x="976" y="12"/>
                  </a:cubicBezTo>
                  <a:cubicBezTo>
                    <a:pt x="917" y="5"/>
                    <a:pt x="856" y="1"/>
                    <a:pt x="796"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7545350" y="1502350"/>
              <a:ext cx="72800" cy="70675"/>
            </a:xfrm>
            <a:custGeom>
              <a:rect b="b" l="l" r="r" t="t"/>
              <a:pathLst>
                <a:path extrusionOk="0" h="2827" w="2912">
                  <a:moveTo>
                    <a:pt x="2199" y="0"/>
                  </a:moveTo>
                  <a:cubicBezTo>
                    <a:pt x="2166" y="0"/>
                    <a:pt x="2133" y="2"/>
                    <a:pt x="2100" y="6"/>
                  </a:cubicBezTo>
                  <a:cubicBezTo>
                    <a:pt x="1673" y="51"/>
                    <a:pt x="1273" y="270"/>
                    <a:pt x="941" y="533"/>
                  </a:cubicBezTo>
                  <a:cubicBezTo>
                    <a:pt x="629" y="780"/>
                    <a:pt x="370" y="1102"/>
                    <a:pt x="202" y="1464"/>
                  </a:cubicBezTo>
                  <a:cubicBezTo>
                    <a:pt x="85" y="1710"/>
                    <a:pt x="0" y="1967"/>
                    <a:pt x="44" y="2244"/>
                  </a:cubicBezTo>
                  <a:cubicBezTo>
                    <a:pt x="89" y="2493"/>
                    <a:pt x="267" y="2716"/>
                    <a:pt x="510" y="2795"/>
                  </a:cubicBezTo>
                  <a:cubicBezTo>
                    <a:pt x="579" y="2816"/>
                    <a:pt x="648" y="2826"/>
                    <a:pt x="716" y="2826"/>
                  </a:cubicBezTo>
                  <a:cubicBezTo>
                    <a:pt x="1132" y="2826"/>
                    <a:pt x="1522" y="2459"/>
                    <a:pt x="1813" y="2203"/>
                  </a:cubicBezTo>
                  <a:cubicBezTo>
                    <a:pt x="2159" y="1902"/>
                    <a:pt x="2463" y="1556"/>
                    <a:pt x="2737" y="1190"/>
                  </a:cubicBezTo>
                  <a:cubicBezTo>
                    <a:pt x="2768" y="1146"/>
                    <a:pt x="2778" y="1097"/>
                    <a:pt x="2778" y="1047"/>
                  </a:cubicBezTo>
                  <a:cubicBezTo>
                    <a:pt x="2784" y="1036"/>
                    <a:pt x="2792" y="1023"/>
                    <a:pt x="2798" y="1012"/>
                  </a:cubicBezTo>
                  <a:cubicBezTo>
                    <a:pt x="2912" y="753"/>
                    <a:pt x="2912" y="445"/>
                    <a:pt x="2719" y="222"/>
                  </a:cubicBezTo>
                  <a:cubicBezTo>
                    <a:pt x="2588" y="70"/>
                    <a:pt x="2394" y="0"/>
                    <a:pt x="2199"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7590750" y="1542050"/>
              <a:ext cx="66300" cy="64050"/>
            </a:xfrm>
            <a:custGeom>
              <a:rect b="b" l="l" r="r" t="t"/>
              <a:pathLst>
                <a:path extrusionOk="0" h="2562" w="2652">
                  <a:moveTo>
                    <a:pt x="2015" y="1"/>
                  </a:moveTo>
                  <a:cubicBezTo>
                    <a:pt x="1771" y="1"/>
                    <a:pt x="1536" y="137"/>
                    <a:pt x="1335" y="269"/>
                  </a:cubicBezTo>
                  <a:cubicBezTo>
                    <a:pt x="948" y="526"/>
                    <a:pt x="619" y="851"/>
                    <a:pt x="353" y="1234"/>
                  </a:cubicBezTo>
                  <a:cubicBezTo>
                    <a:pt x="226" y="1415"/>
                    <a:pt x="93" y="1624"/>
                    <a:pt x="55" y="1846"/>
                  </a:cubicBezTo>
                  <a:cubicBezTo>
                    <a:pt x="0" y="2157"/>
                    <a:pt x="158" y="2473"/>
                    <a:pt x="480" y="2544"/>
                  </a:cubicBezTo>
                  <a:cubicBezTo>
                    <a:pt x="532" y="2556"/>
                    <a:pt x="584" y="2562"/>
                    <a:pt x="635" y="2562"/>
                  </a:cubicBezTo>
                  <a:cubicBezTo>
                    <a:pt x="716" y="2562"/>
                    <a:pt x="795" y="2548"/>
                    <a:pt x="873" y="2527"/>
                  </a:cubicBezTo>
                  <a:cubicBezTo>
                    <a:pt x="1078" y="2506"/>
                    <a:pt x="1263" y="2404"/>
                    <a:pt x="1434" y="2277"/>
                  </a:cubicBezTo>
                  <a:cubicBezTo>
                    <a:pt x="1489" y="2236"/>
                    <a:pt x="1543" y="2189"/>
                    <a:pt x="1598" y="2144"/>
                  </a:cubicBezTo>
                  <a:cubicBezTo>
                    <a:pt x="1642" y="2113"/>
                    <a:pt x="1691" y="2083"/>
                    <a:pt x="1735" y="2045"/>
                  </a:cubicBezTo>
                  <a:cubicBezTo>
                    <a:pt x="2074" y="1775"/>
                    <a:pt x="2354" y="1423"/>
                    <a:pt x="2546" y="1033"/>
                  </a:cubicBezTo>
                  <a:cubicBezTo>
                    <a:pt x="2563" y="995"/>
                    <a:pt x="2574" y="957"/>
                    <a:pt x="2580" y="919"/>
                  </a:cubicBezTo>
                  <a:cubicBezTo>
                    <a:pt x="2624" y="807"/>
                    <a:pt x="2652" y="690"/>
                    <a:pt x="2645" y="567"/>
                  </a:cubicBezTo>
                  <a:cubicBezTo>
                    <a:pt x="2624" y="245"/>
                    <a:pt x="2372" y="23"/>
                    <a:pt x="2056" y="2"/>
                  </a:cubicBezTo>
                  <a:cubicBezTo>
                    <a:pt x="2043" y="1"/>
                    <a:pt x="2029" y="1"/>
                    <a:pt x="2015"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7181575" y="1190150"/>
              <a:ext cx="76500" cy="57075"/>
            </a:xfrm>
            <a:custGeom>
              <a:rect b="b" l="l" r="r" t="t"/>
              <a:pathLst>
                <a:path extrusionOk="0" h="2283" w="3060">
                  <a:moveTo>
                    <a:pt x="2413" y="1"/>
                  </a:moveTo>
                  <a:cubicBezTo>
                    <a:pt x="2316" y="1"/>
                    <a:pt x="2219" y="16"/>
                    <a:pt x="2125" y="37"/>
                  </a:cubicBezTo>
                  <a:cubicBezTo>
                    <a:pt x="1728" y="127"/>
                    <a:pt x="1338" y="284"/>
                    <a:pt x="983" y="489"/>
                  </a:cubicBezTo>
                  <a:cubicBezTo>
                    <a:pt x="637" y="684"/>
                    <a:pt x="223" y="941"/>
                    <a:pt x="83" y="1335"/>
                  </a:cubicBezTo>
                  <a:cubicBezTo>
                    <a:pt x="1" y="1567"/>
                    <a:pt x="38" y="1827"/>
                    <a:pt x="192" y="2015"/>
                  </a:cubicBezTo>
                  <a:cubicBezTo>
                    <a:pt x="336" y="2190"/>
                    <a:pt x="558" y="2275"/>
                    <a:pt x="777" y="2282"/>
                  </a:cubicBezTo>
                  <a:cubicBezTo>
                    <a:pt x="782" y="2282"/>
                    <a:pt x="787" y="2282"/>
                    <a:pt x="792" y="2282"/>
                  </a:cubicBezTo>
                  <a:cubicBezTo>
                    <a:pt x="999" y="2282"/>
                    <a:pt x="1210" y="2216"/>
                    <a:pt x="1400" y="2142"/>
                  </a:cubicBezTo>
                  <a:cubicBezTo>
                    <a:pt x="1591" y="2070"/>
                    <a:pt x="1780" y="1988"/>
                    <a:pt x="1957" y="1889"/>
                  </a:cubicBezTo>
                  <a:cubicBezTo>
                    <a:pt x="2303" y="1700"/>
                    <a:pt x="2617" y="1454"/>
                    <a:pt x="2892" y="1174"/>
                  </a:cubicBezTo>
                  <a:cubicBezTo>
                    <a:pt x="2974" y="1092"/>
                    <a:pt x="2994" y="975"/>
                    <a:pt x="2970" y="869"/>
                  </a:cubicBezTo>
                  <a:cubicBezTo>
                    <a:pt x="2987" y="825"/>
                    <a:pt x="3001" y="781"/>
                    <a:pt x="3011" y="732"/>
                  </a:cubicBezTo>
                  <a:cubicBezTo>
                    <a:pt x="3059" y="486"/>
                    <a:pt x="2974" y="219"/>
                    <a:pt x="2751" y="86"/>
                  </a:cubicBezTo>
                  <a:cubicBezTo>
                    <a:pt x="2646" y="24"/>
                    <a:pt x="2530" y="1"/>
                    <a:pt x="2413"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7761725" y="1212625"/>
              <a:ext cx="84525" cy="91000"/>
            </a:xfrm>
            <a:custGeom>
              <a:rect b="b" l="l" r="r" t="t"/>
              <a:pathLst>
                <a:path extrusionOk="0" h="3640" w="3381">
                  <a:moveTo>
                    <a:pt x="3022" y="1"/>
                  </a:moveTo>
                  <a:cubicBezTo>
                    <a:pt x="2940" y="1"/>
                    <a:pt x="2859" y="30"/>
                    <a:pt x="2802" y="93"/>
                  </a:cubicBezTo>
                  <a:cubicBezTo>
                    <a:pt x="1909" y="1093"/>
                    <a:pt x="1020" y="2094"/>
                    <a:pt x="127" y="3097"/>
                  </a:cubicBezTo>
                  <a:cubicBezTo>
                    <a:pt x="14" y="3223"/>
                    <a:pt x="0" y="3419"/>
                    <a:pt x="127" y="3549"/>
                  </a:cubicBezTo>
                  <a:cubicBezTo>
                    <a:pt x="186" y="3608"/>
                    <a:pt x="273" y="3640"/>
                    <a:pt x="359" y="3640"/>
                  </a:cubicBezTo>
                  <a:cubicBezTo>
                    <a:pt x="442" y="3640"/>
                    <a:pt x="523" y="3610"/>
                    <a:pt x="579" y="3549"/>
                  </a:cubicBezTo>
                  <a:cubicBezTo>
                    <a:pt x="1471" y="2546"/>
                    <a:pt x="2361" y="1544"/>
                    <a:pt x="3254" y="545"/>
                  </a:cubicBezTo>
                  <a:cubicBezTo>
                    <a:pt x="3371" y="415"/>
                    <a:pt x="3381" y="220"/>
                    <a:pt x="3254" y="93"/>
                  </a:cubicBezTo>
                  <a:cubicBezTo>
                    <a:pt x="3194" y="34"/>
                    <a:pt x="3108" y="1"/>
                    <a:pt x="3022"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7788150" y="1280525"/>
              <a:ext cx="44850" cy="35050"/>
            </a:xfrm>
            <a:custGeom>
              <a:rect b="b" l="l" r="r" t="t"/>
              <a:pathLst>
                <a:path extrusionOk="0" h="1402" w="1794">
                  <a:moveTo>
                    <a:pt x="1431" y="1"/>
                  </a:moveTo>
                  <a:cubicBezTo>
                    <a:pt x="1373" y="1"/>
                    <a:pt x="1312" y="14"/>
                    <a:pt x="1270" y="43"/>
                  </a:cubicBezTo>
                  <a:cubicBezTo>
                    <a:pt x="914" y="299"/>
                    <a:pt x="558" y="553"/>
                    <a:pt x="203" y="809"/>
                  </a:cubicBezTo>
                  <a:cubicBezTo>
                    <a:pt x="59" y="911"/>
                    <a:pt x="1" y="1079"/>
                    <a:pt x="89" y="1246"/>
                  </a:cubicBezTo>
                  <a:cubicBezTo>
                    <a:pt x="124" y="1315"/>
                    <a:pt x="206" y="1370"/>
                    <a:pt x="277" y="1390"/>
                  </a:cubicBezTo>
                  <a:cubicBezTo>
                    <a:pt x="304" y="1397"/>
                    <a:pt x="335" y="1401"/>
                    <a:pt x="367" y="1401"/>
                  </a:cubicBezTo>
                  <a:cubicBezTo>
                    <a:pt x="424" y="1401"/>
                    <a:pt x="484" y="1388"/>
                    <a:pt x="524" y="1360"/>
                  </a:cubicBezTo>
                  <a:cubicBezTo>
                    <a:pt x="880" y="1103"/>
                    <a:pt x="1236" y="850"/>
                    <a:pt x="1591" y="594"/>
                  </a:cubicBezTo>
                  <a:cubicBezTo>
                    <a:pt x="1739" y="491"/>
                    <a:pt x="1793" y="323"/>
                    <a:pt x="1708" y="158"/>
                  </a:cubicBezTo>
                  <a:cubicBezTo>
                    <a:pt x="1670" y="87"/>
                    <a:pt x="1588" y="32"/>
                    <a:pt x="1516" y="11"/>
                  </a:cubicBezTo>
                  <a:cubicBezTo>
                    <a:pt x="1491" y="4"/>
                    <a:pt x="1462" y="1"/>
                    <a:pt x="1431"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6674975" y="1291750"/>
              <a:ext cx="98225" cy="75375"/>
            </a:xfrm>
            <a:custGeom>
              <a:rect b="b" l="l" r="r" t="t"/>
              <a:pathLst>
                <a:path extrusionOk="0" h="3015" w="3929">
                  <a:moveTo>
                    <a:pt x="381" y="0"/>
                  </a:moveTo>
                  <a:cubicBezTo>
                    <a:pt x="267" y="0"/>
                    <a:pt x="149" y="68"/>
                    <a:pt x="93" y="161"/>
                  </a:cubicBezTo>
                  <a:cubicBezTo>
                    <a:pt x="1" y="322"/>
                    <a:pt x="69" y="497"/>
                    <a:pt x="209" y="599"/>
                  </a:cubicBezTo>
                  <a:cubicBezTo>
                    <a:pt x="1274" y="1389"/>
                    <a:pt x="2334" y="2180"/>
                    <a:pt x="3398" y="2967"/>
                  </a:cubicBezTo>
                  <a:cubicBezTo>
                    <a:pt x="3442" y="3000"/>
                    <a:pt x="3495" y="3015"/>
                    <a:pt x="3548" y="3015"/>
                  </a:cubicBezTo>
                  <a:cubicBezTo>
                    <a:pt x="3662" y="3015"/>
                    <a:pt x="3780" y="2947"/>
                    <a:pt x="3836" y="2854"/>
                  </a:cubicBezTo>
                  <a:cubicBezTo>
                    <a:pt x="3928" y="2693"/>
                    <a:pt x="3857" y="2518"/>
                    <a:pt x="3720" y="2416"/>
                  </a:cubicBezTo>
                  <a:cubicBezTo>
                    <a:pt x="2655" y="1626"/>
                    <a:pt x="1595" y="838"/>
                    <a:pt x="531" y="49"/>
                  </a:cubicBezTo>
                  <a:cubicBezTo>
                    <a:pt x="487" y="15"/>
                    <a:pt x="435" y="0"/>
                    <a:pt x="381"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6691050" y="1344000"/>
              <a:ext cx="59475" cy="32900"/>
            </a:xfrm>
            <a:custGeom>
              <a:rect b="b" l="l" r="r" t="t"/>
              <a:pathLst>
                <a:path extrusionOk="0" h="1316" w="2379">
                  <a:moveTo>
                    <a:pt x="360" y="0"/>
                  </a:moveTo>
                  <a:cubicBezTo>
                    <a:pt x="224" y="0"/>
                    <a:pt x="95" y="117"/>
                    <a:pt x="56" y="240"/>
                  </a:cubicBezTo>
                  <a:cubicBezTo>
                    <a:pt x="1" y="419"/>
                    <a:pt x="124" y="569"/>
                    <a:pt x="278" y="634"/>
                  </a:cubicBezTo>
                  <a:cubicBezTo>
                    <a:pt x="828" y="853"/>
                    <a:pt x="1379" y="1075"/>
                    <a:pt x="1930" y="1298"/>
                  </a:cubicBezTo>
                  <a:cubicBezTo>
                    <a:pt x="1960" y="1310"/>
                    <a:pt x="1989" y="1316"/>
                    <a:pt x="2019" y="1316"/>
                  </a:cubicBezTo>
                  <a:cubicBezTo>
                    <a:pt x="2154" y="1316"/>
                    <a:pt x="2281" y="1199"/>
                    <a:pt x="2320" y="1075"/>
                  </a:cubicBezTo>
                  <a:cubicBezTo>
                    <a:pt x="2379" y="897"/>
                    <a:pt x="2252" y="744"/>
                    <a:pt x="2098" y="682"/>
                  </a:cubicBezTo>
                  <a:cubicBezTo>
                    <a:pt x="1551" y="460"/>
                    <a:pt x="1000" y="240"/>
                    <a:pt x="449" y="18"/>
                  </a:cubicBezTo>
                  <a:cubicBezTo>
                    <a:pt x="420" y="6"/>
                    <a:pt x="390" y="0"/>
                    <a:pt x="360"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6773425" y="1543025"/>
              <a:ext cx="21825" cy="16975"/>
            </a:xfrm>
            <a:custGeom>
              <a:rect b="b" l="l" r="r" t="t"/>
              <a:pathLst>
                <a:path extrusionOk="0" h="679" w="873">
                  <a:moveTo>
                    <a:pt x="438" y="1"/>
                  </a:moveTo>
                  <a:cubicBezTo>
                    <a:pt x="1" y="1"/>
                    <a:pt x="1" y="678"/>
                    <a:pt x="438" y="678"/>
                  </a:cubicBezTo>
                  <a:cubicBezTo>
                    <a:pt x="873" y="678"/>
                    <a:pt x="873"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6817375" y="1528150"/>
              <a:ext cx="21850" cy="16950"/>
            </a:xfrm>
            <a:custGeom>
              <a:rect b="b" l="l" r="r" t="t"/>
              <a:pathLst>
                <a:path extrusionOk="0" h="678" w="874">
                  <a:moveTo>
                    <a:pt x="435" y="1"/>
                  </a:moveTo>
                  <a:cubicBezTo>
                    <a:pt x="1" y="1"/>
                    <a:pt x="1" y="678"/>
                    <a:pt x="435" y="678"/>
                  </a:cubicBezTo>
                  <a:cubicBezTo>
                    <a:pt x="874" y="678"/>
                    <a:pt x="874" y="1"/>
                    <a:pt x="435"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6807975" y="1558700"/>
              <a:ext cx="21825" cy="16950"/>
            </a:xfrm>
            <a:custGeom>
              <a:rect b="b" l="l" r="r" t="t"/>
              <a:pathLst>
                <a:path extrusionOk="0" h="678" w="873">
                  <a:moveTo>
                    <a:pt x="435" y="0"/>
                  </a:moveTo>
                  <a:cubicBezTo>
                    <a:pt x="1" y="0"/>
                    <a:pt x="1" y="678"/>
                    <a:pt x="435" y="678"/>
                  </a:cubicBezTo>
                  <a:cubicBezTo>
                    <a:pt x="873" y="678"/>
                    <a:pt x="873" y="0"/>
                    <a:pt x="43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7698075" y="1446975"/>
              <a:ext cx="21850" cy="16975"/>
            </a:xfrm>
            <a:custGeom>
              <a:rect b="b" l="l" r="r" t="t"/>
              <a:pathLst>
                <a:path extrusionOk="0" h="679" w="874">
                  <a:moveTo>
                    <a:pt x="436" y="1"/>
                  </a:moveTo>
                  <a:cubicBezTo>
                    <a:pt x="1" y="1"/>
                    <a:pt x="1" y="678"/>
                    <a:pt x="436" y="678"/>
                  </a:cubicBezTo>
                  <a:cubicBezTo>
                    <a:pt x="874" y="678"/>
                    <a:pt x="874" y="1"/>
                    <a:pt x="436"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7654125" y="1432100"/>
              <a:ext cx="21825" cy="16975"/>
            </a:xfrm>
            <a:custGeom>
              <a:rect b="b" l="l" r="r" t="t"/>
              <a:pathLst>
                <a:path extrusionOk="0" h="679" w="873">
                  <a:moveTo>
                    <a:pt x="438" y="1"/>
                  </a:moveTo>
                  <a:cubicBezTo>
                    <a:pt x="1" y="1"/>
                    <a:pt x="1" y="678"/>
                    <a:pt x="438" y="678"/>
                  </a:cubicBezTo>
                  <a:cubicBezTo>
                    <a:pt x="873" y="678"/>
                    <a:pt x="873"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7663525" y="1462725"/>
              <a:ext cx="21850" cy="16975"/>
            </a:xfrm>
            <a:custGeom>
              <a:rect b="b" l="l" r="r" t="t"/>
              <a:pathLst>
                <a:path extrusionOk="0" h="679" w="874">
                  <a:moveTo>
                    <a:pt x="438" y="1"/>
                  </a:moveTo>
                  <a:cubicBezTo>
                    <a:pt x="1" y="1"/>
                    <a:pt x="1" y="678"/>
                    <a:pt x="438" y="678"/>
                  </a:cubicBezTo>
                  <a:cubicBezTo>
                    <a:pt x="874" y="678"/>
                    <a:pt x="874" y="1"/>
                    <a:pt x="43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17"/>
          <p:cNvSpPr/>
          <p:nvPr/>
        </p:nvSpPr>
        <p:spPr>
          <a:xfrm rot="-9396781">
            <a:off x="16667" y="2300914"/>
            <a:ext cx="32207" cy="24887"/>
          </a:xfrm>
          <a:custGeom>
            <a:rect b="b" l="l" r="r" t="t"/>
            <a:pathLst>
              <a:path extrusionOk="0" h="442" w="572">
                <a:moveTo>
                  <a:pt x="288" y="1"/>
                </a:moveTo>
                <a:cubicBezTo>
                  <a:pt x="4"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1" name="Google Shape;461;p17"/>
          <p:cNvSpPr/>
          <p:nvPr/>
        </p:nvSpPr>
        <p:spPr>
          <a:xfrm rot="-9396781">
            <a:off x="202192" y="1810702"/>
            <a:ext cx="32207" cy="25056"/>
          </a:xfrm>
          <a:custGeom>
            <a:rect b="b" l="l" r="r" t="t"/>
            <a:pathLst>
              <a:path extrusionOk="0" h="445" w="572">
                <a:moveTo>
                  <a:pt x="288" y="0"/>
                </a:moveTo>
                <a:cubicBezTo>
                  <a:pt x="4"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2" name="Google Shape;462;p17"/>
          <p:cNvSpPr/>
          <p:nvPr/>
        </p:nvSpPr>
        <p:spPr>
          <a:xfrm rot="-9396781">
            <a:off x="270408" y="1696654"/>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3" name="Google Shape;463;p17"/>
          <p:cNvSpPr/>
          <p:nvPr/>
        </p:nvSpPr>
        <p:spPr>
          <a:xfrm rot="-9396781">
            <a:off x="115769" y="2263915"/>
            <a:ext cx="31982" cy="24943"/>
          </a:xfrm>
          <a:custGeom>
            <a:rect b="b" l="l" r="r" t="t"/>
            <a:pathLst>
              <a:path extrusionOk="0" h="443" w="568">
                <a:moveTo>
                  <a:pt x="284" y="0"/>
                </a:moveTo>
                <a:cubicBezTo>
                  <a:pt x="1" y="0"/>
                  <a:pt x="1" y="442"/>
                  <a:pt x="284" y="442"/>
                </a:cubicBezTo>
                <a:cubicBezTo>
                  <a:pt x="568" y="442"/>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4" name="Google Shape;464;p17"/>
          <p:cNvSpPr/>
          <p:nvPr/>
        </p:nvSpPr>
        <p:spPr>
          <a:xfrm rot="-9396781">
            <a:off x="199293" y="1924746"/>
            <a:ext cx="64358"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5" name="Google Shape;465;p17"/>
          <p:cNvSpPr/>
          <p:nvPr/>
        </p:nvSpPr>
        <p:spPr>
          <a:xfrm rot="-9396781">
            <a:off x="-23640" y="2088293"/>
            <a:ext cx="32263" cy="24887"/>
          </a:xfrm>
          <a:custGeom>
            <a:rect b="b" l="l" r="r" t="t"/>
            <a:pathLst>
              <a:path extrusionOk="0" h="442"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6" name="Google Shape;466;p17"/>
          <p:cNvSpPr/>
          <p:nvPr/>
        </p:nvSpPr>
        <p:spPr>
          <a:xfrm rot="-9396781">
            <a:off x="292981" y="1376511"/>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7" name="Google Shape;467;p17"/>
          <p:cNvSpPr/>
          <p:nvPr/>
        </p:nvSpPr>
        <p:spPr>
          <a:xfrm rot="-9396781">
            <a:off x="137797" y="1350930"/>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8" name="Google Shape;468;p17"/>
          <p:cNvSpPr/>
          <p:nvPr/>
        </p:nvSpPr>
        <p:spPr>
          <a:xfrm rot="-9396781">
            <a:off x="212982" y="1474114"/>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9" name="Google Shape;469;p17"/>
          <p:cNvSpPr/>
          <p:nvPr/>
        </p:nvSpPr>
        <p:spPr>
          <a:xfrm rot="-9396781">
            <a:off x="478464" y="886448"/>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0" name="Google Shape;470;p17"/>
          <p:cNvSpPr/>
          <p:nvPr/>
        </p:nvSpPr>
        <p:spPr>
          <a:xfrm rot="-9396781">
            <a:off x="546691" y="772403"/>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1" name="Google Shape;471;p17"/>
          <p:cNvSpPr/>
          <p:nvPr/>
        </p:nvSpPr>
        <p:spPr>
          <a:xfrm rot="-9396781">
            <a:off x="392076" y="1339546"/>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2" name="Google Shape;472;p17"/>
          <p:cNvSpPr/>
          <p:nvPr/>
        </p:nvSpPr>
        <p:spPr>
          <a:xfrm rot="-9396781">
            <a:off x="475576" y="1000495"/>
            <a:ext cx="64358"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3" name="Google Shape;473;p17"/>
          <p:cNvSpPr/>
          <p:nvPr/>
        </p:nvSpPr>
        <p:spPr>
          <a:xfrm rot="-9396781">
            <a:off x="61553" y="1399221"/>
            <a:ext cx="64189"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4" name="Google Shape;474;p17"/>
          <p:cNvSpPr/>
          <p:nvPr/>
        </p:nvSpPr>
        <p:spPr>
          <a:xfrm rot="-9396781">
            <a:off x="174101" y="656853"/>
            <a:ext cx="71002"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5" name="Google Shape;475;p17"/>
          <p:cNvSpPr/>
          <p:nvPr/>
        </p:nvSpPr>
        <p:spPr>
          <a:xfrm rot="-9396781">
            <a:off x="146716" y="761962"/>
            <a:ext cx="35473"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6" name="Google Shape;476;p17"/>
          <p:cNvSpPr/>
          <p:nvPr/>
        </p:nvSpPr>
        <p:spPr>
          <a:xfrm rot="-9396781">
            <a:off x="77919" y="679329"/>
            <a:ext cx="35473"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7" name="Google Shape;477;p17"/>
          <p:cNvSpPr/>
          <p:nvPr/>
        </p:nvSpPr>
        <p:spPr>
          <a:xfrm rot="-9396781">
            <a:off x="252697" y="1164052"/>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8" name="Google Shape;478;p17"/>
          <p:cNvSpPr/>
          <p:nvPr/>
        </p:nvSpPr>
        <p:spPr>
          <a:xfrm rot="-9396781">
            <a:off x="179307" y="1240473"/>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9" name="Google Shape;479;p17"/>
          <p:cNvSpPr/>
          <p:nvPr/>
        </p:nvSpPr>
        <p:spPr>
          <a:xfrm rot="-9396781">
            <a:off x="194454" y="1141450"/>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0" name="Google Shape;480;p17"/>
          <p:cNvSpPr/>
          <p:nvPr/>
        </p:nvSpPr>
        <p:spPr>
          <a:xfrm rot="-9396781">
            <a:off x="731691" y="460722"/>
            <a:ext cx="31982"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1" name="Google Shape;481;p17"/>
          <p:cNvSpPr/>
          <p:nvPr/>
        </p:nvSpPr>
        <p:spPr>
          <a:xfrm rot="-9396781">
            <a:off x="576475" y="435237"/>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2" name="Google Shape;482;p17"/>
          <p:cNvSpPr/>
          <p:nvPr/>
        </p:nvSpPr>
        <p:spPr>
          <a:xfrm rot="-9396781">
            <a:off x="651660" y="558421"/>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3" name="Google Shape;483;p17"/>
          <p:cNvSpPr/>
          <p:nvPr/>
        </p:nvSpPr>
        <p:spPr>
          <a:xfrm rot="-9396781">
            <a:off x="830502" y="423766"/>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4" name="Google Shape;484;p17"/>
          <p:cNvSpPr/>
          <p:nvPr/>
        </p:nvSpPr>
        <p:spPr>
          <a:xfrm rot="-9396781">
            <a:off x="914218" y="84806"/>
            <a:ext cx="64358"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5" name="Google Shape;485;p17"/>
          <p:cNvSpPr/>
          <p:nvPr/>
        </p:nvSpPr>
        <p:spPr>
          <a:xfrm rot="-9396781">
            <a:off x="499990" y="483490"/>
            <a:ext cx="64414" cy="49887"/>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6" name="Google Shape;486;p17"/>
          <p:cNvSpPr/>
          <p:nvPr/>
        </p:nvSpPr>
        <p:spPr>
          <a:xfrm rot="-9396781">
            <a:off x="328163" y="462014"/>
            <a:ext cx="64189"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7" name="Google Shape;487;p17"/>
          <p:cNvSpPr/>
          <p:nvPr/>
        </p:nvSpPr>
        <p:spPr>
          <a:xfrm rot="-9396781">
            <a:off x="691321" y="248179"/>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8" name="Google Shape;488;p17"/>
          <p:cNvSpPr/>
          <p:nvPr/>
        </p:nvSpPr>
        <p:spPr>
          <a:xfrm rot="-9396781">
            <a:off x="617953" y="324717"/>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9" name="Google Shape;489;p17"/>
          <p:cNvSpPr/>
          <p:nvPr/>
        </p:nvSpPr>
        <p:spPr>
          <a:xfrm rot="-9396781">
            <a:off x="633143" y="225534"/>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0" name="Google Shape;490;p17"/>
          <p:cNvSpPr/>
          <p:nvPr/>
        </p:nvSpPr>
        <p:spPr>
          <a:xfrm rot="-9396781">
            <a:off x="15100" y="229167"/>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1" name="Google Shape;491;p17"/>
          <p:cNvSpPr txBox="1"/>
          <p:nvPr>
            <p:ph type="title"/>
          </p:nvPr>
        </p:nvSpPr>
        <p:spPr>
          <a:xfrm>
            <a:off x="720000" y="2307761"/>
            <a:ext cx="4688700" cy="1105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492" name="Google Shape;492;p17"/>
          <p:cNvSpPr txBox="1"/>
          <p:nvPr>
            <p:ph idx="1" type="subTitle"/>
          </p:nvPr>
        </p:nvSpPr>
        <p:spPr>
          <a:xfrm>
            <a:off x="720000" y="3617475"/>
            <a:ext cx="2962200" cy="6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493" name="Google Shape;493;p17"/>
          <p:cNvSpPr txBox="1"/>
          <p:nvPr>
            <p:ph hasCustomPrompt="1" idx="2" type="title"/>
          </p:nvPr>
        </p:nvSpPr>
        <p:spPr>
          <a:xfrm>
            <a:off x="720000" y="1114588"/>
            <a:ext cx="1851600" cy="976200"/>
          </a:xfrm>
          <a:prstGeom prst="rect">
            <a:avLst/>
          </a:prstGeom>
        </p:spPr>
        <p:txBody>
          <a:bodyPr anchorCtr="0" anchor="t" bIns="91425" lIns="91425" spcFirstLastPara="1" rIns="91425" wrap="square" tIns="91425">
            <a:noAutofit/>
          </a:bodyPr>
          <a:lstStyle>
            <a:lvl1pPr lvl="0" rtl="0">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
    <p:spTree>
      <p:nvGrpSpPr>
        <p:cNvPr id="494" name="Shape 494"/>
        <p:cNvGrpSpPr/>
        <p:nvPr/>
      </p:nvGrpSpPr>
      <p:grpSpPr>
        <a:xfrm>
          <a:off x="0" y="0"/>
          <a:ext cx="0" cy="0"/>
          <a:chOff x="0" y="0"/>
          <a:chExt cx="0" cy="0"/>
        </a:xfrm>
      </p:grpSpPr>
      <p:sp>
        <p:nvSpPr>
          <p:cNvPr id="495" name="Google Shape;495;p18"/>
          <p:cNvSpPr txBox="1"/>
          <p:nvPr>
            <p:ph hasCustomPrompt="1" type="title"/>
          </p:nvPr>
        </p:nvSpPr>
        <p:spPr>
          <a:xfrm>
            <a:off x="2000250" y="79085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6"/>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496" name="Google Shape;496;p18"/>
          <p:cNvSpPr/>
          <p:nvPr/>
        </p:nvSpPr>
        <p:spPr>
          <a:xfrm rot="2470521">
            <a:off x="6939667" y="222166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8"/>
          <p:cNvSpPr/>
          <p:nvPr/>
        </p:nvSpPr>
        <p:spPr>
          <a:xfrm flipH="1" rot="7407853">
            <a:off x="-1068766" y="-113450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
          <p:cNvSpPr txBox="1"/>
          <p:nvPr>
            <p:ph hasCustomPrompt="1" idx="2" type="title"/>
          </p:nvPr>
        </p:nvSpPr>
        <p:spPr>
          <a:xfrm>
            <a:off x="2000250" y="205781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1"/>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499" name="Google Shape;499;p18"/>
          <p:cNvSpPr txBox="1"/>
          <p:nvPr>
            <p:ph hasCustomPrompt="1" idx="3" type="title"/>
          </p:nvPr>
        </p:nvSpPr>
        <p:spPr>
          <a:xfrm>
            <a:off x="2000250" y="3324770"/>
            <a:ext cx="5143500" cy="69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500"/>
              <a:buFont typeface="Montserrat Black"/>
              <a:buNone/>
              <a:defRPr sz="4500">
                <a:solidFill>
                  <a:schemeClr val="accent2"/>
                </a:solidFill>
                <a:latin typeface="Montserrat Black"/>
                <a:ea typeface="Montserrat Black"/>
                <a:cs typeface="Montserrat Black"/>
                <a:sym typeface="Montserrat Black"/>
              </a:defRPr>
            </a:lvl1pPr>
            <a:lvl2pPr lvl="1" rtl="0" algn="ctr">
              <a:spcBef>
                <a:spcPts val="1600"/>
              </a:spcBef>
              <a:spcAft>
                <a:spcPts val="0"/>
              </a:spcAft>
              <a:buSzPts val="4500"/>
              <a:buFont typeface="Montserrat Black"/>
              <a:buNone/>
              <a:defRPr sz="4500">
                <a:latin typeface="Montserrat Black"/>
                <a:ea typeface="Montserrat Black"/>
                <a:cs typeface="Montserrat Black"/>
                <a:sym typeface="Montserrat Black"/>
              </a:defRPr>
            </a:lvl2pPr>
            <a:lvl3pPr lvl="2" rtl="0" algn="ctr">
              <a:spcBef>
                <a:spcPts val="0"/>
              </a:spcBef>
              <a:spcAft>
                <a:spcPts val="0"/>
              </a:spcAft>
              <a:buSzPts val="4500"/>
              <a:buFont typeface="Montserrat Black"/>
              <a:buNone/>
              <a:defRPr sz="4500">
                <a:latin typeface="Montserrat Black"/>
                <a:ea typeface="Montserrat Black"/>
                <a:cs typeface="Montserrat Black"/>
                <a:sym typeface="Montserrat Black"/>
              </a:defRPr>
            </a:lvl3pPr>
            <a:lvl4pPr lvl="3" rtl="0" algn="ctr">
              <a:spcBef>
                <a:spcPts val="0"/>
              </a:spcBef>
              <a:spcAft>
                <a:spcPts val="0"/>
              </a:spcAft>
              <a:buSzPts val="4500"/>
              <a:buFont typeface="Montserrat Black"/>
              <a:buNone/>
              <a:defRPr sz="4500">
                <a:latin typeface="Montserrat Black"/>
                <a:ea typeface="Montserrat Black"/>
                <a:cs typeface="Montserrat Black"/>
                <a:sym typeface="Montserrat Black"/>
              </a:defRPr>
            </a:lvl4pPr>
            <a:lvl5pPr lvl="4" rtl="0" algn="ctr">
              <a:spcBef>
                <a:spcPts val="0"/>
              </a:spcBef>
              <a:spcAft>
                <a:spcPts val="0"/>
              </a:spcAft>
              <a:buSzPts val="4500"/>
              <a:buFont typeface="Montserrat Black"/>
              <a:buNone/>
              <a:defRPr sz="4500">
                <a:latin typeface="Montserrat Black"/>
                <a:ea typeface="Montserrat Black"/>
                <a:cs typeface="Montserrat Black"/>
                <a:sym typeface="Montserrat Black"/>
              </a:defRPr>
            </a:lvl5pPr>
            <a:lvl6pPr lvl="5" rtl="0" algn="ctr">
              <a:spcBef>
                <a:spcPts val="0"/>
              </a:spcBef>
              <a:spcAft>
                <a:spcPts val="0"/>
              </a:spcAft>
              <a:buSzPts val="4500"/>
              <a:buFont typeface="Montserrat Black"/>
              <a:buNone/>
              <a:defRPr sz="4500">
                <a:latin typeface="Montserrat Black"/>
                <a:ea typeface="Montserrat Black"/>
                <a:cs typeface="Montserrat Black"/>
                <a:sym typeface="Montserrat Black"/>
              </a:defRPr>
            </a:lvl6pPr>
            <a:lvl7pPr lvl="6" rtl="0" algn="ctr">
              <a:spcBef>
                <a:spcPts val="0"/>
              </a:spcBef>
              <a:spcAft>
                <a:spcPts val="0"/>
              </a:spcAft>
              <a:buSzPts val="4500"/>
              <a:buFont typeface="Montserrat Black"/>
              <a:buNone/>
              <a:defRPr sz="4500">
                <a:latin typeface="Montserrat Black"/>
                <a:ea typeface="Montserrat Black"/>
                <a:cs typeface="Montserrat Black"/>
                <a:sym typeface="Montserrat Black"/>
              </a:defRPr>
            </a:lvl7pPr>
            <a:lvl8pPr lvl="7" rtl="0" algn="ctr">
              <a:spcBef>
                <a:spcPts val="0"/>
              </a:spcBef>
              <a:spcAft>
                <a:spcPts val="0"/>
              </a:spcAft>
              <a:buSzPts val="4500"/>
              <a:buFont typeface="Montserrat Black"/>
              <a:buNone/>
              <a:defRPr sz="4500">
                <a:latin typeface="Montserrat Black"/>
                <a:ea typeface="Montserrat Black"/>
                <a:cs typeface="Montserrat Black"/>
                <a:sym typeface="Montserrat Black"/>
              </a:defRPr>
            </a:lvl8pPr>
            <a:lvl9pPr lvl="8" rtl="0" algn="ctr">
              <a:spcBef>
                <a:spcPts val="0"/>
              </a:spcBef>
              <a:spcAft>
                <a:spcPts val="0"/>
              </a:spcAft>
              <a:buSzPts val="4500"/>
              <a:buFont typeface="Montserrat Black"/>
              <a:buNone/>
              <a:defRPr sz="4500">
                <a:latin typeface="Montserrat Black"/>
                <a:ea typeface="Montserrat Black"/>
                <a:cs typeface="Montserrat Black"/>
                <a:sym typeface="Montserrat Black"/>
              </a:defRPr>
            </a:lvl9pPr>
          </a:lstStyle>
          <a:p>
            <a:r>
              <a:t>xx%</a:t>
            </a:r>
          </a:p>
        </p:txBody>
      </p:sp>
      <p:sp>
        <p:nvSpPr>
          <p:cNvPr id="500" name="Google Shape;500;p18"/>
          <p:cNvSpPr txBox="1"/>
          <p:nvPr>
            <p:ph idx="1" type="subTitle"/>
          </p:nvPr>
        </p:nvSpPr>
        <p:spPr>
          <a:xfrm>
            <a:off x="3263550" y="144023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501" name="Google Shape;501;p18"/>
          <p:cNvSpPr txBox="1"/>
          <p:nvPr>
            <p:ph idx="4" type="subTitle"/>
          </p:nvPr>
        </p:nvSpPr>
        <p:spPr>
          <a:xfrm>
            <a:off x="3263550" y="270719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502" name="Google Shape;502;p18"/>
          <p:cNvSpPr txBox="1"/>
          <p:nvPr>
            <p:ph idx="5" type="subTitle"/>
          </p:nvPr>
        </p:nvSpPr>
        <p:spPr>
          <a:xfrm>
            <a:off x="3263550" y="3974150"/>
            <a:ext cx="26169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grpSp>
        <p:nvGrpSpPr>
          <p:cNvPr id="503" name="Google Shape;503;p18"/>
          <p:cNvGrpSpPr/>
          <p:nvPr/>
        </p:nvGrpSpPr>
        <p:grpSpPr>
          <a:xfrm>
            <a:off x="27350" y="3863323"/>
            <a:ext cx="585020" cy="1264968"/>
            <a:chOff x="27350" y="3863323"/>
            <a:chExt cx="585020" cy="1264968"/>
          </a:xfrm>
        </p:grpSpPr>
        <p:sp>
          <p:nvSpPr>
            <p:cNvPr id="504" name="Google Shape;504;p18"/>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5" name="Google Shape;505;p18"/>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6" name="Google Shape;506;p18"/>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7" name="Google Shape;507;p18"/>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8" name="Google Shape;508;p18"/>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9" name="Google Shape;509;p18"/>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0" name="Google Shape;510;p18"/>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1" name="Google Shape;511;p18"/>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2" name="Google Shape;512;p18"/>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3" name="Google Shape;513;p18"/>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4" name="Google Shape;514;p18"/>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5" name="Google Shape;515;p18"/>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6" name="Google Shape;516;p18"/>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7" name="Google Shape;517;p18"/>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8" name="Google Shape;518;p18"/>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9" name="Google Shape;519;p18"/>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0" name="Google Shape;520;p18"/>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1" name="Google Shape;521;p18"/>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522" name="Shape 522"/>
        <p:cNvGrpSpPr/>
        <p:nvPr/>
      </p:nvGrpSpPr>
      <p:grpSpPr>
        <a:xfrm>
          <a:off x="0" y="0"/>
          <a:ext cx="0" cy="0"/>
          <a:chOff x="0" y="0"/>
          <a:chExt cx="0" cy="0"/>
        </a:xfrm>
      </p:grpSpPr>
      <p:sp>
        <p:nvSpPr>
          <p:cNvPr id="523" name="Google Shape;523;p19"/>
          <p:cNvSpPr/>
          <p:nvPr/>
        </p:nvSpPr>
        <p:spPr>
          <a:xfrm rot="10800000">
            <a:off x="-2723902" y="-2341274"/>
            <a:ext cx="9271477" cy="4799638"/>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480729" y="227197"/>
            <a:ext cx="3501477" cy="2113385"/>
          </a:xfrm>
          <a:custGeom>
            <a:rect b="b" l="l" r="r" t="t"/>
            <a:pathLst>
              <a:path extrusionOk="0" h="58232" w="96486">
                <a:moveTo>
                  <a:pt x="6377" y="29523"/>
                </a:moveTo>
                <a:lnTo>
                  <a:pt x="6377" y="29523"/>
                </a:lnTo>
                <a:cubicBezTo>
                  <a:pt x="6682" y="29660"/>
                  <a:pt x="6990" y="29797"/>
                  <a:pt x="7298" y="29930"/>
                </a:cubicBezTo>
                <a:cubicBezTo>
                  <a:pt x="7524" y="30091"/>
                  <a:pt x="7749" y="30255"/>
                  <a:pt x="7975" y="30416"/>
                </a:cubicBezTo>
                <a:cubicBezTo>
                  <a:pt x="7434" y="30135"/>
                  <a:pt x="6904" y="29835"/>
                  <a:pt x="6377" y="29523"/>
                </a:cubicBezTo>
                <a:close/>
                <a:moveTo>
                  <a:pt x="13466" y="30601"/>
                </a:moveTo>
                <a:cubicBezTo>
                  <a:pt x="13466" y="30601"/>
                  <a:pt x="13466" y="30601"/>
                  <a:pt x="13466" y="30601"/>
                </a:cubicBezTo>
                <a:cubicBezTo>
                  <a:pt x="13466" y="30601"/>
                  <a:pt x="13466" y="30601"/>
                  <a:pt x="13466" y="30601"/>
                </a:cubicBezTo>
                <a:lnTo>
                  <a:pt x="13466" y="30601"/>
                </a:lnTo>
                <a:cubicBezTo>
                  <a:pt x="13466" y="30601"/>
                  <a:pt x="13466" y="30601"/>
                  <a:pt x="13466" y="30601"/>
                </a:cubicBezTo>
                <a:close/>
                <a:moveTo>
                  <a:pt x="11838" y="31090"/>
                </a:moveTo>
                <a:lnTo>
                  <a:pt x="11838" y="31090"/>
                </a:lnTo>
                <a:cubicBezTo>
                  <a:pt x="11721" y="31111"/>
                  <a:pt x="11604" y="31128"/>
                  <a:pt x="11489" y="31138"/>
                </a:cubicBezTo>
                <a:cubicBezTo>
                  <a:pt x="11604" y="31124"/>
                  <a:pt x="11721" y="31107"/>
                  <a:pt x="11838" y="31090"/>
                </a:cubicBezTo>
                <a:close/>
                <a:moveTo>
                  <a:pt x="9864" y="32226"/>
                </a:moveTo>
                <a:lnTo>
                  <a:pt x="9864" y="32226"/>
                </a:lnTo>
                <a:cubicBezTo>
                  <a:pt x="10270" y="32284"/>
                  <a:pt x="10685" y="32301"/>
                  <a:pt x="11126" y="32315"/>
                </a:cubicBezTo>
                <a:cubicBezTo>
                  <a:pt x="11285" y="32319"/>
                  <a:pt x="11441" y="32322"/>
                  <a:pt x="11596" y="32322"/>
                </a:cubicBezTo>
                <a:cubicBezTo>
                  <a:pt x="11933" y="32322"/>
                  <a:pt x="12263" y="32310"/>
                  <a:pt x="12594" y="32277"/>
                </a:cubicBezTo>
                <a:lnTo>
                  <a:pt x="12594" y="32277"/>
                </a:lnTo>
                <a:cubicBezTo>
                  <a:pt x="12440" y="32331"/>
                  <a:pt x="12286" y="32390"/>
                  <a:pt x="12132" y="32445"/>
                </a:cubicBezTo>
                <a:cubicBezTo>
                  <a:pt x="11677" y="32489"/>
                  <a:pt x="11222" y="32533"/>
                  <a:pt x="10770" y="32582"/>
                </a:cubicBezTo>
                <a:cubicBezTo>
                  <a:pt x="10496" y="32475"/>
                  <a:pt x="10226" y="32373"/>
                  <a:pt x="9956" y="32270"/>
                </a:cubicBezTo>
                <a:cubicBezTo>
                  <a:pt x="9925" y="32253"/>
                  <a:pt x="9894" y="32240"/>
                  <a:pt x="9864" y="32226"/>
                </a:cubicBezTo>
                <a:close/>
                <a:moveTo>
                  <a:pt x="9798" y="37782"/>
                </a:moveTo>
                <a:cubicBezTo>
                  <a:pt x="9870" y="37806"/>
                  <a:pt x="9938" y="37830"/>
                  <a:pt x="10007" y="37850"/>
                </a:cubicBezTo>
                <a:cubicBezTo>
                  <a:pt x="9962" y="37843"/>
                  <a:pt x="9918" y="37833"/>
                  <a:pt x="9870" y="37823"/>
                </a:cubicBezTo>
                <a:cubicBezTo>
                  <a:pt x="9847" y="37809"/>
                  <a:pt x="9823" y="37796"/>
                  <a:pt x="9798" y="37782"/>
                </a:cubicBezTo>
                <a:close/>
                <a:moveTo>
                  <a:pt x="53682" y="37706"/>
                </a:moveTo>
                <a:lnTo>
                  <a:pt x="53682" y="37706"/>
                </a:lnTo>
                <a:cubicBezTo>
                  <a:pt x="54062" y="38131"/>
                  <a:pt x="54435" y="38562"/>
                  <a:pt x="54790" y="39017"/>
                </a:cubicBezTo>
                <a:cubicBezTo>
                  <a:pt x="54883" y="39140"/>
                  <a:pt x="54975" y="39260"/>
                  <a:pt x="55068" y="39383"/>
                </a:cubicBezTo>
                <a:cubicBezTo>
                  <a:pt x="55027" y="39345"/>
                  <a:pt x="54982" y="39307"/>
                  <a:pt x="54941" y="39270"/>
                </a:cubicBezTo>
                <a:cubicBezTo>
                  <a:pt x="54688" y="38969"/>
                  <a:pt x="54441" y="38671"/>
                  <a:pt x="54192" y="38371"/>
                </a:cubicBezTo>
                <a:cubicBezTo>
                  <a:pt x="54024" y="38148"/>
                  <a:pt x="53853" y="37929"/>
                  <a:pt x="53682" y="37706"/>
                </a:cubicBezTo>
                <a:close/>
                <a:moveTo>
                  <a:pt x="64614" y="42865"/>
                </a:moveTo>
                <a:cubicBezTo>
                  <a:pt x="64605" y="42872"/>
                  <a:pt x="64596" y="42879"/>
                  <a:pt x="64589" y="42887"/>
                </a:cubicBezTo>
                <a:cubicBezTo>
                  <a:pt x="64586" y="42887"/>
                  <a:pt x="64584" y="42887"/>
                  <a:pt x="64582" y="42888"/>
                </a:cubicBezTo>
                <a:lnTo>
                  <a:pt x="64582" y="42888"/>
                </a:lnTo>
                <a:cubicBezTo>
                  <a:pt x="64593" y="42880"/>
                  <a:pt x="64604" y="42873"/>
                  <a:pt x="64614" y="42865"/>
                </a:cubicBezTo>
                <a:close/>
                <a:moveTo>
                  <a:pt x="64473" y="42972"/>
                </a:moveTo>
                <a:cubicBezTo>
                  <a:pt x="64418" y="43013"/>
                  <a:pt x="64356" y="43051"/>
                  <a:pt x="64298" y="43092"/>
                </a:cubicBezTo>
                <a:cubicBezTo>
                  <a:pt x="64291" y="43095"/>
                  <a:pt x="64285" y="43095"/>
                  <a:pt x="64277" y="43098"/>
                </a:cubicBezTo>
                <a:cubicBezTo>
                  <a:pt x="64322" y="43067"/>
                  <a:pt x="64367" y="43037"/>
                  <a:pt x="64411" y="43006"/>
                </a:cubicBezTo>
                <a:cubicBezTo>
                  <a:pt x="64432" y="42996"/>
                  <a:pt x="64452" y="42985"/>
                  <a:pt x="64473" y="42972"/>
                </a:cubicBezTo>
                <a:close/>
                <a:moveTo>
                  <a:pt x="64240" y="43129"/>
                </a:moveTo>
                <a:lnTo>
                  <a:pt x="64240" y="43129"/>
                </a:lnTo>
                <a:cubicBezTo>
                  <a:pt x="64179" y="43170"/>
                  <a:pt x="64120" y="43215"/>
                  <a:pt x="64059" y="43252"/>
                </a:cubicBezTo>
                <a:cubicBezTo>
                  <a:pt x="64113" y="43215"/>
                  <a:pt x="64168" y="43177"/>
                  <a:pt x="64223" y="43139"/>
                </a:cubicBezTo>
                <a:cubicBezTo>
                  <a:pt x="64230" y="43136"/>
                  <a:pt x="64233" y="43133"/>
                  <a:pt x="64240" y="43129"/>
                </a:cubicBezTo>
                <a:close/>
                <a:moveTo>
                  <a:pt x="65957" y="41336"/>
                </a:moveTo>
                <a:lnTo>
                  <a:pt x="65957" y="41336"/>
                </a:lnTo>
                <a:cubicBezTo>
                  <a:pt x="65845" y="41559"/>
                  <a:pt x="65725" y="41778"/>
                  <a:pt x="65591" y="41983"/>
                </a:cubicBezTo>
                <a:cubicBezTo>
                  <a:pt x="65379" y="42212"/>
                  <a:pt x="65150" y="42431"/>
                  <a:pt x="64907" y="42636"/>
                </a:cubicBezTo>
                <a:cubicBezTo>
                  <a:pt x="64667" y="42784"/>
                  <a:pt x="64432" y="42931"/>
                  <a:pt x="64192" y="43081"/>
                </a:cubicBezTo>
                <a:cubicBezTo>
                  <a:pt x="64035" y="43157"/>
                  <a:pt x="63877" y="43236"/>
                  <a:pt x="63720" y="43314"/>
                </a:cubicBezTo>
                <a:cubicBezTo>
                  <a:pt x="63552" y="43379"/>
                  <a:pt x="63385" y="43441"/>
                  <a:pt x="63220" y="43506"/>
                </a:cubicBezTo>
                <a:cubicBezTo>
                  <a:pt x="63053" y="43550"/>
                  <a:pt x="62885" y="43594"/>
                  <a:pt x="62717" y="43639"/>
                </a:cubicBezTo>
                <a:cubicBezTo>
                  <a:pt x="62540" y="43667"/>
                  <a:pt x="62362" y="43694"/>
                  <a:pt x="62183" y="43721"/>
                </a:cubicBezTo>
                <a:cubicBezTo>
                  <a:pt x="61986" y="43724"/>
                  <a:pt x="61784" y="43728"/>
                  <a:pt x="61582" y="43731"/>
                </a:cubicBezTo>
                <a:cubicBezTo>
                  <a:pt x="61472" y="43721"/>
                  <a:pt x="61362" y="43708"/>
                  <a:pt x="61253" y="43694"/>
                </a:cubicBezTo>
                <a:cubicBezTo>
                  <a:pt x="62475" y="43502"/>
                  <a:pt x="63597" y="42931"/>
                  <a:pt x="64610" y="42219"/>
                </a:cubicBezTo>
                <a:cubicBezTo>
                  <a:pt x="64640" y="42199"/>
                  <a:pt x="64671" y="42175"/>
                  <a:pt x="64702" y="42154"/>
                </a:cubicBezTo>
                <a:cubicBezTo>
                  <a:pt x="64965" y="42004"/>
                  <a:pt x="65229" y="41846"/>
                  <a:pt x="65482" y="41679"/>
                </a:cubicBezTo>
                <a:cubicBezTo>
                  <a:pt x="65646" y="41569"/>
                  <a:pt x="65804" y="41456"/>
                  <a:pt x="65957" y="41336"/>
                </a:cubicBezTo>
                <a:close/>
                <a:moveTo>
                  <a:pt x="62927" y="44385"/>
                </a:moveTo>
                <a:cubicBezTo>
                  <a:pt x="62906" y="44398"/>
                  <a:pt x="62881" y="44409"/>
                  <a:pt x="62858" y="44419"/>
                </a:cubicBezTo>
                <a:cubicBezTo>
                  <a:pt x="62697" y="44474"/>
                  <a:pt x="62536" y="44529"/>
                  <a:pt x="62376" y="44583"/>
                </a:cubicBezTo>
                <a:lnTo>
                  <a:pt x="61801" y="44709"/>
                </a:lnTo>
                <a:cubicBezTo>
                  <a:pt x="61739" y="44717"/>
                  <a:pt x="61678" y="44723"/>
                  <a:pt x="61613" y="44730"/>
                </a:cubicBezTo>
                <a:cubicBezTo>
                  <a:pt x="62064" y="44662"/>
                  <a:pt x="62491" y="44532"/>
                  <a:pt x="62927" y="44385"/>
                </a:cubicBezTo>
                <a:close/>
                <a:moveTo>
                  <a:pt x="64637" y="44494"/>
                </a:moveTo>
                <a:lnTo>
                  <a:pt x="64637" y="44494"/>
                </a:lnTo>
                <a:cubicBezTo>
                  <a:pt x="64503" y="44576"/>
                  <a:pt x="64370" y="44662"/>
                  <a:pt x="64233" y="44737"/>
                </a:cubicBezTo>
                <a:cubicBezTo>
                  <a:pt x="64038" y="44819"/>
                  <a:pt x="63840" y="44902"/>
                  <a:pt x="63645" y="44984"/>
                </a:cubicBezTo>
                <a:cubicBezTo>
                  <a:pt x="63514" y="45021"/>
                  <a:pt x="63388" y="45062"/>
                  <a:pt x="63258" y="45104"/>
                </a:cubicBezTo>
                <a:cubicBezTo>
                  <a:pt x="63203" y="45113"/>
                  <a:pt x="63148" y="45124"/>
                  <a:pt x="63091" y="45134"/>
                </a:cubicBezTo>
                <a:cubicBezTo>
                  <a:pt x="63374" y="45025"/>
                  <a:pt x="63652" y="44902"/>
                  <a:pt x="63918" y="44796"/>
                </a:cubicBezTo>
                <a:cubicBezTo>
                  <a:pt x="64161" y="44706"/>
                  <a:pt x="64400" y="44600"/>
                  <a:pt x="64637" y="44494"/>
                </a:cubicBezTo>
                <a:close/>
                <a:moveTo>
                  <a:pt x="59170" y="45483"/>
                </a:moveTo>
                <a:lnTo>
                  <a:pt x="59170" y="45483"/>
                </a:lnTo>
                <a:cubicBezTo>
                  <a:pt x="59930" y="45838"/>
                  <a:pt x="60682" y="46045"/>
                  <a:pt x="61571" y="46045"/>
                </a:cubicBezTo>
                <a:cubicBezTo>
                  <a:pt x="61719" y="46045"/>
                  <a:pt x="61871" y="46039"/>
                  <a:pt x="62027" y="46027"/>
                </a:cubicBezTo>
                <a:cubicBezTo>
                  <a:pt x="62311" y="46003"/>
                  <a:pt x="62591" y="45972"/>
                  <a:pt x="62875" y="45938"/>
                </a:cubicBezTo>
                <a:cubicBezTo>
                  <a:pt x="63063" y="45931"/>
                  <a:pt x="63251" y="45925"/>
                  <a:pt x="63443" y="45904"/>
                </a:cubicBezTo>
                <a:cubicBezTo>
                  <a:pt x="63573" y="45890"/>
                  <a:pt x="63710" y="45876"/>
                  <a:pt x="63843" y="45863"/>
                </a:cubicBezTo>
                <a:lnTo>
                  <a:pt x="63843" y="45863"/>
                </a:lnTo>
                <a:cubicBezTo>
                  <a:pt x="63538" y="46020"/>
                  <a:pt x="63220" y="46150"/>
                  <a:pt x="62885" y="46253"/>
                </a:cubicBezTo>
                <a:cubicBezTo>
                  <a:pt x="62837" y="46260"/>
                  <a:pt x="62789" y="46266"/>
                  <a:pt x="62738" y="46274"/>
                </a:cubicBezTo>
                <a:cubicBezTo>
                  <a:pt x="61965" y="46249"/>
                  <a:pt x="61192" y="46228"/>
                  <a:pt x="60418" y="46205"/>
                </a:cubicBezTo>
                <a:cubicBezTo>
                  <a:pt x="60370" y="46191"/>
                  <a:pt x="60320" y="46181"/>
                  <a:pt x="60271" y="46171"/>
                </a:cubicBezTo>
                <a:cubicBezTo>
                  <a:pt x="60138" y="46102"/>
                  <a:pt x="60008" y="46031"/>
                  <a:pt x="59878" y="45962"/>
                </a:cubicBezTo>
                <a:cubicBezTo>
                  <a:pt x="59652" y="45811"/>
                  <a:pt x="59426" y="45661"/>
                  <a:pt x="59197" y="45510"/>
                </a:cubicBezTo>
                <a:cubicBezTo>
                  <a:pt x="59186" y="45500"/>
                  <a:pt x="59180" y="45494"/>
                  <a:pt x="59170" y="45483"/>
                </a:cubicBezTo>
                <a:close/>
                <a:moveTo>
                  <a:pt x="58828" y="46609"/>
                </a:moveTo>
                <a:cubicBezTo>
                  <a:pt x="59173" y="46735"/>
                  <a:pt x="59522" y="46838"/>
                  <a:pt x="59871" y="46913"/>
                </a:cubicBezTo>
                <a:cubicBezTo>
                  <a:pt x="60470" y="47221"/>
                  <a:pt x="61106" y="47430"/>
                  <a:pt x="61934" y="47594"/>
                </a:cubicBezTo>
                <a:cubicBezTo>
                  <a:pt x="61866" y="47608"/>
                  <a:pt x="61801" y="47624"/>
                  <a:pt x="61732" y="47638"/>
                </a:cubicBezTo>
                <a:cubicBezTo>
                  <a:pt x="61664" y="47635"/>
                  <a:pt x="61596" y="47632"/>
                  <a:pt x="61527" y="47628"/>
                </a:cubicBezTo>
                <a:cubicBezTo>
                  <a:pt x="61335" y="47597"/>
                  <a:pt x="61144" y="47567"/>
                  <a:pt x="60952" y="47532"/>
                </a:cubicBezTo>
                <a:cubicBezTo>
                  <a:pt x="60726" y="47467"/>
                  <a:pt x="60500" y="47398"/>
                  <a:pt x="60274" y="47334"/>
                </a:cubicBezTo>
                <a:cubicBezTo>
                  <a:pt x="60022" y="47224"/>
                  <a:pt x="59769" y="47115"/>
                  <a:pt x="59515" y="47005"/>
                </a:cubicBezTo>
                <a:cubicBezTo>
                  <a:pt x="59286" y="46872"/>
                  <a:pt x="59057" y="46742"/>
                  <a:pt x="58828" y="46609"/>
                </a:cubicBezTo>
                <a:close/>
                <a:moveTo>
                  <a:pt x="55304" y="48596"/>
                </a:moveTo>
                <a:lnTo>
                  <a:pt x="55304" y="48596"/>
                </a:lnTo>
                <a:cubicBezTo>
                  <a:pt x="55304" y="48596"/>
                  <a:pt x="55304" y="48596"/>
                  <a:pt x="55304" y="48596"/>
                </a:cubicBezTo>
                <a:lnTo>
                  <a:pt x="55304" y="48596"/>
                </a:lnTo>
                <a:cubicBezTo>
                  <a:pt x="55304" y="48596"/>
                  <a:pt x="55304" y="48596"/>
                  <a:pt x="55304" y="48596"/>
                </a:cubicBezTo>
                <a:close/>
                <a:moveTo>
                  <a:pt x="57798" y="48008"/>
                </a:moveTo>
                <a:cubicBezTo>
                  <a:pt x="59056" y="48625"/>
                  <a:pt x="60381" y="48952"/>
                  <a:pt x="61751" y="48952"/>
                </a:cubicBezTo>
                <a:cubicBezTo>
                  <a:pt x="62128" y="48952"/>
                  <a:pt x="62509" y="48927"/>
                  <a:pt x="62892" y="48876"/>
                </a:cubicBezTo>
                <a:cubicBezTo>
                  <a:pt x="63050" y="48856"/>
                  <a:pt x="63200" y="48826"/>
                  <a:pt x="63353" y="48788"/>
                </a:cubicBezTo>
                <a:cubicBezTo>
                  <a:pt x="63408" y="48788"/>
                  <a:pt x="63467" y="48784"/>
                  <a:pt x="63525" y="48781"/>
                </a:cubicBezTo>
                <a:lnTo>
                  <a:pt x="63525" y="48781"/>
                </a:lnTo>
                <a:cubicBezTo>
                  <a:pt x="63402" y="48843"/>
                  <a:pt x="63279" y="48901"/>
                  <a:pt x="63152" y="48963"/>
                </a:cubicBezTo>
                <a:cubicBezTo>
                  <a:pt x="62906" y="49045"/>
                  <a:pt x="62660" y="49130"/>
                  <a:pt x="62417" y="49212"/>
                </a:cubicBezTo>
                <a:cubicBezTo>
                  <a:pt x="61965" y="49334"/>
                  <a:pt x="61514" y="49395"/>
                  <a:pt x="61062" y="49395"/>
                </a:cubicBezTo>
                <a:cubicBezTo>
                  <a:pt x="60499" y="49395"/>
                  <a:pt x="59935" y="49301"/>
                  <a:pt x="59371" y="49113"/>
                </a:cubicBezTo>
                <a:cubicBezTo>
                  <a:pt x="58848" y="48747"/>
                  <a:pt x="58324" y="48377"/>
                  <a:pt x="57798" y="48008"/>
                </a:cubicBezTo>
                <a:close/>
                <a:moveTo>
                  <a:pt x="81100" y="0"/>
                </a:moveTo>
                <a:cubicBezTo>
                  <a:pt x="81082" y="0"/>
                  <a:pt x="81062" y="2"/>
                  <a:pt x="81041" y="5"/>
                </a:cubicBezTo>
                <a:cubicBezTo>
                  <a:pt x="80771" y="149"/>
                  <a:pt x="80501" y="289"/>
                  <a:pt x="80227" y="429"/>
                </a:cubicBezTo>
                <a:cubicBezTo>
                  <a:pt x="80216" y="428"/>
                  <a:pt x="80205" y="428"/>
                  <a:pt x="80195" y="428"/>
                </a:cubicBezTo>
                <a:cubicBezTo>
                  <a:pt x="80088" y="428"/>
                  <a:pt x="79989" y="473"/>
                  <a:pt x="79898" y="566"/>
                </a:cubicBezTo>
                <a:cubicBezTo>
                  <a:pt x="78507" y="1315"/>
                  <a:pt x="77141" y="1935"/>
                  <a:pt x="75954" y="3009"/>
                </a:cubicBezTo>
                <a:cubicBezTo>
                  <a:pt x="75482" y="3481"/>
                  <a:pt x="75006" y="3956"/>
                  <a:pt x="74531" y="4432"/>
                </a:cubicBezTo>
                <a:cubicBezTo>
                  <a:pt x="73850" y="5075"/>
                  <a:pt x="73262" y="5790"/>
                  <a:pt x="72769" y="6581"/>
                </a:cubicBezTo>
                <a:cubicBezTo>
                  <a:pt x="71931" y="7798"/>
                  <a:pt x="71270" y="9082"/>
                  <a:pt x="70719" y="10454"/>
                </a:cubicBezTo>
                <a:cubicBezTo>
                  <a:pt x="70333" y="11377"/>
                  <a:pt x="70049" y="12331"/>
                  <a:pt x="69871" y="13317"/>
                </a:cubicBezTo>
                <a:cubicBezTo>
                  <a:pt x="69594" y="14360"/>
                  <a:pt x="69399" y="15421"/>
                  <a:pt x="69286" y="16495"/>
                </a:cubicBezTo>
                <a:cubicBezTo>
                  <a:pt x="69064" y="17460"/>
                  <a:pt x="68900" y="18439"/>
                  <a:pt x="68797" y="19431"/>
                </a:cubicBezTo>
                <a:cubicBezTo>
                  <a:pt x="68325" y="23365"/>
                  <a:pt x="68321" y="27334"/>
                  <a:pt x="68044" y="31285"/>
                </a:cubicBezTo>
                <a:cubicBezTo>
                  <a:pt x="67976" y="32541"/>
                  <a:pt x="67856" y="33789"/>
                  <a:pt x="67685" y="35035"/>
                </a:cubicBezTo>
                <a:cubicBezTo>
                  <a:pt x="67599" y="35538"/>
                  <a:pt x="67514" y="36040"/>
                  <a:pt x="67425" y="36544"/>
                </a:cubicBezTo>
                <a:cubicBezTo>
                  <a:pt x="67346" y="36803"/>
                  <a:pt x="67264" y="37063"/>
                  <a:pt x="67182" y="37320"/>
                </a:cubicBezTo>
                <a:cubicBezTo>
                  <a:pt x="66884" y="38158"/>
                  <a:pt x="66498" y="38949"/>
                  <a:pt x="66026" y="39697"/>
                </a:cubicBezTo>
                <a:cubicBezTo>
                  <a:pt x="65033" y="40440"/>
                  <a:pt x="64038" y="41183"/>
                  <a:pt x="63046" y="41922"/>
                </a:cubicBezTo>
                <a:cubicBezTo>
                  <a:pt x="62759" y="41964"/>
                  <a:pt x="62462" y="41985"/>
                  <a:pt x="62166" y="41985"/>
                </a:cubicBezTo>
                <a:cubicBezTo>
                  <a:pt x="61940" y="41985"/>
                  <a:pt x="61714" y="41973"/>
                  <a:pt x="61493" y="41949"/>
                </a:cubicBezTo>
                <a:cubicBezTo>
                  <a:pt x="60874" y="41884"/>
                  <a:pt x="60179" y="41630"/>
                  <a:pt x="59611" y="41360"/>
                </a:cubicBezTo>
                <a:cubicBezTo>
                  <a:pt x="57664" y="40430"/>
                  <a:pt x="56805" y="39729"/>
                  <a:pt x="54999" y="37888"/>
                </a:cubicBezTo>
                <a:cubicBezTo>
                  <a:pt x="54353" y="37084"/>
                  <a:pt x="53713" y="36266"/>
                  <a:pt x="53101" y="35435"/>
                </a:cubicBezTo>
                <a:cubicBezTo>
                  <a:pt x="52382" y="34573"/>
                  <a:pt x="51687" y="33686"/>
                  <a:pt x="51021" y="32783"/>
                </a:cubicBezTo>
                <a:cubicBezTo>
                  <a:pt x="50565" y="32192"/>
                  <a:pt x="50121" y="31589"/>
                  <a:pt x="49686" y="30981"/>
                </a:cubicBezTo>
                <a:cubicBezTo>
                  <a:pt x="47617" y="28131"/>
                  <a:pt x="45635" y="25195"/>
                  <a:pt x="43319" y="22537"/>
                </a:cubicBezTo>
                <a:cubicBezTo>
                  <a:pt x="42289" y="21349"/>
                  <a:pt x="41188" y="20200"/>
                  <a:pt x="40014" y="19157"/>
                </a:cubicBezTo>
                <a:cubicBezTo>
                  <a:pt x="39098" y="18346"/>
                  <a:pt x="38143" y="17563"/>
                  <a:pt x="37075" y="16957"/>
                </a:cubicBezTo>
                <a:cubicBezTo>
                  <a:pt x="36097" y="16406"/>
                  <a:pt x="34992" y="15961"/>
                  <a:pt x="33860" y="15876"/>
                </a:cubicBezTo>
                <a:cubicBezTo>
                  <a:pt x="33629" y="15858"/>
                  <a:pt x="33401" y="15849"/>
                  <a:pt x="33174" y="15849"/>
                </a:cubicBezTo>
                <a:cubicBezTo>
                  <a:pt x="32693" y="15849"/>
                  <a:pt x="32219" y="15892"/>
                  <a:pt x="31735" y="15992"/>
                </a:cubicBezTo>
                <a:cubicBezTo>
                  <a:pt x="30743" y="16194"/>
                  <a:pt x="29792" y="16645"/>
                  <a:pt x="28934" y="17179"/>
                </a:cubicBezTo>
                <a:cubicBezTo>
                  <a:pt x="27948" y="17686"/>
                  <a:pt x="27048" y="18366"/>
                  <a:pt x="26237" y="19129"/>
                </a:cubicBezTo>
                <a:cubicBezTo>
                  <a:pt x="25662" y="19694"/>
                  <a:pt x="25088" y="20261"/>
                  <a:pt x="24516" y="20830"/>
                </a:cubicBezTo>
                <a:cubicBezTo>
                  <a:pt x="22070" y="23067"/>
                  <a:pt x="19617" y="25295"/>
                  <a:pt x="17157" y="27512"/>
                </a:cubicBezTo>
                <a:cubicBezTo>
                  <a:pt x="16515" y="28137"/>
                  <a:pt x="15850" y="28739"/>
                  <a:pt x="15166" y="29321"/>
                </a:cubicBezTo>
                <a:cubicBezTo>
                  <a:pt x="14595" y="29811"/>
                  <a:pt x="13990" y="30252"/>
                  <a:pt x="13353" y="30648"/>
                </a:cubicBezTo>
                <a:cubicBezTo>
                  <a:pt x="13025" y="30789"/>
                  <a:pt x="12689" y="30902"/>
                  <a:pt x="12340" y="30987"/>
                </a:cubicBezTo>
                <a:cubicBezTo>
                  <a:pt x="12269" y="30991"/>
                  <a:pt x="12193" y="30997"/>
                  <a:pt x="12122" y="31001"/>
                </a:cubicBezTo>
                <a:lnTo>
                  <a:pt x="12012" y="30994"/>
                </a:lnTo>
                <a:cubicBezTo>
                  <a:pt x="9480" y="30204"/>
                  <a:pt x="7130" y="29078"/>
                  <a:pt x="4961" y="27614"/>
                </a:cubicBezTo>
                <a:cubicBezTo>
                  <a:pt x="4345" y="27241"/>
                  <a:pt x="3743" y="26841"/>
                  <a:pt x="3161" y="26416"/>
                </a:cubicBezTo>
                <a:cubicBezTo>
                  <a:pt x="2556" y="25972"/>
                  <a:pt x="1991" y="25513"/>
                  <a:pt x="1471" y="24976"/>
                </a:cubicBezTo>
                <a:cubicBezTo>
                  <a:pt x="1385" y="24876"/>
                  <a:pt x="1291" y="24825"/>
                  <a:pt x="1185" y="24825"/>
                </a:cubicBezTo>
                <a:cubicBezTo>
                  <a:pt x="1140" y="24825"/>
                  <a:pt x="1093" y="24835"/>
                  <a:pt x="1044" y="24853"/>
                </a:cubicBezTo>
                <a:cubicBezTo>
                  <a:pt x="927" y="24983"/>
                  <a:pt x="917" y="25131"/>
                  <a:pt x="1006" y="25295"/>
                </a:cubicBezTo>
                <a:cubicBezTo>
                  <a:pt x="1184" y="25650"/>
                  <a:pt x="1389" y="25989"/>
                  <a:pt x="1618" y="26314"/>
                </a:cubicBezTo>
                <a:cubicBezTo>
                  <a:pt x="1297" y="26054"/>
                  <a:pt x="989" y="25780"/>
                  <a:pt x="695" y="25480"/>
                </a:cubicBezTo>
                <a:cubicBezTo>
                  <a:pt x="624" y="25408"/>
                  <a:pt x="483" y="25276"/>
                  <a:pt x="354" y="25276"/>
                </a:cubicBezTo>
                <a:cubicBezTo>
                  <a:pt x="328" y="25276"/>
                  <a:pt x="302" y="25282"/>
                  <a:pt x="278" y="25295"/>
                </a:cubicBezTo>
                <a:cubicBezTo>
                  <a:pt x="31" y="25428"/>
                  <a:pt x="240" y="25845"/>
                  <a:pt x="305" y="26006"/>
                </a:cubicBezTo>
                <a:cubicBezTo>
                  <a:pt x="387" y="26208"/>
                  <a:pt x="479" y="26403"/>
                  <a:pt x="578" y="26598"/>
                </a:cubicBezTo>
                <a:cubicBezTo>
                  <a:pt x="561" y="26806"/>
                  <a:pt x="705" y="27101"/>
                  <a:pt x="753" y="27214"/>
                </a:cubicBezTo>
                <a:cubicBezTo>
                  <a:pt x="852" y="27457"/>
                  <a:pt x="962" y="27696"/>
                  <a:pt x="1074" y="27932"/>
                </a:cubicBezTo>
                <a:cubicBezTo>
                  <a:pt x="1071" y="27943"/>
                  <a:pt x="1067" y="27953"/>
                  <a:pt x="1064" y="27967"/>
                </a:cubicBezTo>
                <a:cubicBezTo>
                  <a:pt x="971" y="27894"/>
                  <a:pt x="879" y="27823"/>
                  <a:pt x="791" y="27751"/>
                </a:cubicBezTo>
                <a:cubicBezTo>
                  <a:pt x="636" y="27594"/>
                  <a:pt x="483" y="27439"/>
                  <a:pt x="328" y="27286"/>
                </a:cubicBezTo>
                <a:cubicBezTo>
                  <a:pt x="276" y="27257"/>
                  <a:pt x="230" y="27242"/>
                  <a:pt x="190" y="27242"/>
                </a:cubicBezTo>
                <a:cubicBezTo>
                  <a:pt x="111" y="27242"/>
                  <a:pt x="55" y="27298"/>
                  <a:pt x="21" y="27409"/>
                </a:cubicBezTo>
                <a:cubicBezTo>
                  <a:pt x="0" y="27744"/>
                  <a:pt x="68" y="28062"/>
                  <a:pt x="219" y="28366"/>
                </a:cubicBezTo>
                <a:cubicBezTo>
                  <a:pt x="428" y="28949"/>
                  <a:pt x="660" y="29519"/>
                  <a:pt x="914" y="30084"/>
                </a:cubicBezTo>
                <a:cubicBezTo>
                  <a:pt x="1012" y="30402"/>
                  <a:pt x="1181" y="30676"/>
                  <a:pt x="1420" y="30899"/>
                </a:cubicBezTo>
                <a:cubicBezTo>
                  <a:pt x="1454" y="30977"/>
                  <a:pt x="1485" y="31056"/>
                  <a:pt x="1516" y="31134"/>
                </a:cubicBezTo>
                <a:cubicBezTo>
                  <a:pt x="1526" y="31169"/>
                  <a:pt x="1536" y="31207"/>
                  <a:pt x="1546" y="31244"/>
                </a:cubicBezTo>
                <a:cubicBezTo>
                  <a:pt x="1238" y="31014"/>
                  <a:pt x="938" y="30776"/>
                  <a:pt x="650" y="30522"/>
                </a:cubicBezTo>
                <a:cubicBezTo>
                  <a:pt x="600" y="30494"/>
                  <a:pt x="554" y="30480"/>
                  <a:pt x="512" y="30480"/>
                </a:cubicBezTo>
                <a:cubicBezTo>
                  <a:pt x="437" y="30480"/>
                  <a:pt x="378" y="30527"/>
                  <a:pt x="335" y="30624"/>
                </a:cubicBezTo>
                <a:cubicBezTo>
                  <a:pt x="278" y="30909"/>
                  <a:pt x="308" y="31189"/>
                  <a:pt x="425" y="31466"/>
                </a:cubicBezTo>
                <a:cubicBezTo>
                  <a:pt x="565" y="31979"/>
                  <a:pt x="729" y="32486"/>
                  <a:pt x="914" y="32982"/>
                </a:cubicBezTo>
                <a:cubicBezTo>
                  <a:pt x="955" y="33149"/>
                  <a:pt x="1020" y="33300"/>
                  <a:pt x="1105" y="33440"/>
                </a:cubicBezTo>
                <a:cubicBezTo>
                  <a:pt x="1119" y="33653"/>
                  <a:pt x="1160" y="33861"/>
                  <a:pt x="1235" y="34060"/>
                </a:cubicBezTo>
                <a:cubicBezTo>
                  <a:pt x="1293" y="34278"/>
                  <a:pt x="1386" y="34484"/>
                  <a:pt x="1509" y="34672"/>
                </a:cubicBezTo>
                <a:cubicBezTo>
                  <a:pt x="2792" y="35688"/>
                  <a:pt x="4198" y="36512"/>
                  <a:pt x="5645" y="37269"/>
                </a:cubicBezTo>
                <a:cubicBezTo>
                  <a:pt x="7065" y="38014"/>
                  <a:pt x="8512" y="38709"/>
                  <a:pt x="10003" y="39301"/>
                </a:cubicBezTo>
                <a:cubicBezTo>
                  <a:pt x="10229" y="39393"/>
                  <a:pt x="10459" y="39475"/>
                  <a:pt x="10688" y="39557"/>
                </a:cubicBezTo>
                <a:cubicBezTo>
                  <a:pt x="10657" y="39559"/>
                  <a:pt x="10626" y="39560"/>
                  <a:pt x="10596" y="39560"/>
                </a:cubicBezTo>
                <a:cubicBezTo>
                  <a:pt x="10345" y="39560"/>
                  <a:pt x="10106" y="39497"/>
                  <a:pt x="9880" y="39369"/>
                </a:cubicBezTo>
                <a:lnTo>
                  <a:pt x="9340" y="39126"/>
                </a:lnTo>
                <a:cubicBezTo>
                  <a:pt x="8653" y="38822"/>
                  <a:pt x="7965" y="38507"/>
                  <a:pt x="7270" y="38216"/>
                </a:cubicBezTo>
                <a:cubicBezTo>
                  <a:pt x="7261" y="38213"/>
                  <a:pt x="7250" y="38211"/>
                  <a:pt x="7237" y="38211"/>
                </a:cubicBezTo>
                <a:cubicBezTo>
                  <a:pt x="7056" y="38211"/>
                  <a:pt x="6539" y="38550"/>
                  <a:pt x="6750" y="38665"/>
                </a:cubicBezTo>
                <a:cubicBezTo>
                  <a:pt x="7534" y="39092"/>
                  <a:pt x="8317" y="39527"/>
                  <a:pt x="9108" y="39951"/>
                </a:cubicBezTo>
                <a:cubicBezTo>
                  <a:pt x="9727" y="40286"/>
                  <a:pt x="10380" y="40686"/>
                  <a:pt x="11061" y="40888"/>
                </a:cubicBezTo>
                <a:cubicBezTo>
                  <a:pt x="11434" y="40937"/>
                  <a:pt x="11806" y="40981"/>
                  <a:pt x="12179" y="41025"/>
                </a:cubicBezTo>
                <a:cubicBezTo>
                  <a:pt x="12242" y="41028"/>
                  <a:pt x="12304" y="41029"/>
                  <a:pt x="12366" y="41029"/>
                </a:cubicBezTo>
                <a:cubicBezTo>
                  <a:pt x="12559" y="41029"/>
                  <a:pt x="12751" y="41017"/>
                  <a:pt x="12943" y="40991"/>
                </a:cubicBezTo>
                <a:cubicBezTo>
                  <a:pt x="13876" y="40926"/>
                  <a:pt x="14762" y="40714"/>
                  <a:pt x="15607" y="40296"/>
                </a:cubicBezTo>
                <a:cubicBezTo>
                  <a:pt x="17222" y="39500"/>
                  <a:pt x="18591" y="38322"/>
                  <a:pt x="19847" y="37043"/>
                </a:cubicBezTo>
                <a:cubicBezTo>
                  <a:pt x="21078" y="35777"/>
                  <a:pt x="22371" y="34566"/>
                  <a:pt x="23715" y="33413"/>
                </a:cubicBezTo>
                <a:cubicBezTo>
                  <a:pt x="24869" y="32325"/>
                  <a:pt x="26025" y="31237"/>
                  <a:pt x="27178" y="30149"/>
                </a:cubicBezTo>
                <a:cubicBezTo>
                  <a:pt x="27189" y="30135"/>
                  <a:pt x="27202" y="30119"/>
                  <a:pt x="27213" y="30105"/>
                </a:cubicBezTo>
                <a:cubicBezTo>
                  <a:pt x="27513" y="29827"/>
                  <a:pt x="27814" y="29550"/>
                  <a:pt x="28116" y="29277"/>
                </a:cubicBezTo>
                <a:cubicBezTo>
                  <a:pt x="29204" y="28028"/>
                  <a:pt x="30380" y="26588"/>
                  <a:pt x="31995" y="26040"/>
                </a:cubicBezTo>
                <a:cubicBezTo>
                  <a:pt x="32464" y="25882"/>
                  <a:pt x="32935" y="25806"/>
                  <a:pt x="33407" y="25806"/>
                </a:cubicBezTo>
                <a:cubicBezTo>
                  <a:pt x="33831" y="25806"/>
                  <a:pt x="34255" y="25867"/>
                  <a:pt x="34677" y="25982"/>
                </a:cubicBezTo>
                <a:cubicBezTo>
                  <a:pt x="35437" y="26187"/>
                  <a:pt x="36125" y="26601"/>
                  <a:pt x="36778" y="27022"/>
                </a:cubicBezTo>
                <a:cubicBezTo>
                  <a:pt x="37924" y="27826"/>
                  <a:pt x="38988" y="28726"/>
                  <a:pt x="39973" y="29718"/>
                </a:cubicBezTo>
                <a:cubicBezTo>
                  <a:pt x="40839" y="30519"/>
                  <a:pt x="41660" y="31363"/>
                  <a:pt x="42433" y="32260"/>
                </a:cubicBezTo>
                <a:cubicBezTo>
                  <a:pt x="44004" y="34015"/>
                  <a:pt x="45447" y="35883"/>
                  <a:pt x="46891" y="37741"/>
                </a:cubicBezTo>
                <a:cubicBezTo>
                  <a:pt x="49149" y="40645"/>
                  <a:pt x="51444" y="43509"/>
                  <a:pt x="53949" y="46205"/>
                </a:cubicBezTo>
                <a:cubicBezTo>
                  <a:pt x="55321" y="47679"/>
                  <a:pt x="56840" y="49028"/>
                  <a:pt x="58649" y="49948"/>
                </a:cubicBezTo>
                <a:cubicBezTo>
                  <a:pt x="59556" y="50413"/>
                  <a:pt x="60490" y="50656"/>
                  <a:pt x="61458" y="50749"/>
                </a:cubicBezTo>
                <a:cubicBezTo>
                  <a:pt x="61225" y="50771"/>
                  <a:pt x="60995" y="50785"/>
                  <a:pt x="60766" y="50785"/>
                </a:cubicBezTo>
                <a:cubicBezTo>
                  <a:pt x="60357" y="50785"/>
                  <a:pt x="59952" y="50739"/>
                  <a:pt x="59540" y="50605"/>
                </a:cubicBezTo>
                <a:lnTo>
                  <a:pt x="57165" y="49315"/>
                </a:lnTo>
                <a:cubicBezTo>
                  <a:pt x="56744" y="48976"/>
                  <a:pt x="56333" y="48624"/>
                  <a:pt x="55933" y="48261"/>
                </a:cubicBezTo>
                <a:cubicBezTo>
                  <a:pt x="55926" y="48254"/>
                  <a:pt x="55916" y="48251"/>
                  <a:pt x="55903" y="48251"/>
                </a:cubicBezTo>
                <a:cubicBezTo>
                  <a:pt x="55764" y="48251"/>
                  <a:pt x="55338" y="48597"/>
                  <a:pt x="55305" y="48597"/>
                </a:cubicBezTo>
                <a:cubicBezTo>
                  <a:pt x="55304" y="48597"/>
                  <a:pt x="55304" y="48597"/>
                  <a:pt x="55304" y="48596"/>
                </a:cubicBezTo>
                <a:lnTo>
                  <a:pt x="55304" y="48596"/>
                </a:lnTo>
                <a:cubicBezTo>
                  <a:pt x="56217" y="49482"/>
                  <a:pt x="57141" y="50341"/>
                  <a:pt x="58246" y="50981"/>
                </a:cubicBezTo>
                <a:cubicBezTo>
                  <a:pt x="59420" y="51662"/>
                  <a:pt x="60689" y="52127"/>
                  <a:pt x="62064" y="52144"/>
                </a:cubicBezTo>
                <a:cubicBezTo>
                  <a:pt x="62095" y="52145"/>
                  <a:pt x="62125" y="52145"/>
                  <a:pt x="62156" y="52145"/>
                </a:cubicBezTo>
                <a:cubicBezTo>
                  <a:pt x="65142" y="52145"/>
                  <a:pt x="67921" y="50154"/>
                  <a:pt x="69290" y="47563"/>
                </a:cubicBezTo>
                <a:cubicBezTo>
                  <a:pt x="70053" y="46113"/>
                  <a:pt x="70549" y="44566"/>
                  <a:pt x="70898" y="42972"/>
                </a:cubicBezTo>
                <a:cubicBezTo>
                  <a:pt x="70907" y="42934"/>
                  <a:pt x="70921" y="42896"/>
                  <a:pt x="70932" y="42855"/>
                </a:cubicBezTo>
                <a:cubicBezTo>
                  <a:pt x="71743" y="41285"/>
                  <a:pt x="72218" y="39506"/>
                  <a:pt x="72537" y="37812"/>
                </a:cubicBezTo>
                <a:cubicBezTo>
                  <a:pt x="73453" y="32947"/>
                  <a:pt x="73477" y="27946"/>
                  <a:pt x="73836" y="23020"/>
                </a:cubicBezTo>
                <a:cubicBezTo>
                  <a:pt x="74059" y="20964"/>
                  <a:pt x="74302" y="18927"/>
                  <a:pt x="74753" y="16899"/>
                </a:cubicBezTo>
                <a:cubicBezTo>
                  <a:pt x="74983" y="15862"/>
                  <a:pt x="75222" y="14867"/>
                  <a:pt x="75581" y="13874"/>
                </a:cubicBezTo>
                <a:cubicBezTo>
                  <a:pt x="76012" y="13238"/>
                  <a:pt x="76536" y="12671"/>
                  <a:pt x="77148" y="12178"/>
                </a:cubicBezTo>
                <a:cubicBezTo>
                  <a:pt x="77247" y="12082"/>
                  <a:pt x="76977" y="12082"/>
                  <a:pt x="76970" y="12082"/>
                </a:cubicBezTo>
                <a:cubicBezTo>
                  <a:pt x="76933" y="12081"/>
                  <a:pt x="76879" y="12078"/>
                  <a:pt x="76819" y="12078"/>
                </a:cubicBezTo>
                <a:cubicBezTo>
                  <a:pt x="76690" y="12078"/>
                  <a:pt x="76536" y="12090"/>
                  <a:pt x="76470" y="12150"/>
                </a:cubicBezTo>
                <a:cubicBezTo>
                  <a:pt x="76399" y="12215"/>
                  <a:pt x="76331" y="12284"/>
                  <a:pt x="76259" y="12349"/>
                </a:cubicBezTo>
                <a:cubicBezTo>
                  <a:pt x="76947" y="11548"/>
                  <a:pt x="77743" y="10864"/>
                  <a:pt x="78646" y="10299"/>
                </a:cubicBezTo>
                <a:cubicBezTo>
                  <a:pt x="79228" y="11853"/>
                  <a:pt x="79772" y="13413"/>
                  <a:pt x="80258" y="15003"/>
                </a:cubicBezTo>
                <a:cubicBezTo>
                  <a:pt x="80956" y="17282"/>
                  <a:pt x="81534" y="19612"/>
                  <a:pt x="82074" y="21935"/>
                </a:cubicBezTo>
                <a:cubicBezTo>
                  <a:pt x="83159" y="26588"/>
                  <a:pt x="84018" y="31285"/>
                  <a:pt x="85006" y="35958"/>
                </a:cubicBezTo>
                <a:cubicBezTo>
                  <a:pt x="85896" y="40166"/>
                  <a:pt x="86796" y="44439"/>
                  <a:pt x="88294" y="48483"/>
                </a:cubicBezTo>
                <a:cubicBezTo>
                  <a:pt x="88838" y="49951"/>
                  <a:pt x="89440" y="51385"/>
                  <a:pt x="90176" y="52767"/>
                </a:cubicBezTo>
                <a:cubicBezTo>
                  <a:pt x="90563" y="53547"/>
                  <a:pt x="91011" y="54292"/>
                  <a:pt x="91517" y="55004"/>
                </a:cubicBezTo>
                <a:cubicBezTo>
                  <a:pt x="91668" y="55251"/>
                  <a:pt x="91829" y="55483"/>
                  <a:pt x="92003" y="55709"/>
                </a:cubicBezTo>
                <a:cubicBezTo>
                  <a:pt x="92041" y="55767"/>
                  <a:pt x="92075" y="55825"/>
                  <a:pt x="92109" y="55884"/>
                </a:cubicBezTo>
                <a:cubicBezTo>
                  <a:pt x="92629" y="56797"/>
                  <a:pt x="93327" y="57539"/>
                  <a:pt x="94196" y="58118"/>
                </a:cubicBezTo>
                <a:cubicBezTo>
                  <a:pt x="94278" y="58186"/>
                  <a:pt x="94392" y="58231"/>
                  <a:pt x="94500" y="58231"/>
                </a:cubicBezTo>
                <a:cubicBezTo>
                  <a:pt x="94600" y="58231"/>
                  <a:pt x="94695" y="58193"/>
                  <a:pt x="94760" y="58101"/>
                </a:cubicBezTo>
                <a:cubicBezTo>
                  <a:pt x="94829" y="58001"/>
                  <a:pt x="94863" y="57669"/>
                  <a:pt x="94826" y="57430"/>
                </a:cubicBezTo>
                <a:lnTo>
                  <a:pt x="94826" y="57430"/>
                </a:lnTo>
                <a:cubicBezTo>
                  <a:pt x="94894" y="57485"/>
                  <a:pt x="94955" y="57539"/>
                  <a:pt x="95024" y="57591"/>
                </a:cubicBezTo>
                <a:cubicBezTo>
                  <a:pt x="95094" y="57652"/>
                  <a:pt x="95153" y="57679"/>
                  <a:pt x="95203" y="57679"/>
                </a:cubicBezTo>
                <a:cubicBezTo>
                  <a:pt x="95490" y="57679"/>
                  <a:pt x="95465" y="56803"/>
                  <a:pt x="95465" y="56742"/>
                </a:cubicBezTo>
                <a:cubicBezTo>
                  <a:pt x="95458" y="56482"/>
                  <a:pt x="95445" y="56222"/>
                  <a:pt x="95424" y="55966"/>
                </a:cubicBezTo>
                <a:lnTo>
                  <a:pt x="95424" y="55966"/>
                </a:lnTo>
                <a:cubicBezTo>
                  <a:pt x="95622" y="56143"/>
                  <a:pt x="95827" y="56315"/>
                  <a:pt x="96040" y="56479"/>
                </a:cubicBezTo>
                <a:cubicBezTo>
                  <a:pt x="96108" y="56540"/>
                  <a:pt x="96165" y="56566"/>
                  <a:pt x="96212" y="56566"/>
                </a:cubicBezTo>
                <a:cubicBezTo>
                  <a:pt x="96485" y="56566"/>
                  <a:pt x="96433" y="55681"/>
                  <a:pt x="96430" y="55658"/>
                </a:cubicBezTo>
                <a:cubicBezTo>
                  <a:pt x="96406" y="55404"/>
                  <a:pt x="96375" y="55154"/>
                  <a:pt x="96341" y="54908"/>
                </a:cubicBezTo>
                <a:cubicBezTo>
                  <a:pt x="96479" y="54665"/>
                  <a:pt x="96412" y="53950"/>
                  <a:pt x="96410" y="53950"/>
                </a:cubicBezTo>
                <a:lnTo>
                  <a:pt x="96410" y="53950"/>
                </a:lnTo>
                <a:cubicBezTo>
                  <a:pt x="96410" y="53950"/>
                  <a:pt x="96410" y="53950"/>
                  <a:pt x="96410" y="53951"/>
                </a:cubicBezTo>
                <a:cubicBezTo>
                  <a:pt x="96345" y="53389"/>
                  <a:pt x="96255" y="52832"/>
                  <a:pt x="96139" y="52281"/>
                </a:cubicBezTo>
                <a:cubicBezTo>
                  <a:pt x="96115" y="51966"/>
                  <a:pt x="96012" y="51685"/>
                  <a:pt x="95827" y="51442"/>
                </a:cubicBezTo>
                <a:cubicBezTo>
                  <a:pt x="95671" y="51289"/>
                  <a:pt x="95513" y="51131"/>
                  <a:pt x="95366" y="50970"/>
                </a:cubicBezTo>
                <a:cubicBezTo>
                  <a:pt x="95369" y="50840"/>
                  <a:pt x="95366" y="50741"/>
                  <a:pt x="95366" y="50735"/>
                </a:cubicBezTo>
                <a:cubicBezTo>
                  <a:pt x="95335" y="50239"/>
                  <a:pt x="95281" y="49743"/>
                  <a:pt x="95199" y="49250"/>
                </a:cubicBezTo>
                <a:cubicBezTo>
                  <a:pt x="95195" y="48969"/>
                  <a:pt x="95106" y="48716"/>
                  <a:pt x="94942" y="48500"/>
                </a:cubicBezTo>
                <a:cubicBezTo>
                  <a:pt x="94346" y="47998"/>
                  <a:pt x="93847" y="47419"/>
                  <a:pt x="93436" y="46766"/>
                </a:cubicBezTo>
                <a:cubicBezTo>
                  <a:pt x="92982" y="46167"/>
                  <a:pt x="92598" y="45524"/>
                  <a:pt x="92284" y="44837"/>
                </a:cubicBezTo>
                <a:cubicBezTo>
                  <a:pt x="92061" y="44316"/>
                  <a:pt x="91839" y="43793"/>
                  <a:pt x="91616" y="43273"/>
                </a:cubicBezTo>
                <a:cubicBezTo>
                  <a:pt x="91322" y="42431"/>
                  <a:pt x="91049" y="41593"/>
                  <a:pt x="90795" y="40748"/>
                </a:cubicBezTo>
                <a:cubicBezTo>
                  <a:pt x="90241" y="38412"/>
                  <a:pt x="89769" y="36061"/>
                  <a:pt x="89348" y="33694"/>
                </a:cubicBezTo>
                <a:cubicBezTo>
                  <a:pt x="88750" y="30313"/>
                  <a:pt x="88216" y="26920"/>
                  <a:pt x="87596" y="23543"/>
                </a:cubicBezTo>
                <a:cubicBezTo>
                  <a:pt x="87152" y="21117"/>
                  <a:pt x="86683" y="18698"/>
                  <a:pt x="86135" y="16293"/>
                </a:cubicBezTo>
                <a:cubicBezTo>
                  <a:pt x="85725" y="14278"/>
                  <a:pt x="85270" y="12270"/>
                  <a:pt x="84747" y="10279"/>
                </a:cubicBezTo>
                <a:cubicBezTo>
                  <a:pt x="84244" y="8356"/>
                  <a:pt x="83686" y="6447"/>
                  <a:pt x="83029" y="4569"/>
                </a:cubicBezTo>
                <a:cubicBezTo>
                  <a:pt x="82513" y="3088"/>
                  <a:pt x="81914" y="1657"/>
                  <a:pt x="81302" y="211"/>
                </a:cubicBezTo>
                <a:cubicBezTo>
                  <a:pt x="81290" y="71"/>
                  <a:pt x="81221" y="0"/>
                  <a:pt x="81100" y="0"/>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9"/>
          <p:cNvGrpSpPr/>
          <p:nvPr/>
        </p:nvGrpSpPr>
        <p:grpSpPr>
          <a:xfrm>
            <a:off x="81786" y="788047"/>
            <a:ext cx="3008094" cy="1825160"/>
            <a:chOff x="4292350" y="426675"/>
            <a:chExt cx="1929750" cy="1170875"/>
          </a:xfrm>
        </p:grpSpPr>
        <p:sp>
          <p:nvSpPr>
            <p:cNvPr id="526" name="Google Shape;526;p19"/>
            <p:cNvSpPr/>
            <p:nvPr/>
          </p:nvSpPr>
          <p:spPr>
            <a:xfrm>
              <a:off x="4292350" y="426675"/>
              <a:ext cx="935700" cy="1170875"/>
            </a:xfrm>
            <a:custGeom>
              <a:rect b="b" l="l" r="r" t="t"/>
              <a:pathLst>
                <a:path extrusionOk="0" h="46835" w="37428">
                  <a:moveTo>
                    <a:pt x="18824" y="9506"/>
                  </a:moveTo>
                  <a:cubicBezTo>
                    <a:pt x="17968" y="11183"/>
                    <a:pt x="19061" y="13468"/>
                    <a:pt x="20298" y="15551"/>
                  </a:cubicBezTo>
                  <a:cubicBezTo>
                    <a:pt x="21395" y="17397"/>
                    <a:pt x="19578" y="19007"/>
                    <a:pt x="17189" y="19007"/>
                  </a:cubicBezTo>
                  <a:cubicBezTo>
                    <a:pt x="16426" y="19007"/>
                    <a:pt x="15604" y="18843"/>
                    <a:pt x="14800" y="18469"/>
                  </a:cubicBezTo>
                  <a:cubicBezTo>
                    <a:pt x="11482" y="16926"/>
                    <a:pt x="11496" y="15551"/>
                    <a:pt x="12542" y="13475"/>
                  </a:cubicBezTo>
                  <a:cubicBezTo>
                    <a:pt x="13589" y="11398"/>
                    <a:pt x="16449" y="10364"/>
                    <a:pt x="18009" y="9950"/>
                  </a:cubicBezTo>
                  <a:cubicBezTo>
                    <a:pt x="18301" y="9873"/>
                    <a:pt x="18575" y="9714"/>
                    <a:pt x="18824" y="9506"/>
                  </a:cubicBezTo>
                  <a:close/>
                  <a:moveTo>
                    <a:pt x="7144" y="1"/>
                  </a:moveTo>
                  <a:cubicBezTo>
                    <a:pt x="6657" y="1"/>
                    <a:pt x="6261" y="206"/>
                    <a:pt x="6271" y="642"/>
                  </a:cubicBezTo>
                  <a:cubicBezTo>
                    <a:pt x="6333" y="3023"/>
                    <a:pt x="5943" y="4518"/>
                    <a:pt x="5943" y="4518"/>
                  </a:cubicBezTo>
                  <a:cubicBezTo>
                    <a:pt x="5943" y="4518"/>
                    <a:pt x="5238" y="2551"/>
                    <a:pt x="4455" y="1832"/>
                  </a:cubicBezTo>
                  <a:cubicBezTo>
                    <a:pt x="4243" y="1638"/>
                    <a:pt x="3984" y="1545"/>
                    <a:pt x="3731" y="1545"/>
                  </a:cubicBezTo>
                  <a:cubicBezTo>
                    <a:pt x="3049" y="1545"/>
                    <a:pt x="2408" y="2218"/>
                    <a:pt x="2819" y="3396"/>
                  </a:cubicBezTo>
                  <a:cubicBezTo>
                    <a:pt x="3381" y="5011"/>
                    <a:pt x="4065" y="12281"/>
                    <a:pt x="4065" y="12281"/>
                  </a:cubicBezTo>
                  <a:cubicBezTo>
                    <a:pt x="4065" y="12281"/>
                    <a:pt x="2395" y="10028"/>
                    <a:pt x="1327" y="10028"/>
                  </a:cubicBezTo>
                  <a:cubicBezTo>
                    <a:pt x="1215" y="10028"/>
                    <a:pt x="1109" y="10053"/>
                    <a:pt x="1013" y="10108"/>
                  </a:cubicBezTo>
                  <a:cubicBezTo>
                    <a:pt x="0" y="10686"/>
                    <a:pt x="1376" y="11818"/>
                    <a:pt x="2942" y="15507"/>
                  </a:cubicBezTo>
                  <a:cubicBezTo>
                    <a:pt x="4506" y="19195"/>
                    <a:pt x="7400" y="21812"/>
                    <a:pt x="10654" y="23885"/>
                  </a:cubicBezTo>
                  <a:cubicBezTo>
                    <a:pt x="13907" y="25962"/>
                    <a:pt x="18088" y="25976"/>
                    <a:pt x="21174" y="29890"/>
                  </a:cubicBezTo>
                  <a:cubicBezTo>
                    <a:pt x="21929" y="30850"/>
                    <a:pt x="27254" y="46835"/>
                    <a:pt x="28558" y="46835"/>
                  </a:cubicBezTo>
                  <a:cubicBezTo>
                    <a:pt x="28559" y="46835"/>
                    <a:pt x="28559" y="46835"/>
                    <a:pt x="28560" y="46835"/>
                  </a:cubicBezTo>
                  <a:cubicBezTo>
                    <a:pt x="30459" y="46804"/>
                    <a:pt x="35512" y="45548"/>
                    <a:pt x="36648" y="44357"/>
                  </a:cubicBezTo>
                  <a:cubicBezTo>
                    <a:pt x="37428" y="43536"/>
                    <a:pt x="30674" y="27320"/>
                    <a:pt x="30175" y="26383"/>
                  </a:cubicBezTo>
                  <a:cubicBezTo>
                    <a:pt x="28656" y="23526"/>
                    <a:pt x="27791" y="22677"/>
                    <a:pt x="27733" y="18624"/>
                  </a:cubicBezTo>
                  <a:cubicBezTo>
                    <a:pt x="27674" y="14569"/>
                    <a:pt x="23518" y="13406"/>
                    <a:pt x="22159" y="10882"/>
                  </a:cubicBezTo>
                  <a:cubicBezTo>
                    <a:pt x="21448" y="9565"/>
                    <a:pt x="20969" y="8315"/>
                    <a:pt x="20222" y="8315"/>
                  </a:cubicBezTo>
                  <a:cubicBezTo>
                    <a:pt x="20041" y="8315"/>
                    <a:pt x="19846" y="8388"/>
                    <a:pt x="19627" y="8550"/>
                  </a:cubicBezTo>
                  <a:lnTo>
                    <a:pt x="19627" y="8550"/>
                  </a:lnTo>
                  <a:cubicBezTo>
                    <a:pt x="20155" y="7688"/>
                    <a:pt x="20337" y="6756"/>
                    <a:pt x="19929" y="6724"/>
                  </a:cubicBezTo>
                  <a:cubicBezTo>
                    <a:pt x="19354" y="6679"/>
                    <a:pt x="18802" y="6642"/>
                    <a:pt x="18269" y="6642"/>
                  </a:cubicBezTo>
                  <a:cubicBezTo>
                    <a:pt x="17570" y="6642"/>
                    <a:pt x="16904" y="6705"/>
                    <a:pt x="16261" y="6895"/>
                  </a:cubicBezTo>
                  <a:cubicBezTo>
                    <a:pt x="13329" y="7771"/>
                    <a:pt x="12009" y="8408"/>
                    <a:pt x="9443" y="11251"/>
                  </a:cubicBezTo>
                  <a:cubicBezTo>
                    <a:pt x="8430" y="7638"/>
                    <a:pt x="9193" y="2390"/>
                    <a:pt x="8871" y="1134"/>
                  </a:cubicBezTo>
                  <a:cubicBezTo>
                    <a:pt x="8684" y="401"/>
                    <a:pt x="7824" y="1"/>
                    <a:pt x="7144"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4394300" y="463975"/>
              <a:ext cx="79225" cy="266725"/>
            </a:xfrm>
            <a:custGeom>
              <a:rect b="b" l="l" r="r" t="t"/>
              <a:pathLst>
                <a:path extrusionOk="0" h="10669" w="3169">
                  <a:moveTo>
                    <a:pt x="376" y="0"/>
                  </a:moveTo>
                  <a:cubicBezTo>
                    <a:pt x="286" y="0"/>
                    <a:pt x="196" y="36"/>
                    <a:pt x="130" y="107"/>
                  </a:cubicBezTo>
                  <a:cubicBezTo>
                    <a:pt x="1" y="244"/>
                    <a:pt x="7" y="460"/>
                    <a:pt x="144" y="587"/>
                  </a:cubicBezTo>
                  <a:cubicBezTo>
                    <a:pt x="151" y="597"/>
                    <a:pt x="1054" y="1466"/>
                    <a:pt x="1540" y="3121"/>
                  </a:cubicBezTo>
                  <a:cubicBezTo>
                    <a:pt x="1752" y="3847"/>
                    <a:pt x="1787" y="4713"/>
                    <a:pt x="1823" y="5715"/>
                  </a:cubicBezTo>
                  <a:cubicBezTo>
                    <a:pt x="1878" y="7086"/>
                    <a:pt x="1937" y="8640"/>
                    <a:pt x="2464" y="10426"/>
                  </a:cubicBezTo>
                  <a:cubicBezTo>
                    <a:pt x="2508" y="10573"/>
                    <a:pt x="2641" y="10669"/>
                    <a:pt x="2788" y="10669"/>
                  </a:cubicBezTo>
                  <a:cubicBezTo>
                    <a:pt x="2819" y="10669"/>
                    <a:pt x="2854" y="10666"/>
                    <a:pt x="2884" y="10655"/>
                  </a:cubicBezTo>
                  <a:cubicBezTo>
                    <a:pt x="3066" y="10601"/>
                    <a:pt x="3168" y="10412"/>
                    <a:pt x="3117" y="10231"/>
                  </a:cubicBezTo>
                  <a:cubicBezTo>
                    <a:pt x="2614" y="8531"/>
                    <a:pt x="2556" y="7022"/>
                    <a:pt x="2505" y="5687"/>
                  </a:cubicBezTo>
                  <a:cubicBezTo>
                    <a:pt x="2464" y="4640"/>
                    <a:pt x="2429" y="3737"/>
                    <a:pt x="2193" y="2930"/>
                  </a:cubicBezTo>
                  <a:cubicBezTo>
                    <a:pt x="1649" y="1086"/>
                    <a:pt x="650" y="132"/>
                    <a:pt x="609" y="94"/>
                  </a:cubicBezTo>
                  <a:cubicBezTo>
                    <a:pt x="544" y="31"/>
                    <a:pt x="460" y="0"/>
                    <a:pt x="376"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4322450" y="669700"/>
              <a:ext cx="138250" cy="187850"/>
            </a:xfrm>
            <a:custGeom>
              <a:rect b="b" l="l" r="r" t="t"/>
              <a:pathLst>
                <a:path extrusionOk="0" h="7514" w="5530">
                  <a:moveTo>
                    <a:pt x="370" y="1"/>
                  </a:moveTo>
                  <a:cubicBezTo>
                    <a:pt x="203" y="1"/>
                    <a:pt x="56" y="121"/>
                    <a:pt x="28" y="291"/>
                  </a:cubicBezTo>
                  <a:cubicBezTo>
                    <a:pt x="1" y="476"/>
                    <a:pt x="127" y="651"/>
                    <a:pt x="312" y="678"/>
                  </a:cubicBezTo>
                  <a:cubicBezTo>
                    <a:pt x="366" y="688"/>
                    <a:pt x="1677" y="918"/>
                    <a:pt x="2556" y="2707"/>
                  </a:cubicBezTo>
                  <a:cubicBezTo>
                    <a:pt x="2898" y="3408"/>
                    <a:pt x="3142" y="4071"/>
                    <a:pt x="3357" y="4660"/>
                  </a:cubicBezTo>
                  <a:cubicBezTo>
                    <a:pt x="3764" y="5765"/>
                    <a:pt x="4113" y="6719"/>
                    <a:pt x="4927" y="7431"/>
                  </a:cubicBezTo>
                  <a:cubicBezTo>
                    <a:pt x="4992" y="7486"/>
                    <a:pt x="5071" y="7513"/>
                    <a:pt x="5149" y="7513"/>
                  </a:cubicBezTo>
                  <a:cubicBezTo>
                    <a:pt x="5245" y="7513"/>
                    <a:pt x="5338" y="7476"/>
                    <a:pt x="5406" y="7397"/>
                  </a:cubicBezTo>
                  <a:cubicBezTo>
                    <a:pt x="5529" y="7257"/>
                    <a:pt x="5515" y="7041"/>
                    <a:pt x="5375" y="6918"/>
                  </a:cubicBezTo>
                  <a:cubicBezTo>
                    <a:pt x="4691" y="6319"/>
                    <a:pt x="4386" y="5484"/>
                    <a:pt x="3996" y="4424"/>
                  </a:cubicBezTo>
                  <a:cubicBezTo>
                    <a:pt x="3774" y="3822"/>
                    <a:pt x="3524" y="3138"/>
                    <a:pt x="3169" y="2409"/>
                  </a:cubicBezTo>
                  <a:cubicBezTo>
                    <a:pt x="2122" y="278"/>
                    <a:pt x="483" y="14"/>
                    <a:pt x="415" y="4"/>
                  </a:cubicBezTo>
                  <a:cubicBezTo>
                    <a:pt x="400" y="2"/>
                    <a:pt x="385" y="1"/>
                    <a:pt x="370"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9"/>
            <p:cNvSpPr/>
            <p:nvPr/>
          </p:nvSpPr>
          <p:spPr>
            <a:xfrm>
              <a:off x="4786625" y="628025"/>
              <a:ext cx="76225" cy="92850"/>
            </a:xfrm>
            <a:custGeom>
              <a:rect b="b" l="l" r="r" t="t"/>
              <a:pathLst>
                <a:path extrusionOk="0" h="3714" w="3049">
                  <a:moveTo>
                    <a:pt x="525" y="0"/>
                  </a:moveTo>
                  <a:cubicBezTo>
                    <a:pt x="196" y="0"/>
                    <a:pt x="0" y="333"/>
                    <a:pt x="0" y="333"/>
                  </a:cubicBezTo>
                  <a:cubicBezTo>
                    <a:pt x="0" y="1191"/>
                    <a:pt x="1421" y="3714"/>
                    <a:pt x="1940" y="3714"/>
                  </a:cubicBezTo>
                  <a:cubicBezTo>
                    <a:pt x="1942" y="3714"/>
                    <a:pt x="1945" y="3714"/>
                    <a:pt x="1947" y="3714"/>
                  </a:cubicBezTo>
                  <a:cubicBezTo>
                    <a:pt x="3049" y="3662"/>
                    <a:pt x="2713" y="3371"/>
                    <a:pt x="1595" y="1096"/>
                  </a:cubicBezTo>
                  <a:cubicBezTo>
                    <a:pt x="1170" y="234"/>
                    <a:pt x="801" y="0"/>
                    <a:pt x="525"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9"/>
            <p:cNvSpPr/>
            <p:nvPr/>
          </p:nvSpPr>
          <p:spPr>
            <a:xfrm>
              <a:off x="4690600" y="586800"/>
              <a:ext cx="106225" cy="27475"/>
            </a:xfrm>
            <a:custGeom>
              <a:rect b="b" l="l" r="r" t="t"/>
              <a:pathLst>
                <a:path extrusionOk="0" h="1099" w="4249">
                  <a:moveTo>
                    <a:pt x="2237" y="1"/>
                  </a:moveTo>
                  <a:cubicBezTo>
                    <a:pt x="1896" y="1"/>
                    <a:pt x="1527" y="28"/>
                    <a:pt x="1142" y="97"/>
                  </a:cubicBezTo>
                  <a:cubicBezTo>
                    <a:pt x="1" y="300"/>
                    <a:pt x="212" y="1099"/>
                    <a:pt x="1510" y="1099"/>
                  </a:cubicBezTo>
                  <a:cubicBezTo>
                    <a:pt x="2161" y="1099"/>
                    <a:pt x="3085" y="898"/>
                    <a:pt x="4249" y="319"/>
                  </a:cubicBezTo>
                  <a:cubicBezTo>
                    <a:pt x="4249" y="319"/>
                    <a:pt x="3410" y="1"/>
                    <a:pt x="2237"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4439025" y="429600"/>
              <a:ext cx="19700" cy="72600"/>
            </a:xfrm>
            <a:custGeom>
              <a:rect b="b" l="l" r="r" t="t"/>
              <a:pathLst>
                <a:path extrusionOk="0" h="2904" w="788">
                  <a:moveTo>
                    <a:pt x="764" y="1"/>
                  </a:moveTo>
                  <a:cubicBezTo>
                    <a:pt x="763" y="1"/>
                    <a:pt x="1" y="50"/>
                    <a:pt x="319" y="2246"/>
                  </a:cubicBezTo>
                  <a:cubicBezTo>
                    <a:pt x="388" y="2715"/>
                    <a:pt x="449" y="2903"/>
                    <a:pt x="502" y="2903"/>
                  </a:cubicBezTo>
                  <a:cubicBezTo>
                    <a:pt x="698" y="2903"/>
                    <a:pt x="787" y="380"/>
                    <a:pt x="764"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4350850" y="473575"/>
              <a:ext cx="27325" cy="74150"/>
            </a:xfrm>
            <a:custGeom>
              <a:rect b="b" l="l" r="r" t="t"/>
              <a:pathLst>
                <a:path extrusionOk="0" h="2966" w="1093">
                  <a:moveTo>
                    <a:pt x="626" y="1"/>
                  </a:moveTo>
                  <a:cubicBezTo>
                    <a:pt x="626" y="1"/>
                    <a:pt x="0" y="318"/>
                    <a:pt x="626" y="2358"/>
                  </a:cubicBezTo>
                  <a:cubicBezTo>
                    <a:pt x="759" y="2791"/>
                    <a:pt x="846" y="2965"/>
                    <a:pt x="898" y="2965"/>
                  </a:cubicBezTo>
                  <a:cubicBezTo>
                    <a:pt x="1093" y="2965"/>
                    <a:pt x="810" y="558"/>
                    <a:pt x="626"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9"/>
            <p:cNvSpPr/>
            <p:nvPr/>
          </p:nvSpPr>
          <p:spPr>
            <a:xfrm>
              <a:off x="4301150" y="684850"/>
              <a:ext cx="38650" cy="59125"/>
            </a:xfrm>
            <a:custGeom>
              <a:rect b="b" l="l" r="r" t="t"/>
              <a:pathLst>
                <a:path extrusionOk="0" h="2365" w="1546">
                  <a:moveTo>
                    <a:pt x="387" y="0"/>
                  </a:moveTo>
                  <a:cubicBezTo>
                    <a:pt x="387" y="1"/>
                    <a:pt x="1" y="913"/>
                    <a:pt x="1000" y="2104"/>
                  </a:cubicBezTo>
                  <a:cubicBezTo>
                    <a:pt x="1154" y="2287"/>
                    <a:pt x="1246" y="2364"/>
                    <a:pt x="1292" y="2364"/>
                  </a:cubicBezTo>
                  <a:cubicBezTo>
                    <a:pt x="1545" y="2364"/>
                    <a:pt x="387" y="1"/>
                    <a:pt x="387"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9"/>
            <p:cNvSpPr/>
            <p:nvPr/>
          </p:nvSpPr>
          <p:spPr>
            <a:xfrm>
              <a:off x="4919625" y="926675"/>
              <a:ext cx="34825" cy="113175"/>
            </a:xfrm>
            <a:custGeom>
              <a:rect b="b" l="l" r="r" t="t"/>
              <a:pathLst>
                <a:path extrusionOk="0" h="4527" w="1393">
                  <a:moveTo>
                    <a:pt x="342" y="0"/>
                  </a:moveTo>
                  <a:cubicBezTo>
                    <a:pt x="330" y="0"/>
                    <a:pt x="318" y="1"/>
                    <a:pt x="305" y="2"/>
                  </a:cubicBezTo>
                  <a:cubicBezTo>
                    <a:pt x="144" y="23"/>
                    <a:pt x="0" y="184"/>
                    <a:pt x="31" y="351"/>
                  </a:cubicBezTo>
                  <a:cubicBezTo>
                    <a:pt x="267" y="1651"/>
                    <a:pt x="503" y="2952"/>
                    <a:pt x="739" y="4251"/>
                  </a:cubicBezTo>
                  <a:cubicBezTo>
                    <a:pt x="768" y="4407"/>
                    <a:pt x="891" y="4527"/>
                    <a:pt x="1051" y="4527"/>
                  </a:cubicBezTo>
                  <a:cubicBezTo>
                    <a:pt x="1063" y="4527"/>
                    <a:pt x="1075" y="4526"/>
                    <a:pt x="1088" y="4525"/>
                  </a:cubicBezTo>
                  <a:cubicBezTo>
                    <a:pt x="1249" y="4504"/>
                    <a:pt x="1393" y="4340"/>
                    <a:pt x="1362" y="4173"/>
                  </a:cubicBezTo>
                  <a:cubicBezTo>
                    <a:pt x="1126" y="2876"/>
                    <a:pt x="890" y="1576"/>
                    <a:pt x="654" y="276"/>
                  </a:cubicBezTo>
                  <a:cubicBezTo>
                    <a:pt x="625" y="120"/>
                    <a:pt x="502" y="0"/>
                    <a:pt x="342"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
            <p:cNvSpPr/>
            <p:nvPr/>
          </p:nvSpPr>
          <p:spPr>
            <a:xfrm>
              <a:off x="4893350" y="940050"/>
              <a:ext cx="17325" cy="48100"/>
            </a:xfrm>
            <a:custGeom>
              <a:rect b="b" l="l" r="r" t="t"/>
              <a:pathLst>
                <a:path extrusionOk="0" h="1924" w="693">
                  <a:moveTo>
                    <a:pt x="374" y="1"/>
                  </a:moveTo>
                  <a:cubicBezTo>
                    <a:pt x="309" y="1"/>
                    <a:pt x="237" y="27"/>
                    <a:pt x="186" y="66"/>
                  </a:cubicBezTo>
                  <a:cubicBezTo>
                    <a:pt x="127" y="107"/>
                    <a:pt x="66" y="200"/>
                    <a:pt x="63" y="274"/>
                  </a:cubicBezTo>
                  <a:cubicBezTo>
                    <a:pt x="45" y="705"/>
                    <a:pt x="28" y="1137"/>
                    <a:pt x="12" y="1568"/>
                  </a:cubicBezTo>
                  <a:cubicBezTo>
                    <a:pt x="1" y="1742"/>
                    <a:pt x="97" y="1889"/>
                    <a:pt x="278" y="1920"/>
                  </a:cubicBezTo>
                  <a:cubicBezTo>
                    <a:pt x="292" y="1922"/>
                    <a:pt x="306" y="1924"/>
                    <a:pt x="320" y="1924"/>
                  </a:cubicBezTo>
                  <a:cubicBezTo>
                    <a:pt x="386" y="1924"/>
                    <a:pt x="460" y="1899"/>
                    <a:pt x="508" y="1862"/>
                  </a:cubicBezTo>
                  <a:cubicBezTo>
                    <a:pt x="569" y="1817"/>
                    <a:pt x="631" y="1729"/>
                    <a:pt x="634" y="1650"/>
                  </a:cubicBezTo>
                  <a:cubicBezTo>
                    <a:pt x="651" y="1222"/>
                    <a:pt x="668" y="791"/>
                    <a:pt x="685" y="360"/>
                  </a:cubicBezTo>
                  <a:cubicBezTo>
                    <a:pt x="692" y="182"/>
                    <a:pt x="596" y="39"/>
                    <a:pt x="415" y="4"/>
                  </a:cubicBezTo>
                  <a:cubicBezTo>
                    <a:pt x="402" y="2"/>
                    <a:pt x="388" y="1"/>
                    <a:pt x="374"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9"/>
            <p:cNvSpPr/>
            <p:nvPr/>
          </p:nvSpPr>
          <p:spPr>
            <a:xfrm>
              <a:off x="5232850" y="426675"/>
              <a:ext cx="989250" cy="1170825"/>
            </a:xfrm>
            <a:custGeom>
              <a:rect b="b" l="l" r="r" t="t"/>
              <a:pathLst>
                <a:path extrusionOk="0" h="46833" w="39570">
                  <a:moveTo>
                    <a:pt x="20748" y="9511"/>
                  </a:moveTo>
                  <a:cubicBezTo>
                    <a:pt x="20995" y="9716"/>
                    <a:pt x="21268" y="9874"/>
                    <a:pt x="21557" y="9950"/>
                  </a:cubicBezTo>
                  <a:cubicBezTo>
                    <a:pt x="23117" y="10364"/>
                    <a:pt x="25977" y="11398"/>
                    <a:pt x="27027" y="13475"/>
                  </a:cubicBezTo>
                  <a:cubicBezTo>
                    <a:pt x="28074" y="15551"/>
                    <a:pt x="28088" y="16926"/>
                    <a:pt x="24766" y="18469"/>
                  </a:cubicBezTo>
                  <a:cubicBezTo>
                    <a:pt x="23962" y="18843"/>
                    <a:pt x="23140" y="19007"/>
                    <a:pt x="22377" y="19007"/>
                  </a:cubicBezTo>
                  <a:cubicBezTo>
                    <a:pt x="19989" y="19007"/>
                    <a:pt x="18174" y="17397"/>
                    <a:pt x="19268" y="15551"/>
                  </a:cubicBezTo>
                  <a:cubicBezTo>
                    <a:pt x="20507" y="13470"/>
                    <a:pt x="21600" y="11187"/>
                    <a:pt x="20748" y="9511"/>
                  </a:cubicBezTo>
                  <a:close/>
                  <a:moveTo>
                    <a:pt x="32423" y="1"/>
                  </a:moveTo>
                  <a:cubicBezTo>
                    <a:pt x="31743" y="1"/>
                    <a:pt x="30882" y="401"/>
                    <a:pt x="30695" y="1134"/>
                  </a:cubicBezTo>
                  <a:cubicBezTo>
                    <a:pt x="30373" y="2390"/>
                    <a:pt x="31140" y="7638"/>
                    <a:pt x="30127" y="11251"/>
                  </a:cubicBezTo>
                  <a:cubicBezTo>
                    <a:pt x="27561" y="8408"/>
                    <a:pt x="26545" y="7515"/>
                    <a:pt x="24102" y="6683"/>
                  </a:cubicBezTo>
                  <a:cubicBezTo>
                    <a:pt x="23706" y="6547"/>
                    <a:pt x="23195" y="6499"/>
                    <a:pt x="22642" y="6499"/>
                  </a:cubicBezTo>
                  <a:cubicBezTo>
                    <a:pt x="21639" y="6499"/>
                    <a:pt x="20495" y="6656"/>
                    <a:pt x="19637" y="6724"/>
                  </a:cubicBezTo>
                  <a:cubicBezTo>
                    <a:pt x="19231" y="6756"/>
                    <a:pt x="19413" y="7686"/>
                    <a:pt x="19938" y="8547"/>
                  </a:cubicBezTo>
                  <a:lnTo>
                    <a:pt x="19938" y="8547"/>
                  </a:lnTo>
                  <a:cubicBezTo>
                    <a:pt x="19721" y="8387"/>
                    <a:pt x="19526" y="8315"/>
                    <a:pt x="19346" y="8315"/>
                  </a:cubicBezTo>
                  <a:cubicBezTo>
                    <a:pt x="18599" y="8315"/>
                    <a:pt x="18121" y="9565"/>
                    <a:pt x="17410" y="10882"/>
                  </a:cubicBezTo>
                  <a:cubicBezTo>
                    <a:pt x="16048" y="13406"/>
                    <a:pt x="11892" y="14569"/>
                    <a:pt x="11837" y="18624"/>
                  </a:cubicBezTo>
                  <a:cubicBezTo>
                    <a:pt x="11779" y="22677"/>
                    <a:pt x="10913" y="23526"/>
                    <a:pt x="9391" y="26383"/>
                  </a:cubicBezTo>
                  <a:cubicBezTo>
                    <a:pt x="9007" y="27108"/>
                    <a:pt x="0" y="43471"/>
                    <a:pt x="431" y="44152"/>
                  </a:cubicBezTo>
                  <a:cubicBezTo>
                    <a:pt x="1382" y="45644"/>
                    <a:pt x="3881" y="46833"/>
                    <a:pt x="6097" y="46833"/>
                  </a:cubicBezTo>
                  <a:cubicBezTo>
                    <a:pt x="6417" y="46833"/>
                    <a:pt x="6731" y="46808"/>
                    <a:pt x="7034" y="46756"/>
                  </a:cubicBezTo>
                  <a:cubicBezTo>
                    <a:pt x="7930" y="46602"/>
                    <a:pt x="17841" y="30591"/>
                    <a:pt x="18396" y="29890"/>
                  </a:cubicBezTo>
                  <a:cubicBezTo>
                    <a:pt x="21478" y="25976"/>
                    <a:pt x="25662" y="25962"/>
                    <a:pt x="28915" y="23885"/>
                  </a:cubicBezTo>
                  <a:cubicBezTo>
                    <a:pt x="32169" y="21812"/>
                    <a:pt x="35060" y="19195"/>
                    <a:pt x="36627" y="15507"/>
                  </a:cubicBezTo>
                  <a:cubicBezTo>
                    <a:pt x="38194" y="11818"/>
                    <a:pt x="39569" y="10686"/>
                    <a:pt x="38557" y="10108"/>
                  </a:cubicBezTo>
                  <a:cubicBezTo>
                    <a:pt x="38460" y="10053"/>
                    <a:pt x="38354" y="10028"/>
                    <a:pt x="38242" y="10028"/>
                  </a:cubicBezTo>
                  <a:cubicBezTo>
                    <a:pt x="37171" y="10028"/>
                    <a:pt x="35501" y="12281"/>
                    <a:pt x="35501" y="12281"/>
                  </a:cubicBezTo>
                  <a:cubicBezTo>
                    <a:pt x="35501" y="12281"/>
                    <a:pt x="36185" y="5011"/>
                    <a:pt x="36750" y="3396"/>
                  </a:cubicBezTo>
                  <a:cubicBezTo>
                    <a:pt x="37162" y="2218"/>
                    <a:pt x="36520" y="1545"/>
                    <a:pt x="35839" y="1545"/>
                  </a:cubicBezTo>
                  <a:cubicBezTo>
                    <a:pt x="35586" y="1545"/>
                    <a:pt x="35327" y="1638"/>
                    <a:pt x="35115" y="1832"/>
                  </a:cubicBezTo>
                  <a:cubicBezTo>
                    <a:pt x="34331" y="2551"/>
                    <a:pt x="33624" y="4518"/>
                    <a:pt x="33624" y="4518"/>
                  </a:cubicBezTo>
                  <a:cubicBezTo>
                    <a:pt x="33624" y="4518"/>
                    <a:pt x="33237" y="3023"/>
                    <a:pt x="33295" y="642"/>
                  </a:cubicBezTo>
                  <a:cubicBezTo>
                    <a:pt x="33306" y="206"/>
                    <a:pt x="32911" y="1"/>
                    <a:pt x="32423" y="1"/>
                  </a:cubicBezTo>
                  <a:close/>
                </a:path>
              </a:pathLst>
            </a:cu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9"/>
            <p:cNvSpPr/>
            <p:nvPr/>
          </p:nvSpPr>
          <p:spPr>
            <a:xfrm>
              <a:off x="6028425" y="463975"/>
              <a:ext cx="91725" cy="294375"/>
            </a:xfrm>
            <a:custGeom>
              <a:rect b="b" l="l" r="r" t="t"/>
              <a:pathLst>
                <a:path extrusionOk="0" h="11775" w="3669">
                  <a:moveTo>
                    <a:pt x="3289" y="0"/>
                  </a:moveTo>
                  <a:cubicBezTo>
                    <a:pt x="3206" y="0"/>
                    <a:pt x="3122" y="31"/>
                    <a:pt x="3056" y="94"/>
                  </a:cubicBezTo>
                  <a:cubicBezTo>
                    <a:pt x="3004" y="145"/>
                    <a:pt x="1749" y="1349"/>
                    <a:pt x="1465" y="2968"/>
                  </a:cubicBezTo>
                  <a:cubicBezTo>
                    <a:pt x="1390" y="3405"/>
                    <a:pt x="1324" y="4189"/>
                    <a:pt x="1253" y="5092"/>
                  </a:cubicBezTo>
                  <a:cubicBezTo>
                    <a:pt x="1089" y="7145"/>
                    <a:pt x="811" y="10583"/>
                    <a:pt x="151" y="11182"/>
                  </a:cubicBezTo>
                  <a:cubicBezTo>
                    <a:pt x="11" y="11308"/>
                    <a:pt x="1" y="11524"/>
                    <a:pt x="127" y="11661"/>
                  </a:cubicBezTo>
                  <a:cubicBezTo>
                    <a:pt x="192" y="11736"/>
                    <a:pt x="285" y="11774"/>
                    <a:pt x="377" y="11774"/>
                  </a:cubicBezTo>
                  <a:cubicBezTo>
                    <a:pt x="459" y="11774"/>
                    <a:pt x="541" y="11746"/>
                    <a:pt x="606" y="11685"/>
                  </a:cubicBezTo>
                  <a:cubicBezTo>
                    <a:pt x="1403" y="10966"/>
                    <a:pt x="1677" y="8298"/>
                    <a:pt x="1930" y="5147"/>
                  </a:cubicBezTo>
                  <a:cubicBezTo>
                    <a:pt x="2002" y="4258"/>
                    <a:pt x="2063" y="3494"/>
                    <a:pt x="2136" y="3084"/>
                  </a:cubicBezTo>
                  <a:cubicBezTo>
                    <a:pt x="2382" y="1695"/>
                    <a:pt x="3514" y="597"/>
                    <a:pt x="3525" y="587"/>
                  </a:cubicBezTo>
                  <a:cubicBezTo>
                    <a:pt x="3661" y="456"/>
                    <a:pt x="3669" y="241"/>
                    <a:pt x="3538" y="107"/>
                  </a:cubicBezTo>
                  <a:cubicBezTo>
                    <a:pt x="3471" y="36"/>
                    <a:pt x="3380" y="0"/>
                    <a:pt x="3289"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9"/>
            <p:cNvSpPr/>
            <p:nvPr/>
          </p:nvSpPr>
          <p:spPr>
            <a:xfrm>
              <a:off x="6008500" y="669725"/>
              <a:ext cx="184100" cy="220575"/>
            </a:xfrm>
            <a:custGeom>
              <a:rect b="b" l="l" r="r" t="t"/>
              <a:pathLst>
                <a:path extrusionOk="0" h="8823" w="7364">
                  <a:moveTo>
                    <a:pt x="6975" y="0"/>
                  </a:moveTo>
                  <a:cubicBezTo>
                    <a:pt x="6913" y="0"/>
                    <a:pt x="6849" y="18"/>
                    <a:pt x="6792" y="54"/>
                  </a:cubicBezTo>
                  <a:cubicBezTo>
                    <a:pt x="6724" y="95"/>
                    <a:pt x="5118" y="1125"/>
                    <a:pt x="4205" y="2353"/>
                  </a:cubicBezTo>
                  <a:cubicBezTo>
                    <a:pt x="3915" y="2743"/>
                    <a:pt x="3695" y="3263"/>
                    <a:pt x="3442" y="3869"/>
                  </a:cubicBezTo>
                  <a:cubicBezTo>
                    <a:pt x="2871" y="5231"/>
                    <a:pt x="2156" y="6928"/>
                    <a:pt x="202" y="8196"/>
                  </a:cubicBezTo>
                  <a:cubicBezTo>
                    <a:pt x="45" y="8299"/>
                    <a:pt x="0" y="8512"/>
                    <a:pt x="103" y="8668"/>
                  </a:cubicBezTo>
                  <a:cubicBezTo>
                    <a:pt x="168" y="8768"/>
                    <a:pt x="278" y="8823"/>
                    <a:pt x="387" y="8823"/>
                  </a:cubicBezTo>
                  <a:cubicBezTo>
                    <a:pt x="452" y="8823"/>
                    <a:pt x="517" y="8806"/>
                    <a:pt x="572" y="8768"/>
                  </a:cubicBezTo>
                  <a:cubicBezTo>
                    <a:pt x="2704" y="7386"/>
                    <a:pt x="3493" y="5504"/>
                    <a:pt x="4068" y="4132"/>
                  </a:cubicBezTo>
                  <a:cubicBezTo>
                    <a:pt x="4305" y="3568"/>
                    <a:pt x="4510" y="3085"/>
                    <a:pt x="4749" y="2761"/>
                  </a:cubicBezTo>
                  <a:cubicBezTo>
                    <a:pt x="5587" y="1632"/>
                    <a:pt x="7141" y="639"/>
                    <a:pt x="7158" y="629"/>
                  </a:cubicBezTo>
                  <a:cubicBezTo>
                    <a:pt x="7315" y="527"/>
                    <a:pt x="7363" y="318"/>
                    <a:pt x="7261" y="160"/>
                  </a:cubicBezTo>
                  <a:cubicBezTo>
                    <a:pt x="7197" y="57"/>
                    <a:pt x="7088" y="0"/>
                    <a:pt x="697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9"/>
            <p:cNvSpPr/>
            <p:nvPr/>
          </p:nvSpPr>
          <p:spPr>
            <a:xfrm>
              <a:off x="5658075" y="630700"/>
              <a:ext cx="66300" cy="86750"/>
            </a:xfrm>
            <a:custGeom>
              <a:rect b="b" l="l" r="r" t="t"/>
              <a:pathLst>
                <a:path extrusionOk="0" h="3470" w="2652">
                  <a:moveTo>
                    <a:pt x="2381" y="0"/>
                  </a:moveTo>
                  <a:cubicBezTo>
                    <a:pt x="2145" y="0"/>
                    <a:pt x="1722" y="287"/>
                    <a:pt x="989" y="1509"/>
                  </a:cubicBezTo>
                  <a:cubicBezTo>
                    <a:pt x="337" y="2604"/>
                    <a:pt x="1" y="3419"/>
                    <a:pt x="1103" y="3469"/>
                  </a:cubicBezTo>
                  <a:cubicBezTo>
                    <a:pt x="1105" y="3470"/>
                    <a:pt x="1108" y="3470"/>
                    <a:pt x="1110" y="3470"/>
                  </a:cubicBezTo>
                  <a:cubicBezTo>
                    <a:pt x="1623" y="3470"/>
                    <a:pt x="2652" y="1084"/>
                    <a:pt x="2652" y="226"/>
                  </a:cubicBezTo>
                  <a:cubicBezTo>
                    <a:pt x="2652" y="226"/>
                    <a:pt x="2590" y="0"/>
                    <a:pt x="2381"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
            <p:cNvSpPr/>
            <p:nvPr/>
          </p:nvSpPr>
          <p:spPr>
            <a:xfrm>
              <a:off x="5723775" y="586800"/>
              <a:ext cx="106225" cy="27475"/>
            </a:xfrm>
            <a:custGeom>
              <a:rect b="b" l="l" r="r" t="t"/>
              <a:pathLst>
                <a:path extrusionOk="0" h="1099" w="4249">
                  <a:moveTo>
                    <a:pt x="2013" y="1"/>
                  </a:moveTo>
                  <a:cubicBezTo>
                    <a:pt x="839" y="1"/>
                    <a:pt x="0" y="319"/>
                    <a:pt x="0" y="319"/>
                  </a:cubicBezTo>
                  <a:cubicBezTo>
                    <a:pt x="1164" y="898"/>
                    <a:pt x="2088" y="1099"/>
                    <a:pt x="2739" y="1099"/>
                  </a:cubicBezTo>
                  <a:cubicBezTo>
                    <a:pt x="4036" y="1099"/>
                    <a:pt x="4248" y="300"/>
                    <a:pt x="3107" y="97"/>
                  </a:cubicBezTo>
                  <a:cubicBezTo>
                    <a:pt x="2722" y="28"/>
                    <a:pt x="2353" y="1"/>
                    <a:pt x="2013"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9"/>
            <p:cNvSpPr/>
            <p:nvPr/>
          </p:nvSpPr>
          <p:spPr>
            <a:xfrm>
              <a:off x="6054325" y="428575"/>
              <a:ext cx="19650" cy="72500"/>
            </a:xfrm>
            <a:custGeom>
              <a:rect b="b" l="l" r="r" t="t"/>
              <a:pathLst>
                <a:path extrusionOk="0" h="2900" w="786">
                  <a:moveTo>
                    <a:pt x="22" y="1"/>
                  </a:moveTo>
                  <a:lnTo>
                    <a:pt x="22" y="1"/>
                  </a:lnTo>
                  <a:cubicBezTo>
                    <a:pt x="0" y="378"/>
                    <a:pt x="91" y="2899"/>
                    <a:pt x="285" y="2899"/>
                  </a:cubicBezTo>
                  <a:cubicBezTo>
                    <a:pt x="338" y="2899"/>
                    <a:pt x="398" y="2712"/>
                    <a:pt x="467" y="2242"/>
                  </a:cubicBezTo>
                  <a:cubicBezTo>
                    <a:pt x="785" y="45"/>
                    <a:pt x="22" y="1"/>
                    <a:pt x="22" y="1"/>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9"/>
            <p:cNvSpPr/>
            <p:nvPr/>
          </p:nvSpPr>
          <p:spPr>
            <a:xfrm>
              <a:off x="6134800" y="472475"/>
              <a:ext cx="27325" cy="74175"/>
            </a:xfrm>
            <a:custGeom>
              <a:rect b="b" l="l" r="r" t="t"/>
              <a:pathLst>
                <a:path extrusionOk="0" h="2967" w="1093">
                  <a:moveTo>
                    <a:pt x="467" y="0"/>
                  </a:moveTo>
                  <a:cubicBezTo>
                    <a:pt x="284" y="560"/>
                    <a:pt x="1" y="2967"/>
                    <a:pt x="195" y="2967"/>
                  </a:cubicBezTo>
                  <a:cubicBezTo>
                    <a:pt x="247" y="2967"/>
                    <a:pt x="334" y="2792"/>
                    <a:pt x="467" y="2358"/>
                  </a:cubicBezTo>
                  <a:cubicBezTo>
                    <a:pt x="1093" y="318"/>
                    <a:pt x="467" y="0"/>
                    <a:pt x="467"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9"/>
            <p:cNvSpPr/>
            <p:nvPr/>
          </p:nvSpPr>
          <p:spPr>
            <a:xfrm>
              <a:off x="6173250" y="683725"/>
              <a:ext cx="38650" cy="59200"/>
            </a:xfrm>
            <a:custGeom>
              <a:rect b="b" l="l" r="r" t="t"/>
              <a:pathLst>
                <a:path extrusionOk="0" h="2368" w="1546">
                  <a:moveTo>
                    <a:pt x="1160" y="0"/>
                  </a:moveTo>
                  <a:cubicBezTo>
                    <a:pt x="1160" y="0"/>
                    <a:pt x="1" y="2367"/>
                    <a:pt x="254" y="2367"/>
                  </a:cubicBezTo>
                  <a:cubicBezTo>
                    <a:pt x="300" y="2367"/>
                    <a:pt x="391" y="2290"/>
                    <a:pt x="544" y="2108"/>
                  </a:cubicBezTo>
                  <a:cubicBezTo>
                    <a:pt x="1546" y="914"/>
                    <a:pt x="1160" y="0"/>
                    <a:pt x="1160" y="0"/>
                  </a:cubicBezTo>
                  <a:close/>
                </a:path>
              </a:pathLst>
            </a:custGeom>
            <a:solidFill>
              <a:srgbClr val="EA66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9"/>
            <p:cNvSpPr/>
            <p:nvPr/>
          </p:nvSpPr>
          <p:spPr>
            <a:xfrm>
              <a:off x="5434775" y="1156550"/>
              <a:ext cx="73675" cy="97125"/>
            </a:xfrm>
            <a:custGeom>
              <a:rect b="b" l="l" r="r" t="t"/>
              <a:pathLst>
                <a:path extrusionOk="0" h="3885" w="2947">
                  <a:moveTo>
                    <a:pt x="2597" y="1"/>
                  </a:moveTo>
                  <a:cubicBezTo>
                    <a:pt x="2503" y="1"/>
                    <a:pt x="2409" y="40"/>
                    <a:pt x="2354" y="120"/>
                  </a:cubicBezTo>
                  <a:cubicBezTo>
                    <a:pt x="1601" y="1208"/>
                    <a:pt x="848" y="2292"/>
                    <a:pt x="99" y="3376"/>
                  </a:cubicBezTo>
                  <a:cubicBezTo>
                    <a:pt x="0" y="3517"/>
                    <a:pt x="11" y="3708"/>
                    <a:pt x="150" y="3818"/>
                  </a:cubicBezTo>
                  <a:cubicBezTo>
                    <a:pt x="206" y="3862"/>
                    <a:pt x="278" y="3884"/>
                    <a:pt x="349" y="3884"/>
                  </a:cubicBezTo>
                  <a:cubicBezTo>
                    <a:pt x="443" y="3884"/>
                    <a:pt x="537" y="3845"/>
                    <a:pt x="592" y="3766"/>
                  </a:cubicBezTo>
                  <a:cubicBezTo>
                    <a:pt x="1345" y="2679"/>
                    <a:pt x="2097" y="1594"/>
                    <a:pt x="2850" y="506"/>
                  </a:cubicBezTo>
                  <a:cubicBezTo>
                    <a:pt x="2946" y="370"/>
                    <a:pt x="2935" y="177"/>
                    <a:pt x="2795" y="65"/>
                  </a:cubicBezTo>
                  <a:cubicBezTo>
                    <a:pt x="2740" y="23"/>
                    <a:pt x="2668" y="1"/>
                    <a:pt x="2597"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9"/>
            <p:cNvSpPr/>
            <p:nvPr/>
          </p:nvSpPr>
          <p:spPr>
            <a:xfrm>
              <a:off x="5462050" y="1224550"/>
              <a:ext cx="41600" cy="37625"/>
            </a:xfrm>
            <a:custGeom>
              <a:rect b="b" l="l" r="r" t="t"/>
              <a:pathLst>
                <a:path extrusionOk="0" h="1505" w="1664">
                  <a:moveTo>
                    <a:pt x="1315" y="0"/>
                  </a:moveTo>
                  <a:cubicBezTo>
                    <a:pt x="1247" y="0"/>
                    <a:pt x="1164" y="22"/>
                    <a:pt x="1116" y="64"/>
                  </a:cubicBezTo>
                  <a:cubicBezTo>
                    <a:pt x="801" y="356"/>
                    <a:pt x="483" y="650"/>
                    <a:pt x="165" y="941"/>
                  </a:cubicBezTo>
                  <a:cubicBezTo>
                    <a:pt x="35" y="1060"/>
                    <a:pt x="0" y="1231"/>
                    <a:pt x="106" y="1382"/>
                  </a:cubicBezTo>
                  <a:cubicBezTo>
                    <a:pt x="151" y="1444"/>
                    <a:pt x="234" y="1492"/>
                    <a:pt x="308" y="1501"/>
                  </a:cubicBezTo>
                  <a:cubicBezTo>
                    <a:pt x="322" y="1503"/>
                    <a:pt x="337" y="1504"/>
                    <a:pt x="353" y="1504"/>
                  </a:cubicBezTo>
                  <a:cubicBezTo>
                    <a:pt x="421" y="1504"/>
                    <a:pt x="500" y="1485"/>
                    <a:pt x="545" y="1440"/>
                  </a:cubicBezTo>
                  <a:cubicBezTo>
                    <a:pt x="862" y="1149"/>
                    <a:pt x="1181" y="858"/>
                    <a:pt x="1499" y="564"/>
                  </a:cubicBezTo>
                  <a:cubicBezTo>
                    <a:pt x="1625" y="445"/>
                    <a:pt x="1663" y="277"/>
                    <a:pt x="1557" y="123"/>
                  </a:cubicBezTo>
                  <a:cubicBezTo>
                    <a:pt x="1513" y="61"/>
                    <a:pt x="1427" y="14"/>
                    <a:pt x="1352" y="3"/>
                  </a:cubicBezTo>
                  <a:cubicBezTo>
                    <a:pt x="1340" y="1"/>
                    <a:pt x="1328" y="0"/>
                    <a:pt x="131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9"/>
            <p:cNvSpPr/>
            <p:nvPr/>
          </p:nvSpPr>
          <p:spPr>
            <a:xfrm>
              <a:off x="4751625" y="1010500"/>
              <a:ext cx="21450" cy="15300"/>
            </a:xfrm>
            <a:custGeom>
              <a:rect b="b" l="l" r="r" t="t"/>
              <a:pathLst>
                <a:path extrusionOk="0" h="612" w="858">
                  <a:moveTo>
                    <a:pt x="441" y="0"/>
                  </a:moveTo>
                  <a:cubicBezTo>
                    <a:pt x="211" y="0"/>
                    <a:pt x="1" y="291"/>
                    <a:pt x="203" y="512"/>
                  </a:cubicBezTo>
                  <a:cubicBezTo>
                    <a:pt x="267" y="582"/>
                    <a:pt x="342" y="611"/>
                    <a:pt x="415" y="611"/>
                  </a:cubicBezTo>
                  <a:cubicBezTo>
                    <a:pt x="644" y="611"/>
                    <a:pt x="857" y="322"/>
                    <a:pt x="655" y="101"/>
                  </a:cubicBezTo>
                  <a:cubicBezTo>
                    <a:pt x="590" y="30"/>
                    <a:pt x="515" y="0"/>
                    <a:pt x="441"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a:off x="4720300" y="1025575"/>
              <a:ext cx="21400" cy="15300"/>
            </a:xfrm>
            <a:custGeom>
              <a:rect b="b" l="l" r="r" t="t"/>
              <a:pathLst>
                <a:path extrusionOk="0" h="612" w="856">
                  <a:moveTo>
                    <a:pt x="443" y="0"/>
                  </a:moveTo>
                  <a:cubicBezTo>
                    <a:pt x="212" y="0"/>
                    <a:pt x="1" y="290"/>
                    <a:pt x="201" y="510"/>
                  </a:cubicBezTo>
                  <a:cubicBezTo>
                    <a:pt x="265" y="582"/>
                    <a:pt x="341" y="612"/>
                    <a:pt x="415" y="612"/>
                  </a:cubicBezTo>
                  <a:cubicBezTo>
                    <a:pt x="644" y="612"/>
                    <a:pt x="855" y="321"/>
                    <a:pt x="656" y="100"/>
                  </a:cubicBezTo>
                  <a:cubicBezTo>
                    <a:pt x="591" y="30"/>
                    <a:pt x="516" y="0"/>
                    <a:pt x="443"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9"/>
            <p:cNvSpPr/>
            <p:nvPr/>
          </p:nvSpPr>
          <p:spPr>
            <a:xfrm>
              <a:off x="4764775" y="1050225"/>
              <a:ext cx="21450" cy="15350"/>
            </a:xfrm>
            <a:custGeom>
              <a:rect b="b" l="l" r="r" t="t"/>
              <a:pathLst>
                <a:path extrusionOk="0" h="614" w="858">
                  <a:moveTo>
                    <a:pt x="445" y="0"/>
                  </a:moveTo>
                  <a:cubicBezTo>
                    <a:pt x="215" y="0"/>
                    <a:pt x="1" y="292"/>
                    <a:pt x="203" y="514"/>
                  </a:cubicBezTo>
                  <a:cubicBezTo>
                    <a:pt x="267" y="584"/>
                    <a:pt x="342" y="613"/>
                    <a:pt x="415" y="613"/>
                  </a:cubicBezTo>
                  <a:cubicBezTo>
                    <a:pt x="644" y="613"/>
                    <a:pt x="858" y="323"/>
                    <a:pt x="655" y="99"/>
                  </a:cubicBezTo>
                  <a:cubicBezTo>
                    <a:pt x="592" y="29"/>
                    <a:pt x="518" y="0"/>
                    <a:pt x="44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9"/>
            <p:cNvSpPr/>
            <p:nvPr/>
          </p:nvSpPr>
          <p:spPr>
            <a:xfrm>
              <a:off x="5731225" y="1001475"/>
              <a:ext cx="19775" cy="15325"/>
            </a:xfrm>
            <a:custGeom>
              <a:rect b="b" l="l" r="r" t="t"/>
              <a:pathLst>
                <a:path extrusionOk="0" h="613" w="791">
                  <a:moveTo>
                    <a:pt x="397" y="1"/>
                  </a:moveTo>
                  <a:cubicBezTo>
                    <a:pt x="4" y="1"/>
                    <a:pt x="0" y="612"/>
                    <a:pt x="397" y="612"/>
                  </a:cubicBezTo>
                  <a:cubicBezTo>
                    <a:pt x="790" y="612"/>
                    <a:pt x="790" y="1"/>
                    <a:pt x="397"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5721275" y="1034725"/>
              <a:ext cx="19800" cy="15350"/>
            </a:xfrm>
            <a:custGeom>
              <a:rect b="b" l="l" r="r" t="t"/>
              <a:pathLst>
                <a:path extrusionOk="0" h="614" w="792">
                  <a:moveTo>
                    <a:pt x="398" y="1"/>
                  </a:moveTo>
                  <a:cubicBezTo>
                    <a:pt x="1" y="1"/>
                    <a:pt x="1" y="613"/>
                    <a:pt x="398" y="613"/>
                  </a:cubicBezTo>
                  <a:cubicBezTo>
                    <a:pt x="792" y="613"/>
                    <a:pt x="792" y="1"/>
                    <a:pt x="398" y="1"/>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5769525" y="1018500"/>
              <a:ext cx="19800" cy="15325"/>
            </a:xfrm>
            <a:custGeom>
              <a:rect b="b" l="l" r="r" t="t"/>
              <a:pathLst>
                <a:path extrusionOk="0" h="613" w="792">
                  <a:moveTo>
                    <a:pt x="395" y="0"/>
                  </a:moveTo>
                  <a:cubicBezTo>
                    <a:pt x="0" y="0"/>
                    <a:pt x="0" y="613"/>
                    <a:pt x="395" y="613"/>
                  </a:cubicBezTo>
                  <a:cubicBezTo>
                    <a:pt x="788" y="613"/>
                    <a:pt x="791" y="0"/>
                    <a:pt x="395" y="0"/>
                  </a:cubicBezTo>
                  <a:close/>
                </a:path>
              </a:pathLst>
            </a:custGeom>
            <a:solidFill>
              <a:srgbClr val="4141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 name="Google Shape;552;p19"/>
          <p:cNvSpPr/>
          <p:nvPr/>
        </p:nvSpPr>
        <p:spPr>
          <a:xfrm rot="2470521">
            <a:off x="6323792" y="222166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rot="9341359">
            <a:off x="9155604" y="1748673"/>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4" name="Google Shape;554;p19"/>
          <p:cNvSpPr/>
          <p:nvPr/>
        </p:nvSpPr>
        <p:spPr>
          <a:xfrm rot="9341359">
            <a:off x="8703879" y="122641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5" name="Google Shape;555;p19"/>
          <p:cNvSpPr/>
          <p:nvPr/>
        </p:nvSpPr>
        <p:spPr>
          <a:xfrm rot="9341359">
            <a:off x="8531444" y="1232037"/>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6" name="Google Shape;556;p19"/>
          <p:cNvSpPr/>
          <p:nvPr/>
        </p:nvSpPr>
        <p:spPr>
          <a:xfrm rot="9341359">
            <a:off x="9002659" y="1277233"/>
            <a:ext cx="32207"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7" name="Google Shape;557;p19"/>
          <p:cNvSpPr/>
          <p:nvPr/>
        </p:nvSpPr>
        <p:spPr>
          <a:xfrm rot="9341359">
            <a:off x="8910369" y="296965"/>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8" name="Google Shape;558;p19"/>
          <p:cNvSpPr/>
          <p:nvPr/>
        </p:nvSpPr>
        <p:spPr>
          <a:xfrm rot="9341359">
            <a:off x="8773485" y="734263"/>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9" name="Google Shape;559;p19"/>
          <p:cNvSpPr/>
          <p:nvPr/>
        </p:nvSpPr>
        <p:spPr>
          <a:xfrm rot="9341359">
            <a:off x="9047142" y="989119"/>
            <a:ext cx="71001" cy="50112"/>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0" name="Google Shape;560;p19"/>
          <p:cNvSpPr/>
          <p:nvPr/>
        </p:nvSpPr>
        <p:spPr>
          <a:xfrm rot="9341359">
            <a:off x="9132053" y="818232"/>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1" name="Google Shape;561;p19"/>
          <p:cNvSpPr/>
          <p:nvPr/>
        </p:nvSpPr>
        <p:spPr>
          <a:xfrm rot="9341359">
            <a:off x="9159243" y="695072"/>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2" name="Google Shape;562;p19"/>
          <p:cNvSpPr/>
          <p:nvPr/>
        </p:nvSpPr>
        <p:spPr>
          <a:xfrm rot="9341359">
            <a:off x="9023283" y="84404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3" name="Google Shape;563;p19"/>
          <p:cNvSpPr/>
          <p:nvPr/>
        </p:nvSpPr>
        <p:spPr>
          <a:xfrm rot="9341359">
            <a:off x="9133296" y="921724"/>
            <a:ext cx="35472" cy="25000"/>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4" name="Google Shape;564;p19"/>
          <p:cNvSpPr/>
          <p:nvPr/>
        </p:nvSpPr>
        <p:spPr>
          <a:xfrm rot="9341359">
            <a:off x="8740881" y="988812"/>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5" name="Google Shape;565;p19"/>
          <p:cNvSpPr/>
          <p:nvPr/>
        </p:nvSpPr>
        <p:spPr>
          <a:xfrm rot="9341359">
            <a:off x="8657988" y="922229"/>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6" name="Google Shape;566;p19"/>
          <p:cNvSpPr/>
          <p:nvPr/>
        </p:nvSpPr>
        <p:spPr>
          <a:xfrm rot="9341359">
            <a:off x="8321817" y="285727"/>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7" name="Google Shape;567;p19"/>
          <p:cNvSpPr/>
          <p:nvPr/>
        </p:nvSpPr>
        <p:spPr>
          <a:xfrm rot="9341359">
            <a:off x="8149325" y="291349"/>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8" name="Google Shape;568;p19"/>
          <p:cNvSpPr/>
          <p:nvPr/>
        </p:nvSpPr>
        <p:spPr>
          <a:xfrm rot="9341359">
            <a:off x="8620529" y="33632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9" name="Google Shape;569;p19"/>
          <p:cNvSpPr/>
          <p:nvPr/>
        </p:nvSpPr>
        <p:spPr>
          <a:xfrm rot="9341359">
            <a:off x="8806876" y="355197"/>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0" name="Google Shape;570;p19"/>
          <p:cNvSpPr/>
          <p:nvPr/>
        </p:nvSpPr>
        <p:spPr>
          <a:xfrm rot="9341359">
            <a:off x="8665019" y="48299"/>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1" name="Google Shape;571;p19"/>
          <p:cNvSpPr/>
          <p:nvPr/>
        </p:nvSpPr>
        <p:spPr>
          <a:xfrm rot="9341359">
            <a:off x="8751234" y="-19133"/>
            <a:ext cx="35416" cy="25112"/>
          </a:xfrm>
          <a:custGeom>
            <a:rect b="b" l="l" r="r" t="t"/>
            <a:pathLst>
              <a:path extrusionOk="0" h="446" w="629">
                <a:moveTo>
                  <a:pt x="307" y="1"/>
                </a:moveTo>
                <a:cubicBezTo>
                  <a:pt x="260" y="1"/>
                  <a:pt x="212" y="18"/>
                  <a:pt x="167" y="58"/>
                </a:cubicBezTo>
                <a:cubicBezTo>
                  <a:pt x="0" y="210"/>
                  <a:pt x="149" y="445"/>
                  <a:pt x="323" y="445"/>
                </a:cubicBezTo>
                <a:cubicBezTo>
                  <a:pt x="370" y="445"/>
                  <a:pt x="419" y="428"/>
                  <a:pt x="465" y="387"/>
                </a:cubicBezTo>
                <a:cubicBezTo>
                  <a:pt x="629" y="236"/>
                  <a:pt x="479"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2" name="Google Shape;572;p19"/>
          <p:cNvSpPr/>
          <p:nvPr/>
        </p:nvSpPr>
        <p:spPr>
          <a:xfrm rot="9341359">
            <a:off x="8358819" y="47898"/>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3" name="Google Shape;573;p19"/>
          <p:cNvSpPr/>
          <p:nvPr/>
        </p:nvSpPr>
        <p:spPr>
          <a:xfrm rot="9341359">
            <a:off x="8275730" y="-18549"/>
            <a:ext cx="32207" cy="25112"/>
          </a:xfrm>
          <a:custGeom>
            <a:rect b="b" l="l" r="r" t="t"/>
            <a:pathLst>
              <a:path extrusionOk="0" h="446" w="572">
                <a:moveTo>
                  <a:pt x="284" y="1"/>
                </a:moveTo>
                <a:cubicBezTo>
                  <a:pt x="0" y="1"/>
                  <a:pt x="0" y="446"/>
                  <a:pt x="284" y="446"/>
                </a:cubicBezTo>
                <a:cubicBezTo>
                  <a:pt x="568"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4" name="Google Shape;574;p19"/>
          <p:cNvSpPr/>
          <p:nvPr/>
        </p:nvSpPr>
        <p:spPr>
          <a:xfrm rot="9341359">
            <a:off x="9103321" y="322680"/>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5" name="Google Shape;575;p19"/>
          <p:cNvSpPr/>
          <p:nvPr/>
        </p:nvSpPr>
        <p:spPr>
          <a:xfrm rot="9341359">
            <a:off x="9151192" y="114220"/>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6" name="Google Shape;576;p19"/>
          <p:cNvSpPr txBox="1"/>
          <p:nvPr>
            <p:ph type="title"/>
          </p:nvPr>
        </p:nvSpPr>
        <p:spPr>
          <a:xfrm>
            <a:off x="2227650" y="2374425"/>
            <a:ext cx="4688700" cy="110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577" name="Google Shape;577;p19"/>
          <p:cNvSpPr txBox="1"/>
          <p:nvPr>
            <p:ph idx="1" type="subTitle"/>
          </p:nvPr>
        </p:nvSpPr>
        <p:spPr>
          <a:xfrm>
            <a:off x="2936850" y="3684150"/>
            <a:ext cx="32703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578" name="Google Shape;578;p19"/>
          <p:cNvSpPr txBox="1"/>
          <p:nvPr>
            <p:ph hasCustomPrompt="1" idx="2" type="title"/>
          </p:nvPr>
        </p:nvSpPr>
        <p:spPr>
          <a:xfrm>
            <a:off x="3646200" y="1181263"/>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
    <p:spTree>
      <p:nvGrpSpPr>
        <p:cNvPr id="579" name="Shape 579"/>
        <p:cNvGrpSpPr/>
        <p:nvPr/>
      </p:nvGrpSpPr>
      <p:grpSpPr>
        <a:xfrm>
          <a:off x="0" y="0"/>
          <a:ext cx="0" cy="0"/>
          <a:chOff x="0" y="0"/>
          <a:chExt cx="0" cy="0"/>
        </a:xfrm>
      </p:grpSpPr>
      <p:sp>
        <p:nvSpPr>
          <p:cNvPr id="580" name="Google Shape;580;p20"/>
          <p:cNvSpPr/>
          <p:nvPr/>
        </p:nvSpPr>
        <p:spPr>
          <a:xfrm flipH="1" rot="5400000">
            <a:off x="-1145386" y="2656239"/>
            <a:ext cx="4066637" cy="210523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txBox="1"/>
          <p:nvPr>
            <p:ph type="title"/>
          </p:nvPr>
        </p:nvSpPr>
        <p:spPr>
          <a:xfrm>
            <a:off x="3471350" y="1572775"/>
            <a:ext cx="2067900" cy="85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582" name="Google Shape;582;p20"/>
          <p:cNvSpPr txBox="1"/>
          <p:nvPr>
            <p:ph idx="1" type="subTitle"/>
          </p:nvPr>
        </p:nvSpPr>
        <p:spPr>
          <a:xfrm>
            <a:off x="2785350" y="2528175"/>
            <a:ext cx="2753700" cy="1323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83" name="Google Shape;583;p20"/>
          <p:cNvGrpSpPr/>
          <p:nvPr/>
        </p:nvGrpSpPr>
        <p:grpSpPr>
          <a:xfrm>
            <a:off x="8352925" y="184698"/>
            <a:ext cx="585020" cy="545982"/>
            <a:chOff x="8317425" y="220223"/>
            <a:chExt cx="585020" cy="545982"/>
          </a:xfrm>
        </p:grpSpPr>
        <p:sp>
          <p:nvSpPr>
            <p:cNvPr id="584" name="Google Shape;584;p20"/>
            <p:cNvSpPr/>
            <p:nvPr/>
          </p:nvSpPr>
          <p:spPr>
            <a:xfrm rot="-1458641">
              <a:off x="8443334" y="386735"/>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5" name="Google Shape;585;p20"/>
            <p:cNvSpPr/>
            <p:nvPr/>
          </p:nvSpPr>
          <p:spPr>
            <a:xfrm rot="-1458641">
              <a:off x="8481782" y="51399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6" name="Google Shape;586;p20"/>
            <p:cNvSpPr/>
            <p:nvPr/>
          </p:nvSpPr>
          <p:spPr>
            <a:xfrm rot="-1458641">
              <a:off x="8324852" y="298959"/>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7" name="Google Shape;587;p20"/>
            <p:cNvSpPr/>
            <p:nvPr/>
          </p:nvSpPr>
          <p:spPr>
            <a:xfrm rot="-1458641">
              <a:off x="8776271" y="309541"/>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8" name="Google Shape;588;p20"/>
            <p:cNvSpPr/>
            <p:nvPr/>
          </p:nvSpPr>
          <p:spPr>
            <a:xfrm rot="-1458641">
              <a:off x="8755970" y="22641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9" name="Google Shape;589;p20"/>
            <p:cNvSpPr/>
            <p:nvPr/>
          </p:nvSpPr>
          <p:spPr>
            <a:xfrm rot="-1458641">
              <a:off x="8863387" y="231146"/>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0" name="Google Shape;590;p20"/>
            <p:cNvSpPr/>
            <p:nvPr/>
          </p:nvSpPr>
          <p:spPr>
            <a:xfrm rot="-1458641">
              <a:off x="8687040" y="422893"/>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1" name="Google Shape;591;p20"/>
            <p:cNvSpPr/>
            <p:nvPr/>
          </p:nvSpPr>
          <p:spPr>
            <a:xfrm rot="-1458641">
              <a:off x="8569457" y="735792"/>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2" name="Google Shape;592;p20"/>
            <p:cNvSpPr/>
            <p:nvPr/>
          </p:nvSpPr>
          <p:spPr>
            <a:xfrm rot="-1458641">
              <a:off x="8690769" y="665047"/>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3" name="Google Shape;593;p20"/>
            <p:cNvSpPr/>
            <p:nvPr/>
          </p:nvSpPr>
          <p:spPr>
            <a:xfrm rot="-1458641">
              <a:off x="8822466" y="55228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p:nvPr/>
        </p:nvSpPr>
        <p:spPr>
          <a:xfrm flipH="1" rot="10800000">
            <a:off x="-1693875" y="-432921"/>
            <a:ext cx="12146889" cy="6288195"/>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2470514">
            <a:off x="7897137" y="3627777"/>
            <a:ext cx="2286612" cy="2646644"/>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title"/>
          </p:nvPr>
        </p:nvSpPr>
        <p:spPr>
          <a:xfrm>
            <a:off x="2168700" y="2146875"/>
            <a:ext cx="4806600" cy="11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29" name="Google Shape;29;p3"/>
          <p:cNvSpPr txBox="1"/>
          <p:nvPr>
            <p:ph idx="1" type="subTitle"/>
          </p:nvPr>
        </p:nvSpPr>
        <p:spPr>
          <a:xfrm>
            <a:off x="3157200" y="3510175"/>
            <a:ext cx="28296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160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grpSp>
        <p:nvGrpSpPr>
          <p:cNvPr id="30" name="Google Shape;30;p3"/>
          <p:cNvGrpSpPr/>
          <p:nvPr/>
        </p:nvGrpSpPr>
        <p:grpSpPr>
          <a:xfrm>
            <a:off x="-33424" y="2979745"/>
            <a:ext cx="1169666" cy="2148781"/>
            <a:chOff x="-33424" y="2979745"/>
            <a:chExt cx="1169666" cy="2148781"/>
          </a:xfrm>
        </p:grpSpPr>
        <p:sp>
          <p:nvSpPr>
            <p:cNvPr id="31" name="Google Shape;31;p3"/>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 name="Google Shape;32;p3"/>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 name="Google Shape;33;p3"/>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4" name="Google Shape;34;p3"/>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 name="Google Shape;35;p3"/>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 name="Google Shape;36;p3"/>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 name="Google Shape;37;p3"/>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 name="Google Shape;38;p3"/>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 name="Google Shape;39;p3"/>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 name="Google Shape;40;p3"/>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3"/>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 name="Google Shape;42;p3"/>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 name="Google Shape;43;p3"/>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 name="Google Shape;44;p3"/>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 name="Google Shape;45;p3"/>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 name="Google Shape;46;p3"/>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 name="Google Shape;47;p3"/>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 name="Google Shape;48;p3"/>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 name="Google Shape;49;p3"/>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 name="Google Shape;50;p3"/>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 name="Google Shape;51;p3"/>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 name="Google Shape;52;p3"/>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 name="Google Shape;53;p3"/>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 name="Google Shape;54;p3"/>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 name="Google Shape;55;p3"/>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 name="Google Shape;56;p3"/>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 name="Google Shape;57;p3"/>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 name="Google Shape;58;p3"/>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 name="Google Shape;59;p3"/>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 name="Google Shape;60;p3"/>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 name="Google Shape;61;p3"/>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 name="Google Shape;62;p3"/>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 name="Google Shape;63;p3"/>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 name="Google Shape;64;p3"/>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 name="Google Shape;65;p3"/>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6" name="Google Shape;66;p3"/>
          <p:cNvSpPr txBox="1"/>
          <p:nvPr>
            <p:ph hasCustomPrompt="1" idx="2" type="title"/>
          </p:nvPr>
        </p:nvSpPr>
        <p:spPr>
          <a:xfrm>
            <a:off x="3646200" y="935963"/>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7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594" name="Shape 594"/>
        <p:cNvGrpSpPr/>
        <p:nvPr/>
      </p:nvGrpSpPr>
      <p:grpSpPr>
        <a:xfrm>
          <a:off x="0" y="0"/>
          <a:ext cx="0" cy="0"/>
          <a:chOff x="0" y="0"/>
          <a:chExt cx="0" cy="0"/>
        </a:xfrm>
      </p:grpSpPr>
      <p:sp>
        <p:nvSpPr>
          <p:cNvPr id="595" name="Google Shape;595;p21"/>
          <p:cNvSpPr/>
          <p:nvPr/>
        </p:nvSpPr>
        <p:spPr>
          <a:xfrm flipH="1" rot="-5400000">
            <a:off x="5805998" y="-805836"/>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1"/>
          <p:cNvSpPr txBox="1"/>
          <p:nvPr>
            <p:ph type="title"/>
          </p:nvPr>
        </p:nvSpPr>
        <p:spPr>
          <a:xfrm>
            <a:off x="4734650" y="1508300"/>
            <a:ext cx="2067900" cy="85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Montserrat ExtraBold"/>
              <a:buNone/>
              <a:defRPr b="0" sz="2400">
                <a:latin typeface="Montserrat Black"/>
                <a:ea typeface="Montserrat Black"/>
                <a:cs typeface="Montserrat Black"/>
                <a:sym typeface="Montserrat Black"/>
              </a:defRPr>
            </a:lvl1pPr>
            <a:lvl2pPr lvl="1"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2pPr>
            <a:lvl3pPr lvl="2"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3pPr>
            <a:lvl4pPr lvl="3"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4pPr>
            <a:lvl5pPr lvl="4"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5pPr>
            <a:lvl6pPr lvl="5"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6pPr>
            <a:lvl7pPr lvl="6"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7pPr>
            <a:lvl8pPr lvl="7"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8pPr>
            <a:lvl9pPr lvl="8" rtl="0" algn="r">
              <a:spcBef>
                <a:spcPts val="0"/>
              </a:spcBef>
              <a:spcAft>
                <a:spcPts val="0"/>
              </a:spcAft>
              <a:buClr>
                <a:schemeClr val="lt2"/>
              </a:buClr>
              <a:buSzPts val="2400"/>
              <a:buFont typeface="Montserrat ExtraBold"/>
              <a:buNone/>
              <a:defRPr sz="2400">
                <a:solidFill>
                  <a:schemeClr val="lt2"/>
                </a:solidFill>
                <a:latin typeface="Montserrat ExtraBold"/>
                <a:ea typeface="Montserrat ExtraBold"/>
                <a:cs typeface="Montserrat ExtraBold"/>
                <a:sym typeface="Montserrat ExtraBold"/>
              </a:defRPr>
            </a:lvl9pPr>
          </a:lstStyle>
          <a:p/>
        </p:txBody>
      </p:sp>
      <p:sp>
        <p:nvSpPr>
          <p:cNvPr id="597" name="Google Shape;597;p21"/>
          <p:cNvSpPr txBox="1"/>
          <p:nvPr>
            <p:ph idx="1" type="subTitle"/>
          </p:nvPr>
        </p:nvSpPr>
        <p:spPr>
          <a:xfrm>
            <a:off x="4734650" y="2463700"/>
            <a:ext cx="2571900" cy="13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98" name="Google Shape;598;p21"/>
          <p:cNvGrpSpPr/>
          <p:nvPr/>
        </p:nvGrpSpPr>
        <p:grpSpPr>
          <a:xfrm>
            <a:off x="-202980" y="3576985"/>
            <a:ext cx="756514" cy="1566518"/>
            <a:chOff x="-202980" y="3576985"/>
            <a:chExt cx="756514" cy="1566518"/>
          </a:xfrm>
        </p:grpSpPr>
        <p:sp>
          <p:nvSpPr>
            <p:cNvPr id="599" name="Google Shape;599;p21"/>
            <p:cNvSpPr/>
            <p:nvPr/>
          </p:nvSpPr>
          <p:spPr>
            <a:xfrm>
              <a:off x="248530" y="3746125"/>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0" name="Google Shape;600;p21"/>
            <p:cNvSpPr/>
            <p:nvPr/>
          </p:nvSpPr>
          <p:spPr>
            <a:xfrm>
              <a:off x="408042" y="3812002"/>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1" name="Google Shape;601;p21"/>
            <p:cNvSpPr/>
            <p:nvPr/>
          </p:nvSpPr>
          <p:spPr>
            <a:xfrm>
              <a:off x="-2815" y="3576985"/>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2" name="Google Shape;602;p21"/>
            <p:cNvSpPr/>
            <p:nvPr/>
          </p:nvSpPr>
          <p:spPr>
            <a:xfrm>
              <a:off x="391970" y="4347520"/>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3" name="Google Shape;603;p21"/>
            <p:cNvSpPr/>
            <p:nvPr/>
          </p:nvSpPr>
          <p:spPr>
            <a:xfrm>
              <a:off x="-43073" y="4135587"/>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4" name="Google Shape;604;p21"/>
            <p:cNvSpPr/>
            <p:nvPr/>
          </p:nvSpPr>
          <p:spPr>
            <a:xfrm>
              <a:off x="342536" y="4067292"/>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5" name="Google Shape;605;p21"/>
            <p:cNvSpPr/>
            <p:nvPr/>
          </p:nvSpPr>
          <p:spPr>
            <a:xfrm>
              <a:off x="-202980" y="3962337"/>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6" name="Google Shape;606;p21"/>
            <p:cNvSpPr/>
            <p:nvPr/>
          </p:nvSpPr>
          <p:spPr>
            <a:xfrm>
              <a:off x="117002" y="3947585"/>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7" name="Google Shape;607;p21"/>
            <p:cNvSpPr/>
            <p:nvPr/>
          </p:nvSpPr>
          <p:spPr>
            <a:xfrm>
              <a:off x="165368" y="4042177"/>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8" name="Google Shape;608;p21"/>
            <p:cNvSpPr/>
            <p:nvPr/>
          </p:nvSpPr>
          <p:spPr>
            <a:xfrm>
              <a:off x="361816" y="4704042"/>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9" name="Google Shape;609;p21"/>
            <p:cNvSpPr/>
            <p:nvPr/>
          </p:nvSpPr>
          <p:spPr>
            <a:xfrm>
              <a:off x="521328" y="476991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0" name="Google Shape;610;p21"/>
            <p:cNvSpPr/>
            <p:nvPr/>
          </p:nvSpPr>
          <p:spPr>
            <a:xfrm>
              <a:off x="110470" y="4534902"/>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1" name="Google Shape;611;p21"/>
            <p:cNvSpPr/>
            <p:nvPr/>
          </p:nvSpPr>
          <p:spPr>
            <a:xfrm>
              <a:off x="149181" y="4247293"/>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2" name="Google Shape;612;p21"/>
            <p:cNvSpPr/>
            <p:nvPr/>
          </p:nvSpPr>
          <p:spPr>
            <a:xfrm>
              <a:off x="70212" y="5093560"/>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3" name="Google Shape;613;p21"/>
            <p:cNvSpPr/>
            <p:nvPr/>
          </p:nvSpPr>
          <p:spPr>
            <a:xfrm>
              <a:off x="-80573" y="4747116"/>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4" name="Google Shape;614;p21"/>
            <p:cNvSpPr/>
            <p:nvPr/>
          </p:nvSpPr>
          <p:spPr>
            <a:xfrm>
              <a:off x="440308" y="4578471"/>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5" name="Google Shape;615;p21"/>
            <p:cNvSpPr/>
            <p:nvPr/>
          </p:nvSpPr>
          <p:spPr>
            <a:xfrm>
              <a:off x="-89694" y="492036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6" name="Google Shape;616;p21"/>
            <p:cNvSpPr/>
            <p:nvPr/>
          </p:nvSpPr>
          <p:spPr>
            <a:xfrm>
              <a:off x="-158048" y="4804378"/>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7" name="Google Shape;617;p21"/>
            <p:cNvSpPr/>
            <p:nvPr/>
          </p:nvSpPr>
          <p:spPr>
            <a:xfrm>
              <a:off x="230231" y="4905558"/>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8" name="Google Shape;618;p21"/>
            <p:cNvSpPr/>
            <p:nvPr/>
          </p:nvSpPr>
          <p:spPr>
            <a:xfrm>
              <a:off x="278428" y="5000319"/>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619" name="Shape 619"/>
        <p:cNvGrpSpPr/>
        <p:nvPr/>
      </p:nvGrpSpPr>
      <p:grpSpPr>
        <a:xfrm>
          <a:off x="0" y="0"/>
          <a:ext cx="0" cy="0"/>
          <a:chOff x="0" y="0"/>
          <a:chExt cx="0" cy="0"/>
        </a:xfrm>
      </p:grpSpPr>
      <p:sp>
        <p:nvSpPr>
          <p:cNvPr id="620" name="Google Shape;620;p22"/>
          <p:cNvSpPr/>
          <p:nvPr/>
        </p:nvSpPr>
        <p:spPr>
          <a:xfrm rot="2470521">
            <a:off x="7473567" y="2931714"/>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flipH="1" rot="10800000">
            <a:off x="-451928" y="-756546"/>
            <a:ext cx="9804654" cy="507572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txBox="1"/>
          <p:nvPr>
            <p:ph type="title"/>
          </p:nvPr>
        </p:nvSpPr>
        <p:spPr>
          <a:xfrm>
            <a:off x="2918850" y="1065050"/>
            <a:ext cx="3306300" cy="82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Font typeface="Montserrat Black"/>
              <a:buNone/>
              <a:defRPr sz="5000">
                <a:solidFill>
                  <a:schemeClr val="accent1"/>
                </a:solidFill>
                <a:latin typeface="Montserrat Black"/>
                <a:ea typeface="Montserrat Black"/>
                <a:cs typeface="Montserrat Black"/>
                <a:sym typeface="Montserrat Black"/>
              </a:defRPr>
            </a:lvl1pPr>
            <a:lvl2pPr lvl="1" rtl="0" algn="ctr">
              <a:spcBef>
                <a:spcPts val="0"/>
              </a:spcBef>
              <a:spcAft>
                <a:spcPts val="0"/>
              </a:spcAft>
              <a:buSzPts val="5000"/>
              <a:buFont typeface="Montserrat Black"/>
              <a:buNone/>
              <a:defRPr sz="5000">
                <a:latin typeface="Montserrat Black"/>
                <a:ea typeface="Montserrat Black"/>
                <a:cs typeface="Montserrat Black"/>
                <a:sym typeface="Montserrat Black"/>
              </a:defRPr>
            </a:lvl2pPr>
            <a:lvl3pPr lvl="2" rtl="0" algn="ctr">
              <a:spcBef>
                <a:spcPts val="0"/>
              </a:spcBef>
              <a:spcAft>
                <a:spcPts val="0"/>
              </a:spcAft>
              <a:buSzPts val="5000"/>
              <a:buFont typeface="Montserrat Black"/>
              <a:buNone/>
              <a:defRPr sz="5000">
                <a:latin typeface="Montserrat Black"/>
                <a:ea typeface="Montserrat Black"/>
                <a:cs typeface="Montserrat Black"/>
                <a:sym typeface="Montserrat Black"/>
              </a:defRPr>
            </a:lvl3pPr>
            <a:lvl4pPr lvl="3" rtl="0" algn="ctr">
              <a:spcBef>
                <a:spcPts val="0"/>
              </a:spcBef>
              <a:spcAft>
                <a:spcPts val="0"/>
              </a:spcAft>
              <a:buSzPts val="5000"/>
              <a:buFont typeface="Montserrat Black"/>
              <a:buNone/>
              <a:defRPr sz="5000">
                <a:latin typeface="Montserrat Black"/>
                <a:ea typeface="Montserrat Black"/>
                <a:cs typeface="Montserrat Black"/>
                <a:sym typeface="Montserrat Black"/>
              </a:defRPr>
            </a:lvl4pPr>
            <a:lvl5pPr lvl="4" rtl="0" algn="ctr">
              <a:spcBef>
                <a:spcPts val="0"/>
              </a:spcBef>
              <a:spcAft>
                <a:spcPts val="0"/>
              </a:spcAft>
              <a:buSzPts val="5000"/>
              <a:buFont typeface="Montserrat Black"/>
              <a:buNone/>
              <a:defRPr sz="5000">
                <a:latin typeface="Montserrat Black"/>
                <a:ea typeface="Montserrat Black"/>
                <a:cs typeface="Montserrat Black"/>
                <a:sym typeface="Montserrat Black"/>
              </a:defRPr>
            </a:lvl5pPr>
            <a:lvl6pPr lvl="5" rtl="0" algn="ctr">
              <a:spcBef>
                <a:spcPts val="0"/>
              </a:spcBef>
              <a:spcAft>
                <a:spcPts val="0"/>
              </a:spcAft>
              <a:buSzPts val="5000"/>
              <a:buFont typeface="Montserrat Black"/>
              <a:buNone/>
              <a:defRPr sz="5000">
                <a:latin typeface="Montserrat Black"/>
                <a:ea typeface="Montserrat Black"/>
                <a:cs typeface="Montserrat Black"/>
                <a:sym typeface="Montserrat Black"/>
              </a:defRPr>
            </a:lvl6pPr>
            <a:lvl7pPr lvl="6" rtl="0" algn="ctr">
              <a:spcBef>
                <a:spcPts val="0"/>
              </a:spcBef>
              <a:spcAft>
                <a:spcPts val="0"/>
              </a:spcAft>
              <a:buSzPts val="5000"/>
              <a:buFont typeface="Montserrat Black"/>
              <a:buNone/>
              <a:defRPr sz="5000">
                <a:latin typeface="Montserrat Black"/>
                <a:ea typeface="Montserrat Black"/>
                <a:cs typeface="Montserrat Black"/>
                <a:sym typeface="Montserrat Black"/>
              </a:defRPr>
            </a:lvl7pPr>
            <a:lvl8pPr lvl="7" rtl="0" algn="ctr">
              <a:spcBef>
                <a:spcPts val="0"/>
              </a:spcBef>
              <a:spcAft>
                <a:spcPts val="0"/>
              </a:spcAft>
              <a:buSzPts val="5000"/>
              <a:buFont typeface="Montserrat Black"/>
              <a:buNone/>
              <a:defRPr sz="5000">
                <a:latin typeface="Montserrat Black"/>
                <a:ea typeface="Montserrat Black"/>
                <a:cs typeface="Montserrat Black"/>
                <a:sym typeface="Montserrat Black"/>
              </a:defRPr>
            </a:lvl8pPr>
            <a:lvl9pPr lvl="8" rtl="0" algn="ctr">
              <a:spcBef>
                <a:spcPts val="0"/>
              </a:spcBef>
              <a:spcAft>
                <a:spcPts val="0"/>
              </a:spcAft>
              <a:buSzPts val="5000"/>
              <a:buFont typeface="Montserrat Black"/>
              <a:buNone/>
              <a:defRPr sz="5000">
                <a:latin typeface="Montserrat Black"/>
                <a:ea typeface="Montserrat Black"/>
                <a:cs typeface="Montserrat Black"/>
                <a:sym typeface="Montserrat Black"/>
              </a:defRPr>
            </a:lvl9pPr>
          </a:lstStyle>
          <a:p/>
        </p:txBody>
      </p:sp>
      <p:sp>
        <p:nvSpPr>
          <p:cNvPr id="623" name="Google Shape;623;p22"/>
          <p:cNvSpPr txBox="1"/>
          <p:nvPr>
            <p:ph idx="1" type="subTitle"/>
          </p:nvPr>
        </p:nvSpPr>
        <p:spPr>
          <a:xfrm>
            <a:off x="2918850" y="1998004"/>
            <a:ext cx="3306300" cy="40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EB Garamond"/>
              <a:buNone/>
              <a:defRPr b="1" sz="1600">
                <a:latin typeface="Montserrat"/>
                <a:ea typeface="Montserrat"/>
                <a:cs typeface="Montserrat"/>
                <a:sym typeface="Montserrat"/>
              </a:defRPr>
            </a:lvl1pPr>
            <a:lvl2pPr lvl="1" rtl="0" algn="ctr">
              <a:spcBef>
                <a:spcPts val="1600"/>
              </a:spcBef>
              <a:spcAft>
                <a:spcPts val="0"/>
              </a:spcAft>
              <a:buSzPts val="1600"/>
              <a:buFont typeface="EB Garamond"/>
              <a:buNone/>
              <a:defRPr b="1" sz="1600">
                <a:latin typeface="EB Garamond"/>
                <a:ea typeface="EB Garamond"/>
                <a:cs typeface="EB Garamond"/>
                <a:sym typeface="EB Garamond"/>
              </a:defRPr>
            </a:lvl2pPr>
            <a:lvl3pPr lvl="2" rtl="0" algn="ctr">
              <a:spcBef>
                <a:spcPts val="1600"/>
              </a:spcBef>
              <a:spcAft>
                <a:spcPts val="0"/>
              </a:spcAft>
              <a:buSzPts val="1600"/>
              <a:buFont typeface="EB Garamond"/>
              <a:buNone/>
              <a:defRPr b="1" sz="1600">
                <a:latin typeface="EB Garamond"/>
                <a:ea typeface="EB Garamond"/>
                <a:cs typeface="EB Garamond"/>
                <a:sym typeface="EB Garamond"/>
              </a:defRPr>
            </a:lvl3pPr>
            <a:lvl4pPr lvl="3" rtl="0" algn="ctr">
              <a:spcBef>
                <a:spcPts val="1600"/>
              </a:spcBef>
              <a:spcAft>
                <a:spcPts val="0"/>
              </a:spcAft>
              <a:buSzPts val="1600"/>
              <a:buFont typeface="EB Garamond"/>
              <a:buNone/>
              <a:defRPr b="1" sz="1600">
                <a:latin typeface="EB Garamond"/>
                <a:ea typeface="EB Garamond"/>
                <a:cs typeface="EB Garamond"/>
                <a:sym typeface="EB Garamond"/>
              </a:defRPr>
            </a:lvl4pPr>
            <a:lvl5pPr lvl="4" rtl="0" algn="ctr">
              <a:spcBef>
                <a:spcPts val="1600"/>
              </a:spcBef>
              <a:spcAft>
                <a:spcPts val="0"/>
              </a:spcAft>
              <a:buSzPts val="1600"/>
              <a:buFont typeface="EB Garamond"/>
              <a:buNone/>
              <a:defRPr b="1" sz="1600">
                <a:latin typeface="EB Garamond"/>
                <a:ea typeface="EB Garamond"/>
                <a:cs typeface="EB Garamond"/>
                <a:sym typeface="EB Garamond"/>
              </a:defRPr>
            </a:lvl5pPr>
            <a:lvl6pPr lvl="5" rtl="0" algn="ctr">
              <a:spcBef>
                <a:spcPts val="1600"/>
              </a:spcBef>
              <a:spcAft>
                <a:spcPts val="0"/>
              </a:spcAft>
              <a:buSzPts val="1600"/>
              <a:buFont typeface="EB Garamond"/>
              <a:buNone/>
              <a:defRPr b="1" sz="1600">
                <a:latin typeface="EB Garamond"/>
                <a:ea typeface="EB Garamond"/>
                <a:cs typeface="EB Garamond"/>
                <a:sym typeface="EB Garamond"/>
              </a:defRPr>
            </a:lvl6pPr>
            <a:lvl7pPr lvl="6" rtl="0" algn="ctr">
              <a:spcBef>
                <a:spcPts val="1600"/>
              </a:spcBef>
              <a:spcAft>
                <a:spcPts val="0"/>
              </a:spcAft>
              <a:buSzPts val="1600"/>
              <a:buFont typeface="EB Garamond"/>
              <a:buNone/>
              <a:defRPr b="1" sz="1600">
                <a:latin typeface="EB Garamond"/>
                <a:ea typeface="EB Garamond"/>
                <a:cs typeface="EB Garamond"/>
                <a:sym typeface="EB Garamond"/>
              </a:defRPr>
            </a:lvl7pPr>
            <a:lvl8pPr lvl="7" rtl="0" algn="ctr">
              <a:spcBef>
                <a:spcPts val="1600"/>
              </a:spcBef>
              <a:spcAft>
                <a:spcPts val="0"/>
              </a:spcAft>
              <a:buSzPts val="1600"/>
              <a:buFont typeface="EB Garamond"/>
              <a:buNone/>
              <a:defRPr b="1" sz="1600">
                <a:latin typeface="EB Garamond"/>
                <a:ea typeface="EB Garamond"/>
                <a:cs typeface="EB Garamond"/>
                <a:sym typeface="EB Garamond"/>
              </a:defRPr>
            </a:lvl8pPr>
            <a:lvl9pPr lvl="8" rtl="0" algn="ctr">
              <a:spcBef>
                <a:spcPts val="1600"/>
              </a:spcBef>
              <a:spcAft>
                <a:spcPts val="1600"/>
              </a:spcAft>
              <a:buSzPts val="1600"/>
              <a:buFont typeface="EB Garamond"/>
              <a:buNone/>
              <a:defRPr b="1" sz="1600">
                <a:latin typeface="EB Garamond"/>
                <a:ea typeface="EB Garamond"/>
                <a:cs typeface="EB Garamond"/>
                <a:sym typeface="EB Garamond"/>
              </a:defRPr>
            </a:lvl9pPr>
          </a:lstStyle>
          <a:p/>
        </p:txBody>
      </p:sp>
      <p:grpSp>
        <p:nvGrpSpPr>
          <p:cNvPr id="624" name="Google Shape;624;p22"/>
          <p:cNvGrpSpPr/>
          <p:nvPr/>
        </p:nvGrpSpPr>
        <p:grpSpPr>
          <a:xfrm>
            <a:off x="-46859" y="2442931"/>
            <a:ext cx="1422529" cy="2681050"/>
            <a:chOff x="-46859" y="2442931"/>
            <a:chExt cx="1422529" cy="2681050"/>
          </a:xfrm>
        </p:grpSpPr>
        <p:sp>
          <p:nvSpPr>
            <p:cNvPr id="625" name="Google Shape;625;p22"/>
            <p:cNvSpPr/>
            <p:nvPr/>
          </p:nvSpPr>
          <p:spPr>
            <a:xfrm rot="9341359">
              <a:off x="1217542" y="5000062"/>
              <a:ext cx="32207" cy="25056"/>
            </a:xfrm>
            <a:custGeom>
              <a:rect b="b" l="l" r="r" t="t"/>
              <a:pathLst>
                <a:path extrusionOk="0" h="445" w="572">
                  <a:moveTo>
                    <a:pt x="288" y="0"/>
                  </a:moveTo>
                  <a:cubicBezTo>
                    <a:pt x="4"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6" name="Google Shape;626;p22"/>
            <p:cNvSpPr/>
            <p:nvPr/>
          </p:nvSpPr>
          <p:spPr>
            <a:xfrm rot="9341359">
              <a:off x="1179106" y="48728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7" name="Google Shape;627;p22"/>
            <p:cNvSpPr/>
            <p:nvPr/>
          </p:nvSpPr>
          <p:spPr>
            <a:xfrm rot="9341359">
              <a:off x="1303886" y="5063005"/>
              <a:ext cx="64357"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8" name="Google Shape;628;p22"/>
            <p:cNvSpPr/>
            <p:nvPr/>
          </p:nvSpPr>
          <p:spPr>
            <a:xfrm rot="9341359">
              <a:off x="845846" y="5052305"/>
              <a:ext cx="71001" cy="50055"/>
            </a:xfrm>
            <a:custGeom>
              <a:rect b="b" l="l" r="r" t="t"/>
              <a:pathLst>
                <a:path extrusionOk="0" h="889" w="1261">
                  <a:moveTo>
                    <a:pt x="614" y="1"/>
                  </a:moveTo>
                  <a:cubicBezTo>
                    <a:pt x="519" y="1"/>
                    <a:pt x="421" y="35"/>
                    <a:pt x="332" y="117"/>
                  </a:cubicBezTo>
                  <a:cubicBezTo>
                    <a:pt x="1" y="421"/>
                    <a:pt x="297" y="889"/>
                    <a:pt x="645" y="889"/>
                  </a:cubicBezTo>
                  <a:cubicBezTo>
                    <a:pt x="740" y="889"/>
                    <a:pt x="839" y="854"/>
                    <a:pt x="930" y="771"/>
                  </a:cubicBezTo>
                  <a:cubicBezTo>
                    <a:pt x="1261" y="469"/>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9" name="Google Shape;629;p22"/>
            <p:cNvSpPr/>
            <p:nvPr/>
          </p:nvSpPr>
          <p:spPr>
            <a:xfrm rot="9341359">
              <a:off x="957512" y="46406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0" name="Google Shape;630;p22"/>
            <p:cNvSpPr/>
            <p:nvPr/>
          </p:nvSpPr>
          <p:spPr>
            <a:xfrm rot="9341359">
              <a:off x="834148" y="47382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1" name="Google Shape;631;p22"/>
            <p:cNvSpPr/>
            <p:nvPr/>
          </p:nvSpPr>
          <p:spPr>
            <a:xfrm rot="9341359">
              <a:off x="975856" y="47655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2" name="Google Shape;632;p22"/>
            <p:cNvSpPr/>
            <p:nvPr/>
          </p:nvSpPr>
          <p:spPr>
            <a:xfrm rot="9341359">
              <a:off x="719929" y="4173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3" name="Google Shape;633;p22"/>
            <p:cNvSpPr/>
            <p:nvPr/>
          </p:nvSpPr>
          <p:spPr>
            <a:xfrm rot="9341359">
              <a:off x="681480" y="4046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4" name="Google Shape;634;p22"/>
            <p:cNvSpPr/>
            <p:nvPr/>
          </p:nvSpPr>
          <p:spPr>
            <a:xfrm rot="9341359">
              <a:off x="996897" y="45425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5" name="Google Shape;635;p22"/>
            <p:cNvSpPr/>
            <p:nvPr/>
          </p:nvSpPr>
          <p:spPr>
            <a:xfrm rot="9341359">
              <a:off x="806261" y="4236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6" name="Google Shape;636;p22"/>
            <p:cNvSpPr/>
            <p:nvPr/>
          </p:nvSpPr>
          <p:spPr>
            <a:xfrm rot="9341359">
              <a:off x="822532" y="48112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7" name="Google Shape;637;p22"/>
            <p:cNvSpPr/>
            <p:nvPr/>
          </p:nvSpPr>
          <p:spPr>
            <a:xfrm rot="9341359">
              <a:off x="-14222" y="5032257"/>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8" name="Google Shape;638;p22"/>
            <p:cNvSpPr/>
            <p:nvPr/>
          </p:nvSpPr>
          <p:spPr>
            <a:xfrm rot="9341359">
              <a:off x="348197" y="4225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9" name="Google Shape;639;p22"/>
            <p:cNvSpPr/>
            <p:nvPr/>
          </p:nvSpPr>
          <p:spPr>
            <a:xfrm rot="9341359">
              <a:off x="690823" y="4923947"/>
              <a:ext cx="64413" cy="49943"/>
            </a:xfrm>
            <a:custGeom>
              <a:rect b="b" l="l" r="r" t="t"/>
              <a:pathLst>
                <a:path extrusionOk="0" h="887" w="1144">
                  <a:moveTo>
                    <a:pt x="572" y="0"/>
                  </a:moveTo>
                  <a:cubicBezTo>
                    <a:pt x="4" y="0"/>
                    <a:pt x="0" y="886"/>
                    <a:pt x="572" y="886"/>
                  </a:cubicBezTo>
                  <a:cubicBezTo>
                    <a:pt x="1143"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0" name="Google Shape;640;p22"/>
            <p:cNvSpPr/>
            <p:nvPr/>
          </p:nvSpPr>
          <p:spPr>
            <a:xfrm rot="9341359">
              <a:off x="404027" y="4334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1" name="Google Shape;641;p22"/>
            <p:cNvSpPr/>
            <p:nvPr/>
          </p:nvSpPr>
          <p:spPr>
            <a:xfrm rot="9341359">
              <a:off x="296609" y="4329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2" name="Google Shape;642;p22"/>
            <p:cNvSpPr/>
            <p:nvPr/>
          </p:nvSpPr>
          <p:spPr>
            <a:xfrm rot="9341359">
              <a:off x="12968" y="4909097"/>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3" name="Google Shape;643;p22"/>
            <p:cNvSpPr/>
            <p:nvPr/>
          </p:nvSpPr>
          <p:spPr>
            <a:xfrm rot="9341359">
              <a:off x="773212" y="45275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4" name="Google Shape;644;p22"/>
            <p:cNvSpPr/>
            <p:nvPr/>
          </p:nvSpPr>
          <p:spPr>
            <a:xfrm rot="9341359">
              <a:off x="780401" y="46332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5" name="Google Shape;645;p22"/>
            <p:cNvSpPr/>
            <p:nvPr/>
          </p:nvSpPr>
          <p:spPr>
            <a:xfrm rot="9341359">
              <a:off x="717266" y="45553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6" name="Google Shape;646;p22"/>
            <p:cNvSpPr/>
            <p:nvPr/>
          </p:nvSpPr>
          <p:spPr>
            <a:xfrm rot="9341359">
              <a:off x="304055" y="5014888"/>
              <a:ext cx="32207" cy="24887"/>
            </a:xfrm>
            <a:custGeom>
              <a:rect b="b" l="l" r="r" t="t"/>
              <a:pathLst>
                <a:path extrusionOk="0" h="442" w="572">
                  <a:moveTo>
                    <a:pt x="284" y="0"/>
                  </a:moveTo>
                  <a:cubicBezTo>
                    <a:pt x="0" y="0"/>
                    <a:pt x="0" y="441"/>
                    <a:pt x="284" y="441"/>
                  </a:cubicBezTo>
                  <a:cubicBezTo>
                    <a:pt x="568" y="441"/>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7" name="Google Shape;647;p22"/>
            <p:cNvSpPr/>
            <p:nvPr/>
          </p:nvSpPr>
          <p:spPr>
            <a:xfrm rot="9341359">
              <a:off x="180363" y="45773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8" name="Google Shape;648;p22"/>
            <p:cNvSpPr/>
            <p:nvPr/>
          </p:nvSpPr>
          <p:spPr>
            <a:xfrm rot="9341359">
              <a:off x="182694" y="46858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9" name="Google Shape;649;p22"/>
            <p:cNvSpPr/>
            <p:nvPr/>
          </p:nvSpPr>
          <p:spPr>
            <a:xfrm rot="9341359">
              <a:off x="276270" y="46394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0" name="Google Shape;650;p22"/>
            <p:cNvSpPr/>
            <p:nvPr/>
          </p:nvSpPr>
          <p:spPr>
            <a:xfrm rot="9341359">
              <a:off x="575448" y="3699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1" name="Google Shape;651;p22"/>
            <p:cNvSpPr/>
            <p:nvPr/>
          </p:nvSpPr>
          <p:spPr>
            <a:xfrm rot="9341359">
              <a:off x="452097" y="3797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2" name="Google Shape;652;p22"/>
            <p:cNvSpPr/>
            <p:nvPr/>
          </p:nvSpPr>
          <p:spPr>
            <a:xfrm rot="9341359">
              <a:off x="593806" y="3824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3" name="Google Shape;653;p22"/>
            <p:cNvSpPr/>
            <p:nvPr/>
          </p:nvSpPr>
          <p:spPr>
            <a:xfrm rot="9341359">
              <a:off x="337867" y="3232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4" name="Google Shape;654;p22"/>
            <p:cNvSpPr/>
            <p:nvPr/>
          </p:nvSpPr>
          <p:spPr>
            <a:xfrm rot="9341359">
              <a:off x="299437" y="3105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5" name="Google Shape;655;p22"/>
            <p:cNvSpPr/>
            <p:nvPr/>
          </p:nvSpPr>
          <p:spPr>
            <a:xfrm rot="9341359">
              <a:off x="614573" y="3601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6" name="Google Shape;656;p22"/>
            <p:cNvSpPr/>
            <p:nvPr/>
          </p:nvSpPr>
          <p:spPr>
            <a:xfrm rot="9341359">
              <a:off x="424243" y="3295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7" name="Google Shape;657;p22"/>
            <p:cNvSpPr/>
            <p:nvPr/>
          </p:nvSpPr>
          <p:spPr>
            <a:xfrm rot="9341359">
              <a:off x="440287" y="3870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8" name="Google Shape;658;p22"/>
            <p:cNvSpPr/>
            <p:nvPr/>
          </p:nvSpPr>
          <p:spPr>
            <a:xfrm rot="9341359">
              <a:off x="-33867" y="3284992"/>
              <a:ext cx="71001" cy="50168"/>
            </a:xfrm>
            <a:custGeom>
              <a:rect b="b" l="l" r="r" t="t"/>
              <a:pathLst>
                <a:path extrusionOk="0" h="891" w="1261">
                  <a:moveTo>
                    <a:pt x="615" y="1"/>
                  </a:moveTo>
                  <a:cubicBezTo>
                    <a:pt x="520" y="1"/>
                    <a:pt x="422" y="36"/>
                    <a:pt x="332" y="119"/>
                  </a:cubicBezTo>
                  <a:cubicBezTo>
                    <a:pt x="1" y="420"/>
                    <a:pt x="299" y="890"/>
                    <a:pt x="647" y="890"/>
                  </a:cubicBezTo>
                  <a:cubicBezTo>
                    <a:pt x="742" y="890"/>
                    <a:pt x="840" y="855"/>
                    <a:pt x="930" y="772"/>
                  </a:cubicBezTo>
                  <a:cubicBezTo>
                    <a:pt x="1261" y="471"/>
                    <a:pt x="962"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9" name="Google Shape;659;p22"/>
            <p:cNvSpPr/>
            <p:nvPr/>
          </p:nvSpPr>
          <p:spPr>
            <a:xfrm rot="9341359">
              <a:off x="308815" y="3983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0" name="Google Shape;660;p22"/>
            <p:cNvSpPr/>
            <p:nvPr/>
          </p:nvSpPr>
          <p:spPr>
            <a:xfrm rot="9341359">
              <a:off x="21900" y="3393257"/>
              <a:ext cx="35472" cy="25000"/>
            </a:xfrm>
            <a:custGeom>
              <a:rect b="b" l="l" r="r" t="t"/>
              <a:pathLst>
                <a:path extrusionOk="0" h="444" w="630">
                  <a:moveTo>
                    <a:pt x="306" y="1"/>
                  </a:moveTo>
                  <a:cubicBezTo>
                    <a:pt x="259" y="1"/>
                    <a:pt x="209" y="18"/>
                    <a:pt x="164" y="59"/>
                  </a:cubicBezTo>
                  <a:cubicBezTo>
                    <a:pt x="0" y="209"/>
                    <a:pt x="148" y="444"/>
                    <a:pt x="322" y="444"/>
                  </a:cubicBezTo>
                  <a:cubicBezTo>
                    <a:pt x="370" y="444"/>
                    <a:pt x="420" y="426"/>
                    <a:pt x="465" y="384"/>
                  </a:cubicBezTo>
                  <a:cubicBezTo>
                    <a:pt x="629" y="233"/>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1" name="Google Shape;661;p22"/>
            <p:cNvSpPr/>
            <p:nvPr/>
          </p:nvSpPr>
          <p:spPr>
            <a:xfrm rot="9341359">
              <a:off x="391107" y="3586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2" name="Google Shape;662;p22"/>
            <p:cNvSpPr/>
            <p:nvPr/>
          </p:nvSpPr>
          <p:spPr>
            <a:xfrm rot="9341359">
              <a:off x="398273" y="3692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3" name="Google Shape;663;p22"/>
            <p:cNvSpPr/>
            <p:nvPr/>
          </p:nvSpPr>
          <p:spPr>
            <a:xfrm rot="9341359">
              <a:off x="335204" y="3614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4" name="Google Shape;664;p22"/>
            <p:cNvSpPr/>
            <p:nvPr/>
          </p:nvSpPr>
          <p:spPr>
            <a:xfrm rot="9341359">
              <a:off x="-42954" y="4536705"/>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5" name="Google Shape;665;p22"/>
            <p:cNvSpPr/>
            <p:nvPr/>
          </p:nvSpPr>
          <p:spPr>
            <a:xfrm rot="9341359">
              <a:off x="49114" y="44902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6" name="Google Shape;666;p22"/>
            <p:cNvSpPr/>
            <p:nvPr/>
          </p:nvSpPr>
          <p:spPr>
            <a:xfrm rot="9341359">
              <a:off x="78726" y="44210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7" name="Google Shape;667;p22"/>
            <p:cNvSpPr/>
            <p:nvPr/>
          </p:nvSpPr>
          <p:spPr>
            <a:xfrm rot="9341359">
              <a:off x="4917" y="4328245"/>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8" name="Google Shape;668;p22"/>
            <p:cNvSpPr/>
            <p:nvPr/>
          </p:nvSpPr>
          <p:spPr>
            <a:xfrm rot="9341359">
              <a:off x="111688" y="28582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9" name="Google Shape;669;p22"/>
            <p:cNvSpPr/>
            <p:nvPr/>
          </p:nvSpPr>
          <p:spPr>
            <a:xfrm rot="9341359">
              <a:off x="-11457" y="2955750"/>
              <a:ext cx="32207" cy="24887"/>
            </a:xfrm>
            <a:custGeom>
              <a:rect b="b" l="l" r="r" t="t"/>
              <a:pathLst>
                <a:path extrusionOk="0" h="442" w="572">
                  <a:moveTo>
                    <a:pt x="288" y="1"/>
                  </a:moveTo>
                  <a:cubicBezTo>
                    <a:pt x="3"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0" name="Google Shape;670;p22"/>
            <p:cNvSpPr/>
            <p:nvPr/>
          </p:nvSpPr>
          <p:spPr>
            <a:xfrm rot="9341359">
              <a:off x="130225" y="29829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1" name="Google Shape;671;p22"/>
            <p:cNvSpPr/>
            <p:nvPr/>
          </p:nvSpPr>
          <p:spPr>
            <a:xfrm rot="9341359">
              <a:off x="151097" y="27601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2" name="Google Shape;672;p22"/>
            <p:cNvSpPr/>
            <p:nvPr/>
          </p:nvSpPr>
          <p:spPr>
            <a:xfrm rot="9341359">
              <a:off x="-39435" y="2453975"/>
              <a:ext cx="64413" cy="49943"/>
            </a:xfrm>
            <a:custGeom>
              <a:rect b="b" l="l" r="r" t="t"/>
              <a:pathLst>
                <a:path extrusionOk="0" h="887" w="1144">
                  <a:moveTo>
                    <a:pt x="572" y="1"/>
                  </a:moveTo>
                  <a:cubicBezTo>
                    <a:pt x="4" y="1"/>
                    <a:pt x="0"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3" name="Google Shape;673;p22"/>
            <p:cNvSpPr/>
            <p:nvPr/>
          </p:nvSpPr>
          <p:spPr>
            <a:xfrm rot="9341359">
              <a:off x="-23255" y="3028794"/>
              <a:ext cx="64413" cy="49943"/>
            </a:xfrm>
            <a:custGeom>
              <a:rect b="b" l="l" r="r" t="t"/>
              <a:pathLst>
                <a:path extrusionOk="0" h="887" w="1144">
                  <a:moveTo>
                    <a:pt x="572" y="1"/>
                  </a:moveTo>
                  <a:cubicBezTo>
                    <a:pt x="0" y="1"/>
                    <a:pt x="0" y="887"/>
                    <a:pt x="572" y="887"/>
                  </a:cubicBezTo>
                  <a:cubicBezTo>
                    <a:pt x="1140"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74" name="Google Shape;674;p22"/>
          <p:cNvSpPr txBox="1"/>
          <p:nvPr/>
        </p:nvSpPr>
        <p:spPr>
          <a:xfrm>
            <a:off x="1783875" y="3969600"/>
            <a:ext cx="5576100" cy="663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Josefin Slab SemiBold"/>
                <a:ea typeface="Josefin Slab SemiBold"/>
                <a:cs typeface="Josefin Slab SemiBold"/>
                <a:sym typeface="Josefin Slab SemiBold"/>
              </a:rPr>
              <a:t>CREDITS: This presentation template was created by </a:t>
            </a:r>
            <a:r>
              <a:rPr b="1" lang="en" sz="1200">
                <a:solidFill>
                  <a:schemeClr val="dk1"/>
                </a:solidFill>
                <a:uFill>
                  <a:noFill/>
                </a:uFill>
                <a:latin typeface="Josefin Slab"/>
                <a:ea typeface="Josefin Slab"/>
                <a:cs typeface="Josefin Slab"/>
                <a:sym typeface="Josefin Slab"/>
                <a:hlinkClick r:id="rId2">
                  <a:extLst>
                    <a:ext uri="{A12FA001-AC4F-418D-AE19-62706E023703}">
                      <ahyp:hlinkClr val="tx"/>
                    </a:ext>
                  </a:extLst>
                </a:hlinkClick>
              </a:rPr>
              <a:t>Slidesgo</a:t>
            </a:r>
            <a:r>
              <a:rPr lang="en" sz="1200">
                <a:solidFill>
                  <a:schemeClr val="dk1"/>
                </a:solidFill>
                <a:latin typeface="Josefin Slab SemiBold"/>
                <a:ea typeface="Josefin Slab SemiBold"/>
                <a:cs typeface="Josefin Slab SemiBold"/>
                <a:sym typeface="Josefin Slab SemiBold"/>
              </a:rPr>
              <a:t>, including icons by </a:t>
            </a:r>
            <a:r>
              <a:rPr b="1" lang="en" sz="1200">
                <a:solidFill>
                  <a:schemeClr val="dk1"/>
                </a:solidFill>
                <a:uFill>
                  <a:noFill/>
                </a:uFill>
                <a:latin typeface="Josefin Slab"/>
                <a:ea typeface="Josefin Slab"/>
                <a:cs typeface="Josefin Slab"/>
                <a:sym typeface="Josefin Slab"/>
                <a:hlinkClick r:id="rId3">
                  <a:extLst>
                    <a:ext uri="{A12FA001-AC4F-418D-AE19-62706E023703}">
                      <ahyp:hlinkClr val="tx"/>
                    </a:ext>
                  </a:extLst>
                </a:hlinkClick>
              </a:rPr>
              <a:t>Flaticon</a:t>
            </a:r>
            <a:r>
              <a:rPr lang="en" sz="1200">
                <a:solidFill>
                  <a:schemeClr val="dk1"/>
                </a:solidFill>
                <a:latin typeface="Josefin Slab SemiBold"/>
                <a:ea typeface="Josefin Slab SemiBold"/>
                <a:cs typeface="Josefin Slab SemiBold"/>
                <a:sym typeface="Josefin Slab SemiBold"/>
              </a:rPr>
              <a:t>, and infographics &amp; images by </a:t>
            </a:r>
            <a:r>
              <a:rPr b="1" lang="en" sz="1200">
                <a:solidFill>
                  <a:schemeClr val="dk1"/>
                </a:solidFill>
                <a:uFill>
                  <a:noFill/>
                </a:uFill>
                <a:latin typeface="Josefin Slab"/>
                <a:ea typeface="Josefin Slab"/>
                <a:cs typeface="Josefin Slab"/>
                <a:sym typeface="Josefin Slab"/>
                <a:hlinkClick r:id="rId4">
                  <a:extLst>
                    <a:ext uri="{A12FA001-AC4F-418D-AE19-62706E023703}">
                      <ahyp:hlinkClr val="tx"/>
                    </a:ext>
                  </a:extLst>
                </a:hlinkClick>
              </a:rPr>
              <a:t>Freepik</a:t>
            </a:r>
            <a:r>
              <a:rPr lang="en" sz="1200">
                <a:solidFill>
                  <a:schemeClr val="dk1"/>
                </a:solidFill>
                <a:latin typeface="Josefin Slab SemiBold"/>
                <a:ea typeface="Josefin Slab SemiBold"/>
                <a:cs typeface="Josefin Slab SemiBold"/>
                <a:sym typeface="Josefin Slab SemiBold"/>
              </a:rPr>
              <a:t>.</a:t>
            </a:r>
            <a:endParaRPr sz="17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700">
              <a:latin typeface="Josefin Slab SemiBold"/>
              <a:ea typeface="Josefin Slab SemiBold"/>
              <a:cs typeface="Josefin Slab SemiBold"/>
              <a:sym typeface="Josefin Slab SemiBold"/>
            </a:endParaRPr>
          </a:p>
        </p:txBody>
      </p:sp>
      <p:sp>
        <p:nvSpPr>
          <p:cNvPr id="675" name="Google Shape;675;p22"/>
          <p:cNvSpPr txBox="1"/>
          <p:nvPr>
            <p:ph idx="2" type="subTitle"/>
          </p:nvPr>
        </p:nvSpPr>
        <p:spPr>
          <a:xfrm>
            <a:off x="2918850" y="2432950"/>
            <a:ext cx="3306300" cy="82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8">
    <p:spTree>
      <p:nvGrpSpPr>
        <p:cNvPr id="676" name="Shape 676"/>
        <p:cNvGrpSpPr/>
        <p:nvPr/>
      </p:nvGrpSpPr>
      <p:grpSpPr>
        <a:xfrm>
          <a:off x="0" y="0"/>
          <a:ext cx="0" cy="0"/>
          <a:chOff x="0" y="0"/>
          <a:chExt cx="0" cy="0"/>
        </a:xfrm>
      </p:grpSpPr>
      <p:sp>
        <p:nvSpPr>
          <p:cNvPr id="677" name="Google Shape;677;p23"/>
          <p:cNvSpPr/>
          <p:nvPr/>
        </p:nvSpPr>
        <p:spPr>
          <a:xfrm flipH="1">
            <a:off x="-2339261" y="1990721"/>
            <a:ext cx="7120586" cy="3686154"/>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78" name="Google Shape;678;p23"/>
          <p:cNvSpPr/>
          <p:nvPr/>
        </p:nvSpPr>
        <p:spPr>
          <a:xfrm flipH="1" rot="-6300023">
            <a:off x="5690394" y="-1905693"/>
            <a:ext cx="5373871" cy="278197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6591300" y="3476950"/>
            <a:ext cx="3363186" cy="1117218"/>
          </a:xfrm>
          <a:custGeom>
            <a:rect b="b" l="l" r="r" t="t"/>
            <a:pathLst>
              <a:path extrusionOk="0" h="27516" w="82832">
                <a:moveTo>
                  <a:pt x="6823" y="5115"/>
                </a:moveTo>
                <a:lnTo>
                  <a:pt x="6823" y="5115"/>
                </a:lnTo>
                <a:cubicBezTo>
                  <a:pt x="6700" y="5129"/>
                  <a:pt x="6577" y="5153"/>
                  <a:pt x="6453" y="5170"/>
                </a:cubicBezTo>
                <a:cubicBezTo>
                  <a:pt x="6477" y="5159"/>
                  <a:pt x="6504" y="5146"/>
                  <a:pt x="6532" y="5132"/>
                </a:cubicBezTo>
                <a:lnTo>
                  <a:pt x="6545" y="5132"/>
                </a:lnTo>
                <a:cubicBezTo>
                  <a:pt x="6638" y="5125"/>
                  <a:pt x="6730" y="5118"/>
                  <a:pt x="6823" y="5115"/>
                </a:cubicBezTo>
                <a:close/>
                <a:moveTo>
                  <a:pt x="5769" y="6271"/>
                </a:moveTo>
                <a:lnTo>
                  <a:pt x="5769" y="6271"/>
                </a:lnTo>
                <a:cubicBezTo>
                  <a:pt x="6029" y="6279"/>
                  <a:pt x="6292" y="6288"/>
                  <a:pt x="6556" y="6302"/>
                </a:cubicBezTo>
                <a:cubicBezTo>
                  <a:pt x="6292" y="6292"/>
                  <a:pt x="6029" y="6282"/>
                  <a:pt x="5769" y="6271"/>
                </a:cubicBezTo>
                <a:close/>
                <a:moveTo>
                  <a:pt x="6323" y="6415"/>
                </a:moveTo>
                <a:lnTo>
                  <a:pt x="6323" y="6415"/>
                </a:lnTo>
                <a:cubicBezTo>
                  <a:pt x="6241" y="6449"/>
                  <a:pt x="6159" y="6480"/>
                  <a:pt x="6076" y="6514"/>
                </a:cubicBezTo>
                <a:cubicBezTo>
                  <a:pt x="6060" y="6518"/>
                  <a:pt x="6046" y="6518"/>
                  <a:pt x="6029" y="6521"/>
                </a:cubicBezTo>
                <a:cubicBezTo>
                  <a:pt x="6125" y="6484"/>
                  <a:pt x="6224" y="6449"/>
                  <a:pt x="6323" y="6415"/>
                </a:cubicBezTo>
                <a:close/>
                <a:moveTo>
                  <a:pt x="70043" y="8290"/>
                </a:moveTo>
                <a:cubicBezTo>
                  <a:pt x="72041" y="8300"/>
                  <a:pt x="73977" y="8813"/>
                  <a:pt x="75859" y="9511"/>
                </a:cubicBezTo>
                <a:cubicBezTo>
                  <a:pt x="73908" y="9012"/>
                  <a:pt x="71893" y="8618"/>
                  <a:pt x="69889" y="8618"/>
                </a:cubicBezTo>
                <a:cubicBezTo>
                  <a:pt x="69588" y="8618"/>
                  <a:pt x="69286" y="8627"/>
                  <a:pt x="68986" y="8646"/>
                </a:cubicBezTo>
                <a:cubicBezTo>
                  <a:pt x="69331" y="8499"/>
                  <a:pt x="69684" y="8382"/>
                  <a:pt x="70043" y="8290"/>
                </a:cubicBezTo>
                <a:close/>
                <a:moveTo>
                  <a:pt x="7161" y="9477"/>
                </a:moveTo>
                <a:cubicBezTo>
                  <a:pt x="6850" y="9641"/>
                  <a:pt x="6545" y="9813"/>
                  <a:pt x="6245" y="10001"/>
                </a:cubicBezTo>
                <a:cubicBezTo>
                  <a:pt x="6228" y="10015"/>
                  <a:pt x="6207" y="10024"/>
                  <a:pt x="6187" y="10038"/>
                </a:cubicBezTo>
                <a:cubicBezTo>
                  <a:pt x="6159" y="10035"/>
                  <a:pt x="6131" y="10031"/>
                  <a:pt x="6108" y="10028"/>
                </a:cubicBezTo>
                <a:cubicBezTo>
                  <a:pt x="6019" y="10031"/>
                  <a:pt x="5933" y="10042"/>
                  <a:pt x="5851" y="10062"/>
                </a:cubicBezTo>
                <a:cubicBezTo>
                  <a:pt x="5861" y="10004"/>
                  <a:pt x="5871" y="9949"/>
                  <a:pt x="5885" y="9891"/>
                </a:cubicBezTo>
                <a:cubicBezTo>
                  <a:pt x="5909" y="9819"/>
                  <a:pt x="5933" y="9748"/>
                  <a:pt x="5957" y="9675"/>
                </a:cubicBezTo>
                <a:lnTo>
                  <a:pt x="5994" y="9662"/>
                </a:lnTo>
                <a:cubicBezTo>
                  <a:pt x="6231" y="9617"/>
                  <a:pt x="6463" y="9570"/>
                  <a:pt x="6700" y="9522"/>
                </a:cubicBezTo>
                <a:cubicBezTo>
                  <a:pt x="6853" y="9508"/>
                  <a:pt x="7008" y="9491"/>
                  <a:pt x="7161" y="9477"/>
                </a:cubicBezTo>
                <a:close/>
                <a:moveTo>
                  <a:pt x="7472" y="11119"/>
                </a:moveTo>
                <a:cubicBezTo>
                  <a:pt x="7579" y="11123"/>
                  <a:pt x="7685" y="11130"/>
                  <a:pt x="7794" y="11136"/>
                </a:cubicBezTo>
                <a:lnTo>
                  <a:pt x="7750" y="11136"/>
                </a:lnTo>
                <a:lnTo>
                  <a:pt x="7469" y="11119"/>
                </a:lnTo>
                <a:close/>
                <a:moveTo>
                  <a:pt x="8085" y="11153"/>
                </a:moveTo>
                <a:cubicBezTo>
                  <a:pt x="8201" y="11160"/>
                  <a:pt x="8318" y="11171"/>
                  <a:pt x="8437" y="11181"/>
                </a:cubicBezTo>
                <a:cubicBezTo>
                  <a:pt x="8301" y="11174"/>
                  <a:pt x="8167" y="11164"/>
                  <a:pt x="8031" y="11157"/>
                </a:cubicBezTo>
                <a:cubicBezTo>
                  <a:pt x="8047" y="11153"/>
                  <a:pt x="8068" y="11153"/>
                  <a:pt x="8085" y="11153"/>
                </a:cubicBezTo>
                <a:close/>
                <a:moveTo>
                  <a:pt x="71346" y="11687"/>
                </a:moveTo>
                <a:lnTo>
                  <a:pt x="71350" y="11690"/>
                </a:lnTo>
                <a:lnTo>
                  <a:pt x="70693" y="11739"/>
                </a:lnTo>
                <a:cubicBezTo>
                  <a:pt x="70909" y="11711"/>
                  <a:pt x="71124" y="11690"/>
                  <a:pt x="71346" y="11687"/>
                </a:cubicBezTo>
                <a:close/>
                <a:moveTo>
                  <a:pt x="7360" y="11198"/>
                </a:moveTo>
                <a:cubicBezTo>
                  <a:pt x="7941" y="11215"/>
                  <a:pt x="8527" y="11232"/>
                  <a:pt x="9108" y="11249"/>
                </a:cubicBezTo>
                <a:cubicBezTo>
                  <a:pt x="10483" y="11403"/>
                  <a:pt x="11838" y="11673"/>
                  <a:pt x="13169" y="12060"/>
                </a:cubicBezTo>
                <a:cubicBezTo>
                  <a:pt x="14144" y="12300"/>
                  <a:pt x="15113" y="12556"/>
                  <a:pt x="16073" y="12840"/>
                </a:cubicBezTo>
                <a:cubicBezTo>
                  <a:pt x="16535" y="12977"/>
                  <a:pt x="16997" y="13117"/>
                  <a:pt x="17459" y="13258"/>
                </a:cubicBezTo>
                <a:cubicBezTo>
                  <a:pt x="16724" y="13124"/>
                  <a:pt x="15988" y="13001"/>
                  <a:pt x="15249" y="12905"/>
                </a:cubicBezTo>
                <a:cubicBezTo>
                  <a:pt x="14127" y="12731"/>
                  <a:pt x="12998" y="12625"/>
                  <a:pt x="11865" y="12584"/>
                </a:cubicBezTo>
                <a:cubicBezTo>
                  <a:pt x="11818" y="12570"/>
                  <a:pt x="11773" y="12560"/>
                  <a:pt x="11729" y="12546"/>
                </a:cubicBezTo>
                <a:cubicBezTo>
                  <a:pt x="10598" y="12185"/>
                  <a:pt x="9499" y="11874"/>
                  <a:pt x="8304" y="11874"/>
                </a:cubicBezTo>
                <a:cubicBezTo>
                  <a:pt x="8267" y="11874"/>
                  <a:pt x="8229" y="11875"/>
                  <a:pt x="8191" y="11875"/>
                </a:cubicBezTo>
                <a:cubicBezTo>
                  <a:pt x="7654" y="11886"/>
                  <a:pt x="7155" y="11954"/>
                  <a:pt x="6635" y="12074"/>
                </a:cubicBezTo>
                <a:cubicBezTo>
                  <a:pt x="6347" y="12142"/>
                  <a:pt x="6067" y="12238"/>
                  <a:pt x="5796" y="12361"/>
                </a:cubicBezTo>
                <a:cubicBezTo>
                  <a:pt x="5779" y="12296"/>
                  <a:pt x="5765" y="12235"/>
                  <a:pt x="5748" y="12170"/>
                </a:cubicBezTo>
                <a:cubicBezTo>
                  <a:pt x="5793" y="12006"/>
                  <a:pt x="5847" y="11845"/>
                  <a:pt x="5906" y="11687"/>
                </a:cubicBezTo>
                <a:cubicBezTo>
                  <a:pt x="5978" y="11598"/>
                  <a:pt x="6049" y="11509"/>
                  <a:pt x="6122" y="11420"/>
                </a:cubicBezTo>
                <a:cubicBezTo>
                  <a:pt x="6138" y="11417"/>
                  <a:pt x="6155" y="11410"/>
                  <a:pt x="6173" y="11403"/>
                </a:cubicBezTo>
                <a:cubicBezTo>
                  <a:pt x="6261" y="11376"/>
                  <a:pt x="6351" y="11349"/>
                  <a:pt x="6443" y="11324"/>
                </a:cubicBezTo>
                <a:cubicBezTo>
                  <a:pt x="6607" y="11291"/>
                  <a:pt x="6768" y="11259"/>
                  <a:pt x="6932" y="11226"/>
                </a:cubicBezTo>
                <a:cubicBezTo>
                  <a:pt x="7076" y="11218"/>
                  <a:pt x="7216" y="11208"/>
                  <a:pt x="7360" y="11198"/>
                </a:cubicBezTo>
                <a:close/>
                <a:moveTo>
                  <a:pt x="10227" y="13446"/>
                </a:moveTo>
                <a:cubicBezTo>
                  <a:pt x="10569" y="13480"/>
                  <a:pt x="10914" y="13511"/>
                  <a:pt x="11257" y="13541"/>
                </a:cubicBezTo>
                <a:cubicBezTo>
                  <a:pt x="14113" y="14038"/>
                  <a:pt x="16545" y="14643"/>
                  <a:pt x="19252" y="15478"/>
                </a:cubicBezTo>
                <a:cubicBezTo>
                  <a:pt x="20418" y="15837"/>
                  <a:pt x="21582" y="16206"/>
                  <a:pt x="22741" y="16583"/>
                </a:cubicBezTo>
                <a:cubicBezTo>
                  <a:pt x="20312" y="15947"/>
                  <a:pt x="17863" y="15413"/>
                  <a:pt x="15379" y="15023"/>
                </a:cubicBezTo>
                <a:cubicBezTo>
                  <a:pt x="13850" y="14520"/>
                  <a:pt x="12296" y="13986"/>
                  <a:pt x="10720" y="13723"/>
                </a:cubicBezTo>
                <a:cubicBezTo>
                  <a:pt x="10214" y="13640"/>
                  <a:pt x="9675" y="13591"/>
                  <a:pt x="9141" y="13591"/>
                </a:cubicBezTo>
                <a:cubicBezTo>
                  <a:pt x="8750" y="13591"/>
                  <a:pt x="8361" y="13617"/>
                  <a:pt x="7990" y="13675"/>
                </a:cubicBezTo>
                <a:cubicBezTo>
                  <a:pt x="7459" y="13757"/>
                  <a:pt x="6956" y="13898"/>
                  <a:pt x="6487" y="14092"/>
                </a:cubicBezTo>
                <a:cubicBezTo>
                  <a:pt x="6443" y="13986"/>
                  <a:pt x="6395" y="13880"/>
                  <a:pt x="6347" y="13774"/>
                </a:cubicBezTo>
                <a:cubicBezTo>
                  <a:pt x="6618" y="13685"/>
                  <a:pt x="6884" y="13599"/>
                  <a:pt x="7151" y="13514"/>
                </a:cubicBezTo>
                <a:cubicBezTo>
                  <a:pt x="7178" y="13511"/>
                  <a:pt x="7202" y="13504"/>
                  <a:pt x="7230" y="13500"/>
                </a:cubicBezTo>
                <a:cubicBezTo>
                  <a:pt x="8229" y="13484"/>
                  <a:pt x="9228" y="13466"/>
                  <a:pt x="10227" y="13446"/>
                </a:cubicBezTo>
                <a:close/>
                <a:moveTo>
                  <a:pt x="70162" y="1"/>
                </a:moveTo>
                <a:cubicBezTo>
                  <a:pt x="68524" y="4"/>
                  <a:pt x="66967" y="400"/>
                  <a:pt x="65548" y="1160"/>
                </a:cubicBezTo>
                <a:cubicBezTo>
                  <a:pt x="64678" y="1482"/>
                  <a:pt x="63851" y="1919"/>
                  <a:pt x="63074" y="2484"/>
                </a:cubicBezTo>
                <a:cubicBezTo>
                  <a:pt x="61750" y="3449"/>
                  <a:pt x="60617" y="4653"/>
                  <a:pt x="59519" y="5861"/>
                </a:cubicBezTo>
                <a:cubicBezTo>
                  <a:pt x="59345" y="6053"/>
                  <a:pt x="59170" y="6244"/>
                  <a:pt x="58992" y="6432"/>
                </a:cubicBezTo>
                <a:cubicBezTo>
                  <a:pt x="58302" y="7120"/>
                  <a:pt x="57610" y="7807"/>
                  <a:pt x="56892" y="8468"/>
                </a:cubicBezTo>
                <a:cubicBezTo>
                  <a:pt x="55564" y="9682"/>
                  <a:pt x="54083" y="10716"/>
                  <a:pt x="52465" y="11506"/>
                </a:cubicBezTo>
                <a:cubicBezTo>
                  <a:pt x="50012" y="12708"/>
                  <a:pt x="47236" y="13130"/>
                  <a:pt x="44514" y="13130"/>
                </a:cubicBezTo>
                <a:cubicBezTo>
                  <a:pt x="43935" y="13130"/>
                  <a:pt x="43360" y="13111"/>
                  <a:pt x="42790" y="13076"/>
                </a:cubicBezTo>
                <a:cubicBezTo>
                  <a:pt x="38304" y="12802"/>
                  <a:pt x="33952" y="11534"/>
                  <a:pt x="29728" y="10083"/>
                </a:cubicBezTo>
                <a:cubicBezTo>
                  <a:pt x="26618" y="9019"/>
                  <a:pt x="23488" y="7927"/>
                  <a:pt x="20312" y="7024"/>
                </a:cubicBezTo>
                <a:cubicBezTo>
                  <a:pt x="20381" y="6977"/>
                  <a:pt x="20446" y="6918"/>
                  <a:pt x="20483" y="6887"/>
                </a:cubicBezTo>
                <a:lnTo>
                  <a:pt x="20483" y="6887"/>
                </a:lnTo>
                <a:cubicBezTo>
                  <a:pt x="20483" y="6887"/>
                  <a:pt x="20483" y="6888"/>
                  <a:pt x="20483" y="6888"/>
                </a:cubicBezTo>
                <a:cubicBezTo>
                  <a:pt x="20487" y="6888"/>
                  <a:pt x="20842" y="6607"/>
                  <a:pt x="20791" y="6593"/>
                </a:cubicBezTo>
                <a:cubicBezTo>
                  <a:pt x="20395" y="6480"/>
                  <a:pt x="19994" y="6364"/>
                  <a:pt x="19597" y="6251"/>
                </a:cubicBezTo>
                <a:lnTo>
                  <a:pt x="19597" y="6251"/>
                </a:lnTo>
                <a:cubicBezTo>
                  <a:pt x="20234" y="6371"/>
                  <a:pt x="20870" y="6500"/>
                  <a:pt x="21506" y="6634"/>
                </a:cubicBezTo>
                <a:cubicBezTo>
                  <a:pt x="21514" y="6636"/>
                  <a:pt x="21521" y="6637"/>
                  <a:pt x="21529" y="6637"/>
                </a:cubicBezTo>
                <a:cubicBezTo>
                  <a:pt x="21641" y="6637"/>
                  <a:pt x="21816" y="6491"/>
                  <a:pt x="21887" y="6446"/>
                </a:cubicBezTo>
                <a:lnTo>
                  <a:pt x="21887" y="6446"/>
                </a:lnTo>
                <a:cubicBezTo>
                  <a:pt x="21886" y="6446"/>
                  <a:pt x="21886" y="6446"/>
                  <a:pt x="21886" y="6446"/>
                </a:cubicBezTo>
                <a:cubicBezTo>
                  <a:pt x="21881" y="6446"/>
                  <a:pt x="22252" y="6189"/>
                  <a:pt x="22225" y="6183"/>
                </a:cubicBezTo>
                <a:cubicBezTo>
                  <a:pt x="19395" y="5358"/>
                  <a:pt x="16577" y="4482"/>
                  <a:pt x="13692" y="3880"/>
                </a:cubicBezTo>
                <a:cubicBezTo>
                  <a:pt x="12122" y="3554"/>
                  <a:pt x="10531" y="3296"/>
                  <a:pt x="8929" y="3296"/>
                </a:cubicBezTo>
                <a:cubicBezTo>
                  <a:pt x="8563" y="3296"/>
                  <a:pt x="8196" y="3310"/>
                  <a:pt x="7829" y="3339"/>
                </a:cubicBezTo>
                <a:cubicBezTo>
                  <a:pt x="6912" y="3411"/>
                  <a:pt x="6046" y="3623"/>
                  <a:pt x="5208" y="3989"/>
                </a:cubicBezTo>
                <a:cubicBezTo>
                  <a:pt x="5009" y="4075"/>
                  <a:pt x="4828" y="4168"/>
                  <a:pt x="4650" y="4267"/>
                </a:cubicBezTo>
                <a:cubicBezTo>
                  <a:pt x="4319" y="4376"/>
                  <a:pt x="3997" y="4509"/>
                  <a:pt x="3679" y="4670"/>
                </a:cubicBezTo>
                <a:cubicBezTo>
                  <a:pt x="2871" y="5088"/>
                  <a:pt x="2255" y="5652"/>
                  <a:pt x="1708" y="6388"/>
                </a:cubicBezTo>
                <a:cubicBezTo>
                  <a:pt x="1092" y="7215"/>
                  <a:pt x="826" y="8307"/>
                  <a:pt x="815" y="9388"/>
                </a:cubicBezTo>
                <a:cubicBezTo>
                  <a:pt x="456" y="10042"/>
                  <a:pt x="226" y="10774"/>
                  <a:pt x="144" y="11506"/>
                </a:cubicBezTo>
                <a:cubicBezTo>
                  <a:pt x="0" y="12786"/>
                  <a:pt x="254" y="14089"/>
                  <a:pt x="637" y="15303"/>
                </a:cubicBezTo>
                <a:cubicBezTo>
                  <a:pt x="665" y="15396"/>
                  <a:pt x="698" y="15488"/>
                  <a:pt x="730" y="15581"/>
                </a:cubicBezTo>
                <a:cubicBezTo>
                  <a:pt x="726" y="15660"/>
                  <a:pt x="719" y="15738"/>
                  <a:pt x="719" y="15824"/>
                </a:cubicBezTo>
                <a:cubicBezTo>
                  <a:pt x="702" y="16371"/>
                  <a:pt x="716" y="16925"/>
                  <a:pt x="788" y="17466"/>
                </a:cubicBezTo>
                <a:cubicBezTo>
                  <a:pt x="867" y="18023"/>
                  <a:pt x="1010" y="18591"/>
                  <a:pt x="1143" y="19139"/>
                </a:cubicBezTo>
                <a:cubicBezTo>
                  <a:pt x="1167" y="19388"/>
                  <a:pt x="1243" y="19617"/>
                  <a:pt x="1376" y="19827"/>
                </a:cubicBezTo>
                <a:cubicBezTo>
                  <a:pt x="2139" y="20233"/>
                  <a:pt x="2464" y="20836"/>
                  <a:pt x="2361" y="21629"/>
                </a:cubicBezTo>
                <a:cubicBezTo>
                  <a:pt x="2286" y="21674"/>
                  <a:pt x="2211" y="21718"/>
                  <a:pt x="2135" y="21766"/>
                </a:cubicBezTo>
                <a:cubicBezTo>
                  <a:pt x="2070" y="21807"/>
                  <a:pt x="2006" y="21851"/>
                  <a:pt x="1937" y="21896"/>
                </a:cubicBezTo>
                <a:cubicBezTo>
                  <a:pt x="1920" y="22064"/>
                  <a:pt x="1985" y="22191"/>
                  <a:pt x="2135" y="22269"/>
                </a:cubicBezTo>
                <a:cubicBezTo>
                  <a:pt x="2427" y="22536"/>
                  <a:pt x="2861" y="22762"/>
                  <a:pt x="3285" y="22947"/>
                </a:cubicBezTo>
                <a:cubicBezTo>
                  <a:pt x="3299" y="23220"/>
                  <a:pt x="3289" y="23497"/>
                  <a:pt x="3264" y="23784"/>
                </a:cubicBezTo>
                <a:cubicBezTo>
                  <a:pt x="3076" y="23874"/>
                  <a:pt x="2888" y="23962"/>
                  <a:pt x="2700" y="24051"/>
                </a:cubicBezTo>
                <a:cubicBezTo>
                  <a:pt x="2392" y="24195"/>
                  <a:pt x="2543" y="24400"/>
                  <a:pt x="2762" y="24554"/>
                </a:cubicBezTo>
                <a:cubicBezTo>
                  <a:pt x="3087" y="24787"/>
                  <a:pt x="3528" y="24962"/>
                  <a:pt x="3970" y="25105"/>
                </a:cubicBezTo>
                <a:cubicBezTo>
                  <a:pt x="3870" y="25550"/>
                  <a:pt x="3774" y="25991"/>
                  <a:pt x="3679" y="26436"/>
                </a:cubicBezTo>
                <a:cubicBezTo>
                  <a:pt x="3566" y="26573"/>
                  <a:pt x="4020" y="26826"/>
                  <a:pt x="4079" y="26853"/>
                </a:cubicBezTo>
                <a:lnTo>
                  <a:pt x="4787" y="27059"/>
                </a:lnTo>
                <a:cubicBezTo>
                  <a:pt x="5296" y="27182"/>
                  <a:pt x="5810" y="27285"/>
                  <a:pt x="6327" y="27363"/>
                </a:cubicBezTo>
                <a:cubicBezTo>
                  <a:pt x="6679" y="27422"/>
                  <a:pt x="7076" y="27516"/>
                  <a:pt x="7451" y="27516"/>
                </a:cubicBezTo>
                <a:cubicBezTo>
                  <a:pt x="7557" y="27516"/>
                  <a:pt x="7662" y="27508"/>
                  <a:pt x="7764" y="27490"/>
                </a:cubicBezTo>
                <a:cubicBezTo>
                  <a:pt x="7965" y="27452"/>
                  <a:pt x="8236" y="27322"/>
                  <a:pt x="8023" y="27065"/>
                </a:cubicBezTo>
                <a:cubicBezTo>
                  <a:pt x="7753" y="26693"/>
                  <a:pt x="7483" y="26320"/>
                  <a:pt x="7213" y="25944"/>
                </a:cubicBezTo>
                <a:cubicBezTo>
                  <a:pt x="7456" y="25930"/>
                  <a:pt x="7719" y="25848"/>
                  <a:pt x="7524" y="25557"/>
                </a:cubicBezTo>
                <a:cubicBezTo>
                  <a:pt x="7240" y="24965"/>
                  <a:pt x="6902" y="24414"/>
                  <a:pt x="6518" y="23894"/>
                </a:cubicBezTo>
                <a:cubicBezTo>
                  <a:pt x="6553" y="23839"/>
                  <a:pt x="6556" y="23760"/>
                  <a:pt x="6498" y="23648"/>
                </a:cubicBezTo>
                <a:cubicBezTo>
                  <a:pt x="6480" y="23599"/>
                  <a:pt x="6463" y="23555"/>
                  <a:pt x="6446" y="23511"/>
                </a:cubicBezTo>
                <a:lnTo>
                  <a:pt x="6446" y="23511"/>
                </a:lnTo>
                <a:cubicBezTo>
                  <a:pt x="6765" y="23651"/>
                  <a:pt x="7090" y="23774"/>
                  <a:pt x="7415" y="23829"/>
                </a:cubicBezTo>
                <a:cubicBezTo>
                  <a:pt x="7473" y="23839"/>
                  <a:pt x="7545" y="23848"/>
                  <a:pt x="7615" y="23848"/>
                </a:cubicBezTo>
                <a:cubicBezTo>
                  <a:pt x="7805" y="23848"/>
                  <a:pt x="7981" y="23785"/>
                  <a:pt x="7829" y="23517"/>
                </a:cubicBezTo>
                <a:cubicBezTo>
                  <a:pt x="7753" y="23278"/>
                  <a:pt x="7664" y="23045"/>
                  <a:pt x="7568" y="22816"/>
                </a:cubicBezTo>
                <a:lnTo>
                  <a:pt x="7568" y="22816"/>
                </a:lnTo>
                <a:cubicBezTo>
                  <a:pt x="7873" y="22984"/>
                  <a:pt x="8191" y="23138"/>
                  <a:pt x="8513" y="23214"/>
                </a:cubicBezTo>
                <a:cubicBezTo>
                  <a:pt x="8573" y="23227"/>
                  <a:pt x="8651" y="23239"/>
                  <a:pt x="8725" y="23239"/>
                </a:cubicBezTo>
                <a:cubicBezTo>
                  <a:pt x="8899" y="23239"/>
                  <a:pt x="9055" y="23176"/>
                  <a:pt x="8934" y="22922"/>
                </a:cubicBezTo>
                <a:cubicBezTo>
                  <a:pt x="8756" y="22351"/>
                  <a:pt x="8533" y="21800"/>
                  <a:pt x="8273" y="21267"/>
                </a:cubicBezTo>
                <a:lnTo>
                  <a:pt x="8273" y="21267"/>
                </a:lnTo>
                <a:cubicBezTo>
                  <a:pt x="8321" y="21287"/>
                  <a:pt x="8369" y="21305"/>
                  <a:pt x="8417" y="21321"/>
                </a:cubicBezTo>
                <a:cubicBezTo>
                  <a:pt x="8474" y="21339"/>
                  <a:pt x="8559" y="21355"/>
                  <a:pt x="8640" y="21355"/>
                </a:cubicBezTo>
                <a:cubicBezTo>
                  <a:pt x="8796" y="21355"/>
                  <a:pt x="8938" y="21294"/>
                  <a:pt x="8848" y="21065"/>
                </a:cubicBezTo>
                <a:cubicBezTo>
                  <a:pt x="8636" y="20114"/>
                  <a:pt x="8287" y="19214"/>
                  <a:pt x="7808" y="18362"/>
                </a:cubicBezTo>
                <a:lnTo>
                  <a:pt x="7360" y="17438"/>
                </a:lnTo>
                <a:cubicBezTo>
                  <a:pt x="7312" y="17359"/>
                  <a:pt x="7271" y="17277"/>
                  <a:pt x="7230" y="17199"/>
                </a:cubicBezTo>
                <a:cubicBezTo>
                  <a:pt x="7288" y="17158"/>
                  <a:pt x="7329" y="17096"/>
                  <a:pt x="7329" y="16994"/>
                </a:cubicBezTo>
                <a:cubicBezTo>
                  <a:pt x="7411" y="16672"/>
                  <a:pt x="7394" y="16364"/>
                  <a:pt x="7281" y="16070"/>
                </a:cubicBezTo>
                <a:cubicBezTo>
                  <a:pt x="7205" y="15857"/>
                  <a:pt x="7123" y="15646"/>
                  <a:pt x="7041" y="15437"/>
                </a:cubicBezTo>
                <a:cubicBezTo>
                  <a:pt x="7407" y="15382"/>
                  <a:pt x="7770" y="15314"/>
                  <a:pt x="8143" y="15290"/>
                </a:cubicBezTo>
                <a:cubicBezTo>
                  <a:pt x="8216" y="15289"/>
                  <a:pt x="8289" y="15289"/>
                  <a:pt x="8362" y="15289"/>
                </a:cubicBezTo>
                <a:cubicBezTo>
                  <a:pt x="10132" y="15289"/>
                  <a:pt x="11886" y="15528"/>
                  <a:pt x="13621" y="16009"/>
                </a:cubicBezTo>
                <a:cubicBezTo>
                  <a:pt x="16046" y="16138"/>
                  <a:pt x="18393" y="16607"/>
                  <a:pt x="20665" y="17411"/>
                </a:cubicBezTo>
                <a:cubicBezTo>
                  <a:pt x="24260" y="18567"/>
                  <a:pt x="27805" y="19864"/>
                  <a:pt x="31350" y="21174"/>
                </a:cubicBezTo>
                <a:cubicBezTo>
                  <a:pt x="35420" y="22676"/>
                  <a:pt x="39570" y="23918"/>
                  <a:pt x="43912" y="24302"/>
                </a:cubicBezTo>
                <a:cubicBezTo>
                  <a:pt x="44793" y="24379"/>
                  <a:pt x="45674" y="24421"/>
                  <a:pt x="46554" y="24421"/>
                </a:cubicBezTo>
                <a:cubicBezTo>
                  <a:pt x="48538" y="24421"/>
                  <a:pt x="50512" y="24208"/>
                  <a:pt x="52451" y="23713"/>
                </a:cubicBezTo>
                <a:cubicBezTo>
                  <a:pt x="54986" y="23066"/>
                  <a:pt x="57340" y="21927"/>
                  <a:pt x="59434" y="20356"/>
                </a:cubicBezTo>
                <a:cubicBezTo>
                  <a:pt x="61100" y="19104"/>
                  <a:pt x="62588" y="17667"/>
                  <a:pt x="64059" y="16193"/>
                </a:cubicBezTo>
                <a:cubicBezTo>
                  <a:pt x="64809" y="15440"/>
                  <a:pt x="65544" y="14667"/>
                  <a:pt x="66348" y="13976"/>
                </a:cubicBezTo>
                <a:cubicBezTo>
                  <a:pt x="67005" y="13415"/>
                  <a:pt x="67689" y="12925"/>
                  <a:pt x="68422" y="12474"/>
                </a:cubicBezTo>
                <a:cubicBezTo>
                  <a:pt x="68739" y="12306"/>
                  <a:pt x="69065" y="12166"/>
                  <a:pt x="69407" y="12060"/>
                </a:cubicBezTo>
                <a:cubicBezTo>
                  <a:pt x="69639" y="11971"/>
                  <a:pt x="69879" y="11903"/>
                  <a:pt x="70121" y="11845"/>
                </a:cubicBezTo>
                <a:cubicBezTo>
                  <a:pt x="70762" y="11869"/>
                  <a:pt x="71401" y="11889"/>
                  <a:pt x="72041" y="11913"/>
                </a:cubicBezTo>
                <a:cubicBezTo>
                  <a:pt x="75137" y="12919"/>
                  <a:pt x="78234" y="13921"/>
                  <a:pt x="81329" y="14927"/>
                </a:cubicBezTo>
                <a:cubicBezTo>
                  <a:pt x="81422" y="14981"/>
                  <a:pt x="81511" y="15007"/>
                  <a:pt x="81596" y="15007"/>
                </a:cubicBezTo>
                <a:cubicBezTo>
                  <a:pt x="81697" y="15007"/>
                  <a:pt x="81793" y="14970"/>
                  <a:pt x="81883" y="14896"/>
                </a:cubicBezTo>
                <a:cubicBezTo>
                  <a:pt x="81949" y="14691"/>
                  <a:pt x="81891" y="14517"/>
                  <a:pt x="81706" y="14373"/>
                </a:cubicBezTo>
                <a:cubicBezTo>
                  <a:pt x="81292" y="14003"/>
                  <a:pt x="80847" y="13664"/>
                  <a:pt x="80378" y="13361"/>
                </a:cubicBezTo>
                <a:cubicBezTo>
                  <a:pt x="79927" y="13035"/>
                  <a:pt x="79448" y="12748"/>
                  <a:pt x="78952" y="12494"/>
                </a:cubicBezTo>
                <a:cubicBezTo>
                  <a:pt x="77392" y="11998"/>
                  <a:pt x="75835" y="11513"/>
                  <a:pt x="74227" y="11194"/>
                </a:cubicBezTo>
                <a:cubicBezTo>
                  <a:pt x="72906" y="11024"/>
                  <a:pt x="71583" y="10901"/>
                  <a:pt x="70252" y="10825"/>
                </a:cubicBezTo>
                <a:lnTo>
                  <a:pt x="69499" y="10825"/>
                </a:lnTo>
                <a:cubicBezTo>
                  <a:pt x="68955" y="10842"/>
                  <a:pt x="68411" y="10924"/>
                  <a:pt x="67877" y="11051"/>
                </a:cubicBezTo>
                <a:cubicBezTo>
                  <a:pt x="68326" y="10798"/>
                  <a:pt x="68801" y="10575"/>
                  <a:pt x="69308" y="10384"/>
                </a:cubicBezTo>
                <a:cubicBezTo>
                  <a:pt x="70079" y="10212"/>
                  <a:pt x="70753" y="10128"/>
                  <a:pt x="71408" y="10128"/>
                </a:cubicBezTo>
                <a:cubicBezTo>
                  <a:pt x="72925" y="10128"/>
                  <a:pt x="74336" y="10579"/>
                  <a:pt x="76601" y="11427"/>
                </a:cubicBezTo>
                <a:cubicBezTo>
                  <a:pt x="78018" y="11957"/>
                  <a:pt x="79396" y="12580"/>
                  <a:pt x="80779" y="13200"/>
                </a:cubicBezTo>
                <a:cubicBezTo>
                  <a:pt x="80869" y="13242"/>
                  <a:pt x="81064" y="13341"/>
                  <a:pt x="81220" y="13341"/>
                </a:cubicBezTo>
                <a:cubicBezTo>
                  <a:pt x="81288" y="13341"/>
                  <a:pt x="81349" y="13322"/>
                  <a:pt x="81391" y="13271"/>
                </a:cubicBezTo>
                <a:cubicBezTo>
                  <a:pt x="81621" y="12998"/>
                  <a:pt x="81059" y="12539"/>
                  <a:pt x="80915" y="12399"/>
                </a:cubicBezTo>
                <a:cubicBezTo>
                  <a:pt x="80405" y="11903"/>
                  <a:pt x="79855" y="11447"/>
                  <a:pt x="79297" y="11006"/>
                </a:cubicBezTo>
                <a:cubicBezTo>
                  <a:pt x="79246" y="10965"/>
                  <a:pt x="79194" y="10924"/>
                  <a:pt x="79143" y="10880"/>
                </a:cubicBezTo>
                <a:lnTo>
                  <a:pt x="79143" y="10880"/>
                </a:lnTo>
                <a:cubicBezTo>
                  <a:pt x="79424" y="11003"/>
                  <a:pt x="79701" y="11130"/>
                  <a:pt x="79978" y="11249"/>
                </a:cubicBezTo>
                <a:cubicBezTo>
                  <a:pt x="80078" y="11295"/>
                  <a:pt x="80274" y="11418"/>
                  <a:pt x="80431" y="11418"/>
                </a:cubicBezTo>
                <a:cubicBezTo>
                  <a:pt x="80488" y="11418"/>
                  <a:pt x="80540" y="11402"/>
                  <a:pt x="80580" y="11359"/>
                </a:cubicBezTo>
                <a:cubicBezTo>
                  <a:pt x="80765" y="11167"/>
                  <a:pt x="80522" y="10846"/>
                  <a:pt x="80334" y="10634"/>
                </a:cubicBezTo>
                <a:lnTo>
                  <a:pt x="80334" y="10634"/>
                </a:lnTo>
                <a:cubicBezTo>
                  <a:pt x="80717" y="10804"/>
                  <a:pt x="81100" y="10975"/>
                  <a:pt x="81480" y="11150"/>
                </a:cubicBezTo>
                <a:cubicBezTo>
                  <a:pt x="81522" y="11160"/>
                  <a:pt x="81560" y="11164"/>
                  <a:pt x="81593" y="11164"/>
                </a:cubicBezTo>
                <a:cubicBezTo>
                  <a:pt x="81737" y="11164"/>
                  <a:pt x="81796" y="11073"/>
                  <a:pt x="81771" y="10887"/>
                </a:cubicBezTo>
                <a:cubicBezTo>
                  <a:pt x="81648" y="10544"/>
                  <a:pt x="81463" y="10240"/>
                  <a:pt x="81220" y="9966"/>
                </a:cubicBezTo>
                <a:lnTo>
                  <a:pt x="81220" y="9966"/>
                </a:lnTo>
                <a:cubicBezTo>
                  <a:pt x="81654" y="10158"/>
                  <a:pt x="82085" y="10350"/>
                  <a:pt x="82516" y="10544"/>
                </a:cubicBezTo>
                <a:cubicBezTo>
                  <a:pt x="82559" y="10555"/>
                  <a:pt x="82598" y="10561"/>
                  <a:pt x="82632" y="10561"/>
                </a:cubicBezTo>
                <a:cubicBezTo>
                  <a:pt x="82764" y="10561"/>
                  <a:pt x="82832" y="10476"/>
                  <a:pt x="82832" y="10305"/>
                </a:cubicBezTo>
                <a:cubicBezTo>
                  <a:pt x="82742" y="9905"/>
                  <a:pt x="82557" y="9552"/>
                  <a:pt x="82277" y="9241"/>
                </a:cubicBezTo>
                <a:cubicBezTo>
                  <a:pt x="81973" y="8803"/>
                  <a:pt x="81651" y="8382"/>
                  <a:pt x="81323" y="7965"/>
                </a:cubicBezTo>
                <a:lnTo>
                  <a:pt x="81323" y="7965"/>
                </a:lnTo>
                <a:cubicBezTo>
                  <a:pt x="81682" y="8106"/>
                  <a:pt x="82041" y="8249"/>
                  <a:pt x="82401" y="8393"/>
                </a:cubicBezTo>
                <a:cubicBezTo>
                  <a:pt x="82439" y="8404"/>
                  <a:pt x="82474" y="8409"/>
                  <a:pt x="82507" y="8409"/>
                </a:cubicBezTo>
                <a:cubicBezTo>
                  <a:pt x="82629" y="8409"/>
                  <a:pt x="82705" y="8332"/>
                  <a:pt x="82732" y="8180"/>
                </a:cubicBezTo>
                <a:cubicBezTo>
                  <a:pt x="82712" y="7839"/>
                  <a:pt x="82592" y="7527"/>
                  <a:pt x="82376" y="7247"/>
                </a:cubicBezTo>
                <a:cubicBezTo>
                  <a:pt x="82065" y="6699"/>
                  <a:pt x="81727" y="6169"/>
                  <a:pt x="81360" y="5652"/>
                </a:cubicBezTo>
                <a:cubicBezTo>
                  <a:pt x="81199" y="5338"/>
                  <a:pt x="80967" y="5098"/>
                  <a:pt x="80662" y="4937"/>
                </a:cubicBezTo>
                <a:cubicBezTo>
                  <a:pt x="80464" y="4866"/>
                  <a:pt x="80269" y="4797"/>
                  <a:pt x="80070" y="4728"/>
                </a:cubicBezTo>
                <a:cubicBezTo>
                  <a:pt x="80036" y="4678"/>
                  <a:pt x="80009" y="4622"/>
                  <a:pt x="79971" y="4571"/>
                </a:cubicBezTo>
                <a:cubicBezTo>
                  <a:pt x="79807" y="4315"/>
                  <a:pt x="79616" y="4082"/>
                  <a:pt x="79390" y="3877"/>
                </a:cubicBezTo>
                <a:cubicBezTo>
                  <a:pt x="78353" y="3473"/>
                  <a:pt x="77313" y="3080"/>
                  <a:pt x="76259" y="2723"/>
                </a:cubicBezTo>
                <a:cubicBezTo>
                  <a:pt x="76495" y="2590"/>
                  <a:pt x="76824" y="2262"/>
                  <a:pt x="76653" y="2204"/>
                </a:cubicBezTo>
                <a:cubicBezTo>
                  <a:pt x="76526" y="2163"/>
                  <a:pt x="76399" y="2118"/>
                  <a:pt x="76273" y="2074"/>
                </a:cubicBezTo>
                <a:lnTo>
                  <a:pt x="76273" y="2074"/>
                </a:lnTo>
                <a:cubicBezTo>
                  <a:pt x="76677" y="2156"/>
                  <a:pt x="77080" y="2245"/>
                  <a:pt x="77484" y="2337"/>
                </a:cubicBezTo>
                <a:cubicBezTo>
                  <a:pt x="77490" y="2339"/>
                  <a:pt x="77497" y="2339"/>
                  <a:pt x="77504" y="2339"/>
                </a:cubicBezTo>
                <a:cubicBezTo>
                  <a:pt x="77700" y="2339"/>
                  <a:pt x="78330" y="1878"/>
                  <a:pt x="78083" y="1790"/>
                </a:cubicBezTo>
                <a:cubicBezTo>
                  <a:pt x="75513" y="880"/>
                  <a:pt x="72920" y="1"/>
                  <a:pt x="70162" y="1"/>
                </a:cubicBezTo>
                <a:close/>
              </a:path>
            </a:pathLst>
          </a:custGeom>
          <a:solidFill>
            <a:srgbClr val="60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txBox="1"/>
          <p:nvPr>
            <p:ph type="title"/>
          </p:nvPr>
        </p:nvSpPr>
        <p:spPr>
          <a:xfrm>
            <a:off x="2227650" y="2033388"/>
            <a:ext cx="4688700" cy="110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Font typeface="Montserrat Black"/>
              <a:buNone/>
              <a:defRPr sz="3500">
                <a:latin typeface="Montserrat Black"/>
                <a:ea typeface="Montserrat Black"/>
                <a:cs typeface="Montserrat Black"/>
                <a:sym typeface="Montserrat Black"/>
              </a:defRPr>
            </a:lvl1pPr>
            <a:lvl2pPr lvl="1" rtl="0" algn="ctr">
              <a:spcBef>
                <a:spcPts val="0"/>
              </a:spcBef>
              <a:spcAft>
                <a:spcPts val="0"/>
              </a:spcAft>
              <a:buSzPts val="3000"/>
              <a:buFont typeface="Montserrat Black"/>
              <a:buNone/>
              <a:defRPr sz="3000">
                <a:latin typeface="Montserrat Black"/>
                <a:ea typeface="Montserrat Black"/>
                <a:cs typeface="Montserrat Black"/>
                <a:sym typeface="Montserrat Black"/>
              </a:defRPr>
            </a:lvl2pPr>
            <a:lvl3pPr lvl="2" rtl="0" algn="ctr">
              <a:spcBef>
                <a:spcPts val="0"/>
              </a:spcBef>
              <a:spcAft>
                <a:spcPts val="0"/>
              </a:spcAft>
              <a:buSzPts val="3000"/>
              <a:buFont typeface="Montserrat Black"/>
              <a:buNone/>
              <a:defRPr sz="3000">
                <a:latin typeface="Montserrat Black"/>
                <a:ea typeface="Montserrat Black"/>
                <a:cs typeface="Montserrat Black"/>
                <a:sym typeface="Montserrat Black"/>
              </a:defRPr>
            </a:lvl3pPr>
            <a:lvl4pPr lvl="3" rtl="0" algn="ctr">
              <a:spcBef>
                <a:spcPts val="0"/>
              </a:spcBef>
              <a:spcAft>
                <a:spcPts val="0"/>
              </a:spcAft>
              <a:buSzPts val="3000"/>
              <a:buFont typeface="Montserrat Black"/>
              <a:buNone/>
              <a:defRPr sz="3000">
                <a:latin typeface="Montserrat Black"/>
                <a:ea typeface="Montserrat Black"/>
                <a:cs typeface="Montserrat Black"/>
                <a:sym typeface="Montserrat Black"/>
              </a:defRPr>
            </a:lvl4pPr>
            <a:lvl5pPr lvl="4" rtl="0" algn="ctr">
              <a:spcBef>
                <a:spcPts val="0"/>
              </a:spcBef>
              <a:spcAft>
                <a:spcPts val="0"/>
              </a:spcAft>
              <a:buSzPts val="3000"/>
              <a:buFont typeface="Montserrat Black"/>
              <a:buNone/>
              <a:defRPr sz="3000">
                <a:latin typeface="Montserrat Black"/>
                <a:ea typeface="Montserrat Black"/>
                <a:cs typeface="Montserrat Black"/>
                <a:sym typeface="Montserrat Black"/>
              </a:defRPr>
            </a:lvl5pPr>
            <a:lvl6pPr lvl="5" rtl="0" algn="ctr">
              <a:spcBef>
                <a:spcPts val="0"/>
              </a:spcBef>
              <a:spcAft>
                <a:spcPts val="0"/>
              </a:spcAft>
              <a:buSzPts val="3000"/>
              <a:buFont typeface="Montserrat Black"/>
              <a:buNone/>
              <a:defRPr sz="3000">
                <a:latin typeface="Montserrat Black"/>
                <a:ea typeface="Montserrat Black"/>
                <a:cs typeface="Montserrat Black"/>
                <a:sym typeface="Montserrat Black"/>
              </a:defRPr>
            </a:lvl6pPr>
            <a:lvl7pPr lvl="6" rtl="0" algn="ctr">
              <a:spcBef>
                <a:spcPts val="0"/>
              </a:spcBef>
              <a:spcAft>
                <a:spcPts val="0"/>
              </a:spcAft>
              <a:buSzPts val="3000"/>
              <a:buFont typeface="Montserrat Black"/>
              <a:buNone/>
              <a:defRPr sz="3000">
                <a:latin typeface="Montserrat Black"/>
                <a:ea typeface="Montserrat Black"/>
                <a:cs typeface="Montserrat Black"/>
                <a:sym typeface="Montserrat Black"/>
              </a:defRPr>
            </a:lvl7pPr>
            <a:lvl8pPr lvl="7" rtl="0" algn="ctr">
              <a:spcBef>
                <a:spcPts val="0"/>
              </a:spcBef>
              <a:spcAft>
                <a:spcPts val="0"/>
              </a:spcAft>
              <a:buSzPts val="3000"/>
              <a:buFont typeface="Montserrat Black"/>
              <a:buNone/>
              <a:defRPr sz="3000">
                <a:latin typeface="Montserrat Black"/>
                <a:ea typeface="Montserrat Black"/>
                <a:cs typeface="Montserrat Black"/>
                <a:sym typeface="Montserrat Black"/>
              </a:defRPr>
            </a:lvl8pPr>
            <a:lvl9pPr lvl="8" rtl="0" algn="ctr">
              <a:spcBef>
                <a:spcPts val="0"/>
              </a:spcBef>
              <a:spcAft>
                <a:spcPts val="0"/>
              </a:spcAft>
              <a:buSzPts val="3000"/>
              <a:buFont typeface="Montserrat Black"/>
              <a:buNone/>
              <a:defRPr sz="3000">
                <a:latin typeface="Montserrat Black"/>
                <a:ea typeface="Montserrat Black"/>
                <a:cs typeface="Montserrat Black"/>
                <a:sym typeface="Montserrat Black"/>
              </a:defRPr>
            </a:lvl9pPr>
          </a:lstStyle>
          <a:p/>
        </p:txBody>
      </p:sp>
      <p:sp>
        <p:nvSpPr>
          <p:cNvPr id="681" name="Google Shape;681;p23"/>
          <p:cNvSpPr txBox="1"/>
          <p:nvPr>
            <p:ph idx="1" type="subTitle"/>
          </p:nvPr>
        </p:nvSpPr>
        <p:spPr>
          <a:xfrm>
            <a:off x="2962275" y="3343125"/>
            <a:ext cx="3295800" cy="69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Georgia"/>
              <a:buNone/>
              <a:defRPr sz="1800"/>
            </a:lvl1pPr>
            <a:lvl2pPr lvl="1" rtl="0" algn="ctr">
              <a:spcBef>
                <a:spcPts val="0"/>
              </a:spcBef>
              <a:spcAft>
                <a:spcPts val="0"/>
              </a:spcAft>
              <a:buSzPts val="1600"/>
              <a:buFont typeface="Georgia"/>
              <a:buNone/>
              <a:defRPr sz="1600">
                <a:latin typeface="Georgia"/>
                <a:ea typeface="Georgia"/>
                <a:cs typeface="Georgia"/>
                <a:sym typeface="Georgia"/>
              </a:defRPr>
            </a:lvl2pPr>
            <a:lvl3pPr lvl="2" rtl="0" algn="ctr">
              <a:spcBef>
                <a:spcPts val="1600"/>
              </a:spcBef>
              <a:spcAft>
                <a:spcPts val="0"/>
              </a:spcAft>
              <a:buSzPts val="1600"/>
              <a:buFont typeface="Georgia"/>
              <a:buNone/>
              <a:defRPr sz="1600">
                <a:latin typeface="Georgia"/>
                <a:ea typeface="Georgia"/>
                <a:cs typeface="Georgia"/>
                <a:sym typeface="Georgia"/>
              </a:defRPr>
            </a:lvl3pPr>
            <a:lvl4pPr lvl="3" rtl="0" algn="ctr">
              <a:spcBef>
                <a:spcPts val="1600"/>
              </a:spcBef>
              <a:spcAft>
                <a:spcPts val="0"/>
              </a:spcAft>
              <a:buSzPts val="1600"/>
              <a:buFont typeface="Georgia"/>
              <a:buNone/>
              <a:defRPr sz="1600">
                <a:latin typeface="Georgia"/>
                <a:ea typeface="Georgia"/>
                <a:cs typeface="Georgia"/>
                <a:sym typeface="Georgia"/>
              </a:defRPr>
            </a:lvl4pPr>
            <a:lvl5pPr lvl="4" rtl="0" algn="ctr">
              <a:spcBef>
                <a:spcPts val="1600"/>
              </a:spcBef>
              <a:spcAft>
                <a:spcPts val="0"/>
              </a:spcAft>
              <a:buSzPts val="1600"/>
              <a:buFont typeface="Georgia"/>
              <a:buNone/>
              <a:defRPr sz="1600">
                <a:latin typeface="Georgia"/>
                <a:ea typeface="Georgia"/>
                <a:cs typeface="Georgia"/>
                <a:sym typeface="Georgia"/>
              </a:defRPr>
            </a:lvl5pPr>
            <a:lvl6pPr lvl="5" rtl="0" algn="ctr">
              <a:spcBef>
                <a:spcPts val="1600"/>
              </a:spcBef>
              <a:spcAft>
                <a:spcPts val="0"/>
              </a:spcAft>
              <a:buSzPts val="1600"/>
              <a:buFont typeface="Georgia"/>
              <a:buNone/>
              <a:defRPr sz="1600">
                <a:latin typeface="Georgia"/>
                <a:ea typeface="Georgia"/>
                <a:cs typeface="Georgia"/>
                <a:sym typeface="Georgia"/>
              </a:defRPr>
            </a:lvl6pPr>
            <a:lvl7pPr lvl="6" rtl="0" algn="ctr">
              <a:spcBef>
                <a:spcPts val="1600"/>
              </a:spcBef>
              <a:spcAft>
                <a:spcPts val="0"/>
              </a:spcAft>
              <a:buSzPts val="1600"/>
              <a:buFont typeface="Georgia"/>
              <a:buNone/>
              <a:defRPr sz="1600">
                <a:latin typeface="Georgia"/>
                <a:ea typeface="Georgia"/>
                <a:cs typeface="Georgia"/>
                <a:sym typeface="Georgia"/>
              </a:defRPr>
            </a:lvl7pPr>
            <a:lvl8pPr lvl="7" rtl="0" algn="ctr">
              <a:spcBef>
                <a:spcPts val="1600"/>
              </a:spcBef>
              <a:spcAft>
                <a:spcPts val="0"/>
              </a:spcAft>
              <a:buSzPts val="1600"/>
              <a:buFont typeface="Georgia"/>
              <a:buNone/>
              <a:defRPr sz="1600">
                <a:latin typeface="Georgia"/>
                <a:ea typeface="Georgia"/>
                <a:cs typeface="Georgia"/>
                <a:sym typeface="Georgia"/>
              </a:defRPr>
            </a:lvl8pPr>
            <a:lvl9pPr lvl="8" rtl="0" algn="ctr">
              <a:spcBef>
                <a:spcPts val="1600"/>
              </a:spcBef>
              <a:spcAft>
                <a:spcPts val="1600"/>
              </a:spcAft>
              <a:buSzPts val="1600"/>
              <a:buFont typeface="Georgia"/>
              <a:buNone/>
              <a:defRPr sz="1600">
                <a:latin typeface="Georgia"/>
                <a:ea typeface="Georgia"/>
                <a:cs typeface="Georgia"/>
                <a:sym typeface="Georgia"/>
              </a:defRPr>
            </a:lvl9pPr>
          </a:lstStyle>
          <a:p/>
        </p:txBody>
      </p:sp>
      <p:sp>
        <p:nvSpPr>
          <p:cNvPr id="682" name="Google Shape;682;p23"/>
          <p:cNvSpPr txBox="1"/>
          <p:nvPr>
            <p:ph hasCustomPrompt="1" idx="2" type="title"/>
          </p:nvPr>
        </p:nvSpPr>
        <p:spPr>
          <a:xfrm>
            <a:off x="3646200" y="840250"/>
            <a:ext cx="1851600" cy="97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Font typeface="Montserrat Black"/>
              <a:buNone/>
              <a:defRPr sz="8000">
                <a:solidFill>
                  <a:schemeClr val="dk2"/>
                </a:solidFill>
                <a:latin typeface="Montserrat Black"/>
                <a:ea typeface="Montserrat Black"/>
                <a:cs typeface="Montserrat Black"/>
                <a:sym typeface="Montserrat Black"/>
              </a:defRPr>
            </a:lvl1pPr>
            <a:lvl2pPr lvl="1" rtl="0" algn="ctr">
              <a:spcBef>
                <a:spcPts val="0"/>
              </a:spcBef>
              <a:spcAft>
                <a:spcPts val="0"/>
              </a:spcAft>
              <a:buSzPts val="10000"/>
              <a:buFont typeface="Montserrat Black"/>
              <a:buNone/>
              <a:defRPr sz="10000">
                <a:latin typeface="Montserrat Black"/>
                <a:ea typeface="Montserrat Black"/>
                <a:cs typeface="Montserrat Black"/>
                <a:sym typeface="Montserrat Black"/>
              </a:defRPr>
            </a:lvl2pPr>
            <a:lvl3pPr lvl="2" rtl="0" algn="ctr">
              <a:spcBef>
                <a:spcPts val="0"/>
              </a:spcBef>
              <a:spcAft>
                <a:spcPts val="0"/>
              </a:spcAft>
              <a:buSzPts val="10000"/>
              <a:buFont typeface="Montserrat Black"/>
              <a:buNone/>
              <a:defRPr sz="10000">
                <a:latin typeface="Montserrat Black"/>
                <a:ea typeface="Montserrat Black"/>
                <a:cs typeface="Montserrat Black"/>
                <a:sym typeface="Montserrat Black"/>
              </a:defRPr>
            </a:lvl3pPr>
            <a:lvl4pPr lvl="3" rtl="0" algn="ctr">
              <a:spcBef>
                <a:spcPts val="0"/>
              </a:spcBef>
              <a:spcAft>
                <a:spcPts val="0"/>
              </a:spcAft>
              <a:buSzPts val="10000"/>
              <a:buFont typeface="Montserrat Black"/>
              <a:buNone/>
              <a:defRPr sz="10000">
                <a:latin typeface="Montserrat Black"/>
                <a:ea typeface="Montserrat Black"/>
                <a:cs typeface="Montserrat Black"/>
                <a:sym typeface="Montserrat Black"/>
              </a:defRPr>
            </a:lvl4pPr>
            <a:lvl5pPr lvl="4" rtl="0" algn="ctr">
              <a:spcBef>
                <a:spcPts val="0"/>
              </a:spcBef>
              <a:spcAft>
                <a:spcPts val="0"/>
              </a:spcAft>
              <a:buSzPts val="10000"/>
              <a:buFont typeface="Montserrat Black"/>
              <a:buNone/>
              <a:defRPr sz="10000">
                <a:latin typeface="Montserrat Black"/>
                <a:ea typeface="Montserrat Black"/>
                <a:cs typeface="Montserrat Black"/>
                <a:sym typeface="Montserrat Black"/>
              </a:defRPr>
            </a:lvl5pPr>
            <a:lvl6pPr lvl="5" rtl="0" algn="ctr">
              <a:spcBef>
                <a:spcPts val="0"/>
              </a:spcBef>
              <a:spcAft>
                <a:spcPts val="0"/>
              </a:spcAft>
              <a:buSzPts val="10000"/>
              <a:buFont typeface="Montserrat Black"/>
              <a:buNone/>
              <a:defRPr sz="10000">
                <a:latin typeface="Montserrat Black"/>
                <a:ea typeface="Montserrat Black"/>
                <a:cs typeface="Montserrat Black"/>
                <a:sym typeface="Montserrat Black"/>
              </a:defRPr>
            </a:lvl6pPr>
            <a:lvl7pPr lvl="6" rtl="0" algn="ctr">
              <a:spcBef>
                <a:spcPts val="0"/>
              </a:spcBef>
              <a:spcAft>
                <a:spcPts val="0"/>
              </a:spcAft>
              <a:buSzPts val="10000"/>
              <a:buFont typeface="Montserrat Black"/>
              <a:buNone/>
              <a:defRPr sz="10000">
                <a:latin typeface="Montserrat Black"/>
                <a:ea typeface="Montserrat Black"/>
                <a:cs typeface="Montserrat Black"/>
                <a:sym typeface="Montserrat Black"/>
              </a:defRPr>
            </a:lvl7pPr>
            <a:lvl8pPr lvl="7" rtl="0" algn="ctr">
              <a:spcBef>
                <a:spcPts val="0"/>
              </a:spcBef>
              <a:spcAft>
                <a:spcPts val="0"/>
              </a:spcAft>
              <a:buSzPts val="10000"/>
              <a:buFont typeface="Montserrat Black"/>
              <a:buNone/>
              <a:defRPr sz="10000">
                <a:latin typeface="Montserrat Black"/>
                <a:ea typeface="Montserrat Black"/>
                <a:cs typeface="Montserrat Black"/>
                <a:sym typeface="Montserrat Black"/>
              </a:defRPr>
            </a:lvl8pPr>
            <a:lvl9pPr lvl="8" rtl="0" algn="ctr">
              <a:spcBef>
                <a:spcPts val="0"/>
              </a:spcBef>
              <a:spcAft>
                <a:spcPts val="0"/>
              </a:spcAft>
              <a:buSzPts val="10000"/>
              <a:buFont typeface="Montserrat Black"/>
              <a:buNone/>
              <a:defRPr sz="10000">
                <a:latin typeface="Montserrat Black"/>
                <a:ea typeface="Montserrat Black"/>
                <a:cs typeface="Montserrat Black"/>
                <a:sym typeface="Montserrat Black"/>
              </a:defRPr>
            </a:lvl9pPr>
          </a:lstStyle>
          <a:p>
            <a:r>
              <a:t>xx%</a:t>
            </a:r>
          </a:p>
        </p:txBody>
      </p:sp>
      <p:grpSp>
        <p:nvGrpSpPr>
          <p:cNvPr id="683" name="Google Shape;683;p23"/>
          <p:cNvGrpSpPr/>
          <p:nvPr/>
        </p:nvGrpSpPr>
        <p:grpSpPr>
          <a:xfrm flipH="1" rot="10800000">
            <a:off x="0" y="-2"/>
            <a:ext cx="585020" cy="1264968"/>
            <a:chOff x="27350" y="3863323"/>
            <a:chExt cx="585020" cy="1264968"/>
          </a:xfrm>
        </p:grpSpPr>
        <p:sp>
          <p:nvSpPr>
            <p:cNvPr id="684" name="Google Shape;684;p23"/>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5" name="Google Shape;685;p23"/>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6" name="Google Shape;686;p23"/>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7" name="Google Shape;687;p23"/>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8" name="Google Shape;688;p23"/>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9" name="Google Shape;689;p23"/>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0" name="Google Shape;690;p23"/>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1" name="Google Shape;691;p23"/>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2" name="Google Shape;692;p23"/>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3" name="Google Shape;693;p23"/>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4" name="Google Shape;694;p23"/>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5" name="Google Shape;695;p23"/>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6" name="Google Shape;696;p23"/>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7" name="Google Shape;697;p23"/>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8" name="Google Shape;698;p23"/>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9" name="Google Shape;699;p23"/>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0" name="Google Shape;700;p23"/>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1" name="Google Shape;701;p23"/>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2">
    <p:spTree>
      <p:nvGrpSpPr>
        <p:cNvPr id="702" name="Shape 702"/>
        <p:cNvGrpSpPr/>
        <p:nvPr/>
      </p:nvGrpSpPr>
      <p:grpSpPr>
        <a:xfrm>
          <a:off x="0" y="0"/>
          <a:ext cx="0" cy="0"/>
          <a:chOff x="0" y="0"/>
          <a:chExt cx="0" cy="0"/>
        </a:xfrm>
      </p:grpSpPr>
      <p:grpSp>
        <p:nvGrpSpPr>
          <p:cNvPr id="703" name="Google Shape;703;p24"/>
          <p:cNvGrpSpPr/>
          <p:nvPr/>
        </p:nvGrpSpPr>
        <p:grpSpPr>
          <a:xfrm>
            <a:off x="1809" y="-21090"/>
            <a:ext cx="877365" cy="1507995"/>
            <a:chOff x="1809" y="-21090"/>
            <a:chExt cx="877365" cy="1507995"/>
          </a:xfrm>
        </p:grpSpPr>
        <p:sp>
          <p:nvSpPr>
            <p:cNvPr id="704" name="Google Shape;704;p24"/>
            <p:cNvSpPr/>
            <p:nvPr/>
          </p:nvSpPr>
          <p:spPr>
            <a:xfrm rot="1069990">
              <a:off x="252674" y="166357"/>
              <a:ext cx="32261" cy="25111"/>
            </a:xfrm>
            <a:custGeom>
              <a:rect b="b" l="l" r="r" t="t"/>
              <a:pathLst>
                <a:path extrusionOk="0" h="446" w="573">
                  <a:moveTo>
                    <a:pt x="285" y="0"/>
                  </a:moveTo>
                  <a:cubicBezTo>
                    <a:pt x="1" y="0"/>
                    <a:pt x="1" y="445"/>
                    <a:pt x="285" y="445"/>
                  </a:cubicBezTo>
                  <a:cubicBezTo>
                    <a:pt x="572" y="445"/>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rot="1069990">
              <a:off x="843843" y="562302"/>
              <a:ext cx="32261" cy="25111"/>
            </a:xfrm>
            <a:custGeom>
              <a:rect b="b" l="l" r="r" t="t"/>
              <a:pathLst>
                <a:path extrusionOk="0" h="446" w="573">
                  <a:moveTo>
                    <a:pt x="288" y="1"/>
                  </a:moveTo>
                  <a:cubicBezTo>
                    <a:pt x="1" y="1"/>
                    <a:pt x="1" y="445"/>
                    <a:pt x="288" y="445"/>
                  </a:cubicBezTo>
                  <a:cubicBezTo>
                    <a:pt x="572" y="445"/>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4"/>
            <p:cNvSpPr/>
            <p:nvPr/>
          </p:nvSpPr>
          <p:spPr>
            <a:xfrm rot="1069990">
              <a:off x="656408" y="324320"/>
              <a:ext cx="32205" cy="24942"/>
            </a:xfrm>
            <a:custGeom>
              <a:rect b="b" l="l" r="r" t="t"/>
              <a:pathLst>
                <a:path extrusionOk="0" h="443" w="572">
                  <a:moveTo>
                    <a:pt x="284" y="0"/>
                  </a:moveTo>
                  <a:cubicBezTo>
                    <a:pt x="0" y="0"/>
                    <a:pt x="0" y="442"/>
                    <a:pt x="284" y="442"/>
                  </a:cubicBezTo>
                  <a:cubicBezTo>
                    <a:pt x="571" y="442"/>
                    <a:pt x="571"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4"/>
            <p:cNvSpPr/>
            <p:nvPr/>
          </p:nvSpPr>
          <p:spPr>
            <a:xfrm rot="1069990">
              <a:off x="67167" y="1112894"/>
              <a:ext cx="32205" cy="25111"/>
            </a:xfrm>
            <a:custGeom>
              <a:rect b="b" l="l" r="r" t="t"/>
              <a:pathLst>
                <a:path extrusionOk="0" h="446" w="572">
                  <a:moveTo>
                    <a:pt x="285" y="1"/>
                  </a:moveTo>
                  <a:cubicBezTo>
                    <a:pt x="1" y="1"/>
                    <a:pt x="1" y="446"/>
                    <a:pt x="285" y="446"/>
                  </a:cubicBezTo>
                  <a:cubicBezTo>
                    <a:pt x="572" y="446"/>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4"/>
            <p:cNvSpPr/>
            <p:nvPr/>
          </p:nvSpPr>
          <p:spPr>
            <a:xfrm rot="1069990">
              <a:off x="511202" y="152945"/>
              <a:ext cx="64410" cy="49941"/>
            </a:xfrm>
            <a:custGeom>
              <a:rect b="b" l="l" r="r" t="t"/>
              <a:pathLst>
                <a:path extrusionOk="0" h="887" w="1144">
                  <a:moveTo>
                    <a:pt x="572" y="0"/>
                  </a:moveTo>
                  <a:cubicBezTo>
                    <a:pt x="1" y="0"/>
                    <a:pt x="1" y="886"/>
                    <a:pt x="572" y="886"/>
                  </a:cubicBezTo>
                  <a:cubicBezTo>
                    <a:pt x="1140" y="886"/>
                    <a:pt x="1144" y="0"/>
                    <a:pt x="572"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4"/>
            <p:cNvSpPr/>
            <p:nvPr/>
          </p:nvSpPr>
          <p:spPr>
            <a:xfrm rot="1069990">
              <a:off x="442405" y="848108"/>
              <a:ext cx="64354" cy="49941"/>
            </a:xfrm>
            <a:custGeom>
              <a:rect b="b" l="l" r="r" t="t"/>
              <a:pathLst>
                <a:path extrusionOk="0" h="887" w="1143">
                  <a:moveTo>
                    <a:pt x="572" y="0"/>
                  </a:moveTo>
                  <a:cubicBezTo>
                    <a:pt x="4" y="0"/>
                    <a:pt x="0" y="886"/>
                    <a:pt x="572" y="886"/>
                  </a:cubicBezTo>
                  <a:cubicBezTo>
                    <a:pt x="1142" y="886"/>
                    <a:pt x="1142" y="0"/>
                    <a:pt x="572"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4"/>
            <p:cNvSpPr/>
            <p:nvPr/>
          </p:nvSpPr>
          <p:spPr>
            <a:xfrm rot="1069990">
              <a:off x="404779" y="473160"/>
              <a:ext cx="70998" cy="50109"/>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4"/>
            <p:cNvSpPr/>
            <p:nvPr/>
          </p:nvSpPr>
          <p:spPr>
            <a:xfrm rot="1069990">
              <a:off x="227145" y="542938"/>
              <a:ext cx="70998" cy="50053"/>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4"/>
            <p:cNvSpPr/>
            <p:nvPr/>
          </p:nvSpPr>
          <p:spPr>
            <a:xfrm rot="1069990">
              <a:off x="146946" y="649713"/>
              <a:ext cx="35414" cy="25055"/>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rot="1069990">
              <a:off x="347723" y="630438"/>
              <a:ext cx="35414" cy="25111"/>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4"/>
            <p:cNvSpPr/>
            <p:nvPr/>
          </p:nvSpPr>
          <p:spPr>
            <a:xfrm rot="1069990">
              <a:off x="318191" y="499106"/>
              <a:ext cx="35471" cy="24998"/>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4"/>
            <p:cNvSpPr/>
            <p:nvPr/>
          </p:nvSpPr>
          <p:spPr>
            <a:xfrm rot="1069990">
              <a:off x="656909" y="713837"/>
              <a:ext cx="32261" cy="24886"/>
            </a:xfrm>
            <a:custGeom>
              <a:rect b="b" l="l" r="r" t="t"/>
              <a:pathLst>
                <a:path extrusionOk="0" h="442" w="573">
                  <a:moveTo>
                    <a:pt x="288" y="0"/>
                  </a:moveTo>
                  <a:cubicBezTo>
                    <a:pt x="1" y="0"/>
                    <a:pt x="1" y="442"/>
                    <a:pt x="288" y="442"/>
                  </a:cubicBezTo>
                  <a:cubicBezTo>
                    <a:pt x="572" y="442"/>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rot="1069990">
              <a:off x="673762" y="818791"/>
              <a:ext cx="32205" cy="24942"/>
            </a:xfrm>
            <a:custGeom>
              <a:rect b="b" l="l" r="r" t="t"/>
              <a:pathLst>
                <a:path extrusionOk="0" h="443" w="572">
                  <a:moveTo>
                    <a:pt x="288" y="0"/>
                  </a:moveTo>
                  <a:cubicBezTo>
                    <a:pt x="4" y="0"/>
                    <a:pt x="0" y="442"/>
                    <a:pt x="288" y="442"/>
                  </a:cubicBezTo>
                  <a:cubicBezTo>
                    <a:pt x="572" y="442"/>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rot="1069990">
              <a:off x="4846" y="377192"/>
              <a:ext cx="32205" cy="24886"/>
            </a:xfrm>
            <a:custGeom>
              <a:rect b="b" l="l" r="r" t="t"/>
              <a:pathLst>
                <a:path extrusionOk="0" h="442" w="572">
                  <a:moveTo>
                    <a:pt x="284" y="0"/>
                  </a:moveTo>
                  <a:cubicBezTo>
                    <a:pt x="0" y="0"/>
                    <a:pt x="0" y="441"/>
                    <a:pt x="284" y="441"/>
                  </a:cubicBezTo>
                  <a:cubicBezTo>
                    <a:pt x="568" y="441"/>
                    <a:pt x="572"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rot="1069990">
              <a:off x="289274" y="10571"/>
              <a:ext cx="32261" cy="24942"/>
            </a:xfrm>
            <a:custGeom>
              <a:rect b="b" l="l" r="r" t="t"/>
              <a:pathLst>
                <a:path extrusionOk="0" h="443" w="573">
                  <a:moveTo>
                    <a:pt x="285" y="0"/>
                  </a:moveTo>
                  <a:cubicBezTo>
                    <a:pt x="1" y="0"/>
                    <a:pt x="1" y="442"/>
                    <a:pt x="285" y="442"/>
                  </a:cubicBezTo>
                  <a:cubicBezTo>
                    <a:pt x="572" y="442"/>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rot="1069990">
              <a:off x="189842" y="-16782"/>
              <a:ext cx="32036" cy="24886"/>
            </a:xfrm>
            <a:custGeom>
              <a:rect b="b" l="l" r="r" t="t"/>
              <a:pathLst>
                <a:path extrusionOk="0" h="442" w="569">
                  <a:moveTo>
                    <a:pt x="285" y="0"/>
                  </a:moveTo>
                  <a:cubicBezTo>
                    <a:pt x="1" y="0"/>
                    <a:pt x="1" y="442"/>
                    <a:pt x="285" y="442"/>
                  </a:cubicBezTo>
                  <a:cubicBezTo>
                    <a:pt x="569" y="442"/>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rot="1069990">
              <a:off x="121466" y="14657"/>
              <a:ext cx="32205" cy="24942"/>
            </a:xfrm>
            <a:custGeom>
              <a:rect b="b" l="l" r="r" t="t"/>
              <a:pathLst>
                <a:path extrusionOk="0" h="443" w="572">
                  <a:moveTo>
                    <a:pt x="284" y="0"/>
                  </a:moveTo>
                  <a:cubicBezTo>
                    <a:pt x="0" y="0"/>
                    <a:pt x="0" y="442"/>
                    <a:pt x="284" y="442"/>
                  </a:cubicBezTo>
                  <a:cubicBezTo>
                    <a:pt x="568" y="442"/>
                    <a:pt x="572" y="0"/>
                    <a:pt x="284"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rot="1069990">
              <a:off x="113903" y="133064"/>
              <a:ext cx="32261" cy="24886"/>
            </a:xfrm>
            <a:custGeom>
              <a:rect b="b" l="l" r="r" t="t"/>
              <a:pathLst>
                <a:path extrusionOk="0" h="442" w="573">
                  <a:moveTo>
                    <a:pt x="288" y="0"/>
                  </a:moveTo>
                  <a:cubicBezTo>
                    <a:pt x="1" y="0"/>
                    <a:pt x="1" y="441"/>
                    <a:pt x="288" y="441"/>
                  </a:cubicBezTo>
                  <a:cubicBezTo>
                    <a:pt x="572" y="441"/>
                    <a:pt x="572" y="0"/>
                    <a:pt x="288"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rot="1069990">
              <a:off x="308420" y="1278168"/>
              <a:ext cx="32261" cy="25111"/>
            </a:xfrm>
            <a:custGeom>
              <a:rect b="b" l="l" r="r" t="t"/>
              <a:pathLst>
                <a:path extrusionOk="0" h="446" w="573">
                  <a:moveTo>
                    <a:pt x="285" y="0"/>
                  </a:moveTo>
                  <a:cubicBezTo>
                    <a:pt x="1" y="0"/>
                    <a:pt x="1" y="445"/>
                    <a:pt x="285" y="445"/>
                  </a:cubicBezTo>
                  <a:cubicBezTo>
                    <a:pt x="572" y="445"/>
                    <a:pt x="572"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rot="1069990">
              <a:off x="163260" y="1106735"/>
              <a:ext cx="64410" cy="49941"/>
            </a:xfrm>
            <a:custGeom>
              <a:rect b="b" l="l" r="r" t="t"/>
              <a:pathLst>
                <a:path extrusionOk="0" h="887" w="1144">
                  <a:moveTo>
                    <a:pt x="572" y="1"/>
                  </a:moveTo>
                  <a:cubicBezTo>
                    <a:pt x="1" y="1"/>
                    <a:pt x="1" y="887"/>
                    <a:pt x="572" y="887"/>
                  </a:cubicBezTo>
                  <a:cubicBezTo>
                    <a:pt x="1144" y="887"/>
                    <a:pt x="1144" y="1"/>
                    <a:pt x="572"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rot="1069990">
              <a:off x="56956" y="1427090"/>
              <a:ext cx="70885" cy="50166"/>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5" name="Google Shape;725;p24"/>
          <p:cNvSpPr/>
          <p:nvPr/>
        </p:nvSpPr>
        <p:spPr>
          <a:xfrm flipH="1" rot="-1252447">
            <a:off x="7005495" y="2688594"/>
            <a:ext cx="4784896" cy="2477069"/>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txBox="1"/>
          <p:nvPr>
            <p:ph type="title"/>
          </p:nvPr>
        </p:nvSpPr>
        <p:spPr>
          <a:xfrm>
            <a:off x="1885050" y="1916925"/>
            <a:ext cx="5373900" cy="1322400"/>
          </a:xfrm>
          <a:prstGeom prst="rect">
            <a:avLst/>
          </a:prstGeom>
        </p:spPr>
        <p:txBody>
          <a:bodyPr anchorCtr="0" anchor="t" bIns="91425" lIns="91425" spcFirstLastPara="1" rIns="91425" wrap="square" tIns="91425">
            <a:noAutofit/>
          </a:bodyPr>
          <a:lstStyle>
            <a:lvl1pPr lvl="0" algn="ctr">
              <a:spcBef>
                <a:spcPts val="0"/>
              </a:spcBef>
              <a:spcAft>
                <a:spcPts val="0"/>
              </a:spcAft>
              <a:buSzPts val="2500"/>
              <a:buNone/>
              <a:defRPr b="0" sz="2300">
                <a:latin typeface="Josefin Slab Medium"/>
                <a:ea typeface="Josefin Slab Medium"/>
                <a:cs typeface="Josefin Slab Medium"/>
                <a:sym typeface="Josefin Slab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7" name="Google Shape;727;p24"/>
          <p:cNvSpPr txBox="1"/>
          <p:nvPr>
            <p:ph idx="1" type="subTitle"/>
          </p:nvPr>
        </p:nvSpPr>
        <p:spPr>
          <a:xfrm>
            <a:off x="3246775" y="3642200"/>
            <a:ext cx="2650500" cy="46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b="1" i="1">
                <a:solidFill>
                  <a:schemeClr val="accent2"/>
                </a:solidFill>
                <a:latin typeface="Montserrat"/>
                <a:ea typeface="Montserrat"/>
                <a:cs typeface="Montserrat"/>
                <a:sym typeface="Montserrat"/>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14">
    <p:spTree>
      <p:nvGrpSpPr>
        <p:cNvPr id="728" name="Shape 728"/>
        <p:cNvGrpSpPr/>
        <p:nvPr/>
      </p:nvGrpSpPr>
      <p:grpSpPr>
        <a:xfrm>
          <a:off x="0" y="0"/>
          <a:ext cx="0" cy="0"/>
          <a:chOff x="0" y="0"/>
          <a:chExt cx="0" cy="0"/>
        </a:xfrm>
      </p:grpSpPr>
      <p:sp>
        <p:nvSpPr>
          <p:cNvPr id="729" name="Google Shape;729;p25"/>
          <p:cNvSpPr txBox="1"/>
          <p:nvPr>
            <p:ph idx="1" type="subTitle"/>
          </p:nvPr>
        </p:nvSpPr>
        <p:spPr>
          <a:xfrm>
            <a:off x="720000" y="2037235"/>
            <a:ext cx="3812100" cy="249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Arial"/>
              <a:buChar char="●"/>
              <a:defRPr/>
            </a:lvl1pPr>
            <a:lvl2pPr lvl="1">
              <a:spcBef>
                <a:spcPts val="0"/>
              </a:spcBef>
              <a:spcAft>
                <a:spcPts val="0"/>
              </a:spcAft>
              <a:buClr>
                <a:srgbClr val="000000"/>
              </a:buClr>
              <a:buSzPts val="1400"/>
              <a:buFont typeface="Arial"/>
              <a:buChar char="○"/>
              <a:defRPr/>
            </a:lvl2pPr>
            <a:lvl3pPr lvl="2">
              <a:spcBef>
                <a:spcPts val="1600"/>
              </a:spcBef>
              <a:spcAft>
                <a:spcPts val="0"/>
              </a:spcAft>
              <a:buClr>
                <a:srgbClr val="000000"/>
              </a:buClr>
              <a:buSzPts val="1400"/>
              <a:buFont typeface="Arial"/>
              <a:buChar char="■"/>
              <a:defRPr/>
            </a:lvl3pPr>
            <a:lvl4pPr lvl="3">
              <a:spcBef>
                <a:spcPts val="1600"/>
              </a:spcBef>
              <a:spcAft>
                <a:spcPts val="0"/>
              </a:spcAft>
              <a:buClr>
                <a:srgbClr val="000000"/>
              </a:buClr>
              <a:buSzPts val="1400"/>
              <a:buFont typeface="Arial"/>
              <a:buChar char="●"/>
              <a:defRPr/>
            </a:lvl4pPr>
            <a:lvl5pPr lvl="4">
              <a:spcBef>
                <a:spcPts val="1600"/>
              </a:spcBef>
              <a:spcAft>
                <a:spcPts val="0"/>
              </a:spcAft>
              <a:buClr>
                <a:srgbClr val="000000"/>
              </a:buClr>
              <a:buSzPts val="1400"/>
              <a:buFont typeface="Arial"/>
              <a:buChar char="○"/>
              <a:defRPr/>
            </a:lvl5pPr>
            <a:lvl6pPr lvl="5">
              <a:spcBef>
                <a:spcPts val="1600"/>
              </a:spcBef>
              <a:spcAft>
                <a:spcPts val="0"/>
              </a:spcAft>
              <a:buClr>
                <a:srgbClr val="000000"/>
              </a:buClr>
              <a:buSzPts val="1400"/>
              <a:buFont typeface="Arial"/>
              <a:buChar char="■"/>
              <a:defRPr/>
            </a:lvl6pPr>
            <a:lvl7pPr lvl="6">
              <a:spcBef>
                <a:spcPts val="1600"/>
              </a:spcBef>
              <a:spcAft>
                <a:spcPts val="0"/>
              </a:spcAft>
              <a:buClr>
                <a:srgbClr val="000000"/>
              </a:buClr>
              <a:buSzPts val="1400"/>
              <a:buFont typeface="Arial"/>
              <a:buChar char="●"/>
              <a:defRPr/>
            </a:lvl7pPr>
            <a:lvl8pPr lvl="7">
              <a:spcBef>
                <a:spcPts val="1600"/>
              </a:spcBef>
              <a:spcAft>
                <a:spcPts val="0"/>
              </a:spcAft>
              <a:buClr>
                <a:srgbClr val="000000"/>
              </a:buClr>
              <a:buSzPts val="1400"/>
              <a:buFont typeface="Arial"/>
              <a:buChar char="○"/>
              <a:defRPr/>
            </a:lvl8pPr>
            <a:lvl9pPr lvl="8">
              <a:spcBef>
                <a:spcPts val="1600"/>
              </a:spcBef>
              <a:spcAft>
                <a:spcPts val="1600"/>
              </a:spcAft>
              <a:buClr>
                <a:srgbClr val="000000"/>
              </a:buClr>
              <a:buSzPts val="1400"/>
              <a:buFont typeface="Arial"/>
              <a:buChar char="■"/>
              <a:defRPr/>
            </a:lvl9pPr>
          </a:lstStyle>
          <a:p/>
        </p:txBody>
      </p:sp>
      <p:sp>
        <p:nvSpPr>
          <p:cNvPr id="730" name="Google Shape;730;p25"/>
          <p:cNvSpPr txBox="1"/>
          <p:nvPr>
            <p:ph idx="2" type="subTitle"/>
          </p:nvPr>
        </p:nvSpPr>
        <p:spPr>
          <a:xfrm>
            <a:off x="4532100" y="2037225"/>
            <a:ext cx="3891900" cy="249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Font typeface="Arial"/>
              <a:buChar char="●"/>
              <a:defRPr/>
            </a:lvl1pPr>
            <a:lvl2pPr lvl="1" rtl="0">
              <a:spcBef>
                <a:spcPts val="0"/>
              </a:spcBef>
              <a:spcAft>
                <a:spcPts val="0"/>
              </a:spcAft>
              <a:buClr>
                <a:srgbClr val="000000"/>
              </a:buClr>
              <a:buSzPts val="1400"/>
              <a:buFont typeface="Arial"/>
              <a:buChar char="○"/>
              <a:defRPr/>
            </a:lvl2pPr>
            <a:lvl3pPr lvl="2" rtl="0">
              <a:spcBef>
                <a:spcPts val="1600"/>
              </a:spcBef>
              <a:spcAft>
                <a:spcPts val="0"/>
              </a:spcAft>
              <a:buClr>
                <a:srgbClr val="000000"/>
              </a:buClr>
              <a:buSzPts val="1400"/>
              <a:buFont typeface="Arial"/>
              <a:buChar char="■"/>
              <a:defRPr/>
            </a:lvl3pPr>
            <a:lvl4pPr lvl="3" rtl="0">
              <a:spcBef>
                <a:spcPts val="1600"/>
              </a:spcBef>
              <a:spcAft>
                <a:spcPts val="0"/>
              </a:spcAft>
              <a:buClr>
                <a:srgbClr val="000000"/>
              </a:buClr>
              <a:buSzPts val="1400"/>
              <a:buFont typeface="Arial"/>
              <a:buChar char="●"/>
              <a:defRPr/>
            </a:lvl4pPr>
            <a:lvl5pPr lvl="4" rtl="0">
              <a:spcBef>
                <a:spcPts val="1600"/>
              </a:spcBef>
              <a:spcAft>
                <a:spcPts val="0"/>
              </a:spcAft>
              <a:buClr>
                <a:srgbClr val="000000"/>
              </a:buClr>
              <a:buSzPts val="1400"/>
              <a:buFont typeface="Arial"/>
              <a:buChar char="○"/>
              <a:defRPr/>
            </a:lvl5pPr>
            <a:lvl6pPr lvl="5" rtl="0">
              <a:spcBef>
                <a:spcPts val="1600"/>
              </a:spcBef>
              <a:spcAft>
                <a:spcPts val="0"/>
              </a:spcAft>
              <a:buClr>
                <a:srgbClr val="000000"/>
              </a:buClr>
              <a:buSzPts val="1400"/>
              <a:buFont typeface="Arial"/>
              <a:buChar char="■"/>
              <a:defRPr/>
            </a:lvl6pPr>
            <a:lvl7pPr lvl="6" rtl="0">
              <a:spcBef>
                <a:spcPts val="1600"/>
              </a:spcBef>
              <a:spcAft>
                <a:spcPts val="0"/>
              </a:spcAft>
              <a:buClr>
                <a:srgbClr val="000000"/>
              </a:buClr>
              <a:buSzPts val="1400"/>
              <a:buFont typeface="Arial"/>
              <a:buChar char="●"/>
              <a:defRPr/>
            </a:lvl7pPr>
            <a:lvl8pPr lvl="7" rtl="0">
              <a:spcBef>
                <a:spcPts val="1600"/>
              </a:spcBef>
              <a:spcAft>
                <a:spcPts val="0"/>
              </a:spcAft>
              <a:buClr>
                <a:srgbClr val="000000"/>
              </a:buClr>
              <a:buSzPts val="1400"/>
              <a:buFont typeface="Arial"/>
              <a:buChar char="○"/>
              <a:defRPr/>
            </a:lvl8pPr>
            <a:lvl9pPr lvl="8" rtl="0">
              <a:spcBef>
                <a:spcPts val="1600"/>
              </a:spcBef>
              <a:spcAft>
                <a:spcPts val="1600"/>
              </a:spcAft>
              <a:buClr>
                <a:srgbClr val="000000"/>
              </a:buClr>
              <a:buSzPts val="1400"/>
              <a:buFont typeface="Arial"/>
              <a:buChar char="■"/>
              <a:defRPr/>
            </a:lvl9pPr>
          </a:lstStyle>
          <a:p/>
        </p:txBody>
      </p:sp>
      <p:sp>
        <p:nvSpPr>
          <p:cNvPr id="731" name="Google Shape;731;p25"/>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spTree>
      <p:nvGrpSpPr>
        <p:cNvPr id="732" name="Shape 732"/>
        <p:cNvGrpSpPr/>
        <p:nvPr/>
      </p:nvGrpSpPr>
      <p:grpSpPr>
        <a:xfrm>
          <a:off x="0" y="0"/>
          <a:ext cx="0" cy="0"/>
          <a:chOff x="0" y="0"/>
          <a:chExt cx="0" cy="0"/>
        </a:xfrm>
      </p:grpSpPr>
      <p:sp>
        <p:nvSpPr>
          <p:cNvPr id="733" name="Google Shape;733;p26"/>
          <p:cNvSpPr/>
          <p:nvPr/>
        </p:nvSpPr>
        <p:spPr>
          <a:xfrm flipH="1" rot="2961631">
            <a:off x="-4322512" y="791851"/>
            <a:ext cx="6605928" cy="3419926"/>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flipH="1" rot="-3847112">
            <a:off x="6518808" y="-1124696"/>
            <a:ext cx="6606041" cy="3419967"/>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txBox="1"/>
          <p:nvPr>
            <p:ph idx="1" type="subTitle"/>
          </p:nvPr>
        </p:nvSpPr>
        <p:spPr>
          <a:xfrm>
            <a:off x="1180200" y="2809075"/>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6" name="Google Shape;736;p26"/>
          <p:cNvSpPr txBox="1"/>
          <p:nvPr>
            <p:ph idx="2" type="subTitle"/>
          </p:nvPr>
        </p:nvSpPr>
        <p:spPr>
          <a:xfrm>
            <a:off x="3473551" y="2809063"/>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7" name="Google Shape;737;p26"/>
          <p:cNvSpPr txBox="1"/>
          <p:nvPr>
            <p:ph idx="3" type="subTitle"/>
          </p:nvPr>
        </p:nvSpPr>
        <p:spPr>
          <a:xfrm>
            <a:off x="5776804" y="2809063"/>
            <a:ext cx="2190300" cy="358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38" name="Google Shape;738;p26"/>
          <p:cNvSpPr txBox="1"/>
          <p:nvPr>
            <p:ph idx="4" type="subTitle"/>
          </p:nvPr>
        </p:nvSpPr>
        <p:spPr>
          <a:xfrm>
            <a:off x="1180200"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39" name="Google Shape;739;p26"/>
          <p:cNvSpPr txBox="1"/>
          <p:nvPr>
            <p:ph idx="5" type="subTitle"/>
          </p:nvPr>
        </p:nvSpPr>
        <p:spPr>
          <a:xfrm>
            <a:off x="3473550"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40" name="Google Shape;740;p26"/>
          <p:cNvSpPr txBox="1"/>
          <p:nvPr>
            <p:ph idx="6" type="subTitle"/>
          </p:nvPr>
        </p:nvSpPr>
        <p:spPr>
          <a:xfrm>
            <a:off x="5776801" y="3192201"/>
            <a:ext cx="2190300" cy="9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41" name="Google Shape;741;p26"/>
          <p:cNvSpPr txBox="1"/>
          <p:nvPr>
            <p:ph hasCustomPrompt="1" type="title"/>
          </p:nvPr>
        </p:nvSpPr>
        <p:spPr>
          <a:xfrm>
            <a:off x="1283250" y="2062550"/>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1"/>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2" name="Google Shape;742;p26"/>
          <p:cNvSpPr txBox="1"/>
          <p:nvPr>
            <p:ph hasCustomPrompt="1" idx="7" type="title"/>
          </p:nvPr>
        </p:nvSpPr>
        <p:spPr>
          <a:xfrm>
            <a:off x="3583200" y="2067609"/>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2"/>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3" name="Google Shape;743;p26"/>
          <p:cNvSpPr txBox="1"/>
          <p:nvPr>
            <p:ph hasCustomPrompt="1" idx="8" type="title"/>
          </p:nvPr>
        </p:nvSpPr>
        <p:spPr>
          <a:xfrm>
            <a:off x="5883152" y="2067609"/>
            <a:ext cx="19776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Font typeface="Montserrat Black"/>
              <a:buNone/>
              <a:defRPr sz="2300">
                <a:solidFill>
                  <a:schemeClr val="accent4"/>
                </a:solidFill>
                <a:latin typeface="Montserrat Black"/>
                <a:ea typeface="Montserrat Black"/>
                <a:cs typeface="Montserrat Black"/>
                <a:sym typeface="Montserrat Black"/>
              </a:defRPr>
            </a:lvl1pPr>
            <a:lvl2pPr lvl="1" rtl="0" algn="ctr">
              <a:spcBef>
                <a:spcPts val="0"/>
              </a:spcBef>
              <a:spcAft>
                <a:spcPts val="0"/>
              </a:spcAft>
              <a:buSzPts val="3900"/>
              <a:buFont typeface="Montserrat Black"/>
              <a:buNone/>
              <a:defRPr sz="3900">
                <a:latin typeface="Montserrat Black"/>
                <a:ea typeface="Montserrat Black"/>
                <a:cs typeface="Montserrat Black"/>
                <a:sym typeface="Montserrat Black"/>
              </a:defRPr>
            </a:lvl2pPr>
            <a:lvl3pPr lvl="2" rtl="0" algn="ctr">
              <a:spcBef>
                <a:spcPts val="0"/>
              </a:spcBef>
              <a:spcAft>
                <a:spcPts val="0"/>
              </a:spcAft>
              <a:buSzPts val="3900"/>
              <a:buFont typeface="Montserrat Black"/>
              <a:buNone/>
              <a:defRPr sz="3900">
                <a:latin typeface="Montserrat Black"/>
                <a:ea typeface="Montserrat Black"/>
                <a:cs typeface="Montserrat Black"/>
                <a:sym typeface="Montserrat Black"/>
              </a:defRPr>
            </a:lvl3pPr>
            <a:lvl4pPr lvl="3" rtl="0" algn="ctr">
              <a:spcBef>
                <a:spcPts val="0"/>
              </a:spcBef>
              <a:spcAft>
                <a:spcPts val="0"/>
              </a:spcAft>
              <a:buSzPts val="3900"/>
              <a:buFont typeface="Montserrat Black"/>
              <a:buNone/>
              <a:defRPr sz="3900">
                <a:latin typeface="Montserrat Black"/>
                <a:ea typeface="Montserrat Black"/>
                <a:cs typeface="Montserrat Black"/>
                <a:sym typeface="Montserrat Black"/>
              </a:defRPr>
            </a:lvl4pPr>
            <a:lvl5pPr lvl="4" rtl="0" algn="ctr">
              <a:spcBef>
                <a:spcPts val="0"/>
              </a:spcBef>
              <a:spcAft>
                <a:spcPts val="0"/>
              </a:spcAft>
              <a:buSzPts val="3900"/>
              <a:buFont typeface="Montserrat Black"/>
              <a:buNone/>
              <a:defRPr sz="3900">
                <a:latin typeface="Montserrat Black"/>
                <a:ea typeface="Montserrat Black"/>
                <a:cs typeface="Montserrat Black"/>
                <a:sym typeface="Montserrat Black"/>
              </a:defRPr>
            </a:lvl5pPr>
            <a:lvl6pPr lvl="5" rtl="0" algn="ctr">
              <a:spcBef>
                <a:spcPts val="0"/>
              </a:spcBef>
              <a:spcAft>
                <a:spcPts val="0"/>
              </a:spcAft>
              <a:buSzPts val="3900"/>
              <a:buFont typeface="Montserrat Black"/>
              <a:buNone/>
              <a:defRPr sz="3900">
                <a:latin typeface="Montserrat Black"/>
                <a:ea typeface="Montserrat Black"/>
                <a:cs typeface="Montserrat Black"/>
                <a:sym typeface="Montserrat Black"/>
              </a:defRPr>
            </a:lvl6pPr>
            <a:lvl7pPr lvl="6" rtl="0" algn="ctr">
              <a:spcBef>
                <a:spcPts val="0"/>
              </a:spcBef>
              <a:spcAft>
                <a:spcPts val="0"/>
              </a:spcAft>
              <a:buSzPts val="3900"/>
              <a:buFont typeface="Montserrat Black"/>
              <a:buNone/>
              <a:defRPr sz="3900">
                <a:latin typeface="Montserrat Black"/>
                <a:ea typeface="Montserrat Black"/>
                <a:cs typeface="Montserrat Black"/>
                <a:sym typeface="Montserrat Black"/>
              </a:defRPr>
            </a:lvl7pPr>
            <a:lvl8pPr lvl="7" rtl="0" algn="ctr">
              <a:spcBef>
                <a:spcPts val="0"/>
              </a:spcBef>
              <a:spcAft>
                <a:spcPts val="0"/>
              </a:spcAft>
              <a:buSzPts val="3900"/>
              <a:buFont typeface="Montserrat Black"/>
              <a:buNone/>
              <a:defRPr sz="3900">
                <a:latin typeface="Montserrat Black"/>
                <a:ea typeface="Montserrat Black"/>
                <a:cs typeface="Montserrat Black"/>
                <a:sym typeface="Montserrat Black"/>
              </a:defRPr>
            </a:lvl8pPr>
            <a:lvl9pPr lvl="8" rtl="0" algn="ctr">
              <a:spcBef>
                <a:spcPts val="0"/>
              </a:spcBef>
              <a:spcAft>
                <a:spcPts val="0"/>
              </a:spcAft>
              <a:buSzPts val="3900"/>
              <a:buFont typeface="Montserrat Black"/>
              <a:buNone/>
              <a:defRPr sz="3900">
                <a:latin typeface="Montserrat Black"/>
                <a:ea typeface="Montserrat Black"/>
                <a:cs typeface="Montserrat Black"/>
                <a:sym typeface="Montserrat Black"/>
              </a:defRPr>
            </a:lvl9pPr>
          </a:lstStyle>
          <a:p>
            <a:r>
              <a:t>xx%</a:t>
            </a:r>
          </a:p>
        </p:txBody>
      </p:sp>
      <p:sp>
        <p:nvSpPr>
          <p:cNvPr id="744" name="Google Shape;744;p26"/>
          <p:cNvSpPr txBox="1"/>
          <p:nvPr>
            <p:ph idx="9" type="title"/>
          </p:nvPr>
        </p:nvSpPr>
        <p:spPr>
          <a:xfrm>
            <a:off x="1943100" y="387600"/>
            <a:ext cx="5257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745" name="Google Shape;745;p26"/>
          <p:cNvGrpSpPr/>
          <p:nvPr/>
        </p:nvGrpSpPr>
        <p:grpSpPr>
          <a:xfrm>
            <a:off x="148508" y="173595"/>
            <a:ext cx="781851" cy="732810"/>
            <a:chOff x="8" y="8"/>
            <a:chExt cx="781851" cy="732810"/>
          </a:xfrm>
        </p:grpSpPr>
        <p:sp>
          <p:nvSpPr>
            <p:cNvPr id="746" name="Google Shape;746;p26"/>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7" name="Google Shape;747;p26"/>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8" name="Google Shape;748;p26"/>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9" name="Google Shape;749;p26"/>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0" name="Google Shape;750;p26"/>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1" name="Google Shape;751;p26"/>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2" name="Google Shape;752;p26"/>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3" name="Google Shape;753;p26"/>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4" name="Google Shape;754;p26"/>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5" name="Google Shape;755;p26"/>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6" name="Google Shape;756;p26"/>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757" name="Google Shape;757;p26"/>
          <p:cNvGrpSpPr/>
          <p:nvPr/>
        </p:nvGrpSpPr>
        <p:grpSpPr>
          <a:xfrm>
            <a:off x="8168558" y="4237095"/>
            <a:ext cx="781851" cy="732810"/>
            <a:chOff x="8" y="8"/>
            <a:chExt cx="781851" cy="732810"/>
          </a:xfrm>
        </p:grpSpPr>
        <p:sp>
          <p:nvSpPr>
            <p:cNvPr id="758" name="Google Shape;758;p26"/>
            <p:cNvSpPr/>
            <p:nvPr/>
          </p:nvSpPr>
          <p:spPr>
            <a:xfrm flipH="1" rot="10800000">
              <a:off x="590141" y="41435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9" name="Google Shape;759;p26"/>
            <p:cNvSpPr/>
            <p:nvPr/>
          </p:nvSpPr>
          <p:spPr>
            <a:xfrm flipH="1" rot="10800000">
              <a:off x="749653" y="348479"/>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0" name="Google Shape;760;p26"/>
            <p:cNvSpPr/>
            <p:nvPr/>
          </p:nvSpPr>
          <p:spPr>
            <a:xfrm flipH="1" rot="10800000">
              <a:off x="338795" y="583665"/>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1" name="Google Shape;761;p26"/>
            <p:cNvSpPr/>
            <p:nvPr/>
          </p:nvSpPr>
          <p:spPr>
            <a:xfrm flipH="1" rot="10800000">
              <a:off x="151131" y="682875"/>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2" name="Google Shape;762;p26"/>
            <p:cNvSpPr/>
            <p:nvPr/>
          </p:nvSpPr>
          <p:spPr>
            <a:xfrm flipH="1" rot="10800000">
              <a:off x="298537" y="8"/>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3" name="Google Shape;763;p26"/>
            <p:cNvSpPr/>
            <p:nvPr/>
          </p:nvSpPr>
          <p:spPr>
            <a:xfrm flipH="1" rot="10800000">
              <a:off x="147752" y="346283"/>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4" name="Google Shape;764;p26"/>
            <p:cNvSpPr/>
            <p:nvPr/>
          </p:nvSpPr>
          <p:spPr>
            <a:xfrm flipH="1" rot="10800000">
              <a:off x="8" y="225509"/>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5" name="Google Shape;765;p26"/>
            <p:cNvSpPr/>
            <p:nvPr/>
          </p:nvSpPr>
          <p:spPr>
            <a:xfrm flipH="1" rot="10800000">
              <a:off x="138631" y="19803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6" name="Google Shape;766;p26"/>
            <p:cNvSpPr/>
            <p:nvPr/>
          </p:nvSpPr>
          <p:spPr>
            <a:xfrm flipH="1" rot="10800000">
              <a:off x="70277" y="314133"/>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7" name="Google Shape;767;p26"/>
            <p:cNvSpPr/>
            <p:nvPr/>
          </p:nvSpPr>
          <p:spPr>
            <a:xfrm flipH="1" rot="10800000">
              <a:off x="458556" y="213066"/>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8" name="Google Shape;768;p26"/>
            <p:cNvSpPr/>
            <p:nvPr/>
          </p:nvSpPr>
          <p:spPr>
            <a:xfrm flipH="1" rot="10800000">
              <a:off x="506753" y="11824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769" name="Shape 769"/>
        <p:cNvGrpSpPr/>
        <p:nvPr/>
      </p:nvGrpSpPr>
      <p:grpSpPr>
        <a:xfrm>
          <a:off x="0" y="0"/>
          <a:ext cx="0" cy="0"/>
          <a:chOff x="0" y="0"/>
          <a:chExt cx="0" cy="0"/>
        </a:xfrm>
      </p:grpSpPr>
      <p:sp>
        <p:nvSpPr>
          <p:cNvPr id="770" name="Google Shape;770;p27"/>
          <p:cNvSpPr/>
          <p:nvPr/>
        </p:nvSpPr>
        <p:spPr>
          <a:xfrm flipH="1" rot="-2470521">
            <a:off x="-2627037" y="2497889"/>
            <a:ext cx="4115643" cy="476366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txBox="1"/>
          <p:nvPr>
            <p:ph idx="1" type="subTitle"/>
          </p:nvPr>
        </p:nvSpPr>
        <p:spPr>
          <a:xfrm>
            <a:off x="1189763" y="3409850"/>
            <a:ext cx="3253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72" name="Google Shape;772;p27"/>
          <p:cNvSpPr/>
          <p:nvPr/>
        </p:nvSpPr>
        <p:spPr>
          <a:xfrm rot="-7407853">
            <a:off x="5455083" y="-1476656"/>
            <a:ext cx="4784905" cy="2477073"/>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27"/>
          <p:cNvGrpSpPr/>
          <p:nvPr/>
        </p:nvGrpSpPr>
        <p:grpSpPr>
          <a:xfrm rot="10800000">
            <a:off x="8558975" y="-2"/>
            <a:ext cx="585020" cy="1264968"/>
            <a:chOff x="27350" y="3863323"/>
            <a:chExt cx="585020" cy="1264968"/>
          </a:xfrm>
        </p:grpSpPr>
        <p:sp>
          <p:nvSpPr>
            <p:cNvPr id="774" name="Google Shape;774;p27"/>
            <p:cNvSpPr/>
            <p:nvPr/>
          </p:nvSpPr>
          <p:spPr>
            <a:xfrm rot="9341359">
              <a:off x="454254" y="49366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5" name="Google Shape;775;p27"/>
            <p:cNvSpPr/>
            <p:nvPr/>
          </p:nvSpPr>
          <p:spPr>
            <a:xfrm rot="9341359">
              <a:off x="415805" y="48094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6" name="Google Shape;776;p27"/>
            <p:cNvSpPr/>
            <p:nvPr/>
          </p:nvSpPr>
          <p:spPr>
            <a:xfrm rot="9341359">
              <a:off x="540586" y="49996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7" name="Google Shape;777;p27"/>
            <p:cNvSpPr/>
            <p:nvPr/>
          </p:nvSpPr>
          <p:spPr>
            <a:xfrm rot="9341359">
              <a:off x="82522" y="49888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8" name="Google Shape;778;p27"/>
            <p:cNvSpPr/>
            <p:nvPr/>
          </p:nvSpPr>
          <p:spPr>
            <a:xfrm rot="9341359">
              <a:off x="138352" y="50970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9" name="Google Shape;779;p27"/>
            <p:cNvSpPr/>
            <p:nvPr/>
          </p:nvSpPr>
          <p:spPr>
            <a:xfrm rot="9341359">
              <a:off x="30934" y="50923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0" name="Google Shape;780;p27"/>
            <p:cNvSpPr/>
            <p:nvPr/>
          </p:nvSpPr>
          <p:spPr>
            <a:xfrm rot="9341359">
              <a:off x="309773" y="44629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1" name="Google Shape;781;p27"/>
            <p:cNvSpPr/>
            <p:nvPr/>
          </p:nvSpPr>
          <p:spPr>
            <a:xfrm rot="9341359">
              <a:off x="186422" y="45605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2" name="Google Shape;782;p27"/>
            <p:cNvSpPr/>
            <p:nvPr/>
          </p:nvSpPr>
          <p:spPr>
            <a:xfrm rot="9341359">
              <a:off x="328131" y="45878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3" name="Google Shape;783;p27"/>
            <p:cNvSpPr/>
            <p:nvPr/>
          </p:nvSpPr>
          <p:spPr>
            <a:xfrm rot="9341359">
              <a:off x="72192" y="39959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4" name="Google Shape;784;p27"/>
            <p:cNvSpPr/>
            <p:nvPr/>
          </p:nvSpPr>
          <p:spPr>
            <a:xfrm rot="9341359">
              <a:off x="33762" y="38688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5" name="Google Shape;785;p27"/>
            <p:cNvSpPr/>
            <p:nvPr/>
          </p:nvSpPr>
          <p:spPr>
            <a:xfrm rot="9341359">
              <a:off x="348898" y="43649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6" name="Google Shape;786;p27"/>
            <p:cNvSpPr/>
            <p:nvPr/>
          </p:nvSpPr>
          <p:spPr>
            <a:xfrm rot="9341359">
              <a:off x="158568" y="40589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7" name="Google Shape;787;p27"/>
            <p:cNvSpPr/>
            <p:nvPr/>
          </p:nvSpPr>
          <p:spPr>
            <a:xfrm rot="9341359">
              <a:off x="174612" y="46335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8" name="Google Shape;788;p27"/>
            <p:cNvSpPr/>
            <p:nvPr/>
          </p:nvSpPr>
          <p:spPr>
            <a:xfrm rot="9341359">
              <a:off x="43140" y="47462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9" name="Google Shape;789;p27"/>
            <p:cNvSpPr/>
            <p:nvPr/>
          </p:nvSpPr>
          <p:spPr>
            <a:xfrm rot="9341359">
              <a:off x="125432" y="43496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0" name="Google Shape;790;p27"/>
            <p:cNvSpPr/>
            <p:nvPr/>
          </p:nvSpPr>
          <p:spPr>
            <a:xfrm rot="9341359">
              <a:off x="132598" y="44554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1" name="Google Shape;791;p27"/>
            <p:cNvSpPr/>
            <p:nvPr/>
          </p:nvSpPr>
          <p:spPr>
            <a:xfrm rot="9341359">
              <a:off x="69529" y="43774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792" name="Google Shape;792;p27"/>
          <p:cNvSpPr txBox="1"/>
          <p:nvPr>
            <p:ph idx="2" type="subTitle"/>
          </p:nvPr>
        </p:nvSpPr>
        <p:spPr>
          <a:xfrm>
            <a:off x="4701037" y="3409850"/>
            <a:ext cx="3253200" cy="3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1700"/>
              <a:buFont typeface="Montserrat ExtraBold"/>
              <a:buNone/>
              <a:defRPr sz="1800">
                <a:solidFill>
                  <a:schemeClr val="dk1"/>
                </a:solidFill>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700"/>
              <a:buFont typeface="Montserrat ExtraBold"/>
              <a:buNone/>
              <a:defRPr sz="1700">
                <a:solidFill>
                  <a:schemeClr val="accent1"/>
                </a:solidFill>
                <a:latin typeface="Montserrat ExtraBold"/>
                <a:ea typeface="Montserrat ExtraBold"/>
                <a:cs typeface="Montserrat ExtraBold"/>
                <a:sym typeface="Montserrat ExtraBold"/>
              </a:defRPr>
            </a:lvl9pPr>
          </a:lstStyle>
          <a:p/>
        </p:txBody>
      </p:sp>
      <p:sp>
        <p:nvSpPr>
          <p:cNvPr id="793" name="Google Shape;793;p27"/>
          <p:cNvSpPr txBox="1"/>
          <p:nvPr>
            <p:ph idx="3" type="subTitle"/>
          </p:nvPr>
        </p:nvSpPr>
        <p:spPr>
          <a:xfrm>
            <a:off x="1721213" y="3792978"/>
            <a:ext cx="2190300" cy="61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94" name="Google Shape;794;p27"/>
          <p:cNvSpPr txBox="1"/>
          <p:nvPr>
            <p:ph idx="4" type="subTitle"/>
          </p:nvPr>
        </p:nvSpPr>
        <p:spPr>
          <a:xfrm>
            <a:off x="5232439" y="3792978"/>
            <a:ext cx="2190300" cy="61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EB Garamond Medium"/>
              <a:buNone/>
              <a:defRPr sz="1600">
                <a:solidFill>
                  <a:schemeClr val="dk1"/>
                </a:solidFill>
              </a:defRPr>
            </a:lvl1pPr>
            <a:lvl2pPr lvl="1"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2pPr>
            <a:lvl3pPr lvl="2"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3pPr>
            <a:lvl4pPr lvl="3"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4pPr>
            <a:lvl5pPr lvl="4"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5pPr>
            <a:lvl6pPr lvl="5"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6pPr>
            <a:lvl7pPr lvl="6"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7pPr>
            <a:lvl8pPr lvl="7" rtl="0">
              <a:spcBef>
                <a:spcPts val="1600"/>
              </a:spcBef>
              <a:spcAft>
                <a:spcPts val="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8pPr>
            <a:lvl9pPr lvl="8" rtl="0">
              <a:spcBef>
                <a:spcPts val="1600"/>
              </a:spcBef>
              <a:spcAft>
                <a:spcPts val="1600"/>
              </a:spcAft>
              <a:buClr>
                <a:schemeClr val="dk1"/>
              </a:buClr>
              <a:buSzPts val="1200"/>
              <a:buFont typeface="EB Garamond Medium"/>
              <a:buNone/>
              <a:defRPr sz="1200">
                <a:solidFill>
                  <a:schemeClr val="dk1"/>
                </a:solidFill>
                <a:latin typeface="EB Garamond Medium"/>
                <a:ea typeface="EB Garamond Medium"/>
                <a:cs typeface="EB Garamond Medium"/>
                <a:sym typeface="EB Garamond Medium"/>
              </a:defRPr>
            </a:lvl9pPr>
          </a:lstStyle>
          <a:p/>
        </p:txBody>
      </p:sp>
      <p:sp>
        <p:nvSpPr>
          <p:cNvPr id="795" name="Google Shape;795;p27"/>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_1_1">
    <p:spTree>
      <p:nvGrpSpPr>
        <p:cNvPr id="796" name="Shape 796"/>
        <p:cNvGrpSpPr/>
        <p:nvPr/>
      </p:nvGrpSpPr>
      <p:grpSpPr>
        <a:xfrm>
          <a:off x="0" y="0"/>
          <a:ext cx="0" cy="0"/>
          <a:chOff x="0" y="0"/>
          <a:chExt cx="0" cy="0"/>
        </a:xfrm>
      </p:grpSpPr>
      <p:sp>
        <p:nvSpPr>
          <p:cNvPr id="797" name="Google Shape;797;p28"/>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4_1_2">
    <p:spTree>
      <p:nvGrpSpPr>
        <p:cNvPr id="798" name="Shape 798"/>
        <p:cNvGrpSpPr/>
        <p:nvPr/>
      </p:nvGrpSpPr>
      <p:grpSpPr>
        <a:xfrm>
          <a:off x="0" y="0"/>
          <a:ext cx="0" cy="0"/>
          <a:chOff x="0" y="0"/>
          <a:chExt cx="0" cy="0"/>
        </a:xfrm>
      </p:grpSpPr>
      <p:sp>
        <p:nvSpPr>
          <p:cNvPr id="799" name="Google Shape;799;p29"/>
          <p:cNvSpPr/>
          <p:nvPr/>
        </p:nvSpPr>
        <p:spPr>
          <a:xfrm flipH="1">
            <a:off x="-2339261" y="1990721"/>
            <a:ext cx="7120586" cy="3686154"/>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0" name="Google Shape;800;p29"/>
          <p:cNvSpPr/>
          <p:nvPr/>
        </p:nvSpPr>
        <p:spPr>
          <a:xfrm flipH="1" rot="-6300023">
            <a:off x="5690394" y="-1905693"/>
            <a:ext cx="5373871" cy="278197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
    <p:spTree>
      <p:nvGrpSpPr>
        <p:cNvPr id="801" name="Shape 801"/>
        <p:cNvGrpSpPr/>
        <p:nvPr/>
      </p:nvGrpSpPr>
      <p:grpSpPr>
        <a:xfrm>
          <a:off x="0" y="0"/>
          <a:ext cx="0" cy="0"/>
          <a:chOff x="0" y="0"/>
          <a:chExt cx="0" cy="0"/>
        </a:xfrm>
      </p:grpSpPr>
      <p:sp>
        <p:nvSpPr>
          <p:cNvPr id="802" name="Google Shape;802;p30"/>
          <p:cNvSpPr/>
          <p:nvPr/>
        </p:nvSpPr>
        <p:spPr>
          <a:xfrm flipH="1" rot="1349795">
            <a:off x="-2746590" y="3173596"/>
            <a:ext cx="4784883" cy="2477062"/>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flipH="1" rot="-5400000">
            <a:off x="6072473" y="-1528111"/>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txBox="1"/>
          <p:nvPr>
            <p:ph type="title"/>
          </p:nvPr>
        </p:nvSpPr>
        <p:spPr>
          <a:xfrm>
            <a:off x="1521625" y="387600"/>
            <a:ext cx="6100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805" name="Google Shape;805;p30"/>
          <p:cNvGrpSpPr/>
          <p:nvPr/>
        </p:nvGrpSpPr>
        <p:grpSpPr>
          <a:xfrm rot="5400000">
            <a:off x="7907692" y="453298"/>
            <a:ext cx="1690783" cy="781851"/>
            <a:chOff x="-57608" y="-87289"/>
            <a:chExt cx="1690783" cy="781851"/>
          </a:xfrm>
        </p:grpSpPr>
        <p:sp>
          <p:nvSpPr>
            <p:cNvPr id="806" name="Google Shape;806;p30"/>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7" name="Google Shape;807;p30"/>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8" name="Google Shape;808;p30"/>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9" name="Google Shape;809;p30"/>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0" name="Google Shape;810;p30"/>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1" name="Google Shape;811;p30"/>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2" name="Google Shape;812;p30"/>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3" name="Google Shape;813;p30"/>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4" name="Google Shape;814;p30"/>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5" name="Google Shape;815;p30"/>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6" name="Google Shape;816;p30"/>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7" name="Google Shape;817;p30"/>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8" name="Google Shape;818;p30"/>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9" name="Google Shape;819;p30"/>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0" name="Google Shape;820;p30"/>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1" name="Google Shape;821;p30"/>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2" name="Google Shape;822;p30"/>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3" name="Google Shape;823;p30"/>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4" name="Google Shape;824;p30"/>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5" name="Google Shape;825;p30"/>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4"/>
          <p:cNvSpPr/>
          <p:nvPr/>
        </p:nvSpPr>
        <p:spPr>
          <a:xfrm rot="-2960263">
            <a:off x="7115157" y="-1545033"/>
            <a:ext cx="3124181" cy="361609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txBox="1"/>
          <p:nvPr>
            <p:ph type="title"/>
          </p:nvPr>
        </p:nvSpPr>
        <p:spPr>
          <a:xfrm>
            <a:off x="720000" y="387600"/>
            <a:ext cx="7704000" cy="395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70" name="Google Shape;70;p4"/>
          <p:cNvSpPr txBox="1"/>
          <p:nvPr>
            <p:ph idx="1" type="body"/>
          </p:nvPr>
        </p:nvSpPr>
        <p:spPr>
          <a:xfrm>
            <a:off x="720000" y="935475"/>
            <a:ext cx="7704000" cy="3651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4"/>
          <p:cNvSpPr/>
          <p:nvPr/>
        </p:nvSpPr>
        <p:spPr>
          <a:xfrm>
            <a:off x="378185" y="4767758"/>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 name="Google Shape;72;p4"/>
          <p:cNvSpPr/>
          <p:nvPr/>
        </p:nvSpPr>
        <p:spPr>
          <a:xfrm>
            <a:off x="537697" y="483363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 name="Google Shape;73;p4"/>
          <p:cNvSpPr/>
          <p:nvPr/>
        </p:nvSpPr>
        <p:spPr>
          <a:xfrm>
            <a:off x="126839" y="4598618"/>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 name="Google Shape;74;p4"/>
          <p:cNvSpPr/>
          <p:nvPr/>
        </p:nvSpPr>
        <p:spPr>
          <a:xfrm>
            <a:off x="-60826" y="447435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 name="Google Shape;75;p4"/>
          <p:cNvSpPr/>
          <p:nvPr/>
        </p:nvSpPr>
        <p:spPr>
          <a:xfrm>
            <a:off x="86581" y="5157220"/>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 name="Google Shape;76;p4"/>
          <p:cNvSpPr/>
          <p:nvPr/>
        </p:nvSpPr>
        <p:spPr>
          <a:xfrm>
            <a:off x="-64035" y="4810775"/>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 name="Google Shape;77;p4"/>
          <p:cNvSpPr/>
          <p:nvPr/>
        </p:nvSpPr>
        <p:spPr>
          <a:xfrm>
            <a:off x="-73325" y="4983969"/>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 name="Google Shape;78;p4"/>
          <p:cNvSpPr/>
          <p:nvPr/>
        </p:nvSpPr>
        <p:spPr>
          <a:xfrm>
            <a:off x="246656" y="4969218"/>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 name="Google Shape;79;p4"/>
          <p:cNvSpPr/>
          <p:nvPr/>
        </p:nvSpPr>
        <p:spPr>
          <a:xfrm>
            <a:off x="295022" y="5063810"/>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 name="Google Shape;80;p4"/>
          <p:cNvSpPr/>
          <p:nvPr/>
        </p:nvSpPr>
        <p:spPr>
          <a:xfrm>
            <a:off x="-1069586" y="8506072"/>
            <a:ext cx="32206" cy="24943"/>
          </a:xfrm>
          <a:custGeom>
            <a:rect b="b" l="l" r="r" t="t"/>
            <a:pathLst>
              <a:path extrusionOk="0" h="443" w="572">
                <a:moveTo>
                  <a:pt x="284" y="1"/>
                </a:moveTo>
                <a:cubicBezTo>
                  <a:pt x="0" y="1"/>
                  <a:pt x="0" y="443"/>
                  <a:pt x="284" y="443"/>
                </a:cubicBezTo>
                <a:cubicBezTo>
                  <a:pt x="568" y="443"/>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5"/>
          <p:cNvSpPr txBox="1"/>
          <p:nvPr>
            <p:ph idx="1" type="subTitle"/>
          </p:nvPr>
        </p:nvSpPr>
        <p:spPr>
          <a:xfrm>
            <a:off x="1119475" y="2100377"/>
            <a:ext cx="3066300" cy="373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400"/>
              <a:buFont typeface="Montserrat ExtraBold"/>
              <a:buNone/>
              <a:defRPr sz="1800">
                <a:solidFill>
                  <a:schemeClr val="accent1"/>
                </a:solidFill>
                <a:latin typeface="Montserrat ExtraBold"/>
                <a:ea typeface="Montserrat ExtraBold"/>
                <a:cs typeface="Montserrat ExtraBold"/>
                <a:sym typeface="Montserrat ExtraBold"/>
              </a:defRPr>
            </a:lvl1pPr>
            <a:lvl2pPr lvl="1"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2pPr>
            <a:lvl3pPr lvl="2"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3pPr>
            <a:lvl4pPr lvl="3"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4pPr>
            <a:lvl5pPr lvl="4"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5pPr>
            <a:lvl6pPr lvl="5"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6pPr>
            <a:lvl7pPr lvl="6"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7pPr>
            <a:lvl8pPr lvl="7"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8pPr>
            <a:lvl9pPr lvl="8" algn="ctr">
              <a:spcBef>
                <a:spcPts val="1600"/>
              </a:spcBef>
              <a:spcAft>
                <a:spcPts val="160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9pPr>
          </a:lstStyle>
          <a:p/>
        </p:txBody>
      </p:sp>
      <p:sp>
        <p:nvSpPr>
          <p:cNvPr id="83" name="Google Shape;83;p5"/>
          <p:cNvSpPr txBox="1"/>
          <p:nvPr>
            <p:ph idx="2" type="subTitle"/>
          </p:nvPr>
        </p:nvSpPr>
        <p:spPr>
          <a:xfrm>
            <a:off x="4958225" y="2100377"/>
            <a:ext cx="3066300" cy="37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ExtraBold"/>
              <a:buNone/>
              <a:defRPr sz="1800">
                <a:latin typeface="Montserrat ExtraBold"/>
                <a:ea typeface="Montserrat ExtraBold"/>
                <a:cs typeface="Montserrat ExtraBold"/>
                <a:sym typeface="Montserrat ExtraBold"/>
              </a:defRPr>
            </a:lvl1pPr>
            <a:lvl2pPr lvl="1"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2pPr>
            <a:lvl3pPr lvl="2"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3pPr>
            <a:lvl4pPr lvl="3"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4pPr>
            <a:lvl5pPr lvl="4"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5pPr>
            <a:lvl6pPr lvl="5"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6pPr>
            <a:lvl7pPr lvl="6"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7pPr>
            <a:lvl8pPr lvl="7" rtl="0" algn="ctr">
              <a:spcBef>
                <a:spcPts val="1600"/>
              </a:spcBef>
              <a:spcAft>
                <a:spcPts val="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8pPr>
            <a:lvl9pPr lvl="8" rtl="0" algn="ctr">
              <a:spcBef>
                <a:spcPts val="1600"/>
              </a:spcBef>
              <a:spcAft>
                <a:spcPts val="1600"/>
              </a:spcAft>
              <a:buClr>
                <a:schemeClr val="accent1"/>
              </a:buClr>
              <a:buSzPts val="1800"/>
              <a:buFont typeface="Montserrat ExtraBold"/>
              <a:buNone/>
              <a:defRPr sz="1800">
                <a:solidFill>
                  <a:schemeClr val="accent1"/>
                </a:solidFill>
                <a:latin typeface="Montserrat ExtraBold"/>
                <a:ea typeface="Montserrat ExtraBold"/>
                <a:cs typeface="Montserrat ExtraBold"/>
                <a:sym typeface="Montserrat ExtraBold"/>
              </a:defRPr>
            </a:lvl9pPr>
          </a:lstStyle>
          <a:p/>
        </p:txBody>
      </p:sp>
      <p:sp>
        <p:nvSpPr>
          <p:cNvPr id="84" name="Google Shape;84;p5"/>
          <p:cNvSpPr txBox="1"/>
          <p:nvPr>
            <p:ph idx="3" type="body"/>
          </p:nvPr>
        </p:nvSpPr>
        <p:spPr>
          <a:xfrm>
            <a:off x="1094725" y="2726300"/>
            <a:ext cx="3115800" cy="1107300"/>
          </a:xfrm>
          <a:prstGeom prst="rect">
            <a:avLst/>
          </a:prstGeom>
        </p:spPr>
        <p:txBody>
          <a:bodyPr anchorCtr="0" anchor="t" bIns="91425" lIns="91425" spcFirstLastPara="1" rIns="91425" wrap="square" tIns="91425">
            <a:noAutofit/>
          </a:bodyPr>
          <a:lstStyle>
            <a:lvl1pPr indent="-304800" lvl="0" marL="457200" algn="ctr">
              <a:lnSpc>
                <a:spcPct val="100000"/>
              </a:lnSpc>
              <a:spcBef>
                <a:spcPts val="0"/>
              </a:spcBef>
              <a:spcAft>
                <a:spcPts val="0"/>
              </a:spcAft>
              <a:buClr>
                <a:schemeClr val="dk1"/>
              </a:buClr>
              <a:buSzPts val="1200"/>
              <a:buChar char="●"/>
              <a:defRPr sz="1600">
                <a:solidFill>
                  <a:schemeClr val="dk1"/>
                </a:solidFill>
              </a:defRPr>
            </a:lvl1pPr>
            <a:lvl2pPr indent="-304800" lvl="1" marL="914400" algn="ctr">
              <a:spcBef>
                <a:spcPts val="1600"/>
              </a:spcBef>
              <a:spcAft>
                <a:spcPts val="0"/>
              </a:spcAft>
              <a:buClr>
                <a:schemeClr val="dk1"/>
              </a:buClr>
              <a:buSzPts val="1200"/>
              <a:buChar char="○"/>
              <a:defRPr sz="1200">
                <a:solidFill>
                  <a:schemeClr val="dk1"/>
                </a:solidFill>
              </a:defRPr>
            </a:lvl2pPr>
            <a:lvl3pPr indent="-304800" lvl="2" marL="1371600" algn="ctr">
              <a:spcBef>
                <a:spcPts val="1600"/>
              </a:spcBef>
              <a:spcAft>
                <a:spcPts val="0"/>
              </a:spcAft>
              <a:buClr>
                <a:schemeClr val="dk1"/>
              </a:buClr>
              <a:buSzPts val="1200"/>
              <a:buChar char="■"/>
              <a:defRPr sz="1200">
                <a:solidFill>
                  <a:schemeClr val="dk1"/>
                </a:solidFill>
              </a:defRPr>
            </a:lvl3pPr>
            <a:lvl4pPr indent="-304800" lvl="3" marL="1828800" algn="ctr">
              <a:spcBef>
                <a:spcPts val="1600"/>
              </a:spcBef>
              <a:spcAft>
                <a:spcPts val="0"/>
              </a:spcAft>
              <a:buClr>
                <a:schemeClr val="dk1"/>
              </a:buClr>
              <a:buSzPts val="1200"/>
              <a:buChar char="●"/>
              <a:defRPr sz="1200">
                <a:solidFill>
                  <a:schemeClr val="dk1"/>
                </a:solidFill>
              </a:defRPr>
            </a:lvl4pPr>
            <a:lvl5pPr indent="-304800" lvl="4" marL="2286000" algn="ctr">
              <a:spcBef>
                <a:spcPts val="1600"/>
              </a:spcBef>
              <a:spcAft>
                <a:spcPts val="0"/>
              </a:spcAft>
              <a:buClr>
                <a:schemeClr val="dk1"/>
              </a:buClr>
              <a:buSzPts val="1200"/>
              <a:buChar char="○"/>
              <a:defRPr sz="1200">
                <a:solidFill>
                  <a:schemeClr val="dk1"/>
                </a:solidFill>
              </a:defRPr>
            </a:lvl5pPr>
            <a:lvl6pPr indent="-304800" lvl="5" marL="2743200" algn="ctr">
              <a:spcBef>
                <a:spcPts val="1600"/>
              </a:spcBef>
              <a:spcAft>
                <a:spcPts val="0"/>
              </a:spcAft>
              <a:buClr>
                <a:schemeClr val="dk1"/>
              </a:buClr>
              <a:buSzPts val="1200"/>
              <a:buChar char="■"/>
              <a:defRPr sz="1200">
                <a:solidFill>
                  <a:schemeClr val="dk1"/>
                </a:solidFill>
              </a:defRPr>
            </a:lvl6pPr>
            <a:lvl7pPr indent="-304800" lvl="6" marL="3200400" algn="ctr">
              <a:spcBef>
                <a:spcPts val="1600"/>
              </a:spcBef>
              <a:spcAft>
                <a:spcPts val="0"/>
              </a:spcAft>
              <a:buClr>
                <a:schemeClr val="dk1"/>
              </a:buClr>
              <a:buSzPts val="1200"/>
              <a:buChar char="●"/>
              <a:defRPr sz="1200">
                <a:solidFill>
                  <a:schemeClr val="dk1"/>
                </a:solidFill>
              </a:defRPr>
            </a:lvl7pPr>
            <a:lvl8pPr indent="-304800" lvl="7" marL="3657600" algn="ctr">
              <a:spcBef>
                <a:spcPts val="1600"/>
              </a:spcBef>
              <a:spcAft>
                <a:spcPts val="0"/>
              </a:spcAft>
              <a:buClr>
                <a:schemeClr val="dk1"/>
              </a:buClr>
              <a:buSzPts val="1200"/>
              <a:buChar char="○"/>
              <a:defRPr sz="1200">
                <a:solidFill>
                  <a:schemeClr val="dk1"/>
                </a:solidFill>
              </a:defRPr>
            </a:lvl8pPr>
            <a:lvl9pPr indent="-304800" lvl="8" marL="4114800" algn="ctr">
              <a:spcBef>
                <a:spcPts val="1600"/>
              </a:spcBef>
              <a:spcAft>
                <a:spcPts val="1600"/>
              </a:spcAft>
              <a:buClr>
                <a:schemeClr val="dk1"/>
              </a:buClr>
              <a:buSzPts val="1200"/>
              <a:buChar char="■"/>
              <a:defRPr sz="1200">
                <a:solidFill>
                  <a:schemeClr val="dk1"/>
                </a:solidFill>
              </a:defRPr>
            </a:lvl9pPr>
          </a:lstStyle>
          <a:p/>
        </p:txBody>
      </p:sp>
      <p:sp>
        <p:nvSpPr>
          <p:cNvPr id="85" name="Google Shape;85;p5"/>
          <p:cNvSpPr txBox="1"/>
          <p:nvPr>
            <p:ph idx="4" type="body"/>
          </p:nvPr>
        </p:nvSpPr>
        <p:spPr>
          <a:xfrm>
            <a:off x="4933476" y="2726300"/>
            <a:ext cx="3115800" cy="11073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Clr>
                <a:schemeClr val="dk1"/>
              </a:buClr>
              <a:buSzPts val="1200"/>
              <a:buChar char="●"/>
              <a:defRPr sz="1600">
                <a:solidFill>
                  <a:schemeClr val="dk1"/>
                </a:solidFill>
              </a:defRPr>
            </a:lvl1pPr>
            <a:lvl2pPr indent="-304800" lvl="1" marL="914400" rtl="0" algn="ctr">
              <a:spcBef>
                <a:spcPts val="1600"/>
              </a:spcBef>
              <a:spcAft>
                <a:spcPts val="0"/>
              </a:spcAft>
              <a:buClr>
                <a:schemeClr val="dk1"/>
              </a:buClr>
              <a:buSzPts val="1200"/>
              <a:buChar char="○"/>
              <a:defRPr sz="1200">
                <a:solidFill>
                  <a:schemeClr val="dk1"/>
                </a:solidFill>
              </a:defRPr>
            </a:lvl2pPr>
            <a:lvl3pPr indent="-304800" lvl="2" marL="1371600" rtl="0" algn="ctr">
              <a:spcBef>
                <a:spcPts val="1600"/>
              </a:spcBef>
              <a:spcAft>
                <a:spcPts val="0"/>
              </a:spcAft>
              <a:buClr>
                <a:schemeClr val="dk1"/>
              </a:buClr>
              <a:buSzPts val="1200"/>
              <a:buChar char="■"/>
              <a:defRPr sz="1200">
                <a:solidFill>
                  <a:schemeClr val="dk1"/>
                </a:solidFill>
              </a:defRPr>
            </a:lvl3pPr>
            <a:lvl4pPr indent="-304800" lvl="3" marL="1828800" rtl="0" algn="ctr">
              <a:spcBef>
                <a:spcPts val="1600"/>
              </a:spcBef>
              <a:spcAft>
                <a:spcPts val="0"/>
              </a:spcAft>
              <a:buClr>
                <a:schemeClr val="dk1"/>
              </a:buClr>
              <a:buSzPts val="1200"/>
              <a:buChar char="●"/>
              <a:defRPr sz="1200">
                <a:solidFill>
                  <a:schemeClr val="dk1"/>
                </a:solidFill>
              </a:defRPr>
            </a:lvl4pPr>
            <a:lvl5pPr indent="-304800" lvl="4" marL="2286000" rtl="0" algn="ctr">
              <a:spcBef>
                <a:spcPts val="1600"/>
              </a:spcBef>
              <a:spcAft>
                <a:spcPts val="0"/>
              </a:spcAft>
              <a:buClr>
                <a:schemeClr val="dk1"/>
              </a:buClr>
              <a:buSzPts val="1200"/>
              <a:buChar char="○"/>
              <a:defRPr sz="1200">
                <a:solidFill>
                  <a:schemeClr val="dk1"/>
                </a:solidFill>
              </a:defRPr>
            </a:lvl5pPr>
            <a:lvl6pPr indent="-304800" lvl="5" marL="2743200" rtl="0" algn="ctr">
              <a:spcBef>
                <a:spcPts val="1600"/>
              </a:spcBef>
              <a:spcAft>
                <a:spcPts val="0"/>
              </a:spcAft>
              <a:buClr>
                <a:schemeClr val="dk1"/>
              </a:buClr>
              <a:buSzPts val="1200"/>
              <a:buChar char="■"/>
              <a:defRPr sz="1200">
                <a:solidFill>
                  <a:schemeClr val="dk1"/>
                </a:solidFill>
              </a:defRPr>
            </a:lvl6pPr>
            <a:lvl7pPr indent="-304800" lvl="6" marL="3200400" rtl="0" algn="ctr">
              <a:spcBef>
                <a:spcPts val="1600"/>
              </a:spcBef>
              <a:spcAft>
                <a:spcPts val="0"/>
              </a:spcAft>
              <a:buClr>
                <a:schemeClr val="dk1"/>
              </a:buClr>
              <a:buSzPts val="1200"/>
              <a:buChar char="●"/>
              <a:defRPr sz="1200">
                <a:solidFill>
                  <a:schemeClr val="dk1"/>
                </a:solidFill>
              </a:defRPr>
            </a:lvl7pPr>
            <a:lvl8pPr indent="-304800" lvl="7" marL="3657600" rtl="0" algn="ctr">
              <a:spcBef>
                <a:spcPts val="1600"/>
              </a:spcBef>
              <a:spcAft>
                <a:spcPts val="0"/>
              </a:spcAft>
              <a:buClr>
                <a:schemeClr val="dk1"/>
              </a:buClr>
              <a:buSzPts val="1200"/>
              <a:buChar char="○"/>
              <a:defRPr sz="1200">
                <a:solidFill>
                  <a:schemeClr val="dk1"/>
                </a:solidFill>
              </a:defRPr>
            </a:lvl8pPr>
            <a:lvl9pPr indent="-304800" lvl="8" marL="4114800" rtl="0" algn="ctr">
              <a:spcBef>
                <a:spcPts val="1600"/>
              </a:spcBef>
              <a:spcAft>
                <a:spcPts val="1600"/>
              </a:spcAft>
              <a:buClr>
                <a:schemeClr val="dk1"/>
              </a:buClr>
              <a:buSzPts val="1200"/>
              <a:buChar char="■"/>
              <a:defRPr sz="1200">
                <a:solidFill>
                  <a:schemeClr val="dk1"/>
                </a:solidFill>
              </a:defRPr>
            </a:lvl9pPr>
          </a:lstStyle>
          <a:p/>
        </p:txBody>
      </p:sp>
      <p:sp>
        <p:nvSpPr>
          <p:cNvPr id="86" name="Google Shape;86;p5"/>
          <p:cNvSpPr/>
          <p:nvPr/>
        </p:nvSpPr>
        <p:spPr>
          <a:xfrm rot="5400000">
            <a:off x="8759682" y="10457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 name="Google Shape;87;p5"/>
          <p:cNvSpPr/>
          <p:nvPr/>
        </p:nvSpPr>
        <p:spPr>
          <a:xfrm rot="5400000">
            <a:off x="8693805" y="12052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 name="Google Shape;88;p5"/>
          <p:cNvSpPr/>
          <p:nvPr/>
        </p:nvSpPr>
        <p:spPr>
          <a:xfrm rot="5400000">
            <a:off x="8928963" y="7944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 name="Google Shape;89;p5"/>
          <p:cNvSpPr/>
          <p:nvPr/>
        </p:nvSpPr>
        <p:spPr>
          <a:xfrm rot="5400000">
            <a:off x="9024682" y="610467"/>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 name="Google Shape;90;p5"/>
          <p:cNvSpPr/>
          <p:nvPr/>
        </p:nvSpPr>
        <p:spPr>
          <a:xfrm rot="5400000">
            <a:off x="8684909" y="610327"/>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 name="Google Shape;91;p5"/>
          <p:cNvSpPr/>
          <p:nvPr/>
        </p:nvSpPr>
        <p:spPr>
          <a:xfrm rot="5400000">
            <a:off x="8564022" y="462470"/>
            <a:ext cx="71001" cy="50111"/>
          </a:xfrm>
          <a:custGeom>
            <a:rect b="b" l="l" r="r" t="t"/>
            <a:pathLst>
              <a:path extrusionOk="0" h="890" w="1261">
                <a:moveTo>
                  <a:pt x="614" y="1"/>
                </a:moveTo>
                <a:cubicBezTo>
                  <a:pt x="520" y="1"/>
                  <a:pt x="422" y="36"/>
                  <a:pt x="332" y="118"/>
                </a:cubicBezTo>
                <a:cubicBezTo>
                  <a:pt x="1" y="420"/>
                  <a:pt x="297" y="890"/>
                  <a:pt x="646" y="890"/>
                </a:cubicBezTo>
                <a:cubicBezTo>
                  <a:pt x="741" y="890"/>
                  <a:pt x="839" y="855"/>
                  <a:pt x="930" y="772"/>
                </a:cubicBezTo>
                <a:cubicBezTo>
                  <a:pt x="1261" y="471"/>
                  <a:pt x="962"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 name="Google Shape;92;p5"/>
          <p:cNvSpPr/>
          <p:nvPr/>
        </p:nvSpPr>
        <p:spPr>
          <a:xfrm rot="5400000">
            <a:off x="8757712" y="7133"/>
            <a:ext cx="64188" cy="49943"/>
          </a:xfrm>
          <a:custGeom>
            <a:rect b="b" l="l" r="r" t="t"/>
            <a:pathLst>
              <a:path extrusionOk="0" h="887" w="1140">
                <a:moveTo>
                  <a:pt x="568" y="0"/>
                </a:moveTo>
                <a:cubicBezTo>
                  <a:pt x="1" y="0"/>
                  <a:pt x="1" y="886"/>
                  <a:pt x="568" y="886"/>
                </a:cubicBezTo>
                <a:cubicBezTo>
                  <a:pt x="1140" y="886"/>
                  <a:pt x="114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 name="Google Shape;93;p5"/>
          <p:cNvSpPr/>
          <p:nvPr/>
        </p:nvSpPr>
        <p:spPr>
          <a:xfrm rot="5400000">
            <a:off x="8462026" y="410585"/>
            <a:ext cx="35472" cy="25112"/>
          </a:xfrm>
          <a:custGeom>
            <a:rect b="b" l="l" r="r" t="t"/>
            <a:pathLst>
              <a:path extrusionOk="0" h="446" w="630">
                <a:moveTo>
                  <a:pt x="306" y="1"/>
                </a:moveTo>
                <a:cubicBezTo>
                  <a:pt x="260" y="1"/>
                  <a:pt x="211" y="18"/>
                  <a:pt x="167" y="59"/>
                </a:cubicBezTo>
                <a:cubicBezTo>
                  <a:pt x="0" y="212"/>
                  <a:pt x="149" y="445"/>
                  <a:pt x="323" y="445"/>
                </a:cubicBezTo>
                <a:cubicBezTo>
                  <a:pt x="370" y="445"/>
                  <a:pt x="420" y="428"/>
                  <a:pt x="465" y="387"/>
                </a:cubicBezTo>
                <a:cubicBezTo>
                  <a:pt x="629" y="236"/>
                  <a:pt x="479"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 name="Google Shape;94;p5"/>
          <p:cNvSpPr/>
          <p:nvPr/>
        </p:nvSpPr>
        <p:spPr>
          <a:xfrm rot="5400000">
            <a:off x="8541895" y="595856"/>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 name="Google Shape;95;p5"/>
          <p:cNvSpPr/>
          <p:nvPr/>
        </p:nvSpPr>
        <p:spPr>
          <a:xfrm rot="5400000">
            <a:off x="8657939" y="527558"/>
            <a:ext cx="35416" cy="24999"/>
          </a:xfrm>
          <a:custGeom>
            <a:rect b="b" l="l" r="r" t="t"/>
            <a:pathLst>
              <a:path extrusionOk="0" h="444" w="629">
                <a:moveTo>
                  <a:pt x="308" y="1"/>
                </a:moveTo>
                <a:cubicBezTo>
                  <a:pt x="261" y="1"/>
                  <a:pt x="212" y="19"/>
                  <a:pt x="167" y="61"/>
                </a:cubicBezTo>
                <a:cubicBezTo>
                  <a:pt x="0" y="211"/>
                  <a:pt x="148" y="444"/>
                  <a:pt x="322" y="444"/>
                </a:cubicBezTo>
                <a:cubicBezTo>
                  <a:pt x="370" y="444"/>
                  <a:pt x="419" y="427"/>
                  <a:pt x="465" y="385"/>
                </a:cubicBezTo>
                <a:cubicBezTo>
                  <a:pt x="628" y="235"/>
                  <a:pt x="481"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 name="Google Shape;96;p5"/>
          <p:cNvSpPr/>
          <p:nvPr/>
        </p:nvSpPr>
        <p:spPr>
          <a:xfrm rot="5400000">
            <a:off x="8558336" y="9142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 name="Google Shape;97;p5"/>
          <p:cNvSpPr/>
          <p:nvPr/>
        </p:nvSpPr>
        <p:spPr>
          <a:xfrm rot="5400000">
            <a:off x="8463743" y="9624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8" name="Google Shape;98;p5"/>
          <p:cNvSpPr/>
          <p:nvPr/>
        </p:nvSpPr>
        <p:spPr>
          <a:xfrm rot="5400000">
            <a:off x="8679194" y="190320"/>
            <a:ext cx="32263" cy="25056"/>
          </a:xfrm>
          <a:custGeom>
            <a:rect b="b" l="l" r="r" t="t"/>
            <a:pathLst>
              <a:path extrusionOk="0" h="445"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9" name="Google Shape;99;p5"/>
          <p:cNvSpPr/>
          <p:nvPr/>
        </p:nvSpPr>
        <p:spPr>
          <a:xfrm rot="5400000">
            <a:off x="9115333" y="348818"/>
            <a:ext cx="32206" cy="25112"/>
          </a:xfrm>
          <a:custGeom>
            <a:rect b="b" l="l" r="r" t="t"/>
            <a:pathLst>
              <a:path extrusionOk="0" h="446" w="572">
                <a:moveTo>
                  <a:pt x="284" y="0"/>
                </a:moveTo>
                <a:cubicBezTo>
                  <a:pt x="0" y="0"/>
                  <a:pt x="0" y="445"/>
                  <a:pt x="284" y="445"/>
                </a:cubicBezTo>
                <a:cubicBezTo>
                  <a:pt x="572" y="445"/>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 name="Google Shape;100;p5"/>
          <p:cNvSpPr/>
          <p:nvPr/>
        </p:nvSpPr>
        <p:spPr>
          <a:xfrm rot="5400000">
            <a:off x="9110857" y="245752"/>
            <a:ext cx="32263" cy="25112"/>
          </a:xfrm>
          <a:custGeom>
            <a:rect b="b" l="l" r="r" t="t"/>
            <a:pathLst>
              <a:path extrusionOk="0" h="446" w="573">
                <a:moveTo>
                  <a:pt x="285" y="0"/>
                </a:moveTo>
                <a:cubicBezTo>
                  <a:pt x="1" y="0"/>
                  <a:pt x="1" y="445"/>
                  <a:pt x="285" y="445"/>
                </a:cubicBezTo>
                <a:cubicBezTo>
                  <a:pt x="569"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 name="Google Shape;101;p5"/>
          <p:cNvSpPr/>
          <p:nvPr/>
        </p:nvSpPr>
        <p:spPr>
          <a:xfrm rot="5400000">
            <a:off x="9060013" y="19029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2" name="Google Shape;102;p5"/>
          <p:cNvSpPr/>
          <p:nvPr/>
        </p:nvSpPr>
        <p:spPr>
          <a:xfrm rot="5400000">
            <a:off x="8945038" y="219401"/>
            <a:ext cx="32206" cy="25056"/>
          </a:xfrm>
          <a:custGeom>
            <a:rect b="b" l="l" r="r" t="t"/>
            <a:pathLst>
              <a:path extrusionOk="0" h="445" w="572">
                <a:moveTo>
                  <a:pt x="287" y="0"/>
                </a:moveTo>
                <a:cubicBezTo>
                  <a:pt x="3" y="0"/>
                  <a:pt x="0" y="444"/>
                  <a:pt x="287" y="444"/>
                </a:cubicBezTo>
                <a:cubicBezTo>
                  <a:pt x="572" y="444"/>
                  <a:pt x="572"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3" name="Google Shape;103;p5"/>
          <p:cNvSpPr/>
          <p:nvPr/>
        </p:nvSpPr>
        <p:spPr>
          <a:xfrm rot="10676602">
            <a:off x="-2288629" y="1989041"/>
            <a:ext cx="3124160" cy="361606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txBox="1"/>
          <p:nvPr>
            <p:ph type="title"/>
          </p:nvPr>
        </p:nvSpPr>
        <p:spPr>
          <a:xfrm>
            <a:off x="1886575" y="387600"/>
            <a:ext cx="53709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6"/>
          <p:cNvSpPr/>
          <p:nvPr/>
        </p:nvSpPr>
        <p:spPr>
          <a:xfrm flipH="1" rot="-5400000">
            <a:off x="6072473" y="-1528111"/>
            <a:ext cx="4784882" cy="2477061"/>
          </a:xfrm>
          <a:custGeom>
            <a:rect b="b" l="l" r="r" t="t"/>
            <a:pathLst>
              <a:path extrusionOk="0" h="26521" w="51230">
                <a:moveTo>
                  <a:pt x="27537" y="1"/>
                </a:moveTo>
                <a:cubicBezTo>
                  <a:pt x="24609" y="1"/>
                  <a:pt x="21700" y="1127"/>
                  <a:pt x="19834" y="3366"/>
                </a:cubicBezTo>
                <a:cubicBezTo>
                  <a:pt x="17815" y="5792"/>
                  <a:pt x="16960" y="8190"/>
                  <a:pt x="14137" y="9606"/>
                </a:cubicBezTo>
                <a:cubicBezTo>
                  <a:pt x="12939" y="10208"/>
                  <a:pt x="11612" y="10295"/>
                  <a:pt x="10255" y="10295"/>
                </a:cubicBezTo>
                <a:cubicBezTo>
                  <a:pt x="9708" y="10295"/>
                  <a:pt x="9157" y="10281"/>
                  <a:pt x="8607" y="10281"/>
                </a:cubicBezTo>
                <a:cubicBezTo>
                  <a:pt x="7653" y="10281"/>
                  <a:pt x="6705" y="10323"/>
                  <a:pt x="5796" y="10554"/>
                </a:cubicBezTo>
                <a:cubicBezTo>
                  <a:pt x="2607" y="11361"/>
                  <a:pt x="339" y="14560"/>
                  <a:pt x="148" y="17844"/>
                </a:cubicBezTo>
                <a:cubicBezTo>
                  <a:pt x="144" y="17927"/>
                  <a:pt x="141" y="18009"/>
                  <a:pt x="137" y="18091"/>
                </a:cubicBezTo>
                <a:cubicBezTo>
                  <a:pt x="1" y="22724"/>
                  <a:pt x="3798" y="26521"/>
                  <a:pt x="8431" y="26521"/>
                </a:cubicBezTo>
                <a:cubicBezTo>
                  <a:pt x="8443" y="26521"/>
                  <a:pt x="8456" y="26521"/>
                  <a:pt x="8468" y="26521"/>
                </a:cubicBezTo>
                <a:lnTo>
                  <a:pt x="45910" y="26370"/>
                </a:lnTo>
                <a:cubicBezTo>
                  <a:pt x="48992" y="26360"/>
                  <a:pt x="51230" y="23428"/>
                  <a:pt x="50422" y="20451"/>
                </a:cubicBezTo>
                <a:cubicBezTo>
                  <a:pt x="50415" y="20428"/>
                  <a:pt x="50409" y="20404"/>
                  <a:pt x="50402" y="20379"/>
                </a:cubicBezTo>
                <a:cubicBezTo>
                  <a:pt x="49742" y="17974"/>
                  <a:pt x="48233" y="15719"/>
                  <a:pt x="46006" y="14595"/>
                </a:cubicBezTo>
                <a:cubicBezTo>
                  <a:pt x="44319" y="13742"/>
                  <a:pt x="42314" y="13561"/>
                  <a:pt x="40767" y="12473"/>
                </a:cubicBezTo>
                <a:cubicBezTo>
                  <a:pt x="37535" y="10194"/>
                  <a:pt x="37774" y="6376"/>
                  <a:pt x="35270" y="3314"/>
                </a:cubicBezTo>
                <a:cubicBezTo>
                  <a:pt x="34380" y="2223"/>
                  <a:pt x="33166" y="1423"/>
                  <a:pt x="31869" y="872"/>
                </a:cubicBezTo>
                <a:cubicBezTo>
                  <a:pt x="30510" y="290"/>
                  <a:pt x="29021" y="1"/>
                  <a:pt x="27537"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txBox="1"/>
          <p:nvPr>
            <p:ph type="title"/>
          </p:nvPr>
        </p:nvSpPr>
        <p:spPr>
          <a:xfrm>
            <a:off x="1521625" y="387600"/>
            <a:ext cx="6100800" cy="39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Font typeface="Montserrat ExtraBold"/>
              <a:buNone/>
              <a:defRPr sz="2500">
                <a:latin typeface="Montserrat ExtraBold"/>
                <a:ea typeface="Montserrat ExtraBold"/>
                <a:cs typeface="Montserrat ExtraBold"/>
                <a:sym typeface="Montserrat ExtraBold"/>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grpSp>
        <p:nvGrpSpPr>
          <p:cNvPr id="108" name="Google Shape;108;p6"/>
          <p:cNvGrpSpPr/>
          <p:nvPr/>
        </p:nvGrpSpPr>
        <p:grpSpPr>
          <a:xfrm rot="5400000">
            <a:off x="7907692" y="453298"/>
            <a:ext cx="1690783" cy="781851"/>
            <a:chOff x="-57608" y="-87289"/>
            <a:chExt cx="1690783" cy="781851"/>
          </a:xfrm>
        </p:grpSpPr>
        <p:sp>
          <p:nvSpPr>
            <p:cNvPr id="109" name="Google Shape;109;p6"/>
            <p:cNvSpPr/>
            <p:nvPr/>
          </p:nvSpPr>
          <p:spPr>
            <a:xfrm rot="5400000">
              <a:off x="1311082" y="393133"/>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0" name="Google Shape;110;p6"/>
            <p:cNvSpPr/>
            <p:nvPr/>
          </p:nvSpPr>
          <p:spPr>
            <a:xfrm rot="5400000">
              <a:off x="1245205" y="552645"/>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1" name="Google Shape;111;p6"/>
            <p:cNvSpPr/>
            <p:nvPr/>
          </p:nvSpPr>
          <p:spPr>
            <a:xfrm rot="5400000">
              <a:off x="1480363" y="141872"/>
              <a:ext cx="32206"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2" name="Google Shape;112;p6"/>
            <p:cNvSpPr/>
            <p:nvPr/>
          </p:nvSpPr>
          <p:spPr>
            <a:xfrm rot="5400000">
              <a:off x="1576082" y="-42133"/>
              <a:ext cx="64413" cy="49774"/>
            </a:xfrm>
            <a:custGeom>
              <a:rect b="b" l="l" r="r" t="t"/>
              <a:pathLst>
                <a:path extrusionOk="0" h="884" w="1144">
                  <a:moveTo>
                    <a:pt x="572" y="0"/>
                  </a:moveTo>
                  <a:cubicBezTo>
                    <a:pt x="1" y="0"/>
                    <a:pt x="1" y="883"/>
                    <a:pt x="572" y="883"/>
                  </a:cubicBezTo>
                  <a:cubicBezTo>
                    <a:pt x="1141" y="883"/>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3" name="Google Shape;113;p6"/>
            <p:cNvSpPr/>
            <p:nvPr/>
          </p:nvSpPr>
          <p:spPr>
            <a:xfrm rot="5400000">
              <a:off x="893158" y="105161"/>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 name="Google Shape;114;p6"/>
            <p:cNvSpPr/>
            <p:nvPr/>
          </p:nvSpPr>
          <p:spPr>
            <a:xfrm rot="5400000">
              <a:off x="1236309" y="-42273"/>
              <a:ext cx="70832" cy="50055"/>
            </a:xfrm>
            <a:custGeom>
              <a:rect b="b" l="l" r="r" t="t"/>
              <a:pathLst>
                <a:path extrusionOk="0" h="889" w="1258">
                  <a:moveTo>
                    <a:pt x="615" y="1"/>
                  </a:moveTo>
                  <a:cubicBezTo>
                    <a:pt x="520" y="1"/>
                    <a:pt x="422" y="36"/>
                    <a:pt x="332" y="119"/>
                  </a:cubicBezTo>
                  <a:cubicBezTo>
                    <a:pt x="1" y="420"/>
                    <a:pt x="298" y="888"/>
                    <a:pt x="645" y="888"/>
                  </a:cubicBezTo>
                  <a:cubicBezTo>
                    <a:pt x="740" y="888"/>
                    <a:pt x="838" y="854"/>
                    <a:pt x="927" y="772"/>
                  </a:cubicBezTo>
                  <a:cubicBezTo>
                    <a:pt x="1258" y="471"/>
                    <a:pt x="961"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5" name="Google Shape;115;p6"/>
            <p:cNvSpPr/>
            <p:nvPr/>
          </p:nvSpPr>
          <p:spPr>
            <a:xfrm rot="5400000">
              <a:off x="1093295" y="-56744"/>
              <a:ext cx="35472" cy="25056"/>
            </a:xfrm>
            <a:custGeom>
              <a:rect b="b" l="l" r="r" t="t"/>
              <a:pathLst>
                <a:path extrusionOk="0" h="445" w="630">
                  <a:moveTo>
                    <a:pt x="308" y="0"/>
                  </a:moveTo>
                  <a:cubicBezTo>
                    <a:pt x="260" y="0"/>
                    <a:pt x="211" y="18"/>
                    <a:pt x="165" y="60"/>
                  </a:cubicBezTo>
                  <a:cubicBezTo>
                    <a:pt x="1" y="210"/>
                    <a:pt x="149" y="445"/>
                    <a:pt x="323" y="445"/>
                  </a:cubicBezTo>
                  <a:cubicBezTo>
                    <a:pt x="371" y="445"/>
                    <a:pt x="420" y="427"/>
                    <a:pt x="466" y="385"/>
                  </a:cubicBezTo>
                  <a:cubicBezTo>
                    <a:pt x="630" y="235"/>
                    <a:pt x="482"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6" name="Google Shape;116;p6"/>
            <p:cNvSpPr/>
            <p:nvPr/>
          </p:nvSpPr>
          <p:spPr>
            <a:xfrm rot="5400000">
              <a:off x="1109736" y="261661"/>
              <a:ext cx="32206"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7" name="Google Shape;117;p6"/>
            <p:cNvSpPr/>
            <p:nvPr/>
          </p:nvSpPr>
          <p:spPr>
            <a:xfrm rot="5400000">
              <a:off x="1015143" y="309858"/>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8" name="Google Shape;118;p6"/>
            <p:cNvSpPr/>
            <p:nvPr/>
          </p:nvSpPr>
          <p:spPr>
            <a:xfrm rot="5400000">
              <a:off x="353165" y="506419"/>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9" name="Google Shape;119;p6"/>
            <p:cNvSpPr/>
            <p:nvPr/>
          </p:nvSpPr>
          <p:spPr>
            <a:xfrm rot="5400000">
              <a:off x="287317" y="665903"/>
              <a:ext cx="32206"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0" name="Google Shape;120;p6"/>
            <p:cNvSpPr/>
            <p:nvPr/>
          </p:nvSpPr>
          <p:spPr>
            <a:xfrm rot="5400000">
              <a:off x="522418" y="255130"/>
              <a:ext cx="32206"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1" name="Google Shape;121;p6"/>
            <p:cNvSpPr/>
            <p:nvPr/>
          </p:nvSpPr>
          <p:spPr>
            <a:xfrm rot="5400000">
              <a:off x="618024" y="71069"/>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 name="Google Shape;122;p6"/>
            <p:cNvSpPr/>
            <p:nvPr/>
          </p:nvSpPr>
          <p:spPr>
            <a:xfrm rot="5400000">
              <a:off x="-64815" y="218447"/>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 name="Google Shape;123;p6"/>
            <p:cNvSpPr/>
            <p:nvPr/>
          </p:nvSpPr>
          <p:spPr>
            <a:xfrm rot="5400000">
              <a:off x="278223" y="70900"/>
              <a:ext cx="71001" cy="50111"/>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4" name="Google Shape;124;p6"/>
            <p:cNvSpPr/>
            <p:nvPr/>
          </p:nvSpPr>
          <p:spPr>
            <a:xfrm rot="5400000">
              <a:off x="157421" y="-76816"/>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5" name="Google Shape;125;p6"/>
            <p:cNvSpPr/>
            <p:nvPr/>
          </p:nvSpPr>
          <p:spPr>
            <a:xfrm rot="5400000">
              <a:off x="135265" y="56486"/>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6" name="Google Shape;126;p6"/>
            <p:cNvSpPr/>
            <p:nvPr/>
          </p:nvSpPr>
          <p:spPr>
            <a:xfrm rot="5400000">
              <a:off x="251281" y="-11784"/>
              <a:ext cx="35472" cy="24999"/>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7" name="Google Shape;127;p6"/>
            <p:cNvSpPr/>
            <p:nvPr/>
          </p:nvSpPr>
          <p:spPr>
            <a:xfrm rot="5400000">
              <a:off x="151762" y="374947"/>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8" name="Google Shape;128;p6"/>
            <p:cNvSpPr/>
            <p:nvPr/>
          </p:nvSpPr>
          <p:spPr>
            <a:xfrm rot="5400000">
              <a:off x="57001" y="423088"/>
              <a:ext cx="32206"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129" name="Google Shape;129;p6"/>
          <p:cNvGrpSpPr/>
          <p:nvPr/>
        </p:nvGrpSpPr>
        <p:grpSpPr>
          <a:xfrm>
            <a:off x="-70581" y="4134241"/>
            <a:ext cx="958198" cy="1016362"/>
            <a:chOff x="-70581" y="4134241"/>
            <a:chExt cx="958198" cy="1016362"/>
          </a:xfrm>
        </p:grpSpPr>
        <p:sp>
          <p:nvSpPr>
            <p:cNvPr id="130" name="Google Shape;130;p6"/>
            <p:cNvSpPr/>
            <p:nvPr/>
          </p:nvSpPr>
          <p:spPr>
            <a:xfrm rot="5400000">
              <a:off x="350918" y="4213969"/>
              <a:ext cx="32206" cy="24887"/>
            </a:xfrm>
            <a:custGeom>
              <a:rect b="b" l="l" r="r" t="t"/>
              <a:pathLst>
                <a:path extrusionOk="0" h="442" w="572">
                  <a:moveTo>
                    <a:pt x="288" y="1"/>
                  </a:moveTo>
                  <a:cubicBezTo>
                    <a:pt x="4" y="1"/>
                    <a:pt x="0"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1" name="Google Shape;131;p6"/>
            <p:cNvSpPr/>
            <p:nvPr/>
          </p:nvSpPr>
          <p:spPr>
            <a:xfrm rot="5400000">
              <a:off x="388896" y="4366414"/>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2" name="Google Shape;132;p6"/>
            <p:cNvSpPr/>
            <p:nvPr/>
          </p:nvSpPr>
          <p:spPr>
            <a:xfrm rot="5400000">
              <a:off x="472143" y="4248540"/>
              <a:ext cx="32206"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 name="Google Shape;133;p6"/>
            <p:cNvSpPr/>
            <p:nvPr/>
          </p:nvSpPr>
          <p:spPr>
            <a:xfrm rot="5400000">
              <a:off x="277806" y="4137760"/>
              <a:ext cx="31981" cy="24943"/>
            </a:xfrm>
            <a:custGeom>
              <a:rect b="b" l="l" r="r" t="t"/>
              <a:pathLst>
                <a:path extrusionOk="0" h="443" w="568">
                  <a:moveTo>
                    <a:pt x="284" y="0"/>
                  </a:moveTo>
                  <a:cubicBezTo>
                    <a:pt x="1" y="0"/>
                    <a:pt x="1" y="442"/>
                    <a:pt x="284" y="442"/>
                  </a:cubicBezTo>
                  <a:cubicBezTo>
                    <a:pt x="568" y="442"/>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 name="Google Shape;134;p6"/>
            <p:cNvSpPr/>
            <p:nvPr/>
          </p:nvSpPr>
          <p:spPr>
            <a:xfrm rot="5400000">
              <a:off x="-77788" y="4163407"/>
              <a:ext cx="64357" cy="49943"/>
            </a:xfrm>
            <a:custGeom>
              <a:rect b="b" l="l" r="r" t="t"/>
              <a:pathLst>
                <a:path extrusionOk="0" h="887" w="1143">
                  <a:moveTo>
                    <a:pt x="571" y="0"/>
                  </a:moveTo>
                  <a:cubicBezTo>
                    <a:pt x="1" y="0"/>
                    <a:pt x="1" y="886"/>
                    <a:pt x="571" y="886"/>
                  </a:cubicBezTo>
                  <a:cubicBezTo>
                    <a:pt x="1143" y="886"/>
                    <a:pt x="1143"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5" name="Google Shape;135;p6"/>
            <p:cNvSpPr/>
            <p:nvPr/>
          </p:nvSpPr>
          <p:spPr>
            <a:xfrm rot="5400000">
              <a:off x="452717" y="4385305"/>
              <a:ext cx="64357" cy="49943"/>
            </a:xfrm>
            <a:custGeom>
              <a:rect b="b" l="l" r="r" t="t"/>
              <a:pathLst>
                <a:path extrusionOk="0" h="887" w="1143">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6" name="Google Shape;136;p6"/>
            <p:cNvSpPr/>
            <p:nvPr/>
          </p:nvSpPr>
          <p:spPr>
            <a:xfrm rot="5400000">
              <a:off x="501337" y="4551658"/>
              <a:ext cx="64188" cy="49943"/>
            </a:xfrm>
            <a:custGeom>
              <a:rect b="b" l="l" r="r" t="t"/>
              <a:pathLst>
                <a:path extrusionOk="0" h="887" w="1140">
                  <a:moveTo>
                    <a:pt x="568" y="0"/>
                  </a:moveTo>
                  <a:cubicBezTo>
                    <a:pt x="1" y="0"/>
                    <a:pt x="1" y="886"/>
                    <a:pt x="568" y="886"/>
                  </a:cubicBezTo>
                  <a:cubicBezTo>
                    <a:pt x="1140" y="886"/>
                    <a:pt x="1140"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7" name="Google Shape;137;p6"/>
            <p:cNvSpPr/>
            <p:nvPr/>
          </p:nvSpPr>
          <p:spPr>
            <a:xfrm rot="5400000">
              <a:off x="171727" y="4335334"/>
              <a:ext cx="32263" cy="24887"/>
            </a:xfrm>
            <a:custGeom>
              <a:rect b="b" l="l" r="r" t="t"/>
              <a:pathLst>
                <a:path extrusionOk="0" h="442"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8" name="Google Shape;138;p6"/>
            <p:cNvSpPr/>
            <p:nvPr/>
          </p:nvSpPr>
          <p:spPr>
            <a:xfrm rot="5400000">
              <a:off x="271134" y="4372355"/>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9" name="Google Shape;139;p6"/>
            <p:cNvSpPr/>
            <p:nvPr/>
          </p:nvSpPr>
          <p:spPr>
            <a:xfrm rot="5400000">
              <a:off x="174064" y="4397748"/>
              <a:ext cx="32206"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0" name="Google Shape;140;p6"/>
            <p:cNvSpPr/>
            <p:nvPr/>
          </p:nvSpPr>
          <p:spPr>
            <a:xfrm rot="5400000">
              <a:off x="422819" y="4963445"/>
              <a:ext cx="32263" cy="25056"/>
            </a:xfrm>
            <a:custGeom>
              <a:rect b="b" l="l" r="r" t="t"/>
              <a:pathLst>
                <a:path extrusionOk="0" h="445"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1" name="Google Shape;141;p6"/>
            <p:cNvSpPr/>
            <p:nvPr/>
          </p:nvSpPr>
          <p:spPr>
            <a:xfrm rot="5400000">
              <a:off x="858958" y="5121943"/>
              <a:ext cx="32206" cy="25112"/>
            </a:xfrm>
            <a:custGeom>
              <a:rect b="b" l="l" r="r" t="t"/>
              <a:pathLst>
                <a:path extrusionOk="0" h="446" w="572">
                  <a:moveTo>
                    <a:pt x="284" y="0"/>
                  </a:moveTo>
                  <a:cubicBezTo>
                    <a:pt x="0" y="0"/>
                    <a:pt x="0" y="445"/>
                    <a:pt x="284" y="445"/>
                  </a:cubicBezTo>
                  <a:cubicBezTo>
                    <a:pt x="572" y="445"/>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2" name="Google Shape;142;p6"/>
            <p:cNvSpPr/>
            <p:nvPr/>
          </p:nvSpPr>
          <p:spPr>
            <a:xfrm rot="5400000">
              <a:off x="854482" y="5018877"/>
              <a:ext cx="32263" cy="25112"/>
            </a:xfrm>
            <a:custGeom>
              <a:rect b="b" l="l" r="r" t="t"/>
              <a:pathLst>
                <a:path extrusionOk="0" h="446" w="573">
                  <a:moveTo>
                    <a:pt x="285" y="0"/>
                  </a:moveTo>
                  <a:cubicBezTo>
                    <a:pt x="1" y="0"/>
                    <a:pt x="1" y="445"/>
                    <a:pt x="285" y="445"/>
                  </a:cubicBezTo>
                  <a:cubicBezTo>
                    <a:pt x="569"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3" name="Google Shape;143;p6"/>
            <p:cNvSpPr/>
            <p:nvPr/>
          </p:nvSpPr>
          <p:spPr>
            <a:xfrm rot="5400000">
              <a:off x="803638" y="4963416"/>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4" name="Google Shape;144;p6"/>
            <p:cNvSpPr/>
            <p:nvPr/>
          </p:nvSpPr>
          <p:spPr>
            <a:xfrm rot="5400000">
              <a:off x="688663" y="4992526"/>
              <a:ext cx="32206" cy="25056"/>
            </a:xfrm>
            <a:custGeom>
              <a:rect b="b" l="l" r="r" t="t"/>
              <a:pathLst>
                <a:path extrusionOk="0" h="445" w="572">
                  <a:moveTo>
                    <a:pt x="287" y="0"/>
                  </a:moveTo>
                  <a:cubicBezTo>
                    <a:pt x="3" y="0"/>
                    <a:pt x="0" y="444"/>
                    <a:pt x="287" y="444"/>
                  </a:cubicBezTo>
                  <a:cubicBezTo>
                    <a:pt x="572" y="444"/>
                    <a:pt x="572" y="0"/>
                    <a:pt x="2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5" name="Google Shape;145;p6"/>
            <p:cNvSpPr/>
            <p:nvPr/>
          </p:nvSpPr>
          <p:spPr>
            <a:xfrm rot="5400000">
              <a:off x="-27761" y="4894555"/>
              <a:ext cx="35416" cy="25112"/>
            </a:xfrm>
            <a:custGeom>
              <a:rect b="b" l="l" r="r" t="t"/>
              <a:pathLst>
                <a:path extrusionOk="0" h="446" w="629">
                  <a:moveTo>
                    <a:pt x="307" y="1"/>
                  </a:moveTo>
                  <a:cubicBezTo>
                    <a:pt x="260" y="1"/>
                    <a:pt x="212" y="18"/>
                    <a:pt x="167" y="59"/>
                  </a:cubicBezTo>
                  <a:cubicBezTo>
                    <a:pt x="0" y="210"/>
                    <a:pt x="149" y="445"/>
                    <a:pt x="324" y="445"/>
                  </a:cubicBezTo>
                  <a:cubicBezTo>
                    <a:pt x="371" y="445"/>
                    <a:pt x="420" y="428"/>
                    <a:pt x="465" y="388"/>
                  </a:cubicBezTo>
                  <a:cubicBezTo>
                    <a:pt x="629" y="234"/>
                    <a:pt x="480"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6" name="Google Shape;146;p6"/>
            <p:cNvSpPr/>
            <p:nvPr/>
          </p:nvSpPr>
          <p:spPr>
            <a:xfrm rot="5400000">
              <a:off x="72096" y="4937206"/>
              <a:ext cx="35585" cy="25112"/>
            </a:xfrm>
            <a:custGeom>
              <a:rect b="b" l="l" r="r" t="t"/>
              <a:pathLst>
                <a:path extrusionOk="0" h="446" w="632">
                  <a:moveTo>
                    <a:pt x="307" y="0"/>
                  </a:moveTo>
                  <a:cubicBezTo>
                    <a:pt x="260" y="0"/>
                    <a:pt x="212" y="17"/>
                    <a:pt x="167" y="58"/>
                  </a:cubicBezTo>
                  <a:cubicBezTo>
                    <a:pt x="1" y="212"/>
                    <a:pt x="148" y="445"/>
                    <a:pt x="322" y="445"/>
                  </a:cubicBezTo>
                  <a:cubicBezTo>
                    <a:pt x="370" y="445"/>
                    <a:pt x="419" y="428"/>
                    <a:pt x="464" y="387"/>
                  </a:cubicBezTo>
                  <a:cubicBezTo>
                    <a:pt x="632" y="236"/>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7" name="Google Shape;147;p6"/>
            <p:cNvSpPr/>
            <p:nvPr/>
          </p:nvSpPr>
          <p:spPr>
            <a:xfrm rot="5400000">
              <a:off x="68295" y="4832676"/>
              <a:ext cx="35528" cy="25112"/>
            </a:xfrm>
            <a:custGeom>
              <a:rect b="b" l="l" r="r" t="t"/>
              <a:pathLst>
                <a:path extrusionOk="0" h="446" w="631">
                  <a:moveTo>
                    <a:pt x="307" y="1"/>
                  </a:moveTo>
                  <a:cubicBezTo>
                    <a:pt x="260" y="1"/>
                    <a:pt x="210" y="18"/>
                    <a:pt x="165" y="59"/>
                  </a:cubicBezTo>
                  <a:cubicBezTo>
                    <a:pt x="1" y="210"/>
                    <a:pt x="151" y="445"/>
                    <a:pt x="325" y="445"/>
                  </a:cubicBezTo>
                  <a:cubicBezTo>
                    <a:pt x="372"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8" name="Shape 148"/>
        <p:cNvGrpSpPr/>
        <p:nvPr/>
      </p:nvGrpSpPr>
      <p:grpSpPr>
        <a:xfrm>
          <a:off x="0" y="0"/>
          <a:ext cx="0" cy="0"/>
          <a:chOff x="0" y="0"/>
          <a:chExt cx="0" cy="0"/>
        </a:xfrm>
      </p:grpSpPr>
      <p:sp>
        <p:nvSpPr>
          <p:cNvPr id="149" name="Google Shape;149;p7"/>
          <p:cNvSpPr/>
          <p:nvPr/>
        </p:nvSpPr>
        <p:spPr>
          <a:xfrm rot="-711022">
            <a:off x="7012149" y="-523472"/>
            <a:ext cx="2621606" cy="3034427"/>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7"/>
          <p:cNvGrpSpPr/>
          <p:nvPr/>
        </p:nvGrpSpPr>
        <p:grpSpPr>
          <a:xfrm flipH="1" rot="5400000">
            <a:off x="8063851" y="-669430"/>
            <a:ext cx="1169666" cy="2148781"/>
            <a:chOff x="-33424" y="2979745"/>
            <a:chExt cx="1169666" cy="2148781"/>
          </a:xfrm>
        </p:grpSpPr>
        <p:sp>
          <p:nvSpPr>
            <p:cNvPr id="151" name="Google Shape;151;p7"/>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2" name="Google Shape;152;p7"/>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3" name="Google Shape;153;p7"/>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4" name="Google Shape;154;p7"/>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5" name="Google Shape;155;p7"/>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6" name="Google Shape;156;p7"/>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7" name="Google Shape;157;p7"/>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8" name="Google Shape;158;p7"/>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9" name="Google Shape;159;p7"/>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0" name="Google Shape;160;p7"/>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1" name="Google Shape;161;p7"/>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2" name="Google Shape;162;p7"/>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3" name="Google Shape;163;p7"/>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 name="Google Shape;164;p7"/>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5" name="Google Shape;165;p7"/>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6" name="Google Shape;166;p7"/>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7" name="Google Shape;167;p7"/>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8" name="Google Shape;168;p7"/>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9" name="Google Shape;169;p7"/>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0" name="Google Shape;170;p7"/>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1" name="Google Shape;171;p7"/>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2" name="Google Shape;172;p7"/>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3" name="Google Shape;173;p7"/>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4" name="Google Shape;174;p7"/>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5" name="Google Shape;175;p7"/>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6" name="Google Shape;176;p7"/>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7" name="Google Shape;177;p7"/>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8" name="Google Shape;178;p7"/>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9" name="Google Shape;179;p7"/>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0" name="Google Shape;180;p7"/>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1" name="Google Shape;181;p7"/>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2" name="Google Shape;182;p7"/>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3" name="Google Shape;183;p7"/>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4" name="Google Shape;184;p7"/>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5" name="Google Shape;185;p7"/>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86" name="Google Shape;186;p7"/>
          <p:cNvSpPr txBox="1"/>
          <p:nvPr>
            <p:ph type="title"/>
          </p:nvPr>
        </p:nvSpPr>
        <p:spPr>
          <a:xfrm>
            <a:off x="4749500" y="1205175"/>
            <a:ext cx="3674400" cy="15426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1pPr>
            <a:lvl2pPr lvl="1"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2pPr>
            <a:lvl3pPr lvl="2"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3pPr>
            <a:lvl4pPr lvl="3"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4pPr>
            <a:lvl5pPr lvl="4"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5pPr>
            <a:lvl6pPr lvl="5"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6pPr>
            <a:lvl7pPr lvl="6"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7pPr>
            <a:lvl8pPr lvl="7"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8pPr>
            <a:lvl9pPr lvl="8" algn="ctr">
              <a:spcBef>
                <a:spcPts val="0"/>
              </a:spcBef>
              <a:spcAft>
                <a:spcPts val="0"/>
              </a:spcAft>
              <a:buSzPts val="2400"/>
              <a:buFont typeface="Montserrat ExtraBold"/>
              <a:buNone/>
              <a:defRPr sz="2400">
                <a:latin typeface="Montserrat ExtraBold"/>
                <a:ea typeface="Montserrat ExtraBold"/>
                <a:cs typeface="Montserrat ExtraBold"/>
                <a:sym typeface="Montserrat ExtraBold"/>
              </a:defRPr>
            </a:lvl9pPr>
          </a:lstStyle>
          <a:p/>
        </p:txBody>
      </p:sp>
      <p:sp>
        <p:nvSpPr>
          <p:cNvPr id="187" name="Google Shape;187;p7"/>
          <p:cNvSpPr txBox="1"/>
          <p:nvPr>
            <p:ph idx="1" type="subTitle"/>
          </p:nvPr>
        </p:nvSpPr>
        <p:spPr>
          <a:xfrm>
            <a:off x="4649200" y="2862900"/>
            <a:ext cx="3774600" cy="1149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8"/>
          <p:cNvSpPr/>
          <p:nvPr/>
        </p:nvSpPr>
        <p:spPr>
          <a:xfrm>
            <a:off x="5837767" y="-501075"/>
            <a:ext cx="4021446" cy="465463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10550665">
            <a:off x="-680998" y="887648"/>
            <a:ext cx="4233499" cy="4900073"/>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txBox="1"/>
          <p:nvPr>
            <p:ph type="title"/>
          </p:nvPr>
        </p:nvSpPr>
        <p:spPr>
          <a:xfrm>
            <a:off x="1427250" y="1424100"/>
            <a:ext cx="6289500" cy="229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Font typeface="Montserrat Black"/>
              <a:buNone/>
              <a:defRPr sz="8000">
                <a:latin typeface="Montserrat Black"/>
                <a:ea typeface="Montserrat Black"/>
                <a:cs typeface="Montserrat Black"/>
                <a:sym typeface="Montserrat Black"/>
              </a:defRPr>
            </a:lvl1pPr>
            <a:lvl2pPr lvl="1" rtl="0" algn="ctr">
              <a:spcBef>
                <a:spcPts val="0"/>
              </a:spcBef>
              <a:spcAft>
                <a:spcPts val="0"/>
              </a:spcAft>
              <a:buSzPts val="5000"/>
              <a:buFont typeface="Montserrat Black"/>
              <a:buNone/>
              <a:defRPr sz="5000">
                <a:latin typeface="Montserrat Black"/>
                <a:ea typeface="Montserrat Black"/>
                <a:cs typeface="Montserrat Black"/>
                <a:sym typeface="Montserrat Black"/>
              </a:defRPr>
            </a:lvl2pPr>
            <a:lvl3pPr lvl="2" rtl="0" algn="ctr">
              <a:spcBef>
                <a:spcPts val="0"/>
              </a:spcBef>
              <a:spcAft>
                <a:spcPts val="0"/>
              </a:spcAft>
              <a:buSzPts val="5000"/>
              <a:buFont typeface="Montserrat Black"/>
              <a:buNone/>
              <a:defRPr sz="5000">
                <a:latin typeface="Montserrat Black"/>
                <a:ea typeface="Montserrat Black"/>
                <a:cs typeface="Montserrat Black"/>
                <a:sym typeface="Montserrat Black"/>
              </a:defRPr>
            </a:lvl3pPr>
            <a:lvl4pPr lvl="3" rtl="0" algn="ctr">
              <a:spcBef>
                <a:spcPts val="0"/>
              </a:spcBef>
              <a:spcAft>
                <a:spcPts val="0"/>
              </a:spcAft>
              <a:buSzPts val="5000"/>
              <a:buFont typeface="Montserrat Black"/>
              <a:buNone/>
              <a:defRPr sz="5000">
                <a:latin typeface="Montserrat Black"/>
                <a:ea typeface="Montserrat Black"/>
                <a:cs typeface="Montserrat Black"/>
                <a:sym typeface="Montserrat Black"/>
              </a:defRPr>
            </a:lvl4pPr>
            <a:lvl5pPr lvl="4" rtl="0" algn="ctr">
              <a:spcBef>
                <a:spcPts val="0"/>
              </a:spcBef>
              <a:spcAft>
                <a:spcPts val="0"/>
              </a:spcAft>
              <a:buSzPts val="5000"/>
              <a:buFont typeface="Montserrat Black"/>
              <a:buNone/>
              <a:defRPr sz="5000">
                <a:latin typeface="Montserrat Black"/>
                <a:ea typeface="Montserrat Black"/>
                <a:cs typeface="Montserrat Black"/>
                <a:sym typeface="Montserrat Black"/>
              </a:defRPr>
            </a:lvl5pPr>
            <a:lvl6pPr lvl="5" rtl="0" algn="ctr">
              <a:spcBef>
                <a:spcPts val="0"/>
              </a:spcBef>
              <a:spcAft>
                <a:spcPts val="0"/>
              </a:spcAft>
              <a:buSzPts val="5000"/>
              <a:buFont typeface="Montserrat Black"/>
              <a:buNone/>
              <a:defRPr sz="5000">
                <a:latin typeface="Montserrat Black"/>
                <a:ea typeface="Montserrat Black"/>
                <a:cs typeface="Montserrat Black"/>
                <a:sym typeface="Montserrat Black"/>
              </a:defRPr>
            </a:lvl6pPr>
            <a:lvl7pPr lvl="6" rtl="0" algn="ctr">
              <a:spcBef>
                <a:spcPts val="0"/>
              </a:spcBef>
              <a:spcAft>
                <a:spcPts val="0"/>
              </a:spcAft>
              <a:buSzPts val="5000"/>
              <a:buFont typeface="Montserrat Black"/>
              <a:buNone/>
              <a:defRPr sz="5000">
                <a:latin typeface="Montserrat Black"/>
                <a:ea typeface="Montserrat Black"/>
                <a:cs typeface="Montserrat Black"/>
                <a:sym typeface="Montserrat Black"/>
              </a:defRPr>
            </a:lvl7pPr>
            <a:lvl8pPr lvl="7" rtl="0" algn="ctr">
              <a:spcBef>
                <a:spcPts val="0"/>
              </a:spcBef>
              <a:spcAft>
                <a:spcPts val="0"/>
              </a:spcAft>
              <a:buSzPts val="5000"/>
              <a:buFont typeface="Montserrat Black"/>
              <a:buNone/>
              <a:defRPr sz="5000">
                <a:latin typeface="Montserrat Black"/>
                <a:ea typeface="Montserrat Black"/>
                <a:cs typeface="Montserrat Black"/>
                <a:sym typeface="Montserrat Black"/>
              </a:defRPr>
            </a:lvl8pPr>
            <a:lvl9pPr lvl="8" rtl="0" algn="ctr">
              <a:spcBef>
                <a:spcPts val="0"/>
              </a:spcBef>
              <a:spcAft>
                <a:spcPts val="0"/>
              </a:spcAft>
              <a:buSzPts val="5000"/>
              <a:buFont typeface="Montserrat Black"/>
              <a:buNone/>
              <a:defRPr sz="5000">
                <a:latin typeface="Montserrat Black"/>
                <a:ea typeface="Montserrat Black"/>
                <a:cs typeface="Montserrat Black"/>
                <a:sym typeface="Montserrat Black"/>
              </a:defRPr>
            </a:lvl9pPr>
          </a:lstStyle>
          <a:p/>
        </p:txBody>
      </p:sp>
      <p:sp>
        <p:nvSpPr>
          <p:cNvPr id="192" name="Google Shape;192;p8"/>
          <p:cNvSpPr/>
          <p:nvPr/>
        </p:nvSpPr>
        <p:spPr>
          <a:xfrm rot="9341359">
            <a:off x="8813656" y="2445907"/>
            <a:ext cx="32263" cy="25112"/>
          </a:xfrm>
          <a:custGeom>
            <a:rect b="b" l="l" r="r" t="t"/>
            <a:pathLst>
              <a:path extrusionOk="0" h="446" w="573">
                <a:moveTo>
                  <a:pt x="288" y="0"/>
                </a:moveTo>
                <a:cubicBezTo>
                  <a:pt x="4"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3" name="Google Shape;193;p8"/>
          <p:cNvSpPr/>
          <p:nvPr/>
        </p:nvSpPr>
        <p:spPr>
          <a:xfrm rot="9341359">
            <a:off x="8641167" y="2451540"/>
            <a:ext cx="32263" cy="25112"/>
          </a:xfrm>
          <a:custGeom>
            <a:rect b="b" l="l" r="r" t="t"/>
            <a:pathLst>
              <a:path extrusionOk="0" h="446"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4" name="Google Shape;194;p8"/>
          <p:cNvSpPr/>
          <p:nvPr/>
        </p:nvSpPr>
        <p:spPr>
          <a:xfrm rot="9341359">
            <a:off x="9112448" y="2496778"/>
            <a:ext cx="32207" cy="24887"/>
          </a:xfrm>
          <a:custGeom>
            <a:rect b="b" l="l" r="r" t="t"/>
            <a:pathLst>
              <a:path extrusionOk="0" h="442" w="572">
                <a:moveTo>
                  <a:pt x="284" y="1"/>
                </a:moveTo>
                <a:cubicBezTo>
                  <a:pt x="1" y="1"/>
                  <a:pt x="1" y="441"/>
                  <a:pt x="284" y="441"/>
                </a:cubicBezTo>
                <a:cubicBezTo>
                  <a:pt x="571" y="441"/>
                  <a:pt x="571"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5" name="Google Shape;195;p8"/>
          <p:cNvSpPr/>
          <p:nvPr/>
        </p:nvSpPr>
        <p:spPr>
          <a:xfrm rot="9341359">
            <a:off x="9020093" y="1516468"/>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6" name="Google Shape;196;p8"/>
          <p:cNvSpPr/>
          <p:nvPr/>
        </p:nvSpPr>
        <p:spPr>
          <a:xfrm rot="9341359">
            <a:off x="8883285" y="1953806"/>
            <a:ext cx="64357" cy="49943"/>
          </a:xfrm>
          <a:custGeom>
            <a:rect b="b" l="l" r="r" t="t"/>
            <a:pathLst>
              <a:path extrusionOk="0" h="887" w="1143">
                <a:moveTo>
                  <a:pt x="572" y="1"/>
                </a:moveTo>
                <a:cubicBezTo>
                  <a:pt x="4"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7" name="Google Shape;197;p8"/>
          <p:cNvSpPr/>
          <p:nvPr/>
        </p:nvSpPr>
        <p:spPr>
          <a:xfrm rot="9341359">
            <a:off x="8850672" y="2208312"/>
            <a:ext cx="32207" cy="24943"/>
          </a:xfrm>
          <a:custGeom>
            <a:rect b="b" l="l" r="r" t="t"/>
            <a:pathLst>
              <a:path extrusionOk="0" h="443" w="572">
                <a:moveTo>
                  <a:pt x="288" y="0"/>
                </a:moveTo>
                <a:cubicBezTo>
                  <a:pt x="3"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8" name="Google Shape;198;p8"/>
          <p:cNvSpPr/>
          <p:nvPr/>
        </p:nvSpPr>
        <p:spPr>
          <a:xfrm rot="9341359">
            <a:off x="8767779" y="2141823"/>
            <a:ext cx="32038" cy="25112"/>
          </a:xfrm>
          <a:custGeom>
            <a:rect b="b" l="l" r="r" t="t"/>
            <a:pathLst>
              <a:path extrusionOk="0" h="446" w="569">
                <a:moveTo>
                  <a:pt x="284" y="0"/>
                </a:moveTo>
                <a:cubicBezTo>
                  <a:pt x="0" y="0"/>
                  <a:pt x="0" y="445"/>
                  <a:pt x="284" y="445"/>
                </a:cubicBezTo>
                <a:cubicBezTo>
                  <a:pt x="568" y="445"/>
                  <a:pt x="568"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9" name="Google Shape;199;p8"/>
          <p:cNvSpPr/>
          <p:nvPr/>
        </p:nvSpPr>
        <p:spPr>
          <a:xfrm rot="9341359">
            <a:off x="8316054" y="1619566"/>
            <a:ext cx="32263" cy="25112"/>
          </a:xfrm>
          <a:custGeom>
            <a:rect b="b" l="l" r="r" t="t"/>
            <a:pathLst>
              <a:path extrusionOk="0" h="446" w="573">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0" name="Google Shape;200;p8"/>
          <p:cNvSpPr/>
          <p:nvPr/>
        </p:nvSpPr>
        <p:spPr>
          <a:xfrm rot="9341359">
            <a:off x="8143619" y="1625187"/>
            <a:ext cx="32207" cy="25112"/>
          </a:xfrm>
          <a:custGeom>
            <a:rect b="b" l="l" r="r" t="t"/>
            <a:pathLst>
              <a:path extrusionOk="0" h="446" w="572">
                <a:moveTo>
                  <a:pt x="285" y="1"/>
                </a:moveTo>
                <a:cubicBezTo>
                  <a:pt x="0" y="1"/>
                  <a:pt x="0" y="445"/>
                  <a:pt x="285" y="445"/>
                </a:cubicBezTo>
                <a:cubicBezTo>
                  <a:pt x="572" y="445"/>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1" name="Google Shape;201;p8"/>
          <p:cNvSpPr/>
          <p:nvPr/>
        </p:nvSpPr>
        <p:spPr>
          <a:xfrm rot="9341359">
            <a:off x="8614834" y="1670383"/>
            <a:ext cx="32207" cy="24943"/>
          </a:xfrm>
          <a:custGeom>
            <a:rect b="b" l="l" r="r" t="t"/>
            <a:pathLst>
              <a:path extrusionOk="0" h="443" w="572">
                <a:moveTo>
                  <a:pt x="284" y="0"/>
                </a:moveTo>
                <a:cubicBezTo>
                  <a:pt x="0" y="0"/>
                  <a:pt x="0" y="442"/>
                  <a:pt x="284" y="442"/>
                </a:cubicBezTo>
                <a:cubicBezTo>
                  <a:pt x="571" y="442"/>
                  <a:pt x="571"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2" name="Google Shape;202;p8"/>
          <p:cNvSpPr/>
          <p:nvPr/>
        </p:nvSpPr>
        <p:spPr>
          <a:xfrm rot="9341359">
            <a:off x="8522544" y="690115"/>
            <a:ext cx="32207" cy="25112"/>
          </a:xfrm>
          <a:custGeom>
            <a:rect b="b" l="l" r="r" t="t"/>
            <a:pathLst>
              <a:path extrusionOk="0" h="446" w="572">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3" name="Google Shape;203;p8"/>
          <p:cNvSpPr/>
          <p:nvPr/>
        </p:nvSpPr>
        <p:spPr>
          <a:xfrm rot="9341359">
            <a:off x="8801069" y="1689057"/>
            <a:ext cx="64413" cy="49943"/>
          </a:xfrm>
          <a:custGeom>
            <a:rect b="b" l="l" r="r" t="t"/>
            <a:pathLst>
              <a:path extrusionOk="0" h="887" w="1144">
                <a:moveTo>
                  <a:pt x="572" y="0"/>
                </a:moveTo>
                <a:cubicBezTo>
                  <a:pt x="1" y="0"/>
                  <a:pt x="1" y="886"/>
                  <a:pt x="572" y="886"/>
                </a:cubicBezTo>
                <a:cubicBezTo>
                  <a:pt x="1140"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4" name="Google Shape;204;p8"/>
          <p:cNvSpPr/>
          <p:nvPr/>
        </p:nvSpPr>
        <p:spPr>
          <a:xfrm rot="9341359">
            <a:off x="8385660" y="1127413"/>
            <a:ext cx="64357" cy="49943"/>
          </a:xfrm>
          <a:custGeom>
            <a:rect b="b" l="l" r="r" t="t"/>
            <a:pathLst>
              <a:path extrusionOk="0" h="887" w="1143">
                <a:moveTo>
                  <a:pt x="572" y="0"/>
                </a:moveTo>
                <a:cubicBezTo>
                  <a:pt x="4" y="0"/>
                  <a:pt x="0" y="886"/>
                  <a:pt x="572" y="886"/>
                </a:cubicBezTo>
                <a:cubicBezTo>
                  <a:pt x="1142" y="886"/>
                  <a:pt x="1142"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5" name="Google Shape;205;p8"/>
          <p:cNvSpPr/>
          <p:nvPr/>
        </p:nvSpPr>
        <p:spPr>
          <a:xfrm rot="9341359">
            <a:off x="8659317" y="1382269"/>
            <a:ext cx="71001" cy="50112"/>
          </a:xfrm>
          <a:custGeom>
            <a:rect b="b" l="l" r="r" t="t"/>
            <a:pathLst>
              <a:path extrusionOk="0" h="890" w="1261">
                <a:moveTo>
                  <a:pt x="615" y="1"/>
                </a:moveTo>
                <a:cubicBezTo>
                  <a:pt x="520" y="1"/>
                  <a:pt x="422" y="36"/>
                  <a:pt x="331" y="118"/>
                </a:cubicBezTo>
                <a:cubicBezTo>
                  <a:pt x="0" y="419"/>
                  <a:pt x="299" y="889"/>
                  <a:pt x="647" y="889"/>
                </a:cubicBezTo>
                <a:cubicBezTo>
                  <a:pt x="742" y="889"/>
                  <a:pt x="840" y="855"/>
                  <a:pt x="930" y="772"/>
                </a:cubicBezTo>
                <a:cubicBezTo>
                  <a:pt x="1260" y="471"/>
                  <a:pt x="964"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6" name="Google Shape;206;p8"/>
          <p:cNvSpPr/>
          <p:nvPr/>
        </p:nvSpPr>
        <p:spPr>
          <a:xfrm rot="9341359">
            <a:off x="8744228" y="1211382"/>
            <a:ext cx="71001" cy="50055"/>
          </a:xfrm>
          <a:custGeom>
            <a:rect b="b" l="l" r="r" t="t"/>
            <a:pathLst>
              <a:path extrusionOk="0" h="889" w="1261">
                <a:moveTo>
                  <a:pt x="613" y="1"/>
                </a:moveTo>
                <a:cubicBezTo>
                  <a:pt x="519" y="1"/>
                  <a:pt x="421" y="35"/>
                  <a:pt x="331" y="117"/>
                </a:cubicBezTo>
                <a:cubicBezTo>
                  <a:pt x="0" y="418"/>
                  <a:pt x="297" y="889"/>
                  <a:pt x="645" y="889"/>
                </a:cubicBezTo>
                <a:cubicBezTo>
                  <a:pt x="740" y="889"/>
                  <a:pt x="839" y="854"/>
                  <a:pt x="930" y="771"/>
                </a:cubicBezTo>
                <a:cubicBezTo>
                  <a:pt x="1261" y="469"/>
                  <a:pt x="961"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7" name="Google Shape;207;p8"/>
          <p:cNvSpPr/>
          <p:nvPr/>
        </p:nvSpPr>
        <p:spPr>
          <a:xfrm rot="9341359">
            <a:off x="9055059" y="508437"/>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8" name="Google Shape;208;p8"/>
          <p:cNvSpPr/>
          <p:nvPr/>
        </p:nvSpPr>
        <p:spPr>
          <a:xfrm rot="9341359">
            <a:off x="8771418" y="1088222"/>
            <a:ext cx="35416" cy="25056"/>
          </a:xfrm>
          <a:custGeom>
            <a:rect b="b" l="l" r="r" t="t"/>
            <a:pathLst>
              <a:path extrusionOk="0" h="445" w="629">
                <a:moveTo>
                  <a:pt x="308" y="1"/>
                </a:moveTo>
                <a:cubicBezTo>
                  <a:pt x="261" y="1"/>
                  <a:pt x="212" y="18"/>
                  <a:pt x="167" y="61"/>
                </a:cubicBezTo>
                <a:cubicBezTo>
                  <a:pt x="0" y="211"/>
                  <a:pt x="148" y="444"/>
                  <a:pt x="322" y="444"/>
                </a:cubicBezTo>
                <a:cubicBezTo>
                  <a:pt x="370" y="444"/>
                  <a:pt x="419" y="427"/>
                  <a:pt x="465" y="386"/>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9" name="Google Shape;209;p8"/>
          <p:cNvSpPr/>
          <p:nvPr/>
        </p:nvSpPr>
        <p:spPr>
          <a:xfrm rot="9341359">
            <a:off x="8635458" y="1237192"/>
            <a:ext cx="35416" cy="25112"/>
          </a:xfrm>
          <a:custGeom>
            <a:rect b="b" l="l" r="r" t="t"/>
            <a:pathLst>
              <a:path extrusionOk="0" h="446" w="629">
                <a:moveTo>
                  <a:pt x="307" y="0"/>
                </a:moveTo>
                <a:cubicBezTo>
                  <a:pt x="259" y="0"/>
                  <a:pt x="210" y="18"/>
                  <a:pt x="164" y="59"/>
                </a:cubicBezTo>
                <a:cubicBezTo>
                  <a:pt x="0" y="210"/>
                  <a:pt x="150" y="445"/>
                  <a:pt x="323" y="445"/>
                </a:cubicBezTo>
                <a:cubicBezTo>
                  <a:pt x="370" y="445"/>
                  <a:pt x="418" y="428"/>
                  <a:pt x="462" y="387"/>
                </a:cubicBezTo>
                <a:cubicBezTo>
                  <a:pt x="629" y="234"/>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0" name="Google Shape;210;p8"/>
          <p:cNvSpPr/>
          <p:nvPr/>
        </p:nvSpPr>
        <p:spPr>
          <a:xfrm rot="9341359">
            <a:off x="8745471" y="1314874"/>
            <a:ext cx="35472" cy="25000"/>
          </a:xfrm>
          <a:custGeom>
            <a:rect b="b" l="l" r="r" t="t"/>
            <a:pathLst>
              <a:path extrusionOk="0" h="444" w="630">
                <a:moveTo>
                  <a:pt x="306" y="1"/>
                </a:moveTo>
                <a:cubicBezTo>
                  <a:pt x="259" y="1"/>
                  <a:pt x="209" y="18"/>
                  <a:pt x="164" y="59"/>
                </a:cubicBezTo>
                <a:cubicBezTo>
                  <a:pt x="0" y="210"/>
                  <a:pt x="148" y="444"/>
                  <a:pt x="322" y="444"/>
                </a:cubicBezTo>
                <a:cubicBezTo>
                  <a:pt x="370" y="444"/>
                  <a:pt x="420" y="426"/>
                  <a:pt x="465" y="384"/>
                </a:cubicBezTo>
                <a:cubicBezTo>
                  <a:pt x="629" y="234"/>
                  <a:pt x="481"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1" name="Google Shape;211;p8"/>
          <p:cNvSpPr/>
          <p:nvPr/>
        </p:nvSpPr>
        <p:spPr>
          <a:xfrm rot="9341359">
            <a:off x="8353056" y="1381962"/>
            <a:ext cx="32263" cy="24887"/>
          </a:xfrm>
          <a:custGeom>
            <a:rect b="b" l="l" r="r" t="t"/>
            <a:pathLst>
              <a:path extrusionOk="0" h="442" w="573">
                <a:moveTo>
                  <a:pt x="288" y="0"/>
                </a:moveTo>
                <a:cubicBezTo>
                  <a:pt x="1" y="0"/>
                  <a:pt x="1"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2" name="Google Shape;212;p8"/>
          <p:cNvSpPr/>
          <p:nvPr/>
        </p:nvSpPr>
        <p:spPr>
          <a:xfrm rot="9341359">
            <a:off x="8270163" y="1315379"/>
            <a:ext cx="32207" cy="24943"/>
          </a:xfrm>
          <a:custGeom>
            <a:rect b="b" l="l" r="r" t="t"/>
            <a:pathLst>
              <a:path extrusionOk="0" h="443" w="572">
                <a:moveTo>
                  <a:pt x="288" y="0"/>
                </a:moveTo>
                <a:cubicBezTo>
                  <a:pt x="4" y="0"/>
                  <a:pt x="0" y="442"/>
                  <a:pt x="288" y="442"/>
                </a:cubicBezTo>
                <a:cubicBezTo>
                  <a:pt x="572" y="442"/>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3" name="Google Shape;213;p8"/>
          <p:cNvSpPr/>
          <p:nvPr/>
        </p:nvSpPr>
        <p:spPr>
          <a:xfrm rot="9341359">
            <a:off x="9062505" y="1194013"/>
            <a:ext cx="32207" cy="24887"/>
          </a:xfrm>
          <a:custGeom>
            <a:rect b="b" l="l" r="r" t="t"/>
            <a:pathLst>
              <a:path extrusionOk="0" h="442" w="572">
                <a:moveTo>
                  <a:pt x="284" y="0"/>
                </a:moveTo>
                <a:cubicBezTo>
                  <a:pt x="0" y="0"/>
                  <a:pt x="0" y="441"/>
                  <a:pt x="284" y="441"/>
                </a:cubicBezTo>
                <a:cubicBezTo>
                  <a:pt x="568" y="441"/>
                  <a:pt x="572" y="0"/>
                  <a:pt x="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4" name="Google Shape;214;p8"/>
          <p:cNvSpPr/>
          <p:nvPr/>
        </p:nvSpPr>
        <p:spPr>
          <a:xfrm rot="9341359">
            <a:off x="9097547" y="1656689"/>
            <a:ext cx="32263" cy="24943"/>
          </a:xfrm>
          <a:custGeom>
            <a:rect b="b" l="l" r="r" t="t"/>
            <a:pathLst>
              <a:path extrusionOk="0" h="443" w="573">
                <a:moveTo>
                  <a:pt x="285" y="0"/>
                </a:moveTo>
                <a:cubicBezTo>
                  <a:pt x="1" y="0"/>
                  <a:pt x="1" y="442"/>
                  <a:pt x="285" y="442"/>
                </a:cubicBezTo>
                <a:cubicBezTo>
                  <a:pt x="572"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5" name="Google Shape;215;p8"/>
          <p:cNvSpPr/>
          <p:nvPr/>
        </p:nvSpPr>
        <p:spPr>
          <a:xfrm rot="9341359">
            <a:off x="8938813" y="756437"/>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6" name="Google Shape;216;p8"/>
          <p:cNvSpPr/>
          <p:nvPr/>
        </p:nvSpPr>
        <p:spPr>
          <a:xfrm rot="9341359">
            <a:off x="8941144" y="865001"/>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7" name="Google Shape;217;p8"/>
          <p:cNvSpPr/>
          <p:nvPr/>
        </p:nvSpPr>
        <p:spPr>
          <a:xfrm rot="9341359">
            <a:off x="9034720" y="818564"/>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8" name="Google Shape;218;p8"/>
          <p:cNvSpPr/>
          <p:nvPr/>
        </p:nvSpPr>
        <p:spPr>
          <a:xfrm rot="9341359">
            <a:off x="9210547" y="-23341"/>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9" name="Google Shape;219;p8"/>
          <p:cNvSpPr/>
          <p:nvPr/>
        </p:nvSpPr>
        <p:spPr>
          <a:xfrm rot="9341359">
            <a:off x="7933992" y="678877"/>
            <a:ext cx="32207" cy="24887"/>
          </a:xfrm>
          <a:custGeom>
            <a:rect b="b" l="l" r="r" t="t"/>
            <a:pathLst>
              <a:path extrusionOk="0" h="442" w="572">
                <a:moveTo>
                  <a:pt x="287" y="1"/>
                </a:moveTo>
                <a:cubicBezTo>
                  <a:pt x="3" y="1"/>
                  <a:pt x="0" y="442"/>
                  <a:pt x="287" y="442"/>
                </a:cubicBezTo>
                <a:cubicBezTo>
                  <a:pt x="571" y="442"/>
                  <a:pt x="571"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0" name="Google Shape;220;p8"/>
          <p:cNvSpPr/>
          <p:nvPr/>
        </p:nvSpPr>
        <p:spPr>
          <a:xfrm rot="9341359">
            <a:off x="7761500" y="684499"/>
            <a:ext cx="32263" cy="24887"/>
          </a:xfrm>
          <a:custGeom>
            <a:rect b="b" l="l" r="r" t="t"/>
            <a:pathLst>
              <a:path extrusionOk="0" h="442" w="573">
                <a:moveTo>
                  <a:pt x="288" y="1"/>
                </a:moveTo>
                <a:cubicBezTo>
                  <a:pt x="1"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1" name="Google Shape;221;p8"/>
          <p:cNvSpPr/>
          <p:nvPr/>
        </p:nvSpPr>
        <p:spPr>
          <a:xfrm rot="9341359">
            <a:off x="8232704" y="729471"/>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2" name="Google Shape;222;p8"/>
          <p:cNvSpPr/>
          <p:nvPr/>
        </p:nvSpPr>
        <p:spPr>
          <a:xfrm rot="9341359">
            <a:off x="8419051" y="748347"/>
            <a:ext cx="64413" cy="49943"/>
          </a:xfrm>
          <a:custGeom>
            <a:rect b="b" l="l" r="r" t="t"/>
            <a:pathLst>
              <a:path extrusionOk="0" h="887" w="1144">
                <a:moveTo>
                  <a:pt x="572" y="1"/>
                </a:moveTo>
                <a:cubicBezTo>
                  <a:pt x="1" y="1"/>
                  <a:pt x="1" y="887"/>
                  <a:pt x="572" y="887"/>
                </a:cubicBezTo>
                <a:cubicBezTo>
                  <a:pt x="1144" y="887"/>
                  <a:pt x="1144"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3" name="Google Shape;223;p8"/>
          <p:cNvSpPr/>
          <p:nvPr/>
        </p:nvSpPr>
        <p:spPr>
          <a:xfrm rot="9341359">
            <a:off x="8003564" y="186663"/>
            <a:ext cx="64413" cy="49943"/>
          </a:xfrm>
          <a:custGeom>
            <a:rect b="b" l="l" r="r" t="t"/>
            <a:pathLst>
              <a:path extrusionOk="0" h="887" w="1144">
                <a:moveTo>
                  <a:pt x="572" y="0"/>
                </a:moveTo>
                <a:cubicBezTo>
                  <a:pt x="4" y="0"/>
                  <a:pt x="1" y="886"/>
                  <a:pt x="572" y="886"/>
                </a:cubicBezTo>
                <a:cubicBezTo>
                  <a:pt x="1144" y="886"/>
                  <a:pt x="1144"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4" name="Google Shape;224;p8"/>
          <p:cNvSpPr/>
          <p:nvPr/>
        </p:nvSpPr>
        <p:spPr>
          <a:xfrm rot="9341359">
            <a:off x="8277194" y="441449"/>
            <a:ext cx="70888" cy="50168"/>
          </a:xfrm>
          <a:custGeom>
            <a:rect b="b" l="l" r="r" t="t"/>
            <a:pathLst>
              <a:path extrusionOk="0" h="891" w="1259">
                <a:moveTo>
                  <a:pt x="614" y="1"/>
                </a:moveTo>
                <a:cubicBezTo>
                  <a:pt x="520" y="1"/>
                  <a:pt x="422" y="35"/>
                  <a:pt x="332" y="117"/>
                </a:cubicBezTo>
                <a:cubicBezTo>
                  <a:pt x="1" y="421"/>
                  <a:pt x="299" y="890"/>
                  <a:pt x="646" y="890"/>
                </a:cubicBezTo>
                <a:cubicBezTo>
                  <a:pt x="740" y="890"/>
                  <a:pt x="838" y="856"/>
                  <a:pt x="928" y="774"/>
                </a:cubicBezTo>
                <a:cubicBezTo>
                  <a:pt x="1258" y="470"/>
                  <a:pt x="961" y="1"/>
                  <a:pt x="6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5" name="Google Shape;225;p8"/>
          <p:cNvSpPr/>
          <p:nvPr/>
        </p:nvSpPr>
        <p:spPr>
          <a:xfrm rot="9341359">
            <a:off x="8362140" y="270518"/>
            <a:ext cx="71001" cy="50055"/>
          </a:xfrm>
          <a:custGeom>
            <a:rect b="b" l="l" r="r" t="t"/>
            <a:pathLst>
              <a:path extrusionOk="0" h="889" w="1261">
                <a:moveTo>
                  <a:pt x="615" y="0"/>
                </a:moveTo>
                <a:cubicBezTo>
                  <a:pt x="520" y="0"/>
                  <a:pt x="422" y="35"/>
                  <a:pt x="332" y="118"/>
                </a:cubicBezTo>
                <a:cubicBezTo>
                  <a:pt x="1" y="420"/>
                  <a:pt x="298" y="888"/>
                  <a:pt x="646" y="888"/>
                </a:cubicBezTo>
                <a:cubicBezTo>
                  <a:pt x="741" y="888"/>
                  <a:pt x="840" y="854"/>
                  <a:pt x="930" y="772"/>
                </a:cubicBezTo>
                <a:cubicBezTo>
                  <a:pt x="1261" y="470"/>
                  <a:pt x="962" y="0"/>
                  <a:pt x="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6" name="Google Shape;226;p8"/>
          <p:cNvSpPr/>
          <p:nvPr/>
        </p:nvSpPr>
        <p:spPr>
          <a:xfrm rot="9341359">
            <a:off x="9067265" y="162408"/>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7" name="Google Shape;227;p8"/>
          <p:cNvSpPr/>
          <p:nvPr/>
        </p:nvSpPr>
        <p:spPr>
          <a:xfrm rot="9341359">
            <a:off x="8389181" y="147390"/>
            <a:ext cx="35585" cy="25112"/>
          </a:xfrm>
          <a:custGeom>
            <a:rect b="b" l="l" r="r" t="t"/>
            <a:pathLst>
              <a:path extrusionOk="0" h="446" w="632">
                <a:moveTo>
                  <a:pt x="308" y="1"/>
                </a:moveTo>
                <a:cubicBezTo>
                  <a:pt x="260" y="1"/>
                  <a:pt x="212" y="18"/>
                  <a:pt x="167" y="59"/>
                </a:cubicBezTo>
                <a:cubicBezTo>
                  <a:pt x="0" y="210"/>
                  <a:pt x="150" y="446"/>
                  <a:pt x="324" y="446"/>
                </a:cubicBezTo>
                <a:cubicBezTo>
                  <a:pt x="371" y="446"/>
                  <a:pt x="420" y="428"/>
                  <a:pt x="465" y="388"/>
                </a:cubicBezTo>
                <a:cubicBezTo>
                  <a:pt x="632" y="237"/>
                  <a:pt x="481"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8" name="Google Shape;228;p8"/>
          <p:cNvSpPr/>
          <p:nvPr/>
        </p:nvSpPr>
        <p:spPr>
          <a:xfrm rot="9341359">
            <a:off x="8253309" y="296453"/>
            <a:ext cx="35529" cy="25112"/>
          </a:xfrm>
          <a:custGeom>
            <a:rect b="b" l="l" r="r" t="t"/>
            <a:pathLst>
              <a:path extrusionOk="0" h="446" w="631">
                <a:moveTo>
                  <a:pt x="307" y="0"/>
                </a:moveTo>
                <a:cubicBezTo>
                  <a:pt x="260" y="0"/>
                  <a:pt x="211" y="18"/>
                  <a:pt x="165" y="59"/>
                </a:cubicBezTo>
                <a:cubicBezTo>
                  <a:pt x="1" y="212"/>
                  <a:pt x="150" y="445"/>
                  <a:pt x="324" y="445"/>
                </a:cubicBezTo>
                <a:cubicBezTo>
                  <a:pt x="371" y="445"/>
                  <a:pt x="421" y="428"/>
                  <a:pt x="466" y="387"/>
                </a:cubicBezTo>
                <a:cubicBezTo>
                  <a:pt x="630" y="236"/>
                  <a:pt x="481"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9" name="Google Shape;229;p8"/>
          <p:cNvSpPr/>
          <p:nvPr/>
        </p:nvSpPr>
        <p:spPr>
          <a:xfrm rot="9341359">
            <a:off x="8363409" y="374017"/>
            <a:ext cx="35416" cy="25112"/>
          </a:xfrm>
          <a:custGeom>
            <a:rect b="b" l="l" r="r" t="t"/>
            <a:pathLst>
              <a:path extrusionOk="0" h="446" w="629">
                <a:moveTo>
                  <a:pt x="307" y="1"/>
                </a:moveTo>
                <a:cubicBezTo>
                  <a:pt x="260" y="1"/>
                  <a:pt x="212" y="18"/>
                  <a:pt x="167" y="58"/>
                </a:cubicBezTo>
                <a:cubicBezTo>
                  <a:pt x="0" y="210"/>
                  <a:pt x="149" y="445"/>
                  <a:pt x="323" y="445"/>
                </a:cubicBezTo>
                <a:cubicBezTo>
                  <a:pt x="370" y="445"/>
                  <a:pt x="419" y="428"/>
                  <a:pt x="465" y="387"/>
                </a:cubicBezTo>
                <a:cubicBezTo>
                  <a:pt x="629" y="236"/>
                  <a:pt x="479"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0" name="Google Shape;230;p8"/>
          <p:cNvSpPr/>
          <p:nvPr/>
        </p:nvSpPr>
        <p:spPr>
          <a:xfrm rot="9341359">
            <a:off x="7970994" y="441048"/>
            <a:ext cx="32207" cy="25112"/>
          </a:xfrm>
          <a:custGeom>
            <a:rect b="b" l="l" r="r" t="t"/>
            <a:pathLst>
              <a:path extrusionOk="0" h="446" w="572">
                <a:moveTo>
                  <a:pt x="288" y="1"/>
                </a:moveTo>
                <a:cubicBezTo>
                  <a:pt x="4" y="1"/>
                  <a:pt x="0" y="446"/>
                  <a:pt x="288" y="446"/>
                </a:cubicBezTo>
                <a:cubicBezTo>
                  <a:pt x="572" y="446"/>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1" name="Google Shape;231;p8"/>
          <p:cNvSpPr/>
          <p:nvPr/>
        </p:nvSpPr>
        <p:spPr>
          <a:xfrm rot="9341359">
            <a:off x="7887905" y="374601"/>
            <a:ext cx="32207" cy="25112"/>
          </a:xfrm>
          <a:custGeom>
            <a:rect b="b" l="l" r="r" t="t"/>
            <a:pathLst>
              <a:path extrusionOk="0" h="446" w="572">
                <a:moveTo>
                  <a:pt x="284" y="1"/>
                </a:moveTo>
                <a:cubicBezTo>
                  <a:pt x="0" y="1"/>
                  <a:pt x="0" y="446"/>
                  <a:pt x="284" y="446"/>
                </a:cubicBezTo>
                <a:cubicBezTo>
                  <a:pt x="568"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2" name="Google Shape;232;p8"/>
          <p:cNvSpPr/>
          <p:nvPr/>
        </p:nvSpPr>
        <p:spPr>
          <a:xfrm rot="9341359">
            <a:off x="8680386" y="253100"/>
            <a:ext cx="32263" cy="25112"/>
          </a:xfrm>
          <a:custGeom>
            <a:rect b="b" l="l" r="r" t="t"/>
            <a:pathLst>
              <a:path extrusionOk="0" h="446" w="573">
                <a:moveTo>
                  <a:pt x="285" y="0"/>
                </a:moveTo>
                <a:cubicBezTo>
                  <a:pt x="1" y="0"/>
                  <a:pt x="1" y="445"/>
                  <a:pt x="285" y="445"/>
                </a:cubicBezTo>
                <a:cubicBezTo>
                  <a:pt x="572" y="445"/>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3" name="Google Shape;233;p8"/>
          <p:cNvSpPr/>
          <p:nvPr/>
        </p:nvSpPr>
        <p:spPr>
          <a:xfrm rot="9341359">
            <a:off x="8715496" y="715830"/>
            <a:ext cx="32207" cy="25112"/>
          </a:xfrm>
          <a:custGeom>
            <a:rect b="b" l="l" r="r" t="t"/>
            <a:pathLst>
              <a:path extrusionOk="0" h="446" w="572">
                <a:moveTo>
                  <a:pt x="284" y="1"/>
                </a:moveTo>
                <a:cubicBezTo>
                  <a:pt x="0" y="1"/>
                  <a:pt x="0" y="446"/>
                  <a:pt x="284" y="446"/>
                </a:cubicBezTo>
                <a:cubicBezTo>
                  <a:pt x="572" y="446"/>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4" name="Google Shape;234;p8"/>
          <p:cNvSpPr/>
          <p:nvPr/>
        </p:nvSpPr>
        <p:spPr>
          <a:xfrm rot="9341359">
            <a:off x="8807564" y="669345"/>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5" name="Google Shape;235;p8"/>
          <p:cNvSpPr/>
          <p:nvPr/>
        </p:nvSpPr>
        <p:spPr>
          <a:xfrm rot="9341359">
            <a:off x="8837176" y="600177"/>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6" name="Google Shape;236;p8"/>
          <p:cNvSpPr/>
          <p:nvPr/>
        </p:nvSpPr>
        <p:spPr>
          <a:xfrm rot="9341359">
            <a:off x="8763367" y="507370"/>
            <a:ext cx="32207" cy="25112"/>
          </a:xfrm>
          <a:custGeom>
            <a:rect b="b" l="l" r="r" t="t"/>
            <a:pathLst>
              <a:path extrusionOk="0" h="446" w="572">
                <a:moveTo>
                  <a:pt x="287" y="1"/>
                </a:moveTo>
                <a:cubicBezTo>
                  <a:pt x="3" y="1"/>
                  <a:pt x="0" y="446"/>
                  <a:pt x="287" y="446"/>
                </a:cubicBezTo>
                <a:cubicBezTo>
                  <a:pt x="572" y="446"/>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237" name="Shape 237"/>
        <p:cNvGrpSpPr/>
        <p:nvPr/>
      </p:nvGrpSpPr>
      <p:grpSpPr>
        <a:xfrm>
          <a:off x="0" y="0"/>
          <a:ext cx="0" cy="0"/>
          <a:chOff x="0" y="0"/>
          <a:chExt cx="0" cy="0"/>
        </a:xfrm>
      </p:grpSpPr>
      <p:sp>
        <p:nvSpPr>
          <p:cNvPr id="238" name="Google Shape;238;p9"/>
          <p:cNvSpPr txBox="1"/>
          <p:nvPr>
            <p:ph type="title"/>
          </p:nvPr>
        </p:nvSpPr>
        <p:spPr>
          <a:xfrm>
            <a:off x="2079300" y="1264875"/>
            <a:ext cx="4985400" cy="1364700"/>
          </a:xfrm>
          <a:prstGeom prst="rect">
            <a:avLst/>
          </a:prstGeom>
        </p:spPr>
        <p:txBody>
          <a:bodyPr anchorCtr="0" anchor="t" bIns="91425" lIns="91425" spcFirstLastPara="1" rIns="91425" wrap="square" tIns="91425">
            <a:noAutofit/>
          </a:bodyPr>
          <a:lstStyle>
            <a:lvl1pPr lvl="0" algn="ctr">
              <a:spcBef>
                <a:spcPts val="0"/>
              </a:spcBef>
              <a:spcAft>
                <a:spcPts val="0"/>
              </a:spcAft>
              <a:buSzPts val="10000"/>
              <a:buFont typeface="Montserrat ExtraBold"/>
              <a:buNone/>
              <a:defRPr b="0" sz="10000">
                <a:solidFill>
                  <a:schemeClr val="accent1"/>
                </a:solidFill>
                <a:latin typeface="Montserrat Black"/>
                <a:ea typeface="Montserrat Black"/>
                <a:cs typeface="Montserrat Black"/>
                <a:sym typeface="Montserrat Black"/>
              </a:defRPr>
            </a:lvl1pPr>
            <a:lvl2pPr lvl="1"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2pPr>
            <a:lvl3pPr lvl="2"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3pPr>
            <a:lvl4pPr lvl="3"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4pPr>
            <a:lvl5pPr lvl="4"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5pPr>
            <a:lvl6pPr lvl="5"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6pPr>
            <a:lvl7pPr lvl="6"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7pPr>
            <a:lvl8pPr lvl="7"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8pPr>
            <a:lvl9pPr lvl="8" algn="ctr">
              <a:spcBef>
                <a:spcPts val="0"/>
              </a:spcBef>
              <a:spcAft>
                <a:spcPts val="0"/>
              </a:spcAft>
              <a:buSzPts val="10000"/>
              <a:buFont typeface="Montserrat ExtraBold"/>
              <a:buNone/>
              <a:defRPr sz="10000">
                <a:latin typeface="Montserrat ExtraBold"/>
                <a:ea typeface="Montserrat ExtraBold"/>
                <a:cs typeface="Montserrat ExtraBold"/>
                <a:sym typeface="Montserrat ExtraBold"/>
              </a:defRPr>
            </a:lvl9pPr>
          </a:lstStyle>
          <a:p/>
        </p:txBody>
      </p:sp>
      <p:sp>
        <p:nvSpPr>
          <p:cNvPr id="239" name="Google Shape;239;p9"/>
          <p:cNvSpPr/>
          <p:nvPr/>
        </p:nvSpPr>
        <p:spPr>
          <a:xfrm>
            <a:off x="7064700" y="-532275"/>
            <a:ext cx="3124234" cy="3616152"/>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rgbClr val="C7E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rot="-10550646">
            <a:off x="-1061910" y="2287789"/>
            <a:ext cx="3124194" cy="3616106"/>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9"/>
          <p:cNvGrpSpPr/>
          <p:nvPr/>
        </p:nvGrpSpPr>
        <p:grpSpPr>
          <a:xfrm>
            <a:off x="616135" y="647676"/>
            <a:ext cx="789656" cy="443319"/>
            <a:chOff x="616135" y="647676"/>
            <a:chExt cx="789656" cy="443319"/>
          </a:xfrm>
        </p:grpSpPr>
        <p:sp>
          <p:nvSpPr>
            <p:cNvPr id="242" name="Google Shape;242;p9"/>
            <p:cNvSpPr/>
            <p:nvPr/>
          </p:nvSpPr>
          <p:spPr>
            <a:xfrm rot="1069990">
              <a:off x="1239020" y="746630"/>
              <a:ext cx="32036" cy="25055"/>
            </a:xfrm>
            <a:custGeom>
              <a:rect b="b" l="l" r="r" t="t"/>
              <a:pathLst>
                <a:path extrusionOk="0" h="445" w="569">
                  <a:moveTo>
                    <a:pt x="285" y="0"/>
                  </a:moveTo>
                  <a:cubicBezTo>
                    <a:pt x="1" y="0"/>
                    <a:pt x="1" y="445"/>
                    <a:pt x="285" y="445"/>
                  </a:cubicBezTo>
                  <a:cubicBezTo>
                    <a:pt x="569" y="445"/>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rot="1069990">
              <a:off x="1370494" y="858157"/>
              <a:ext cx="32261" cy="24886"/>
            </a:xfrm>
            <a:custGeom>
              <a:rect b="b" l="l" r="r" t="t"/>
              <a:pathLst>
                <a:path extrusionOk="0" h="442" w="573">
                  <a:moveTo>
                    <a:pt x="288" y="1"/>
                  </a:moveTo>
                  <a:cubicBezTo>
                    <a:pt x="1" y="1"/>
                    <a:pt x="1" y="441"/>
                    <a:pt x="288" y="441"/>
                  </a:cubicBezTo>
                  <a:cubicBezTo>
                    <a:pt x="572" y="441"/>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rot="1069990">
              <a:off x="837574" y="1032435"/>
              <a:ext cx="64129" cy="49941"/>
            </a:xfrm>
            <a:custGeom>
              <a:rect b="b" l="l" r="r" t="t"/>
              <a:pathLst>
                <a:path extrusionOk="0" h="887" w="1139">
                  <a:moveTo>
                    <a:pt x="567" y="0"/>
                  </a:moveTo>
                  <a:cubicBezTo>
                    <a:pt x="0" y="0"/>
                    <a:pt x="0" y="886"/>
                    <a:pt x="567" y="886"/>
                  </a:cubicBezTo>
                  <a:cubicBezTo>
                    <a:pt x="1139" y="886"/>
                    <a:pt x="1139" y="0"/>
                    <a:pt x="56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rot="1069990">
              <a:off x="799934" y="657325"/>
              <a:ext cx="70885" cy="50166"/>
            </a:xfrm>
            <a:custGeom>
              <a:rect b="b" l="l" r="r" t="t"/>
              <a:pathLst>
                <a:path extrusionOk="0" h="891" w="1259">
                  <a:moveTo>
                    <a:pt x="613" y="1"/>
                  </a:moveTo>
                  <a:cubicBezTo>
                    <a:pt x="519" y="1"/>
                    <a:pt x="421" y="35"/>
                    <a:pt x="332" y="117"/>
                  </a:cubicBezTo>
                  <a:cubicBezTo>
                    <a:pt x="1" y="421"/>
                    <a:pt x="299" y="890"/>
                    <a:pt x="645" y="890"/>
                  </a:cubicBezTo>
                  <a:cubicBezTo>
                    <a:pt x="739" y="890"/>
                    <a:pt x="837" y="856"/>
                    <a:pt x="927" y="774"/>
                  </a:cubicBezTo>
                  <a:cubicBezTo>
                    <a:pt x="1258" y="470"/>
                    <a:pt x="960"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rot="1069990">
              <a:off x="622102" y="727175"/>
              <a:ext cx="70998" cy="50109"/>
            </a:xfrm>
            <a:custGeom>
              <a:rect b="b" l="l" r="r" t="t"/>
              <a:pathLst>
                <a:path extrusionOk="0" h="890" w="1261">
                  <a:moveTo>
                    <a:pt x="616" y="0"/>
                  </a:moveTo>
                  <a:cubicBezTo>
                    <a:pt x="521" y="0"/>
                    <a:pt x="422" y="35"/>
                    <a:pt x="331" y="118"/>
                  </a:cubicBezTo>
                  <a:cubicBezTo>
                    <a:pt x="1" y="419"/>
                    <a:pt x="300" y="889"/>
                    <a:pt x="647" y="889"/>
                  </a:cubicBezTo>
                  <a:cubicBezTo>
                    <a:pt x="742" y="889"/>
                    <a:pt x="840" y="854"/>
                    <a:pt x="931" y="771"/>
                  </a:cubicBezTo>
                  <a:cubicBezTo>
                    <a:pt x="1261" y="470"/>
                    <a:pt x="964" y="0"/>
                    <a:pt x="616"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rot="1069990">
              <a:off x="742777" y="814644"/>
              <a:ext cx="35414" cy="24998"/>
            </a:xfrm>
            <a:custGeom>
              <a:rect b="b" l="l" r="r" t="t"/>
              <a:pathLst>
                <a:path extrusionOk="0" h="444" w="629">
                  <a:moveTo>
                    <a:pt x="308" y="1"/>
                  </a:moveTo>
                  <a:cubicBezTo>
                    <a:pt x="260" y="1"/>
                    <a:pt x="210" y="18"/>
                    <a:pt x="164" y="61"/>
                  </a:cubicBezTo>
                  <a:cubicBezTo>
                    <a:pt x="0" y="211"/>
                    <a:pt x="149" y="444"/>
                    <a:pt x="323" y="444"/>
                  </a:cubicBezTo>
                  <a:cubicBezTo>
                    <a:pt x="370" y="444"/>
                    <a:pt x="420" y="426"/>
                    <a:pt x="465" y="385"/>
                  </a:cubicBezTo>
                  <a:cubicBezTo>
                    <a:pt x="629" y="235"/>
                    <a:pt x="481"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rot="1069990">
              <a:off x="713234" y="683271"/>
              <a:ext cx="35583" cy="25055"/>
            </a:xfrm>
            <a:custGeom>
              <a:rect b="b" l="l" r="r" t="t"/>
              <a:pathLst>
                <a:path extrusionOk="0" h="445" w="632">
                  <a:moveTo>
                    <a:pt x="307" y="0"/>
                  </a:moveTo>
                  <a:cubicBezTo>
                    <a:pt x="260" y="0"/>
                    <a:pt x="211" y="18"/>
                    <a:pt x="167" y="58"/>
                  </a:cubicBezTo>
                  <a:cubicBezTo>
                    <a:pt x="0" y="212"/>
                    <a:pt x="148" y="445"/>
                    <a:pt x="322" y="445"/>
                  </a:cubicBezTo>
                  <a:cubicBezTo>
                    <a:pt x="370" y="445"/>
                    <a:pt x="419" y="428"/>
                    <a:pt x="465" y="387"/>
                  </a:cubicBezTo>
                  <a:cubicBezTo>
                    <a:pt x="632" y="236"/>
                    <a:pt x="480"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1069990">
              <a:off x="1052090" y="898145"/>
              <a:ext cx="32261" cy="24886"/>
            </a:xfrm>
            <a:custGeom>
              <a:rect b="b" l="l" r="r" t="t"/>
              <a:pathLst>
                <a:path extrusionOk="0" h="442" w="573">
                  <a:moveTo>
                    <a:pt x="285" y="1"/>
                  </a:moveTo>
                  <a:cubicBezTo>
                    <a:pt x="1" y="1"/>
                    <a:pt x="1" y="442"/>
                    <a:pt x="285" y="442"/>
                  </a:cubicBezTo>
                  <a:cubicBezTo>
                    <a:pt x="569" y="442"/>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1069990">
              <a:off x="1068977" y="1002935"/>
              <a:ext cx="32205" cy="25055"/>
            </a:xfrm>
            <a:custGeom>
              <a:rect b="b" l="l" r="r" t="t"/>
              <a:pathLst>
                <a:path extrusionOk="0" h="445" w="572">
                  <a:moveTo>
                    <a:pt x="284" y="1"/>
                  </a:moveTo>
                  <a:cubicBezTo>
                    <a:pt x="0" y="1"/>
                    <a:pt x="0" y="445"/>
                    <a:pt x="284" y="445"/>
                  </a:cubicBezTo>
                  <a:cubicBezTo>
                    <a:pt x="568" y="445"/>
                    <a:pt x="572" y="1"/>
                    <a:pt x="28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9"/>
          <p:cNvGrpSpPr/>
          <p:nvPr/>
        </p:nvGrpSpPr>
        <p:grpSpPr>
          <a:xfrm rot="-2700000">
            <a:off x="7908526" y="4155254"/>
            <a:ext cx="789649" cy="443315"/>
            <a:chOff x="616135" y="647676"/>
            <a:chExt cx="789656" cy="443319"/>
          </a:xfrm>
        </p:grpSpPr>
        <p:sp>
          <p:nvSpPr>
            <p:cNvPr id="252" name="Google Shape;252;p9"/>
            <p:cNvSpPr/>
            <p:nvPr/>
          </p:nvSpPr>
          <p:spPr>
            <a:xfrm rot="1069990">
              <a:off x="1239020" y="746630"/>
              <a:ext cx="32036" cy="25055"/>
            </a:xfrm>
            <a:custGeom>
              <a:rect b="b" l="l" r="r" t="t"/>
              <a:pathLst>
                <a:path extrusionOk="0" h="445" w="569">
                  <a:moveTo>
                    <a:pt x="285" y="0"/>
                  </a:moveTo>
                  <a:cubicBezTo>
                    <a:pt x="1" y="0"/>
                    <a:pt x="1" y="445"/>
                    <a:pt x="285" y="445"/>
                  </a:cubicBezTo>
                  <a:cubicBezTo>
                    <a:pt x="569" y="445"/>
                    <a:pt x="569" y="0"/>
                    <a:pt x="285"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rot="1069990">
              <a:off x="1370494" y="858157"/>
              <a:ext cx="32261" cy="24886"/>
            </a:xfrm>
            <a:custGeom>
              <a:rect b="b" l="l" r="r" t="t"/>
              <a:pathLst>
                <a:path extrusionOk="0" h="442" w="573">
                  <a:moveTo>
                    <a:pt x="288" y="1"/>
                  </a:moveTo>
                  <a:cubicBezTo>
                    <a:pt x="1" y="1"/>
                    <a:pt x="1" y="441"/>
                    <a:pt x="288" y="441"/>
                  </a:cubicBezTo>
                  <a:cubicBezTo>
                    <a:pt x="572" y="441"/>
                    <a:pt x="572" y="1"/>
                    <a:pt x="28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1069990">
              <a:off x="837574" y="1032435"/>
              <a:ext cx="64129" cy="49941"/>
            </a:xfrm>
            <a:custGeom>
              <a:rect b="b" l="l" r="r" t="t"/>
              <a:pathLst>
                <a:path extrusionOk="0" h="887" w="1139">
                  <a:moveTo>
                    <a:pt x="567" y="0"/>
                  </a:moveTo>
                  <a:cubicBezTo>
                    <a:pt x="0" y="0"/>
                    <a:pt x="0" y="886"/>
                    <a:pt x="567" y="886"/>
                  </a:cubicBezTo>
                  <a:cubicBezTo>
                    <a:pt x="1139" y="886"/>
                    <a:pt x="1139" y="0"/>
                    <a:pt x="56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1069990">
              <a:off x="799934" y="657325"/>
              <a:ext cx="70885" cy="50166"/>
            </a:xfrm>
            <a:custGeom>
              <a:rect b="b" l="l" r="r" t="t"/>
              <a:pathLst>
                <a:path extrusionOk="0" h="891" w="1259">
                  <a:moveTo>
                    <a:pt x="613" y="1"/>
                  </a:moveTo>
                  <a:cubicBezTo>
                    <a:pt x="519" y="1"/>
                    <a:pt x="421" y="35"/>
                    <a:pt x="332" y="117"/>
                  </a:cubicBezTo>
                  <a:cubicBezTo>
                    <a:pt x="1" y="421"/>
                    <a:pt x="299" y="890"/>
                    <a:pt x="645" y="890"/>
                  </a:cubicBezTo>
                  <a:cubicBezTo>
                    <a:pt x="739" y="890"/>
                    <a:pt x="837" y="856"/>
                    <a:pt x="927" y="774"/>
                  </a:cubicBezTo>
                  <a:cubicBezTo>
                    <a:pt x="1258" y="470"/>
                    <a:pt x="960" y="1"/>
                    <a:pt x="613"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rot="1069990">
              <a:off x="622102" y="727175"/>
              <a:ext cx="70998" cy="50109"/>
            </a:xfrm>
            <a:custGeom>
              <a:rect b="b" l="l" r="r" t="t"/>
              <a:pathLst>
                <a:path extrusionOk="0" h="890" w="1261">
                  <a:moveTo>
                    <a:pt x="616" y="0"/>
                  </a:moveTo>
                  <a:cubicBezTo>
                    <a:pt x="521" y="0"/>
                    <a:pt x="422" y="35"/>
                    <a:pt x="331" y="118"/>
                  </a:cubicBezTo>
                  <a:cubicBezTo>
                    <a:pt x="1" y="419"/>
                    <a:pt x="300" y="889"/>
                    <a:pt x="647" y="889"/>
                  </a:cubicBezTo>
                  <a:cubicBezTo>
                    <a:pt x="742" y="889"/>
                    <a:pt x="840" y="854"/>
                    <a:pt x="931" y="771"/>
                  </a:cubicBezTo>
                  <a:cubicBezTo>
                    <a:pt x="1261" y="470"/>
                    <a:pt x="964" y="0"/>
                    <a:pt x="616"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1069990">
              <a:off x="742777" y="814644"/>
              <a:ext cx="35414" cy="24998"/>
            </a:xfrm>
            <a:custGeom>
              <a:rect b="b" l="l" r="r" t="t"/>
              <a:pathLst>
                <a:path extrusionOk="0" h="444" w="629">
                  <a:moveTo>
                    <a:pt x="308" y="1"/>
                  </a:moveTo>
                  <a:cubicBezTo>
                    <a:pt x="260" y="1"/>
                    <a:pt x="210" y="18"/>
                    <a:pt x="164" y="61"/>
                  </a:cubicBezTo>
                  <a:cubicBezTo>
                    <a:pt x="0" y="211"/>
                    <a:pt x="149" y="444"/>
                    <a:pt x="323" y="444"/>
                  </a:cubicBezTo>
                  <a:cubicBezTo>
                    <a:pt x="370" y="444"/>
                    <a:pt x="420" y="426"/>
                    <a:pt x="465" y="385"/>
                  </a:cubicBezTo>
                  <a:cubicBezTo>
                    <a:pt x="629" y="235"/>
                    <a:pt x="481" y="1"/>
                    <a:pt x="308"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1069990">
              <a:off x="713234" y="683271"/>
              <a:ext cx="35583" cy="25055"/>
            </a:xfrm>
            <a:custGeom>
              <a:rect b="b" l="l" r="r" t="t"/>
              <a:pathLst>
                <a:path extrusionOk="0" h="445" w="632">
                  <a:moveTo>
                    <a:pt x="307" y="0"/>
                  </a:moveTo>
                  <a:cubicBezTo>
                    <a:pt x="260" y="0"/>
                    <a:pt x="211" y="18"/>
                    <a:pt x="167" y="58"/>
                  </a:cubicBezTo>
                  <a:cubicBezTo>
                    <a:pt x="0" y="212"/>
                    <a:pt x="148" y="445"/>
                    <a:pt x="322" y="445"/>
                  </a:cubicBezTo>
                  <a:cubicBezTo>
                    <a:pt x="370" y="445"/>
                    <a:pt x="419" y="428"/>
                    <a:pt x="465" y="387"/>
                  </a:cubicBezTo>
                  <a:cubicBezTo>
                    <a:pt x="632" y="236"/>
                    <a:pt x="480" y="0"/>
                    <a:pt x="307" y="0"/>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rot="1069990">
              <a:off x="1052090" y="898145"/>
              <a:ext cx="32261" cy="24886"/>
            </a:xfrm>
            <a:custGeom>
              <a:rect b="b" l="l" r="r" t="t"/>
              <a:pathLst>
                <a:path extrusionOk="0" h="442" w="573">
                  <a:moveTo>
                    <a:pt x="285" y="1"/>
                  </a:moveTo>
                  <a:cubicBezTo>
                    <a:pt x="1" y="1"/>
                    <a:pt x="1" y="442"/>
                    <a:pt x="285" y="442"/>
                  </a:cubicBezTo>
                  <a:cubicBezTo>
                    <a:pt x="569" y="442"/>
                    <a:pt x="572" y="1"/>
                    <a:pt x="285"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rot="1069990">
              <a:off x="1068977" y="1002935"/>
              <a:ext cx="32205" cy="25055"/>
            </a:xfrm>
            <a:custGeom>
              <a:rect b="b" l="l" r="r" t="t"/>
              <a:pathLst>
                <a:path extrusionOk="0" h="445" w="572">
                  <a:moveTo>
                    <a:pt x="284" y="1"/>
                  </a:moveTo>
                  <a:cubicBezTo>
                    <a:pt x="0" y="1"/>
                    <a:pt x="0" y="445"/>
                    <a:pt x="284" y="445"/>
                  </a:cubicBezTo>
                  <a:cubicBezTo>
                    <a:pt x="568" y="445"/>
                    <a:pt x="572" y="1"/>
                    <a:pt x="284"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9"/>
          <p:cNvSpPr txBox="1"/>
          <p:nvPr>
            <p:ph idx="1" type="subTitle"/>
          </p:nvPr>
        </p:nvSpPr>
        <p:spPr>
          <a:xfrm>
            <a:off x="2586975" y="2886075"/>
            <a:ext cx="3969900" cy="81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 name="Shape 262"/>
        <p:cNvGrpSpPr/>
        <p:nvPr/>
      </p:nvGrpSpPr>
      <p:grpSpPr>
        <a:xfrm>
          <a:off x="0" y="0"/>
          <a:ext cx="0" cy="0"/>
          <a:chOff x="0" y="0"/>
          <a:chExt cx="0" cy="0"/>
        </a:xfrm>
      </p:grpSpPr>
      <p:sp>
        <p:nvSpPr>
          <p:cNvPr id="263" name="Google Shape;263;p10"/>
          <p:cNvSpPr/>
          <p:nvPr/>
        </p:nvSpPr>
        <p:spPr>
          <a:xfrm rot="-4050089">
            <a:off x="-40634" y="-2153585"/>
            <a:ext cx="3930550" cy="4549441"/>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
          <p:cNvSpPr/>
          <p:nvPr/>
        </p:nvSpPr>
        <p:spPr>
          <a:xfrm rot="6698022">
            <a:off x="7610919" y="1945958"/>
            <a:ext cx="3930579" cy="4549439"/>
          </a:xfrm>
          <a:custGeom>
            <a:rect b="b" l="l" r="r" t="t"/>
            <a:pathLst>
              <a:path extrusionOk="0" h="41997" w="36284">
                <a:moveTo>
                  <a:pt x="17274" y="1"/>
                </a:moveTo>
                <a:cubicBezTo>
                  <a:pt x="11572" y="1"/>
                  <a:pt x="5939" y="697"/>
                  <a:pt x="4185" y="1894"/>
                </a:cubicBezTo>
                <a:cubicBezTo>
                  <a:pt x="4120" y="1938"/>
                  <a:pt x="4055" y="1982"/>
                  <a:pt x="3994" y="2027"/>
                </a:cubicBezTo>
                <a:cubicBezTo>
                  <a:pt x="1425" y="3888"/>
                  <a:pt x="1" y="7395"/>
                  <a:pt x="1003" y="10406"/>
                </a:cubicBezTo>
                <a:cubicBezTo>
                  <a:pt x="1862" y="12985"/>
                  <a:pt x="4285" y="14969"/>
                  <a:pt x="4569" y="17672"/>
                </a:cubicBezTo>
                <a:cubicBezTo>
                  <a:pt x="4883" y="20700"/>
                  <a:pt x="3378" y="22643"/>
                  <a:pt x="2458" y="25541"/>
                </a:cubicBezTo>
                <a:cubicBezTo>
                  <a:pt x="1178" y="29578"/>
                  <a:pt x="3183" y="34230"/>
                  <a:pt x="6683" y="36615"/>
                </a:cubicBezTo>
                <a:cubicBezTo>
                  <a:pt x="7805" y="37382"/>
                  <a:pt x="9085" y="37953"/>
                  <a:pt x="10436" y="38110"/>
                </a:cubicBezTo>
                <a:cubicBezTo>
                  <a:pt x="10796" y="38152"/>
                  <a:pt x="11149" y="38170"/>
                  <a:pt x="11495" y="38170"/>
                </a:cubicBezTo>
                <a:cubicBezTo>
                  <a:pt x="13862" y="38170"/>
                  <a:pt x="15943" y="37315"/>
                  <a:pt x="18110" y="37315"/>
                </a:cubicBezTo>
                <a:cubicBezTo>
                  <a:pt x="18962" y="37315"/>
                  <a:pt x="19828" y="37447"/>
                  <a:pt x="20730" y="37816"/>
                </a:cubicBezTo>
                <a:cubicBezTo>
                  <a:pt x="22417" y="38508"/>
                  <a:pt x="23607" y="40043"/>
                  <a:pt x="25175" y="40971"/>
                </a:cubicBezTo>
                <a:cubicBezTo>
                  <a:pt x="26380" y="41681"/>
                  <a:pt x="27769" y="41996"/>
                  <a:pt x="29172" y="41996"/>
                </a:cubicBezTo>
                <a:cubicBezTo>
                  <a:pt x="30182" y="41996"/>
                  <a:pt x="31200" y="41833"/>
                  <a:pt x="32160" y="41535"/>
                </a:cubicBezTo>
                <a:cubicBezTo>
                  <a:pt x="32184" y="41528"/>
                  <a:pt x="32205" y="41521"/>
                  <a:pt x="32229" y="41514"/>
                </a:cubicBezTo>
                <a:cubicBezTo>
                  <a:pt x="35065" y="40625"/>
                  <a:pt x="36283" y="37286"/>
                  <a:pt x="34692" y="34775"/>
                </a:cubicBezTo>
                <a:lnTo>
                  <a:pt x="31316" y="2858"/>
                </a:lnTo>
                <a:cubicBezTo>
                  <a:pt x="30052" y="863"/>
                  <a:pt x="23621" y="1"/>
                  <a:pt x="172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0"/>
          <p:cNvGrpSpPr/>
          <p:nvPr/>
        </p:nvGrpSpPr>
        <p:grpSpPr>
          <a:xfrm flipH="1" rot="5400000">
            <a:off x="8559176" y="3624295"/>
            <a:ext cx="1169666" cy="2148781"/>
            <a:chOff x="-33424" y="2979745"/>
            <a:chExt cx="1169666" cy="2148781"/>
          </a:xfrm>
        </p:grpSpPr>
        <p:sp>
          <p:nvSpPr>
            <p:cNvPr id="266" name="Google Shape;266;p10"/>
            <p:cNvSpPr/>
            <p:nvPr/>
          </p:nvSpPr>
          <p:spPr>
            <a:xfrm rot="9341359">
              <a:off x="1100306" y="5097952"/>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7" name="Google Shape;267;p10"/>
            <p:cNvSpPr/>
            <p:nvPr/>
          </p:nvSpPr>
          <p:spPr>
            <a:xfrm rot="9341359">
              <a:off x="878712" y="4865768"/>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8" name="Google Shape;268;p10"/>
            <p:cNvSpPr/>
            <p:nvPr/>
          </p:nvSpPr>
          <p:spPr>
            <a:xfrm rot="9341359">
              <a:off x="755348" y="4963325"/>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9" name="Google Shape;269;p10"/>
            <p:cNvSpPr/>
            <p:nvPr/>
          </p:nvSpPr>
          <p:spPr>
            <a:xfrm rot="9341359">
              <a:off x="897056" y="499062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0" name="Google Shape;270;p10"/>
            <p:cNvSpPr/>
            <p:nvPr/>
          </p:nvSpPr>
          <p:spPr>
            <a:xfrm rot="9341359">
              <a:off x="641129" y="4398767"/>
              <a:ext cx="32207" cy="25112"/>
            </a:xfrm>
            <a:custGeom>
              <a:rect b="b" l="l" r="r" t="t"/>
              <a:pathLst>
                <a:path extrusionOk="0" h="446" w="572">
                  <a:moveTo>
                    <a:pt x="287" y="1"/>
                  </a:moveTo>
                  <a:cubicBezTo>
                    <a:pt x="0" y="1"/>
                    <a:pt x="0" y="445"/>
                    <a:pt x="287" y="445"/>
                  </a:cubicBezTo>
                  <a:cubicBezTo>
                    <a:pt x="572" y="445"/>
                    <a:pt x="572"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1" name="Google Shape;271;p10"/>
            <p:cNvSpPr/>
            <p:nvPr/>
          </p:nvSpPr>
          <p:spPr>
            <a:xfrm rot="9341359">
              <a:off x="602680" y="4271559"/>
              <a:ext cx="32207" cy="25056"/>
            </a:xfrm>
            <a:custGeom>
              <a:rect b="b" l="l" r="r" t="t"/>
              <a:pathLst>
                <a:path extrusionOk="0" h="445" w="572">
                  <a:moveTo>
                    <a:pt x="288" y="0"/>
                  </a:moveTo>
                  <a:cubicBezTo>
                    <a:pt x="0"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2" name="Google Shape;272;p10"/>
            <p:cNvSpPr/>
            <p:nvPr/>
          </p:nvSpPr>
          <p:spPr>
            <a:xfrm rot="9341359">
              <a:off x="918097" y="476761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3" name="Google Shape;273;p10"/>
            <p:cNvSpPr/>
            <p:nvPr/>
          </p:nvSpPr>
          <p:spPr>
            <a:xfrm rot="9341359">
              <a:off x="727461" y="4461712"/>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4" name="Google Shape;274;p10"/>
            <p:cNvSpPr/>
            <p:nvPr/>
          </p:nvSpPr>
          <p:spPr>
            <a:xfrm rot="9341359">
              <a:off x="743732" y="5036342"/>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5" name="Google Shape;275;p10"/>
            <p:cNvSpPr/>
            <p:nvPr/>
          </p:nvSpPr>
          <p:spPr>
            <a:xfrm rot="9341359">
              <a:off x="269397" y="4450905"/>
              <a:ext cx="71001" cy="50168"/>
            </a:xfrm>
            <a:custGeom>
              <a:rect b="b" l="l" r="r" t="t"/>
              <a:pathLst>
                <a:path extrusionOk="0" h="891" w="1261">
                  <a:moveTo>
                    <a:pt x="613" y="0"/>
                  </a:moveTo>
                  <a:cubicBezTo>
                    <a:pt x="519" y="0"/>
                    <a:pt x="421" y="35"/>
                    <a:pt x="331" y="117"/>
                  </a:cubicBezTo>
                  <a:cubicBezTo>
                    <a:pt x="0" y="421"/>
                    <a:pt x="297" y="890"/>
                    <a:pt x="646" y="890"/>
                  </a:cubicBezTo>
                  <a:cubicBezTo>
                    <a:pt x="741" y="890"/>
                    <a:pt x="839" y="856"/>
                    <a:pt x="930" y="774"/>
                  </a:cubicBezTo>
                  <a:cubicBezTo>
                    <a:pt x="1260" y="470"/>
                    <a:pt x="961"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6" name="Google Shape;276;p10"/>
            <p:cNvSpPr/>
            <p:nvPr/>
          </p:nvSpPr>
          <p:spPr>
            <a:xfrm rot="9341359">
              <a:off x="325227" y="4559144"/>
              <a:ext cx="35472" cy="25056"/>
            </a:xfrm>
            <a:custGeom>
              <a:rect b="b" l="l" r="r" t="t"/>
              <a:pathLst>
                <a:path extrusionOk="0" h="445" w="630">
                  <a:moveTo>
                    <a:pt x="306" y="0"/>
                  </a:moveTo>
                  <a:cubicBezTo>
                    <a:pt x="259" y="0"/>
                    <a:pt x="210" y="18"/>
                    <a:pt x="165" y="58"/>
                  </a:cubicBezTo>
                  <a:cubicBezTo>
                    <a:pt x="0" y="209"/>
                    <a:pt x="150" y="444"/>
                    <a:pt x="323" y="444"/>
                  </a:cubicBezTo>
                  <a:cubicBezTo>
                    <a:pt x="369" y="444"/>
                    <a:pt x="418" y="427"/>
                    <a:pt x="462" y="387"/>
                  </a:cubicBezTo>
                  <a:cubicBezTo>
                    <a:pt x="629" y="236"/>
                    <a:pt x="480" y="0"/>
                    <a:pt x="3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7" name="Google Shape;277;p10"/>
            <p:cNvSpPr/>
            <p:nvPr/>
          </p:nvSpPr>
          <p:spPr>
            <a:xfrm rot="9341359">
              <a:off x="217809" y="4554412"/>
              <a:ext cx="35472" cy="25056"/>
            </a:xfrm>
            <a:custGeom>
              <a:rect b="b" l="l" r="r" t="t"/>
              <a:pathLst>
                <a:path extrusionOk="0" h="445" w="630">
                  <a:moveTo>
                    <a:pt x="305" y="0"/>
                  </a:moveTo>
                  <a:cubicBezTo>
                    <a:pt x="258" y="0"/>
                    <a:pt x="209" y="18"/>
                    <a:pt x="164" y="58"/>
                  </a:cubicBezTo>
                  <a:cubicBezTo>
                    <a:pt x="0" y="209"/>
                    <a:pt x="150" y="445"/>
                    <a:pt x="322" y="445"/>
                  </a:cubicBezTo>
                  <a:cubicBezTo>
                    <a:pt x="369" y="445"/>
                    <a:pt x="417" y="427"/>
                    <a:pt x="462" y="387"/>
                  </a:cubicBezTo>
                  <a:cubicBezTo>
                    <a:pt x="629" y="236"/>
                    <a:pt x="480" y="0"/>
                    <a:pt x="3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8" name="Google Shape;278;p10"/>
            <p:cNvSpPr/>
            <p:nvPr/>
          </p:nvSpPr>
          <p:spPr>
            <a:xfrm rot="9341359">
              <a:off x="694412" y="475261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9" name="Google Shape;279;p10"/>
            <p:cNvSpPr/>
            <p:nvPr/>
          </p:nvSpPr>
          <p:spPr>
            <a:xfrm rot="9341359">
              <a:off x="701601" y="4858304"/>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10"/>
            <p:cNvSpPr/>
            <p:nvPr/>
          </p:nvSpPr>
          <p:spPr>
            <a:xfrm rot="9341359">
              <a:off x="638466" y="4780471"/>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1" name="Google Shape;281;p10"/>
            <p:cNvSpPr/>
            <p:nvPr/>
          </p:nvSpPr>
          <p:spPr>
            <a:xfrm rot="9341359">
              <a:off x="101563" y="4802412"/>
              <a:ext cx="35472" cy="25112"/>
            </a:xfrm>
            <a:custGeom>
              <a:rect b="b" l="l" r="r" t="t"/>
              <a:pathLst>
                <a:path extrusionOk="0" h="446" w="630">
                  <a:moveTo>
                    <a:pt x="306" y="1"/>
                  </a:moveTo>
                  <a:cubicBezTo>
                    <a:pt x="259" y="1"/>
                    <a:pt x="209" y="18"/>
                    <a:pt x="164" y="59"/>
                  </a:cubicBezTo>
                  <a:cubicBezTo>
                    <a:pt x="0" y="210"/>
                    <a:pt x="149" y="445"/>
                    <a:pt x="324" y="445"/>
                  </a:cubicBezTo>
                  <a:cubicBezTo>
                    <a:pt x="371" y="445"/>
                    <a:pt x="420" y="428"/>
                    <a:pt x="466" y="387"/>
                  </a:cubicBezTo>
                  <a:cubicBezTo>
                    <a:pt x="630" y="236"/>
                    <a:pt x="48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2" name="Google Shape;282;p10"/>
            <p:cNvSpPr/>
            <p:nvPr/>
          </p:nvSpPr>
          <p:spPr>
            <a:xfrm rot="9341359">
              <a:off x="103894" y="4910976"/>
              <a:ext cx="35416" cy="25112"/>
            </a:xfrm>
            <a:custGeom>
              <a:rect b="b" l="l" r="r" t="t"/>
              <a:pathLst>
                <a:path extrusionOk="0" h="446" w="629">
                  <a:moveTo>
                    <a:pt x="308" y="1"/>
                  </a:moveTo>
                  <a:cubicBezTo>
                    <a:pt x="261" y="1"/>
                    <a:pt x="212" y="18"/>
                    <a:pt x="167" y="60"/>
                  </a:cubicBezTo>
                  <a:cubicBezTo>
                    <a:pt x="1" y="211"/>
                    <a:pt x="148" y="445"/>
                    <a:pt x="321" y="445"/>
                  </a:cubicBezTo>
                  <a:cubicBezTo>
                    <a:pt x="369" y="445"/>
                    <a:pt x="418" y="427"/>
                    <a:pt x="464" y="385"/>
                  </a:cubicBezTo>
                  <a:cubicBezTo>
                    <a:pt x="628" y="235"/>
                    <a:pt x="480"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3" name="Google Shape;283;p10"/>
            <p:cNvSpPr/>
            <p:nvPr/>
          </p:nvSpPr>
          <p:spPr>
            <a:xfrm rot="9341359">
              <a:off x="197470" y="4864539"/>
              <a:ext cx="35529" cy="25112"/>
            </a:xfrm>
            <a:custGeom>
              <a:rect b="b" l="l" r="r" t="t"/>
              <a:pathLst>
                <a:path extrusionOk="0" h="446" w="631">
                  <a:moveTo>
                    <a:pt x="307" y="1"/>
                  </a:moveTo>
                  <a:cubicBezTo>
                    <a:pt x="259" y="1"/>
                    <a:pt x="210" y="18"/>
                    <a:pt x="165" y="59"/>
                  </a:cubicBezTo>
                  <a:cubicBezTo>
                    <a:pt x="1" y="212"/>
                    <a:pt x="150" y="445"/>
                    <a:pt x="324" y="445"/>
                  </a:cubicBezTo>
                  <a:cubicBezTo>
                    <a:pt x="371" y="445"/>
                    <a:pt x="421" y="428"/>
                    <a:pt x="466" y="387"/>
                  </a:cubicBezTo>
                  <a:cubicBezTo>
                    <a:pt x="630" y="236"/>
                    <a:pt x="481" y="1"/>
                    <a:pt x="3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4" name="Google Shape;284;p10"/>
            <p:cNvSpPr/>
            <p:nvPr/>
          </p:nvSpPr>
          <p:spPr>
            <a:xfrm rot="9341359">
              <a:off x="496648" y="3925073"/>
              <a:ext cx="31981" cy="24887"/>
            </a:xfrm>
            <a:custGeom>
              <a:rect b="b" l="l" r="r" t="t"/>
              <a:pathLst>
                <a:path extrusionOk="0" h="442" w="568">
                  <a:moveTo>
                    <a:pt x="285" y="0"/>
                  </a:moveTo>
                  <a:cubicBezTo>
                    <a:pt x="0" y="0"/>
                    <a:pt x="0" y="441"/>
                    <a:pt x="285" y="441"/>
                  </a:cubicBezTo>
                  <a:cubicBezTo>
                    <a:pt x="568" y="441"/>
                    <a:pt x="568"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5" name="Google Shape;285;p10"/>
            <p:cNvSpPr/>
            <p:nvPr/>
          </p:nvSpPr>
          <p:spPr>
            <a:xfrm rot="9341359">
              <a:off x="373297" y="4022634"/>
              <a:ext cx="32207" cy="24887"/>
            </a:xfrm>
            <a:custGeom>
              <a:rect b="b" l="l" r="r" t="t"/>
              <a:pathLst>
                <a:path extrusionOk="0" h="442" w="572">
                  <a:moveTo>
                    <a:pt x="288" y="1"/>
                  </a:moveTo>
                  <a:cubicBezTo>
                    <a:pt x="1" y="1"/>
                    <a:pt x="1"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6" name="Google Shape;286;p10"/>
            <p:cNvSpPr/>
            <p:nvPr/>
          </p:nvSpPr>
          <p:spPr>
            <a:xfrm rot="9341359">
              <a:off x="515006" y="4049935"/>
              <a:ext cx="32207" cy="24887"/>
            </a:xfrm>
            <a:custGeom>
              <a:rect b="b" l="l" r="r" t="t"/>
              <a:pathLst>
                <a:path extrusionOk="0" h="442" w="572">
                  <a:moveTo>
                    <a:pt x="288" y="1"/>
                  </a:moveTo>
                  <a:cubicBezTo>
                    <a:pt x="4" y="1"/>
                    <a:pt x="1" y="442"/>
                    <a:pt x="288" y="442"/>
                  </a:cubicBezTo>
                  <a:cubicBezTo>
                    <a:pt x="572" y="442"/>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7" name="Google Shape;287;p10"/>
            <p:cNvSpPr/>
            <p:nvPr/>
          </p:nvSpPr>
          <p:spPr>
            <a:xfrm rot="9341359">
              <a:off x="259067" y="3458079"/>
              <a:ext cx="32150" cy="24887"/>
            </a:xfrm>
            <a:custGeom>
              <a:rect b="b" l="l" r="r" t="t"/>
              <a:pathLst>
                <a:path extrusionOk="0" h="442" w="571">
                  <a:moveTo>
                    <a:pt x="288" y="1"/>
                  </a:moveTo>
                  <a:cubicBezTo>
                    <a:pt x="4"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8" name="Google Shape;288;p10"/>
            <p:cNvSpPr/>
            <p:nvPr/>
          </p:nvSpPr>
          <p:spPr>
            <a:xfrm rot="9341359">
              <a:off x="220637" y="3330903"/>
              <a:ext cx="31981" cy="24887"/>
            </a:xfrm>
            <a:custGeom>
              <a:rect b="b" l="l" r="r" t="t"/>
              <a:pathLst>
                <a:path extrusionOk="0" h="442" w="568">
                  <a:moveTo>
                    <a:pt x="285" y="1"/>
                  </a:moveTo>
                  <a:cubicBezTo>
                    <a:pt x="1" y="1"/>
                    <a:pt x="1" y="442"/>
                    <a:pt x="285" y="442"/>
                  </a:cubicBezTo>
                  <a:cubicBezTo>
                    <a:pt x="568" y="442"/>
                    <a:pt x="568"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9" name="Google Shape;289;p10"/>
            <p:cNvSpPr/>
            <p:nvPr/>
          </p:nvSpPr>
          <p:spPr>
            <a:xfrm rot="9341359">
              <a:off x="535773" y="3827015"/>
              <a:ext cx="32263" cy="24887"/>
            </a:xfrm>
            <a:custGeom>
              <a:rect b="b" l="l" r="r" t="t"/>
              <a:pathLst>
                <a:path extrusionOk="0" h="442" w="573">
                  <a:moveTo>
                    <a:pt x="285" y="0"/>
                  </a:moveTo>
                  <a:cubicBezTo>
                    <a:pt x="1" y="0"/>
                    <a:pt x="1" y="442"/>
                    <a:pt x="285" y="442"/>
                  </a:cubicBezTo>
                  <a:cubicBezTo>
                    <a:pt x="568" y="442"/>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0" name="Google Shape;290;p10"/>
            <p:cNvSpPr/>
            <p:nvPr/>
          </p:nvSpPr>
          <p:spPr>
            <a:xfrm rot="9341359">
              <a:off x="345443" y="3521002"/>
              <a:ext cx="64357" cy="49943"/>
            </a:xfrm>
            <a:custGeom>
              <a:rect b="b" l="l" r="r" t="t"/>
              <a:pathLst>
                <a:path extrusionOk="0" h="887" w="1143">
                  <a:moveTo>
                    <a:pt x="572" y="1"/>
                  </a:moveTo>
                  <a:cubicBezTo>
                    <a:pt x="1" y="1"/>
                    <a:pt x="1" y="887"/>
                    <a:pt x="572" y="887"/>
                  </a:cubicBezTo>
                  <a:cubicBezTo>
                    <a:pt x="1143" y="887"/>
                    <a:pt x="1143"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1" name="Google Shape;291;p10"/>
            <p:cNvSpPr/>
            <p:nvPr/>
          </p:nvSpPr>
          <p:spPr>
            <a:xfrm rot="9341359">
              <a:off x="361487" y="4095681"/>
              <a:ext cx="64413" cy="49886"/>
            </a:xfrm>
            <a:custGeom>
              <a:rect b="b" l="l" r="r" t="t"/>
              <a:pathLst>
                <a:path extrusionOk="0" h="886" w="1144">
                  <a:moveTo>
                    <a:pt x="572" y="0"/>
                  </a:moveTo>
                  <a:cubicBezTo>
                    <a:pt x="1" y="0"/>
                    <a:pt x="1" y="886"/>
                    <a:pt x="572" y="886"/>
                  </a:cubicBezTo>
                  <a:cubicBezTo>
                    <a:pt x="1140" y="886"/>
                    <a:pt x="1143"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2" name="Google Shape;292;p10"/>
            <p:cNvSpPr/>
            <p:nvPr/>
          </p:nvSpPr>
          <p:spPr>
            <a:xfrm rot="9341359">
              <a:off x="230015" y="4208383"/>
              <a:ext cx="64188" cy="49943"/>
            </a:xfrm>
            <a:custGeom>
              <a:rect b="b" l="l" r="r" t="t"/>
              <a:pathLst>
                <a:path extrusionOk="0" h="887" w="1140">
                  <a:moveTo>
                    <a:pt x="572" y="1"/>
                  </a:moveTo>
                  <a:cubicBezTo>
                    <a:pt x="1" y="1"/>
                    <a:pt x="1" y="887"/>
                    <a:pt x="572" y="887"/>
                  </a:cubicBezTo>
                  <a:cubicBezTo>
                    <a:pt x="1140" y="887"/>
                    <a:pt x="1140" y="1"/>
                    <a:pt x="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3" name="Google Shape;293;p10"/>
            <p:cNvSpPr/>
            <p:nvPr/>
          </p:nvSpPr>
          <p:spPr>
            <a:xfrm rot="9341359">
              <a:off x="312307" y="3811770"/>
              <a:ext cx="32207" cy="25056"/>
            </a:xfrm>
            <a:custGeom>
              <a:rect b="b" l="l" r="r" t="t"/>
              <a:pathLst>
                <a:path extrusionOk="0" h="445" w="572">
                  <a:moveTo>
                    <a:pt x="288" y="1"/>
                  </a:moveTo>
                  <a:cubicBezTo>
                    <a:pt x="1" y="1"/>
                    <a:pt x="1" y="445"/>
                    <a:pt x="288" y="445"/>
                  </a:cubicBezTo>
                  <a:cubicBezTo>
                    <a:pt x="571" y="445"/>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4" name="Google Shape;294;p10"/>
            <p:cNvSpPr/>
            <p:nvPr/>
          </p:nvSpPr>
          <p:spPr>
            <a:xfrm rot="9341359">
              <a:off x="319473" y="3917573"/>
              <a:ext cx="32207" cy="24887"/>
            </a:xfrm>
            <a:custGeom>
              <a:rect b="b" l="l" r="r" t="t"/>
              <a:pathLst>
                <a:path extrusionOk="0" h="442" w="572">
                  <a:moveTo>
                    <a:pt x="288" y="1"/>
                  </a:moveTo>
                  <a:cubicBezTo>
                    <a:pt x="0" y="1"/>
                    <a:pt x="0" y="442"/>
                    <a:pt x="288" y="442"/>
                  </a:cubicBezTo>
                  <a:cubicBezTo>
                    <a:pt x="571" y="442"/>
                    <a:pt x="571"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5" name="Google Shape;295;p10"/>
            <p:cNvSpPr/>
            <p:nvPr/>
          </p:nvSpPr>
          <p:spPr>
            <a:xfrm rot="9341359">
              <a:off x="256404" y="3839557"/>
              <a:ext cx="32207" cy="25056"/>
            </a:xfrm>
            <a:custGeom>
              <a:rect b="b" l="l" r="r" t="t"/>
              <a:pathLst>
                <a:path extrusionOk="0" h="445" w="572">
                  <a:moveTo>
                    <a:pt x="288" y="1"/>
                  </a:moveTo>
                  <a:cubicBezTo>
                    <a:pt x="1" y="1"/>
                    <a:pt x="1"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6" name="Google Shape;296;p10"/>
            <p:cNvSpPr/>
            <p:nvPr/>
          </p:nvSpPr>
          <p:spPr>
            <a:xfrm rot="9341359">
              <a:off x="-29686" y="4715320"/>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7" name="Google Shape;297;p10"/>
            <p:cNvSpPr/>
            <p:nvPr/>
          </p:nvSpPr>
          <p:spPr>
            <a:xfrm rot="9341359">
              <a:off x="-74" y="4646152"/>
              <a:ext cx="32263" cy="25112"/>
            </a:xfrm>
            <a:custGeom>
              <a:rect b="b" l="l" r="r" t="t"/>
              <a:pathLst>
                <a:path extrusionOk="0" h="446" w="573">
                  <a:moveTo>
                    <a:pt x="285" y="1"/>
                  </a:moveTo>
                  <a:cubicBezTo>
                    <a:pt x="1" y="1"/>
                    <a:pt x="1" y="446"/>
                    <a:pt x="285" y="446"/>
                  </a:cubicBezTo>
                  <a:cubicBezTo>
                    <a:pt x="572" y="446"/>
                    <a:pt x="572"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8" name="Google Shape;298;p10"/>
            <p:cNvSpPr/>
            <p:nvPr/>
          </p:nvSpPr>
          <p:spPr>
            <a:xfrm rot="9341359">
              <a:off x="32888" y="3083377"/>
              <a:ext cx="32263" cy="24831"/>
            </a:xfrm>
            <a:custGeom>
              <a:rect b="b" l="l" r="r" t="t"/>
              <a:pathLst>
                <a:path extrusionOk="0" h="441" w="573">
                  <a:moveTo>
                    <a:pt x="285" y="0"/>
                  </a:moveTo>
                  <a:cubicBezTo>
                    <a:pt x="1" y="0"/>
                    <a:pt x="1" y="441"/>
                    <a:pt x="285" y="441"/>
                  </a:cubicBezTo>
                  <a:cubicBezTo>
                    <a:pt x="569" y="441"/>
                    <a:pt x="572" y="0"/>
                    <a:pt x="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9" name="Google Shape;299;p10"/>
            <p:cNvSpPr/>
            <p:nvPr/>
          </p:nvSpPr>
          <p:spPr>
            <a:xfrm rot="9341359">
              <a:off x="51425" y="3208024"/>
              <a:ext cx="32038" cy="25056"/>
            </a:xfrm>
            <a:custGeom>
              <a:rect b="b" l="l" r="r" t="t"/>
              <a:pathLst>
                <a:path extrusionOk="0" h="445" w="569">
                  <a:moveTo>
                    <a:pt x="285" y="1"/>
                  </a:moveTo>
                  <a:cubicBezTo>
                    <a:pt x="1" y="1"/>
                    <a:pt x="1" y="445"/>
                    <a:pt x="285" y="445"/>
                  </a:cubicBezTo>
                  <a:cubicBezTo>
                    <a:pt x="569" y="445"/>
                    <a:pt x="569" y="1"/>
                    <a:pt x="2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0" name="Google Shape;300;p10"/>
            <p:cNvSpPr/>
            <p:nvPr/>
          </p:nvSpPr>
          <p:spPr>
            <a:xfrm rot="9341359">
              <a:off x="72297" y="2985271"/>
              <a:ext cx="32207" cy="24887"/>
            </a:xfrm>
            <a:custGeom>
              <a:rect b="b" l="l" r="r" t="t"/>
              <a:pathLst>
                <a:path extrusionOk="0" h="442" w="572">
                  <a:moveTo>
                    <a:pt x="284" y="1"/>
                  </a:moveTo>
                  <a:cubicBezTo>
                    <a:pt x="0" y="1"/>
                    <a:pt x="0" y="442"/>
                    <a:pt x="284" y="442"/>
                  </a:cubicBezTo>
                  <a:cubicBezTo>
                    <a:pt x="568" y="442"/>
                    <a:pt x="572" y="1"/>
                    <a:pt x="2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01" name="Google Shape;301;p10"/>
          <p:cNvSpPr/>
          <p:nvPr/>
        </p:nvSpPr>
        <p:spPr>
          <a:xfrm flipH="1" rot="6858641">
            <a:off x="598412" y="524108"/>
            <a:ext cx="32207" cy="25056"/>
          </a:xfrm>
          <a:custGeom>
            <a:rect b="b" l="l" r="r" t="t"/>
            <a:pathLst>
              <a:path extrusionOk="0" h="445" w="572">
                <a:moveTo>
                  <a:pt x="288" y="0"/>
                </a:moveTo>
                <a:cubicBezTo>
                  <a:pt x="5" y="0"/>
                  <a:pt x="0"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2" name="Google Shape;302;p10"/>
          <p:cNvSpPr/>
          <p:nvPr/>
        </p:nvSpPr>
        <p:spPr>
          <a:xfrm flipH="1" rot="6858641">
            <a:off x="366201" y="302542"/>
            <a:ext cx="32263" cy="25056"/>
          </a:xfrm>
          <a:custGeom>
            <a:rect b="b" l="l" r="r" t="t"/>
            <a:pathLst>
              <a:path extrusionOk="0" h="445" w="573">
                <a:moveTo>
                  <a:pt x="288" y="0"/>
                </a:moveTo>
                <a:cubicBezTo>
                  <a:pt x="1" y="0"/>
                  <a:pt x="1"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3" name="Google Shape;303;p10"/>
          <p:cNvSpPr/>
          <p:nvPr/>
        </p:nvSpPr>
        <p:spPr>
          <a:xfrm flipH="1" rot="6858641">
            <a:off x="463757" y="179178"/>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4" name="Google Shape;304;p10"/>
          <p:cNvSpPr/>
          <p:nvPr/>
        </p:nvSpPr>
        <p:spPr>
          <a:xfrm flipH="1" rot="6858641">
            <a:off x="491058" y="320886"/>
            <a:ext cx="32263" cy="25056"/>
          </a:xfrm>
          <a:custGeom>
            <a:rect b="b" l="l" r="r" t="t"/>
            <a:pathLst>
              <a:path extrusionOk="0" h="445" w="573">
                <a:moveTo>
                  <a:pt x="288" y="0"/>
                </a:moveTo>
                <a:cubicBezTo>
                  <a:pt x="1" y="0"/>
                  <a:pt x="1" y="444"/>
                  <a:pt x="288" y="444"/>
                </a:cubicBezTo>
                <a:cubicBezTo>
                  <a:pt x="572" y="444"/>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5" name="Google Shape;305;p10"/>
          <p:cNvSpPr/>
          <p:nvPr/>
        </p:nvSpPr>
        <p:spPr>
          <a:xfrm flipH="1" rot="6858641">
            <a:off x="268100" y="341871"/>
            <a:ext cx="32207" cy="25112"/>
          </a:xfrm>
          <a:custGeom>
            <a:rect b="b" l="l" r="r" t="t"/>
            <a:pathLst>
              <a:path extrusionOk="0" h="446" w="572">
                <a:moveTo>
                  <a:pt x="288" y="0"/>
                </a:moveTo>
                <a:cubicBezTo>
                  <a:pt x="4" y="0"/>
                  <a:pt x="0" y="445"/>
                  <a:pt x="288" y="445"/>
                </a:cubicBezTo>
                <a:cubicBezTo>
                  <a:pt x="572" y="445"/>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6" name="Google Shape;306;p10"/>
          <p:cNvSpPr/>
          <p:nvPr/>
        </p:nvSpPr>
        <p:spPr>
          <a:xfrm flipH="1" rot="6858641">
            <a:off x="-41459" y="154894"/>
            <a:ext cx="64357" cy="49943"/>
          </a:xfrm>
          <a:custGeom>
            <a:rect b="b" l="l" r="r" t="t"/>
            <a:pathLst>
              <a:path extrusionOk="0" h="887" w="1143">
                <a:moveTo>
                  <a:pt x="571" y="0"/>
                </a:moveTo>
                <a:cubicBezTo>
                  <a:pt x="0" y="0"/>
                  <a:pt x="0" y="886"/>
                  <a:pt x="571" y="886"/>
                </a:cubicBezTo>
                <a:cubicBezTo>
                  <a:pt x="1139" y="886"/>
                  <a:pt x="1142"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7" name="Google Shape;307;p10"/>
          <p:cNvSpPr/>
          <p:nvPr/>
        </p:nvSpPr>
        <p:spPr>
          <a:xfrm flipH="1" rot="6858641">
            <a:off x="533255" y="171081"/>
            <a:ext cx="64188" cy="49943"/>
          </a:xfrm>
          <a:custGeom>
            <a:rect b="b" l="l" r="r" t="t"/>
            <a:pathLst>
              <a:path extrusionOk="0" h="887" w="1140">
                <a:moveTo>
                  <a:pt x="571" y="0"/>
                </a:moveTo>
                <a:cubicBezTo>
                  <a:pt x="1" y="0"/>
                  <a:pt x="1" y="886"/>
                  <a:pt x="571" y="886"/>
                </a:cubicBezTo>
                <a:cubicBezTo>
                  <a:pt x="1139" y="886"/>
                  <a:pt x="1139" y="0"/>
                  <a:pt x="5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8" name="Google Shape;308;p10"/>
          <p:cNvSpPr/>
          <p:nvPr/>
        </p:nvSpPr>
        <p:spPr>
          <a:xfrm flipH="1" rot="6858641">
            <a:off x="252994" y="118298"/>
            <a:ext cx="32207" cy="24887"/>
          </a:xfrm>
          <a:custGeom>
            <a:rect b="b" l="l" r="r" t="t"/>
            <a:pathLst>
              <a:path extrusionOk="0" h="442" w="572">
                <a:moveTo>
                  <a:pt x="288" y="0"/>
                </a:moveTo>
                <a:cubicBezTo>
                  <a:pt x="0" y="0"/>
                  <a:pt x="0"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9" name="Google Shape;309;p10"/>
          <p:cNvSpPr/>
          <p:nvPr/>
        </p:nvSpPr>
        <p:spPr>
          <a:xfrm flipH="1" rot="6858641">
            <a:off x="358764" y="125403"/>
            <a:ext cx="32207" cy="25056"/>
          </a:xfrm>
          <a:custGeom>
            <a:rect b="b" l="l" r="r" t="t"/>
            <a:pathLst>
              <a:path extrusionOk="0" h="445" w="572">
                <a:moveTo>
                  <a:pt x="288" y="1"/>
                </a:moveTo>
                <a:cubicBezTo>
                  <a:pt x="0" y="1"/>
                  <a:pt x="0" y="445"/>
                  <a:pt x="288" y="445"/>
                </a:cubicBezTo>
                <a:cubicBezTo>
                  <a:pt x="572" y="445"/>
                  <a:pt x="572" y="1"/>
                  <a:pt x="2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0" name="Google Shape;310;p10"/>
          <p:cNvSpPr/>
          <p:nvPr/>
        </p:nvSpPr>
        <p:spPr>
          <a:xfrm flipH="1" rot="6858641">
            <a:off x="280790" y="62408"/>
            <a:ext cx="32263" cy="24831"/>
          </a:xfrm>
          <a:custGeom>
            <a:rect b="b" l="l" r="r" t="t"/>
            <a:pathLst>
              <a:path extrusionOk="0" h="441" w="573">
                <a:moveTo>
                  <a:pt x="288" y="0"/>
                </a:moveTo>
                <a:cubicBezTo>
                  <a:pt x="1" y="0"/>
                  <a:pt x="1" y="441"/>
                  <a:pt x="288" y="441"/>
                </a:cubicBezTo>
                <a:cubicBezTo>
                  <a:pt x="572" y="441"/>
                  <a:pt x="572" y="0"/>
                  <a:pt x="2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1" name="Google Shape;311;p10"/>
          <p:cNvSpPr txBox="1"/>
          <p:nvPr>
            <p:ph type="title"/>
          </p:nvPr>
        </p:nvSpPr>
        <p:spPr>
          <a:xfrm>
            <a:off x="632545" y="556465"/>
            <a:ext cx="2848500" cy="16974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Font typeface="Montserrat ExtraBold"/>
              <a:buNone/>
              <a:defRPr>
                <a:latin typeface="Montserrat ExtraBold"/>
                <a:ea typeface="Montserrat ExtraBold"/>
                <a:cs typeface="Montserrat ExtraBold"/>
                <a:sym typeface="Montserrat ExtraBold"/>
              </a:defRPr>
            </a:lvl1pPr>
            <a:lvl2pPr lvl="1"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2pPr>
            <a:lvl3pPr lvl="2"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3pPr>
            <a:lvl4pPr lvl="3"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4pPr>
            <a:lvl5pPr lvl="4"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5pPr>
            <a:lvl6pPr lvl="5"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6pPr>
            <a:lvl7pPr lvl="6"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7pPr>
            <a:lvl8pPr lvl="7"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8pPr>
            <a:lvl9pPr lvl="8" rtl="0" algn="r">
              <a:spcBef>
                <a:spcPts val="0"/>
              </a:spcBef>
              <a:spcAft>
                <a:spcPts val="0"/>
              </a:spcAft>
              <a:buSzPts val="2800"/>
              <a:buFont typeface="Montserrat ExtraBold"/>
              <a:buNone/>
              <a:defRPr>
                <a:latin typeface="Montserrat ExtraBold"/>
                <a:ea typeface="Montserrat ExtraBold"/>
                <a:cs typeface="Montserrat ExtraBold"/>
                <a:sym typeface="Montserrat Extra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27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Montserrat"/>
              <a:buNone/>
              <a:defRPr b="1" sz="25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rt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20000" y="1362809"/>
            <a:ext cx="7704000" cy="3049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1pPr>
            <a:lvl2pPr indent="-317500" lvl="1" marL="9144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2pPr>
            <a:lvl3pPr indent="-317500" lvl="2" marL="13716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3pPr>
            <a:lvl4pPr indent="-317500" lvl="3" marL="18288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4pPr>
            <a:lvl5pPr indent="-317500" lvl="4" marL="22860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5pPr>
            <a:lvl6pPr indent="-317500" lvl="5" marL="27432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6pPr>
            <a:lvl7pPr indent="-317500" lvl="6" marL="32004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7pPr>
            <a:lvl8pPr indent="-317500" lvl="7" marL="3657600">
              <a:lnSpc>
                <a:spcPct val="115000"/>
              </a:lnSpc>
              <a:spcBef>
                <a:spcPts val="1600"/>
              </a:spcBef>
              <a:spcAft>
                <a:spcPts val="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8pPr>
            <a:lvl9pPr indent="-317500" lvl="8" marL="4114800">
              <a:lnSpc>
                <a:spcPct val="115000"/>
              </a:lnSpc>
              <a:spcBef>
                <a:spcPts val="1600"/>
              </a:spcBef>
              <a:spcAft>
                <a:spcPts val="1600"/>
              </a:spcAft>
              <a:buClr>
                <a:schemeClr val="dk2"/>
              </a:buClr>
              <a:buSzPts val="1400"/>
              <a:buFont typeface="Josefin Slab SemiBold"/>
              <a:buChar char="■"/>
              <a:defRPr>
                <a:solidFill>
                  <a:schemeClr val="dk2"/>
                </a:solidFill>
                <a:latin typeface="Josefin Slab SemiBold"/>
                <a:ea typeface="Josefin Slab SemiBold"/>
                <a:cs typeface="Josefin Slab SemiBold"/>
                <a:sym typeface="Josefin Slab SemiBo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ieeexplore.ieee.org/abstract/document/9115758" TargetMode="External"/><Relationship Id="rId4" Type="http://schemas.openxmlformats.org/officeDocument/2006/relationships/hyperlink" Target="https://doi.org/10.1007/s11227-021-04076-w"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doi.org/10.17762/turcomat.v12i6.4032" TargetMode="External"/><Relationship Id="rId4" Type="http://schemas.openxmlformats.org/officeDocument/2006/relationships/hyperlink" Target="https://doi.org/10.3390/healthcare10010036" TargetMode="External"/><Relationship Id="rId5" Type="http://schemas.openxmlformats.org/officeDocument/2006/relationships/hyperlink" Target="https://doi.org/10.32628/CSEIT20662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doi.org/10.38124/IJISRT20SEP704" TargetMode="External"/><Relationship Id="rId4" Type="http://schemas.openxmlformats.org/officeDocument/2006/relationships/hyperlink" Target="https://doi.org/10.1109/CVPRW50498.2020.00527" TargetMode="External"/><Relationship Id="rId5" Type="http://schemas.openxmlformats.org/officeDocument/2006/relationships/hyperlink" Target="https://doi.org/10.30630/ijasce.2.3.2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doi.org/10.1109/TMM.2019.2904880" TargetMode="External"/><Relationship Id="rId4" Type="http://schemas.openxmlformats.org/officeDocument/2006/relationships/hyperlink" Target="https://doi.org/10.1007/s11042-018-5721-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31"/>
          <p:cNvSpPr txBox="1"/>
          <p:nvPr>
            <p:ph type="ctrTitle"/>
          </p:nvPr>
        </p:nvSpPr>
        <p:spPr>
          <a:xfrm>
            <a:off x="720000" y="2360050"/>
            <a:ext cx="4054500" cy="19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Zyo</a:t>
            </a:r>
            <a:r>
              <a:rPr lang="en"/>
              <a:t>FiSik</a:t>
            </a:r>
            <a:endParaRPr>
              <a:solidFill>
                <a:schemeClr val="accent1"/>
              </a:solidFill>
            </a:endParaRPr>
          </a:p>
        </p:txBody>
      </p:sp>
      <p:grpSp>
        <p:nvGrpSpPr>
          <p:cNvPr id="831" name="Google Shape;831;p31"/>
          <p:cNvGrpSpPr/>
          <p:nvPr/>
        </p:nvGrpSpPr>
        <p:grpSpPr>
          <a:xfrm>
            <a:off x="4590793" y="893375"/>
            <a:ext cx="4762980" cy="3223957"/>
            <a:chOff x="4590793" y="893375"/>
            <a:chExt cx="4762980" cy="3223957"/>
          </a:xfrm>
        </p:grpSpPr>
        <p:sp>
          <p:nvSpPr>
            <p:cNvPr id="832" name="Google Shape;832;p31"/>
            <p:cNvSpPr/>
            <p:nvPr/>
          </p:nvSpPr>
          <p:spPr>
            <a:xfrm>
              <a:off x="7780164" y="2631066"/>
              <a:ext cx="35364" cy="382530"/>
            </a:xfrm>
            <a:custGeom>
              <a:rect b="b" l="l" r="r" t="t"/>
              <a:pathLst>
                <a:path extrusionOk="0" h="7464" w="699">
                  <a:moveTo>
                    <a:pt x="196" y="1"/>
                  </a:moveTo>
                  <a:cubicBezTo>
                    <a:pt x="97" y="1"/>
                    <a:pt x="1" y="65"/>
                    <a:pt x="6" y="194"/>
                  </a:cubicBezTo>
                  <a:cubicBezTo>
                    <a:pt x="102" y="2552"/>
                    <a:pt x="198" y="4912"/>
                    <a:pt x="297" y="7270"/>
                  </a:cubicBezTo>
                  <a:cubicBezTo>
                    <a:pt x="302" y="7398"/>
                    <a:pt x="404" y="7463"/>
                    <a:pt x="504" y="7463"/>
                  </a:cubicBezTo>
                  <a:cubicBezTo>
                    <a:pt x="603" y="7463"/>
                    <a:pt x="699" y="7399"/>
                    <a:pt x="694" y="7270"/>
                  </a:cubicBezTo>
                  <a:cubicBezTo>
                    <a:pt x="598" y="4912"/>
                    <a:pt x="503" y="2552"/>
                    <a:pt x="403" y="194"/>
                  </a:cubicBezTo>
                  <a:cubicBezTo>
                    <a:pt x="398" y="66"/>
                    <a:pt x="295" y="1"/>
                    <a:pt x="196"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7787803" y="2997289"/>
              <a:ext cx="377926" cy="145345"/>
            </a:xfrm>
            <a:custGeom>
              <a:rect b="b" l="l" r="r" t="t"/>
              <a:pathLst>
                <a:path extrusionOk="0" h="2836" w="7470">
                  <a:moveTo>
                    <a:pt x="285" y="0"/>
                  </a:moveTo>
                  <a:cubicBezTo>
                    <a:pt x="74" y="0"/>
                    <a:pt x="1" y="334"/>
                    <a:pt x="232" y="394"/>
                  </a:cubicBezTo>
                  <a:cubicBezTo>
                    <a:pt x="1542" y="729"/>
                    <a:pt x="2815" y="1167"/>
                    <a:pt x="4050" y="1722"/>
                  </a:cubicBezTo>
                  <a:cubicBezTo>
                    <a:pt x="5059" y="2180"/>
                    <a:pt x="6013" y="2666"/>
                    <a:pt x="7121" y="2833"/>
                  </a:cubicBezTo>
                  <a:cubicBezTo>
                    <a:pt x="7133" y="2835"/>
                    <a:pt x="7145" y="2836"/>
                    <a:pt x="7156" y="2836"/>
                  </a:cubicBezTo>
                  <a:cubicBezTo>
                    <a:pt x="7384" y="2836"/>
                    <a:pt x="7469" y="2483"/>
                    <a:pt x="7228" y="2447"/>
                  </a:cubicBezTo>
                  <a:cubicBezTo>
                    <a:pt x="5914" y="2251"/>
                    <a:pt x="4775" y="1588"/>
                    <a:pt x="3567" y="1081"/>
                  </a:cubicBezTo>
                  <a:cubicBezTo>
                    <a:pt x="2517" y="640"/>
                    <a:pt x="1440" y="291"/>
                    <a:pt x="338" y="7"/>
                  </a:cubicBezTo>
                  <a:cubicBezTo>
                    <a:pt x="319" y="3"/>
                    <a:pt x="302" y="0"/>
                    <a:pt x="285"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7576518" y="2892280"/>
              <a:ext cx="38804" cy="272240"/>
            </a:xfrm>
            <a:custGeom>
              <a:rect b="b" l="l" r="r" t="t"/>
              <a:pathLst>
                <a:path extrusionOk="0" h="5312" w="767">
                  <a:moveTo>
                    <a:pt x="241" y="1"/>
                  </a:moveTo>
                  <a:cubicBezTo>
                    <a:pt x="141" y="1"/>
                    <a:pt x="39" y="65"/>
                    <a:pt x="35" y="191"/>
                  </a:cubicBezTo>
                  <a:cubicBezTo>
                    <a:pt x="1" y="1095"/>
                    <a:pt x="12" y="1998"/>
                    <a:pt x="76" y="2898"/>
                  </a:cubicBezTo>
                  <a:cubicBezTo>
                    <a:pt x="110" y="3319"/>
                    <a:pt x="151" y="3736"/>
                    <a:pt x="206" y="4153"/>
                  </a:cubicBezTo>
                  <a:cubicBezTo>
                    <a:pt x="227" y="4290"/>
                    <a:pt x="244" y="4427"/>
                    <a:pt x="265" y="4564"/>
                  </a:cubicBezTo>
                  <a:cubicBezTo>
                    <a:pt x="225" y="4756"/>
                    <a:pt x="247" y="4877"/>
                    <a:pt x="331" y="4928"/>
                  </a:cubicBezTo>
                  <a:lnTo>
                    <a:pt x="331" y="4928"/>
                  </a:lnTo>
                  <a:cubicBezTo>
                    <a:pt x="330" y="4929"/>
                    <a:pt x="330" y="4929"/>
                    <a:pt x="329" y="4930"/>
                  </a:cubicBezTo>
                  <a:cubicBezTo>
                    <a:pt x="247" y="4995"/>
                    <a:pt x="258" y="5142"/>
                    <a:pt x="329" y="5211"/>
                  </a:cubicBezTo>
                  <a:cubicBezTo>
                    <a:pt x="343" y="5224"/>
                    <a:pt x="356" y="5238"/>
                    <a:pt x="374" y="5252"/>
                  </a:cubicBezTo>
                  <a:cubicBezTo>
                    <a:pt x="410" y="5287"/>
                    <a:pt x="463" y="5312"/>
                    <a:pt x="514" y="5312"/>
                  </a:cubicBezTo>
                  <a:cubicBezTo>
                    <a:pt x="532" y="5312"/>
                    <a:pt x="549" y="5309"/>
                    <a:pt x="566" y="5303"/>
                  </a:cubicBezTo>
                  <a:cubicBezTo>
                    <a:pt x="582" y="5299"/>
                    <a:pt x="600" y="5293"/>
                    <a:pt x="617" y="5285"/>
                  </a:cubicBezTo>
                  <a:cubicBezTo>
                    <a:pt x="696" y="5258"/>
                    <a:pt x="767" y="5187"/>
                    <a:pt x="760" y="5094"/>
                  </a:cubicBezTo>
                  <a:cubicBezTo>
                    <a:pt x="648" y="3438"/>
                    <a:pt x="374" y="1875"/>
                    <a:pt x="432" y="191"/>
                  </a:cubicBezTo>
                  <a:cubicBezTo>
                    <a:pt x="437" y="64"/>
                    <a:pt x="340" y="1"/>
                    <a:pt x="241"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7582640" y="3142733"/>
              <a:ext cx="329408" cy="152008"/>
            </a:xfrm>
            <a:custGeom>
              <a:rect b="b" l="l" r="r" t="t"/>
              <a:pathLst>
                <a:path extrusionOk="0" h="2966" w="6511">
                  <a:moveTo>
                    <a:pt x="312" y="0"/>
                  </a:moveTo>
                  <a:cubicBezTo>
                    <a:pt x="126" y="0"/>
                    <a:pt x="1" y="270"/>
                    <a:pt x="202" y="365"/>
                  </a:cubicBezTo>
                  <a:cubicBezTo>
                    <a:pt x="1317" y="902"/>
                    <a:pt x="2429" y="1439"/>
                    <a:pt x="3540" y="1976"/>
                  </a:cubicBezTo>
                  <a:cubicBezTo>
                    <a:pt x="4376" y="2375"/>
                    <a:pt x="5247" y="2965"/>
                    <a:pt x="6196" y="2965"/>
                  </a:cubicBezTo>
                  <a:cubicBezTo>
                    <a:pt x="6216" y="2965"/>
                    <a:pt x="6235" y="2965"/>
                    <a:pt x="6254" y="2964"/>
                  </a:cubicBezTo>
                  <a:cubicBezTo>
                    <a:pt x="6508" y="2961"/>
                    <a:pt x="6510" y="2568"/>
                    <a:pt x="6260" y="2568"/>
                  </a:cubicBezTo>
                  <a:cubicBezTo>
                    <a:pt x="6258" y="2568"/>
                    <a:pt x="6256" y="2568"/>
                    <a:pt x="6254" y="2568"/>
                  </a:cubicBezTo>
                  <a:cubicBezTo>
                    <a:pt x="6239" y="2568"/>
                    <a:pt x="6224" y="2568"/>
                    <a:pt x="6209" y="2568"/>
                  </a:cubicBezTo>
                  <a:cubicBezTo>
                    <a:pt x="5160" y="2568"/>
                    <a:pt x="4003" y="1754"/>
                    <a:pt x="3076" y="1309"/>
                  </a:cubicBezTo>
                  <a:cubicBezTo>
                    <a:pt x="2186" y="881"/>
                    <a:pt x="1293" y="450"/>
                    <a:pt x="404" y="22"/>
                  </a:cubicBezTo>
                  <a:cubicBezTo>
                    <a:pt x="372" y="7"/>
                    <a:pt x="341" y="0"/>
                    <a:pt x="312"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7347373" y="2946092"/>
              <a:ext cx="417338" cy="523006"/>
            </a:xfrm>
            <a:custGeom>
              <a:rect b="b" l="l" r="r" t="t"/>
              <a:pathLst>
                <a:path extrusionOk="0" h="10205" w="8249">
                  <a:moveTo>
                    <a:pt x="194" y="1"/>
                  </a:moveTo>
                  <a:cubicBezTo>
                    <a:pt x="95" y="1"/>
                    <a:pt x="0" y="64"/>
                    <a:pt x="11" y="192"/>
                  </a:cubicBezTo>
                  <a:cubicBezTo>
                    <a:pt x="123" y="1560"/>
                    <a:pt x="267" y="2926"/>
                    <a:pt x="452" y="4287"/>
                  </a:cubicBezTo>
                  <a:cubicBezTo>
                    <a:pt x="548" y="5002"/>
                    <a:pt x="476" y="6237"/>
                    <a:pt x="1010" y="6781"/>
                  </a:cubicBezTo>
                  <a:cubicBezTo>
                    <a:pt x="1297" y="7072"/>
                    <a:pt x="1810" y="7219"/>
                    <a:pt x="2163" y="7393"/>
                  </a:cubicBezTo>
                  <a:cubicBezTo>
                    <a:pt x="2796" y="7705"/>
                    <a:pt x="3425" y="8012"/>
                    <a:pt x="4058" y="8325"/>
                  </a:cubicBezTo>
                  <a:cubicBezTo>
                    <a:pt x="5321" y="8944"/>
                    <a:pt x="6586" y="9563"/>
                    <a:pt x="7849" y="10182"/>
                  </a:cubicBezTo>
                  <a:cubicBezTo>
                    <a:pt x="7880" y="10197"/>
                    <a:pt x="7911" y="10204"/>
                    <a:pt x="7941" y="10204"/>
                  </a:cubicBezTo>
                  <a:cubicBezTo>
                    <a:pt x="8125" y="10204"/>
                    <a:pt x="8248" y="9934"/>
                    <a:pt x="8051" y="9836"/>
                  </a:cubicBezTo>
                  <a:cubicBezTo>
                    <a:pt x="6039" y="8851"/>
                    <a:pt x="4031" y="7866"/>
                    <a:pt x="2019" y="6880"/>
                  </a:cubicBezTo>
                  <a:cubicBezTo>
                    <a:pt x="797" y="6282"/>
                    <a:pt x="907" y="4766"/>
                    <a:pt x="753" y="3545"/>
                  </a:cubicBezTo>
                  <a:cubicBezTo>
                    <a:pt x="613" y="2429"/>
                    <a:pt x="503" y="1314"/>
                    <a:pt x="411" y="192"/>
                  </a:cubicBezTo>
                  <a:cubicBezTo>
                    <a:pt x="400" y="65"/>
                    <a:pt x="294" y="1"/>
                    <a:pt x="194"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7932252" y="2673756"/>
              <a:ext cx="35921" cy="222528"/>
            </a:xfrm>
            <a:custGeom>
              <a:rect b="b" l="l" r="r" t="t"/>
              <a:pathLst>
                <a:path extrusionOk="0" h="4342" w="710">
                  <a:moveTo>
                    <a:pt x="278" y="0"/>
                  </a:moveTo>
                  <a:cubicBezTo>
                    <a:pt x="179" y="0"/>
                    <a:pt x="76" y="65"/>
                    <a:pt x="69" y="193"/>
                  </a:cubicBezTo>
                  <a:cubicBezTo>
                    <a:pt x="1" y="1537"/>
                    <a:pt x="79" y="2868"/>
                    <a:pt x="298" y="4199"/>
                  </a:cubicBezTo>
                  <a:cubicBezTo>
                    <a:pt x="316" y="4299"/>
                    <a:pt x="387" y="4342"/>
                    <a:pt x="464" y="4342"/>
                  </a:cubicBezTo>
                  <a:cubicBezTo>
                    <a:pt x="581" y="4342"/>
                    <a:pt x="710" y="4244"/>
                    <a:pt x="685" y="4093"/>
                  </a:cubicBezTo>
                  <a:cubicBezTo>
                    <a:pt x="469" y="2796"/>
                    <a:pt x="401" y="1503"/>
                    <a:pt x="469" y="193"/>
                  </a:cubicBezTo>
                  <a:cubicBezTo>
                    <a:pt x="474" y="65"/>
                    <a:pt x="378" y="0"/>
                    <a:pt x="278"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7951630" y="2878495"/>
              <a:ext cx="233940" cy="71186"/>
            </a:xfrm>
            <a:custGeom>
              <a:rect b="b" l="l" r="r" t="t"/>
              <a:pathLst>
                <a:path extrusionOk="0" h="1389" w="4624">
                  <a:moveTo>
                    <a:pt x="273" y="0"/>
                  </a:moveTo>
                  <a:cubicBezTo>
                    <a:pt x="71" y="0"/>
                    <a:pt x="1" y="330"/>
                    <a:pt x="226" y="396"/>
                  </a:cubicBezTo>
                  <a:cubicBezTo>
                    <a:pt x="1564" y="782"/>
                    <a:pt x="2915" y="1114"/>
                    <a:pt x="4281" y="1384"/>
                  </a:cubicBezTo>
                  <a:cubicBezTo>
                    <a:pt x="4297" y="1387"/>
                    <a:pt x="4312" y="1389"/>
                    <a:pt x="4326" y="1389"/>
                  </a:cubicBezTo>
                  <a:cubicBezTo>
                    <a:pt x="4543" y="1389"/>
                    <a:pt x="4624" y="1049"/>
                    <a:pt x="4387" y="1002"/>
                  </a:cubicBezTo>
                  <a:cubicBezTo>
                    <a:pt x="3021" y="727"/>
                    <a:pt x="1671" y="399"/>
                    <a:pt x="332" y="9"/>
                  </a:cubicBezTo>
                  <a:cubicBezTo>
                    <a:pt x="312" y="3"/>
                    <a:pt x="292" y="0"/>
                    <a:pt x="273"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5658813" y="1682913"/>
              <a:ext cx="11940" cy="6714"/>
            </a:xfrm>
            <a:custGeom>
              <a:rect b="b" l="l" r="r" t="t"/>
              <a:pathLst>
                <a:path extrusionOk="0" h="131" w="236">
                  <a:moveTo>
                    <a:pt x="159" y="1"/>
                  </a:moveTo>
                  <a:cubicBezTo>
                    <a:pt x="156" y="1"/>
                    <a:pt x="152" y="1"/>
                    <a:pt x="148" y="2"/>
                  </a:cubicBezTo>
                  <a:cubicBezTo>
                    <a:pt x="120" y="9"/>
                    <a:pt x="93" y="16"/>
                    <a:pt x="66" y="22"/>
                  </a:cubicBezTo>
                  <a:cubicBezTo>
                    <a:pt x="1" y="35"/>
                    <a:pt x="19" y="130"/>
                    <a:pt x="78" y="130"/>
                  </a:cubicBezTo>
                  <a:cubicBezTo>
                    <a:pt x="82" y="130"/>
                    <a:pt x="86" y="130"/>
                    <a:pt x="90" y="129"/>
                  </a:cubicBezTo>
                  <a:cubicBezTo>
                    <a:pt x="117" y="122"/>
                    <a:pt x="145" y="118"/>
                    <a:pt x="172" y="112"/>
                  </a:cubicBezTo>
                  <a:cubicBezTo>
                    <a:pt x="236" y="95"/>
                    <a:pt x="218" y="1"/>
                    <a:pt x="159"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31"/>
            <p:cNvGrpSpPr/>
            <p:nvPr/>
          </p:nvGrpSpPr>
          <p:grpSpPr>
            <a:xfrm rot="478293">
              <a:off x="5044766" y="2389934"/>
              <a:ext cx="1462604" cy="1357995"/>
              <a:chOff x="3749003" y="2471269"/>
              <a:chExt cx="1563886" cy="1452033"/>
            </a:xfrm>
          </p:grpSpPr>
          <p:sp>
            <p:nvSpPr>
              <p:cNvPr id="841" name="Google Shape;841;p31"/>
              <p:cNvSpPr/>
              <p:nvPr/>
            </p:nvSpPr>
            <p:spPr>
              <a:xfrm>
                <a:off x="3749003" y="2471269"/>
                <a:ext cx="1563886" cy="1452033"/>
              </a:xfrm>
              <a:custGeom>
                <a:rect b="b" l="l" r="r" t="t"/>
                <a:pathLst>
                  <a:path extrusionOk="0" h="26503" w="28914">
                    <a:moveTo>
                      <a:pt x="3897" y="0"/>
                    </a:moveTo>
                    <a:cubicBezTo>
                      <a:pt x="3342" y="0"/>
                      <a:pt x="2797" y="173"/>
                      <a:pt x="2326" y="580"/>
                    </a:cubicBezTo>
                    <a:cubicBezTo>
                      <a:pt x="0" y="2602"/>
                      <a:pt x="2358" y="5667"/>
                      <a:pt x="3894" y="7231"/>
                    </a:cubicBezTo>
                    <a:cubicBezTo>
                      <a:pt x="4985" y="8343"/>
                      <a:pt x="6217" y="9506"/>
                      <a:pt x="5964" y="11199"/>
                    </a:cubicBezTo>
                    <a:cubicBezTo>
                      <a:pt x="5768" y="12479"/>
                      <a:pt x="5118" y="13711"/>
                      <a:pt x="5464" y="15028"/>
                    </a:cubicBezTo>
                    <a:cubicBezTo>
                      <a:pt x="6111" y="17498"/>
                      <a:pt x="8827" y="17241"/>
                      <a:pt x="10788" y="17734"/>
                    </a:cubicBezTo>
                    <a:cubicBezTo>
                      <a:pt x="12727" y="18219"/>
                      <a:pt x="12789" y="20119"/>
                      <a:pt x="13419" y="21706"/>
                    </a:cubicBezTo>
                    <a:cubicBezTo>
                      <a:pt x="14017" y="23218"/>
                      <a:pt x="15115" y="24529"/>
                      <a:pt x="16501" y="25380"/>
                    </a:cubicBezTo>
                    <a:cubicBezTo>
                      <a:pt x="17679" y="26102"/>
                      <a:pt x="19033" y="26503"/>
                      <a:pt x="20411" y="26503"/>
                    </a:cubicBezTo>
                    <a:cubicBezTo>
                      <a:pt x="20665" y="26503"/>
                      <a:pt x="20920" y="26489"/>
                      <a:pt x="21175" y="26461"/>
                    </a:cubicBezTo>
                    <a:cubicBezTo>
                      <a:pt x="22471" y="26321"/>
                      <a:pt x="23545" y="25876"/>
                      <a:pt x="24510" y="25165"/>
                    </a:cubicBezTo>
                    <a:cubicBezTo>
                      <a:pt x="24513" y="25168"/>
                      <a:pt x="24520" y="25172"/>
                      <a:pt x="24524" y="25175"/>
                    </a:cubicBezTo>
                    <a:cubicBezTo>
                      <a:pt x="25081" y="24754"/>
                      <a:pt x="25659" y="24354"/>
                      <a:pt x="26278" y="24043"/>
                    </a:cubicBezTo>
                    <a:cubicBezTo>
                      <a:pt x="28913" y="18914"/>
                      <a:pt x="27534" y="12438"/>
                      <a:pt x="22758" y="8976"/>
                    </a:cubicBezTo>
                    <a:cubicBezTo>
                      <a:pt x="21540" y="8096"/>
                      <a:pt x="20185" y="7463"/>
                      <a:pt x="18738" y="7080"/>
                    </a:cubicBezTo>
                    <a:cubicBezTo>
                      <a:pt x="18413" y="6995"/>
                      <a:pt x="18009" y="6967"/>
                      <a:pt x="17722" y="6786"/>
                    </a:cubicBezTo>
                    <a:cubicBezTo>
                      <a:pt x="17219" y="6475"/>
                      <a:pt x="17213" y="5928"/>
                      <a:pt x="17076" y="5401"/>
                    </a:cubicBezTo>
                    <a:cubicBezTo>
                      <a:pt x="16905" y="4754"/>
                      <a:pt x="16593" y="4131"/>
                      <a:pt x="16172" y="3611"/>
                    </a:cubicBezTo>
                    <a:cubicBezTo>
                      <a:pt x="15413" y="2670"/>
                      <a:pt x="14308" y="1941"/>
                      <a:pt x="13090" y="1798"/>
                    </a:cubicBezTo>
                    <a:cubicBezTo>
                      <a:pt x="12945" y="1781"/>
                      <a:pt x="12799" y="1772"/>
                      <a:pt x="12653" y="1772"/>
                    </a:cubicBezTo>
                    <a:cubicBezTo>
                      <a:pt x="12205" y="1772"/>
                      <a:pt x="11757" y="1852"/>
                      <a:pt x="11342" y="2020"/>
                    </a:cubicBezTo>
                    <a:cubicBezTo>
                      <a:pt x="10640" y="2302"/>
                      <a:pt x="9944" y="3063"/>
                      <a:pt x="9153" y="3063"/>
                    </a:cubicBezTo>
                    <a:cubicBezTo>
                      <a:pt x="9081" y="3063"/>
                      <a:pt x="9007" y="3057"/>
                      <a:pt x="8933" y="3043"/>
                    </a:cubicBezTo>
                    <a:cubicBezTo>
                      <a:pt x="7647" y="2800"/>
                      <a:pt x="6768" y="1213"/>
                      <a:pt x="5690" y="553"/>
                    </a:cubicBezTo>
                    <a:cubicBezTo>
                      <a:pt x="5139" y="213"/>
                      <a:pt x="4512" y="0"/>
                      <a:pt x="3897" y="0"/>
                    </a:cubicBezTo>
                    <a:close/>
                  </a:path>
                </a:pathLst>
              </a:custGeom>
              <a:solidFill>
                <a:srgbClr val="64A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3851448" y="2503211"/>
                <a:ext cx="1332878" cy="1290410"/>
              </a:xfrm>
              <a:custGeom>
                <a:rect b="b" l="l" r="r" t="t"/>
                <a:pathLst>
                  <a:path extrusionOk="0" h="23553" w="24643">
                    <a:moveTo>
                      <a:pt x="333" y="0"/>
                    </a:moveTo>
                    <a:cubicBezTo>
                      <a:pt x="159" y="0"/>
                      <a:pt x="0" y="211"/>
                      <a:pt x="159" y="360"/>
                    </a:cubicBezTo>
                    <a:cubicBezTo>
                      <a:pt x="2431" y="2481"/>
                      <a:pt x="4692" y="4609"/>
                      <a:pt x="6944" y="6747"/>
                    </a:cubicBezTo>
                    <a:cubicBezTo>
                      <a:pt x="5564" y="7079"/>
                      <a:pt x="4193" y="7452"/>
                      <a:pt x="2838" y="7870"/>
                    </a:cubicBezTo>
                    <a:cubicBezTo>
                      <a:pt x="2592" y="7944"/>
                      <a:pt x="2646" y="8308"/>
                      <a:pt x="2862" y="8308"/>
                    </a:cubicBezTo>
                    <a:cubicBezTo>
                      <a:pt x="2883" y="8308"/>
                      <a:pt x="2906" y="8304"/>
                      <a:pt x="2930" y="8297"/>
                    </a:cubicBezTo>
                    <a:cubicBezTo>
                      <a:pt x="4381" y="7852"/>
                      <a:pt x="5845" y="7455"/>
                      <a:pt x="7323" y="7110"/>
                    </a:cubicBezTo>
                    <a:cubicBezTo>
                      <a:pt x="8941" y="8650"/>
                      <a:pt x="10560" y="10192"/>
                      <a:pt x="12167" y="11742"/>
                    </a:cubicBezTo>
                    <a:cubicBezTo>
                      <a:pt x="9167" y="12269"/>
                      <a:pt x="6262" y="13230"/>
                      <a:pt x="3347" y="14102"/>
                    </a:cubicBezTo>
                    <a:cubicBezTo>
                      <a:pt x="3101" y="14177"/>
                      <a:pt x="3157" y="14541"/>
                      <a:pt x="3374" y="14541"/>
                    </a:cubicBezTo>
                    <a:cubicBezTo>
                      <a:pt x="3395" y="14541"/>
                      <a:pt x="3417" y="14537"/>
                      <a:pt x="3440" y="14530"/>
                    </a:cubicBezTo>
                    <a:cubicBezTo>
                      <a:pt x="6440" y="13634"/>
                      <a:pt x="9434" y="12645"/>
                      <a:pt x="12530" y="12129"/>
                    </a:cubicBezTo>
                    <a:cubicBezTo>
                      <a:pt x="12548" y="12139"/>
                      <a:pt x="12568" y="12146"/>
                      <a:pt x="12592" y="12152"/>
                    </a:cubicBezTo>
                    <a:cubicBezTo>
                      <a:pt x="14012" y="13521"/>
                      <a:pt x="15428" y="14896"/>
                      <a:pt x="16844" y="16275"/>
                    </a:cubicBezTo>
                    <a:cubicBezTo>
                      <a:pt x="15862" y="16788"/>
                      <a:pt x="14792" y="17017"/>
                      <a:pt x="13738" y="17353"/>
                    </a:cubicBezTo>
                    <a:cubicBezTo>
                      <a:pt x="12783" y="17661"/>
                      <a:pt x="11870" y="18061"/>
                      <a:pt x="10988" y="18530"/>
                    </a:cubicBezTo>
                    <a:cubicBezTo>
                      <a:pt x="10773" y="18644"/>
                      <a:pt x="10891" y="18947"/>
                      <a:pt x="11086" y="18947"/>
                    </a:cubicBezTo>
                    <a:cubicBezTo>
                      <a:pt x="11119" y="18947"/>
                      <a:pt x="11153" y="18939"/>
                      <a:pt x="11189" y="18920"/>
                    </a:cubicBezTo>
                    <a:cubicBezTo>
                      <a:pt x="13094" y="17907"/>
                      <a:pt x="15311" y="17647"/>
                      <a:pt x="17173" y="16600"/>
                    </a:cubicBezTo>
                    <a:cubicBezTo>
                      <a:pt x="19513" y="18885"/>
                      <a:pt x="21846" y="21178"/>
                      <a:pt x="24166" y="23487"/>
                    </a:cubicBezTo>
                    <a:cubicBezTo>
                      <a:pt x="24212" y="23533"/>
                      <a:pt x="24265" y="23552"/>
                      <a:pt x="24317" y="23552"/>
                    </a:cubicBezTo>
                    <a:cubicBezTo>
                      <a:pt x="24487" y="23552"/>
                      <a:pt x="24642" y="23342"/>
                      <a:pt x="24487" y="23189"/>
                    </a:cubicBezTo>
                    <a:cubicBezTo>
                      <a:pt x="22178" y="20894"/>
                      <a:pt x="19859" y="18609"/>
                      <a:pt x="17532" y="16333"/>
                    </a:cubicBezTo>
                    <a:cubicBezTo>
                      <a:pt x="17877" y="13138"/>
                      <a:pt x="18097" y="9932"/>
                      <a:pt x="18185" y="6720"/>
                    </a:cubicBezTo>
                    <a:cubicBezTo>
                      <a:pt x="18189" y="6572"/>
                      <a:pt x="18072" y="6495"/>
                      <a:pt x="17958" y="6495"/>
                    </a:cubicBezTo>
                    <a:cubicBezTo>
                      <a:pt x="17853" y="6495"/>
                      <a:pt x="17751" y="6560"/>
                      <a:pt x="17748" y="6695"/>
                    </a:cubicBezTo>
                    <a:cubicBezTo>
                      <a:pt x="17662" y="9785"/>
                      <a:pt x="17454" y="12868"/>
                      <a:pt x="17128" y="15943"/>
                    </a:cubicBezTo>
                    <a:cubicBezTo>
                      <a:pt x="15760" y="14606"/>
                      <a:pt x="14388" y="13275"/>
                      <a:pt x="13009" y="11947"/>
                    </a:cubicBezTo>
                    <a:cubicBezTo>
                      <a:pt x="13057" y="11827"/>
                      <a:pt x="13006" y="11667"/>
                      <a:pt x="12869" y="11647"/>
                    </a:cubicBezTo>
                    <a:cubicBezTo>
                      <a:pt x="12968" y="8410"/>
                      <a:pt x="12979" y="5176"/>
                      <a:pt x="12889" y="1944"/>
                    </a:cubicBezTo>
                    <a:cubicBezTo>
                      <a:pt x="12886" y="1796"/>
                      <a:pt x="12765" y="1718"/>
                      <a:pt x="12652" y="1718"/>
                    </a:cubicBezTo>
                    <a:cubicBezTo>
                      <a:pt x="12547" y="1718"/>
                      <a:pt x="12448" y="1784"/>
                      <a:pt x="12452" y="1920"/>
                    </a:cubicBezTo>
                    <a:cubicBezTo>
                      <a:pt x="12537" y="5078"/>
                      <a:pt x="12530" y="8235"/>
                      <a:pt x="12434" y="11393"/>
                    </a:cubicBezTo>
                    <a:cubicBezTo>
                      <a:pt x="10909" y="9922"/>
                      <a:pt x="9379" y="8461"/>
                      <a:pt x="7843" y="7000"/>
                    </a:cubicBezTo>
                    <a:cubicBezTo>
                      <a:pt x="7860" y="6966"/>
                      <a:pt x="7874" y="6925"/>
                      <a:pt x="7867" y="6877"/>
                    </a:cubicBezTo>
                    <a:cubicBezTo>
                      <a:pt x="7696" y="5447"/>
                      <a:pt x="7593" y="4014"/>
                      <a:pt x="7560" y="2577"/>
                    </a:cubicBezTo>
                    <a:cubicBezTo>
                      <a:pt x="7557" y="2430"/>
                      <a:pt x="7436" y="2353"/>
                      <a:pt x="7321" y="2353"/>
                    </a:cubicBezTo>
                    <a:cubicBezTo>
                      <a:pt x="7217" y="2353"/>
                      <a:pt x="7118" y="2417"/>
                      <a:pt x="7121" y="2553"/>
                    </a:cubicBezTo>
                    <a:cubicBezTo>
                      <a:pt x="7152" y="3897"/>
                      <a:pt x="7248" y="5238"/>
                      <a:pt x="7395" y="6572"/>
                    </a:cubicBezTo>
                    <a:cubicBezTo>
                      <a:pt x="5100" y="4393"/>
                      <a:pt x="2797" y="2225"/>
                      <a:pt x="484" y="62"/>
                    </a:cubicBezTo>
                    <a:cubicBezTo>
                      <a:pt x="438" y="18"/>
                      <a:pt x="385" y="0"/>
                      <a:pt x="333"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3" name="Google Shape;843;p31"/>
            <p:cNvSpPr/>
            <p:nvPr/>
          </p:nvSpPr>
          <p:spPr>
            <a:xfrm rot="550006">
              <a:off x="5397363" y="1847111"/>
              <a:ext cx="1794101" cy="1791958"/>
            </a:xfrm>
            <a:custGeom>
              <a:rect b="b" l="l" r="r" t="t"/>
              <a:pathLst>
                <a:path extrusionOk="0" h="34967" w="35461">
                  <a:moveTo>
                    <a:pt x="8790" y="0"/>
                  </a:moveTo>
                  <a:lnTo>
                    <a:pt x="8790" y="0"/>
                  </a:lnTo>
                  <a:cubicBezTo>
                    <a:pt x="0" y="22859"/>
                    <a:pt x="21801" y="34966"/>
                    <a:pt x="23374" y="34966"/>
                  </a:cubicBezTo>
                  <a:cubicBezTo>
                    <a:pt x="23420" y="34966"/>
                    <a:pt x="23449" y="34955"/>
                    <a:pt x="23459" y="34934"/>
                  </a:cubicBezTo>
                  <a:cubicBezTo>
                    <a:pt x="35461" y="9142"/>
                    <a:pt x="8790" y="0"/>
                    <a:pt x="8790" y="0"/>
                  </a:cubicBezTo>
                  <a:close/>
                </a:path>
              </a:pathLst>
            </a:custGeom>
            <a:solidFill>
              <a:srgbClr val="51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rot="550006">
              <a:off x="5736631" y="1851746"/>
              <a:ext cx="1030896" cy="1769205"/>
            </a:xfrm>
            <a:custGeom>
              <a:rect b="b" l="l" r="r" t="t"/>
              <a:pathLst>
                <a:path extrusionOk="0" h="34523" w="20376">
                  <a:moveTo>
                    <a:pt x="2325" y="0"/>
                  </a:moveTo>
                  <a:cubicBezTo>
                    <a:pt x="2240" y="0"/>
                    <a:pt x="2154" y="39"/>
                    <a:pt x="2081" y="132"/>
                  </a:cubicBezTo>
                  <a:cubicBezTo>
                    <a:pt x="1694" y="624"/>
                    <a:pt x="1701" y="950"/>
                    <a:pt x="1899" y="1562"/>
                  </a:cubicBezTo>
                  <a:cubicBezTo>
                    <a:pt x="2324" y="2876"/>
                    <a:pt x="3453" y="4268"/>
                    <a:pt x="4127" y="5473"/>
                  </a:cubicBezTo>
                  <a:cubicBezTo>
                    <a:pt x="5191" y="7371"/>
                    <a:pt x="6210" y="9291"/>
                    <a:pt x="7192" y="11230"/>
                  </a:cubicBezTo>
                  <a:cubicBezTo>
                    <a:pt x="5030" y="10416"/>
                    <a:pt x="2843" y="9677"/>
                    <a:pt x="623" y="9024"/>
                  </a:cubicBezTo>
                  <a:cubicBezTo>
                    <a:pt x="583" y="9012"/>
                    <a:pt x="544" y="9006"/>
                    <a:pt x="508" y="9006"/>
                  </a:cubicBezTo>
                  <a:cubicBezTo>
                    <a:pt x="128" y="9006"/>
                    <a:pt x="0" y="9624"/>
                    <a:pt x="424" y="9749"/>
                  </a:cubicBezTo>
                  <a:cubicBezTo>
                    <a:pt x="2810" y="10454"/>
                    <a:pt x="5160" y="11254"/>
                    <a:pt x="7483" y="12144"/>
                  </a:cubicBezTo>
                  <a:cubicBezTo>
                    <a:pt x="7500" y="12298"/>
                    <a:pt x="7640" y="12397"/>
                    <a:pt x="7794" y="12421"/>
                  </a:cubicBezTo>
                  <a:cubicBezTo>
                    <a:pt x="8157" y="13146"/>
                    <a:pt x="8512" y="13875"/>
                    <a:pt x="8861" y="14608"/>
                  </a:cubicBezTo>
                  <a:cubicBezTo>
                    <a:pt x="9333" y="15599"/>
                    <a:pt x="9792" y="16595"/>
                    <a:pt x="10244" y="17597"/>
                  </a:cubicBezTo>
                  <a:cubicBezTo>
                    <a:pt x="7134" y="16971"/>
                    <a:pt x="4024" y="16348"/>
                    <a:pt x="911" y="15723"/>
                  </a:cubicBezTo>
                  <a:cubicBezTo>
                    <a:pt x="881" y="15717"/>
                    <a:pt x="853" y="15714"/>
                    <a:pt x="826" y="15714"/>
                  </a:cubicBezTo>
                  <a:cubicBezTo>
                    <a:pt x="416" y="15714"/>
                    <a:pt x="262" y="16361"/>
                    <a:pt x="709" y="16451"/>
                  </a:cubicBezTo>
                  <a:cubicBezTo>
                    <a:pt x="3887" y="17087"/>
                    <a:pt x="7065" y="17728"/>
                    <a:pt x="10244" y="18364"/>
                  </a:cubicBezTo>
                  <a:cubicBezTo>
                    <a:pt x="10267" y="18579"/>
                    <a:pt x="10461" y="18741"/>
                    <a:pt x="10644" y="18741"/>
                  </a:cubicBezTo>
                  <a:cubicBezTo>
                    <a:pt x="10679" y="18741"/>
                    <a:pt x="10713" y="18735"/>
                    <a:pt x="10746" y="18723"/>
                  </a:cubicBezTo>
                  <a:cubicBezTo>
                    <a:pt x="11414" y="20228"/>
                    <a:pt x="12057" y="21747"/>
                    <a:pt x="12673" y="23273"/>
                  </a:cubicBezTo>
                  <a:cubicBezTo>
                    <a:pt x="9908" y="23215"/>
                    <a:pt x="7141" y="23157"/>
                    <a:pt x="4373" y="23098"/>
                  </a:cubicBezTo>
                  <a:cubicBezTo>
                    <a:pt x="4370" y="23098"/>
                    <a:pt x="4367" y="23098"/>
                    <a:pt x="4364" y="23098"/>
                  </a:cubicBezTo>
                  <a:cubicBezTo>
                    <a:pt x="3887" y="23098"/>
                    <a:pt x="3893" y="23841"/>
                    <a:pt x="4373" y="23851"/>
                  </a:cubicBezTo>
                  <a:cubicBezTo>
                    <a:pt x="7223" y="23913"/>
                    <a:pt x="10072" y="23971"/>
                    <a:pt x="12919" y="24033"/>
                  </a:cubicBezTo>
                  <a:cubicBezTo>
                    <a:pt x="12950" y="24063"/>
                    <a:pt x="12981" y="24091"/>
                    <a:pt x="13015" y="24112"/>
                  </a:cubicBezTo>
                  <a:cubicBezTo>
                    <a:pt x="13562" y="25483"/>
                    <a:pt x="14086" y="26866"/>
                    <a:pt x="14596" y="28254"/>
                  </a:cubicBezTo>
                  <a:cubicBezTo>
                    <a:pt x="12570" y="28323"/>
                    <a:pt x="10565" y="28541"/>
                    <a:pt x="8567" y="28918"/>
                  </a:cubicBezTo>
                  <a:cubicBezTo>
                    <a:pt x="8120" y="29005"/>
                    <a:pt x="8272" y="29655"/>
                    <a:pt x="8687" y="29655"/>
                  </a:cubicBezTo>
                  <a:cubicBezTo>
                    <a:pt x="8713" y="29655"/>
                    <a:pt x="8741" y="29652"/>
                    <a:pt x="8769" y="29647"/>
                  </a:cubicBezTo>
                  <a:cubicBezTo>
                    <a:pt x="10787" y="29264"/>
                    <a:pt x="12816" y="29051"/>
                    <a:pt x="14872" y="28997"/>
                  </a:cubicBezTo>
                  <a:cubicBezTo>
                    <a:pt x="15502" y="30742"/>
                    <a:pt x="16104" y="32497"/>
                    <a:pt x="16679" y="34262"/>
                  </a:cubicBezTo>
                  <a:cubicBezTo>
                    <a:pt x="16739" y="34444"/>
                    <a:pt x="16890" y="34523"/>
                    <a:pt x="17041" y="34523"/>
                  </a:cubicBezTo>
                  <a:cubicBezTo>
                    <a:pt x="17270" y="34523"/>
                    <a:pt x="17498" y="34341"/>
                    <a:pt x="17408" y="34060"/>
                  </a:cubicBezTo>
                  <a:cubicBezTo>
                    <a:pt x="16822" y="32264"/>
                    <a:pt x="16207" y="30482"/>
                    <a:pt x="15567" y="28706"/>
                  </a:cubicBezTo>
                  <a:cubicBezTo>
                    <a:pt x="15581" y="28689"/>
                    <a:pt x="15598" y="28672"/>
                    <a:pt x="15611" y="28655"/>
                  </a:cubicBezTo>
                  <a:cubicBezTo>
                    <a:pt x="17045" y="26568"/>
                    <a:pt x="18554" y="24543"/>
                    <a:pt x="20144" y="22575"/>
                  </a:cubicBezTo>
                  <a:cubicBezTo>
                    <a:pt x="20376" y="22292"/>
                    <a:pt x="20125" y="21913"/>
                    <a:pt x="19856" y="21913"/>
                  </a:cubicBezTo>
                  <a:cubicBezTo>
                    <a:pt x="19771" y="21913"/>
                    <a:pt x="19685" y="21951"/>
                    <a:pt x="19611" y="22042"/>
                  </a:cubicBezTo>
                  <a:cubicBezTo>
                    <a:pt x="18088" y="23927"/>
                    <a:pt x="16638" y="25863"/>
                    <a:pt x="15256" y="27851"/>
                  </a:cubicBezTo>
                  <a:cubicBezTo>
                    <a:pt x="14739" y="26448"/>
                    <a:pt x="14206" y="25056"/>
                    <a:pt x="13651" y="23670"/>
                  </a:cubicBezTo>
                  <a:cubicBezTo>
                    <a:pt x="15194" y="20546"/>
                    <a:pt x="16734" y="17423"/>
                    <a:pt x="18277" y="14300"/>
                  </a:cubicBezTo>
                  <a:cubicBezTo>
                    <a:pt x="18425" y="14000"/>
                    <a:pt x="18164" y="13726"/>
                    <a:pt x="17916" y="13726"/>
                  </a:cubicBezTo>
                  <a:cubicBezTo>
                    <a:pt x="17804" y="13726"/>
                    <a:pt x="17694" y="13783"/>
                    <a:pt x="17626" y="13919"/>
                  </a:cubicBezTo>
                  <a:cubicBezTo>
                    <a:pt x="16173" y="16858"/>
                    <a:pt x="14722" y="19797"/>
                    <a:pt x="13271" y="22736"/>
                  </a:cubicBezTo>
                  <a:cubicBezTo>
                    <a:pt x="12608" y="21107"/>
                    <a:pt x="11920" y="19493"/>
                    <a:pt x="11201" y="17884"/>
                  </a:cubicBezTo>
                  <a:cubicBezTo>
                    <a:pt x="12440" y="14970"/>
                    <a:pt x="13644" y="12042"/>
                    <a:pt x="14801" y="9089"/>
                  </a:cubicBezTo>
                  <a:cubicBezTo>
                    <a:pt x="14908" y="8816"/>
                    <a:pt x="14684" y="8636"/>
                    <a:pt x="14452" y="8636"/>
                  </a:cubicBezTo>
                  <a:cubicBezTo>
                    <a:pt x="14300" y="8636"/>
                    <a:pt x="14144" y="8713"/>
                    <a:pt x="14075" y="8890"/>
                  </a:cubicBezTo>
                  <a:cubicBezTo>
                    <a:pt x="13012" y="11593"/>
                    <a:pt x="11910" y="14279"/>
                    <a:pt x="10781" y="16954"/>
                  </a:cubicBezTo>
                  <a:cubicBezTo>
                    <a:pt x="10001" y="15240"/>
                    <a:pt x="9190" y="13540"/>
                    <a:pt x="8352" y="11857"/>
                  </a:cubicBezTo>
                  <a:cubicBezTo>
                    <a:pt x="9148" y="9735"/>
                    <a:pt x="9946" y="7618"/>
                    <a:pt x="10743" y="5497"/>
                  </a:cubicBezTo>
                  <a:cubicBezTo>
                    <a:pt x="10846" y="5222"/>
                    <a:pt x="10621" y="5042"/>
                    <a:pt x="10389" y="5042"/>
                  </a:cubicBezTo>
                  <a:cubicBezTo>
                    <a:pt x="10237" y="5042"/>
                    <a:pt x="10082" y="5119"/>
                    <a:pt x="10015" y="5298"/>
                  </a:cubicBezTo>
                  <a:cubicBezTo>
                    <a:pt x="9309" y="7177"/>
                    <a:pt x="8602" y="9058"/>
                    <a:pt x="7893" y="10940"/>
                  </a:cubicBezTo>
                  <a:cubicBezTo>
                    <a:pt x="7620" y="10399"/>
                    <a:pt x="7342" y="9855"/>
                    <a:pt x="7062" y="9318"/>
                  </a:cubicBezTo>
                  <a:cubicBezTo>
                    <a:pt x="6323" y="7898"/>
                    <a:pt x="5564" y="6489"/>
                    <a:pt x="4780" y="5093"/>
                  </a:cubicBezTo>
                  <a:cubicBezTo>
                    <a:pt x="4362" y="4350"/>
                    <a:pt x="2091" y="1336"/>
                    <a:pt x="2614" y="665"/>
                  </a:cubicBezTo>
                  <a:cubicBezTo>
                    <a:pt x="2840" y="378"/>
                    <a:pt x="2590" y="0"/>
                    <a:pt x="2325" y="0"/>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6402611" y="1307055"/>
              <a:ext cx="459582" cy="1195150"/>
            </a:xfrm>
            <a:custGeom>
              <a:rect b="b" l="l" r="r" t="t"/>
              <a:pathLst>
                <a:path extrusionOk="0" h="23320" w="9084">
                  <a:moveTo>
                    <a:pt x="3117" y="1"/>
                  </a:moveTo>
                  <a:cubicBezTo>
                    <a:pt x="3097" y="12"/>
                    <a:pt x="3080" y="28"/>
                    <a:pt x="3062" y="42"/>
                  </a:cubicBezTo>
                  <a:cubicBezTo>
                    <a:pt x="2881" y="490"/>
                    <a:pt x="2703" y="942"/>
                    <a:pt x="2532" y="1397"/>
                  </a:cubicBezTo>
                  <a:cubicBezTo>
                    <a:pt x="1441" y="5804"/>
                    <a:pt x="1" y="10402"/>
                    <a:pt x="626" y="14959"/>
                  </a:cubicBezTo>
                  <a:cubicBezTo>
                    <a:pt x="1085" y="18294"/>
                    <a:pt x="2912" y="21619"/>
                    <a:pt x="6069" y="22988"/>
                  </a:cubicBezTo>
                  <a:cubicBezTo>
                    <a:pt x="6521" y="23118"/>
                    <a:pt x="6986" y="23228"/>
                    <a:pt x="7452" y="23320"/>
                  </a:cubicBezTo>
                  <a:cubicBezTo>
                    <a:pt x="7763" y="22756"/>
                    <a:pt x="7924" y="21992"/>
                    <a:pt x="8065" y="21486"/>
                  </a:cubicBezTo>
                  <a:cubicBezTo>
                    <a:pt x="8294" y="20665"/>
                    <a:pt x="8482" y="19827"/>
                    <a:pt x="8629" y="18989"/>
                  </a:cubicBezTo>
                  <a:cubicBezTo>
                    <a:pt x="9036" y="16607"/>
                    <a:pt x="9084" y="14158"/>
                    <a:pt x="8625" y="11784"/>
                  </a:cubicBezTo>
                  <a:cubicBezTo>
                    <a:pt x="8150" y="9334"/>
                    <a:pt x="7168" y="7199"/>
                    <a:pt x="5793" y="5139"/>
                  </a:cubicBezTo>
                  <a:cubicBezTo>
                    <a:pt x="4746" y="3579"/>
                    <a:pt x="3453" y="1900"/>
                    <a:pt x="3117" y="1"/>
                  </a:cubicBezTo>
                  <a:close/>
                </a:path>
              </a:pathLst>
            </a:custGeom>
            <a:solidFill>
              <a:srgbClr val="6CB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6483361" y="1301007"/>
              <a:ext cx="302442" cy="1195560"/>
            </a:xfrm>
            <a:custGeom>
              <a:rect b="b" l="l" r="r" t="t"/>
              <a:pathLst>
                <a:path extrusionOk="0" h="23328" w="5978">
                  <a:moveTo>
                    <a:pt x="1411" y="1"/>
                  </a:moveTo>
                  <a:cubicBezTo>
                    <a:pt x="1312" y="1"/>
                    <a:pt x="1204" y="73"/>
                    <a:pt x="1206" y="201"/>
                  </a:cubicBezTo>
                  <a:cubicBezTo>
                    <a:pt x="1255" y="2113"/>
                    <a:pt x="1353" y="4022"/>
                    <a:pt x="1501" y="5925"/>
                  </a:cubicBezTo>
                  <a:cubicBezTo>
                    <a:pt x="1097" y="5610"/>
                    <a:pt x="717" y="5271"/>
                    <a:pt x="361" y="4905"/>
                  </a:cubicBezTo>
                  <a:cubicBezTo>
                    <a:pt x="326" y="4868"/>
                    <a:pt x="287" y="4853"/>
                    <a:pt x="250" y="4853"/>
                  </a:cubicBezTo>
                  <a:cubicBezTo>
                    <a:pt x="115" y="4853"/>
                    <a:pt x="0" y="5058"/>
                    <a:pt x="129" y="5189"/>
                  </a:cubicBezTo>
                  <a:cubicBezTo>
                    <a:pt x="505" y="5576"/>
                    <a:pt x="906" y="5935"/>
                    <a:pt x="1329" y="6263"/>
                  </a:cubicBezTo>
                  <a:cubicBezTo>
                    <a:pt x="1366" y="6291"/>
                    <a:pt x="1403" y="6303"/>
                    <a:pt x="1439" y="6303"/>
                  </a:cubicBezTo>
                  <a:cubicBezTo>
                    <a:pt x="1471" y="6303"/>
                    <a:pt x="1501" y="6293"/>
                    <a:pt x="1528" y="6277"/>
                  </a:cubicBezTo>
                  <a:cubicBezTo>
                    <a:pt x="1604" y="7221"/>
                    <a:pt x="1692" y="8162"/>
                    <a:pt x="1795" y="9103"/>
                  </a:cubicBezTo>
                  <a:cubicBezTo>
                    <a:pt x="1353" y="8775"/>
                    <a:pt x="912" y="8446"/>
                    <a:pt x="471" y="8115"/>
                  </a:cubicBezTo>
                  <a:cubicBezTo>
                    <a:pt x="435" y="8088"/>
                    <a:pt x="397" y="8077"/>
                    <a:pt x="361" y="8077"/>
                  </a:cubicBezTo>
                  <a:cubicBezTo>
                    <a:pt x="207" y="8077"/>
                    <a:pt x="83" y="8288"/>
                    <a:pt x="238" y="8402"/>
                  </a:cubicBezTo>
                  <a:cubicBezTo>
                    <a:pt x="737" y="8775"/>
                    <a:pt x="1237" y="9148"/>
                    <a:pt x="1737" y="9520"/>
                  </a:cubicBezTo>
                  <a:cubicBezTo>
                    <a:pt x="1771" y="9547"/>
                    <a:pt x="1809" y="9555"/>
                    <a:pt x="1843" y="9555"/>
                  </a:cubicBezTo>
                  <a:cubicBezTo>
                    <a:pt x="1948" y="10509"/>
                    <a:pt x="2068" y="11464"/>
                    <a:pt x="2202" y="12415"/>
                  </a:cubicBezTo>
                  <a:cubicBezTo>
                    <a:pt x="2209" y="12470"/>
                    <a:pt x="2219" y="12524"/>
                    <a:pt x="2226" y="12579"/>
                  </a:cubicBezTo>
                  <a:cubicBezTo>
                    <a:pt x="1733" y="12360"/>
                    <a:pt x="1241" y="12138"/>
                    <a:pt x="745" y="11915"/>
                  </a:cubicBezTo>
                  <a:cubicBezTo>
                    <a:pt x="718" y="11904"/>
                    <a:pt x="693" y="11898"/>
                    <a:pt x="669" y="11898"/>
                  </a:cubicBezTo>
                  <a:cubicBezTo>
                    <a:pt x="497" y="11898"/>
                    <a:pt x="405" y="12167"/>
                    <a:pt x="594" y="12254"/>
                  </a:cubicBezTo>
                  <a:cubicBezTo>
                    <a:pt x="1159" y="12508"/>
                    <a:pt x="1723" y="12760"/>
                    <a:pt x="2288" y="13010"/>
                  </a:cubicBezTo>
                  <a:cubicBezTo>
                    <a:pt x="2400" y="13783"/>
                    <a:pt x="2523" y="14556"/>
                    <a:pt x="2684" y="15316"/>
                  </a:cubicBezTo>
                  <a:cubicBezTo>
                    <a:pt x="2113" y="15213"/>
                    <a:pt x="1552" y="15080"/>
                    <a:pt x="994" y="14916"/>
                  </a:cubicBezTo>
                  <a:cubicBezTo>
                    <a:pt x="974" y="14910"/>
                    <a:pt x="954" y="14907"/>
                    <a:pt x="935" y="14907"/>
                  </a:cubicBezTo>
                  <a:cubicBezTo>
                    <a:pt x="744" y="14907"/>
                    <a:pt x="635" y="15192"/>
                    <a:pt x="844" y="15251"/>
                  </a:cubicBezTo>
                  <a:cubicBezTo>
                    <a:pt x="1476" y="15439"/>
                    <a:pt x="2113" y="15590"/>
                    <a:pt x="2763" y="15706"/>
                  </a:cubicBezTo>
                  <a:cubicBezTo>
                    <a:pt x="2753" y="15754"/>
                    <a:pt x="2766" y="15802"/>
                    <a:pt x="2797" y="15836"/>
                  </a:cubicBezTo>
                  <a:cubicBezTo>
                    <a:pt x="2938" y="16441"/>
                    <a:pt x="3102" y="17037"/>
                    <a:pt x="3311" y="17625"/>
                  </a:cubicBezTo>
                  <a:cubicBezTo>
                    <a:pt x="3403" y="17886"/>
                    <a:pt x="3499" y="18145"/>
                    <a:pt x="3595" y="18405"/>
                  </a:cubicBezTo>
                  <a:cubicBezTo>
                    <a:pt x="2934" y="18244"/>
                    <a:pt x="2277" y="18080"/>
                    <a:pt x="1617" y="17919"/>
                  </a:cubicBezTo>
                  <a:cubicBezTo>
                    <a:pt x="1600" y="17915"/>
                    <a:pt x="1584" y="17913"/>
                    <a:pt x="1569" y="17913"/>
                  </a:cubicBezTo>
                  <a:cubicBezTo>
                    <a:pt x="1381" y="17913"/>
                    <a:pt x="1350" y="18231"/>
                    <a:pt x="1563" y="18282"/>
                  </a:cubicBezTo>
                  <a:cubicBezTo>
                    <a:pt x="2240" y="18450"/>
                    <a:pt x="2913" y="18617"/>
                    <a:pt x="3591" y="18781"/>
                  </a:cubicBezTo>
                  <a:cubicBezTo>
                    <a:pt x="3609" y="18875"/>
                    <a:pt x="3690" y="18948"/>
                    <a:pt x="3777" y="18948"/>
                  </a:cubicBezTo>
                  <a:cubicBezTo>
                    <a:pt x="3785" y="18948"/>
                    <a:pt x="3794" y="18947"/>
                    <a:pt x="3803" y="18946"/>
                  </a:cubicBezTo>
                  <a:cubicBezTo>
                    <a:pt x="4364" y="20383"/>
                    <a:pt x="4991" y="21796"/>
                    <a:pt x="5575" y="23215"/>
                  </a:cubicBezTo>
                  <a:cubicBezTo>
                    <a:pt x="5609" y="23294"/>
                    <a:pt x="5674" y="23327"/>
                    <a:pt x="5740" y="23327"/>
                  </a:cubicBezTo>
                  <a:cubicBezTo>
                    <a:pt x="5858" y="23327"/>
                    <a:pt x="5978" y="23222"/>
                    <a:pt x="5921" y="23082"/>
                  </a:cubicBezTo>
                  <a:cubicBezTo>
                    <a:pt x="5308" y="21601"/>
                    <a:pt x="4665" y="20123"/>
                    <a:pt x="4083" y="18628"/>
                  </a:cubicBezTo>
                  <a:cubicBezTo>
                    <a:pt x="4481" y="18063"/>
                    <a:pt x="4898" y="17516"/>
                    <a:pt x="5340" y="16989"/>
                  </a:cubicBezTo>
                  <a:cubicBezTo>
                    <a:pt x="5451" y="16852"/>
                    <a:pt x="5322" y="16689"/>
                    <a:pt x="5186" y="16689"/>
                  </a:cubicBezTo>
                  <a:cubicBezTo>
                    <a:pt x="5139" y="16689"/>
                    <a:pt x="5091" y="16709"/>
                    <a:pt x="5052" y="16757"/>
                  </a:cubicBezTo>
                  <a:cubicBezTo>
                    <a:pt x="4658" y="17229"/>
                    <a:pt x="4282" y="17714"/>
                    <a:pt x="3926" y="18214"/>
                  </a:cubicBezTo>
                  <a:cubicBezTo>
                    <a:pt x="3871" y="18074"/>
                    <a:pt x="3813" y="17933"/>
                    <a:pt x="3762" y="17790"/>
                  </a:cubicBezTo>
                  <a:cubicBezTo>
                    <a:pt x="3519" y="17129"/>
                    <a:pt x="3328" y="16455"/>
                    <a:pt x="3167" y="15778"/>
                  </a:cubicBezTo>
                  <a:cubicBezTo>
                    <a:pt x="3728" y="15186"/>
                    <a:pt x="4289" y="14594"/>
                    <a:pt x="4850" y="14002"/>
                  </a:cubicBezTo>
                  <a:cubicBezTo>
                    <a:pt x="4974" y="13871"/>
                    <a:pt x="4842" y="13709"/>
                    <a:pt x="4701" y="13709"/>
                  </a:cubicBezTo>
                  <a:cubicBezTo>
                    <a:pt x="4654" y="13709"/>
                    <a:pt x="4606" y="13727"/>
                    <a:pt x="4566" y="13770"/>
                  </a:cubicBezTo>
                  <a:cubicBezTo>
                    <a:pt x="4067" y="14293"/>
                    <a:pt x="3567" y="14820"/>
                    <a:pt x="3071" y="15344"/>
                  </a:cubicBezTo>
                  <a:cubicBezTo>
                    <a:pt x="2907" y="14577"/>
                    <a:pt x="2777" y="13804"/>
                    <a:pt x="2664" y="13024"/>
                  </a:cubicBezTo>
                  <a:cubicBezTo>
                    <a:pt x="2667" y="13021"/>
                    <a:pt x="2671" y="13013"/>
                    <a:pt x="2674" y="13010"/>
                  </a:cubicBezTo>
                  <a:cubicBezTo>
                    <a:pt x="2684" y="13000"/>
                    <a:pt x="2695" y="12996"/>
                    <a:pt x="2705" y="12983"/>
                  </a:cubicBezTo>
                  <a:cubicBezTo>
                    <a:pt x="3218" y="12394"/>
                    <a:pt x="3656" y="11755"/>
                    <a:pt x="4018" y="11063"/>
                  </a:cubicBezTo>
                  <a:cubicBezTo>
                    <a:pt x="4091" y="10924"/>
                    <a:pt x="3970" y="10812"/>
                    <a:pt x="3847" y="10812"/>
                  </a:cubicBezTo>
                  <a:cubicBezTo>
                    <a:pt x="3784" y="10812"/>
                    <a:pt x="3721" y="10842"/>
                    <a:pt x="3683" y="10913"/>
                  </a:cubicBezTo>
                  <a:cubicBezTo>
                    <a:pt x="3376" y="11494"/>
                    <a:pt x="3009" y="12035"/>
                    <a:pt x="2592" y="12541"/>
                  </a:cubicBezTo>
                  <a:cubicBezTo>
                    <a:pt x="2568" y="12367"/>
                    <a:pt x="2544" y="12192"/>
                    <a:pt x="2520" y="12021"/>
                  </a:cubicBezTo>
                  <a:cubicBezTo>
                    <a:pt x="2411" y="11224"/>
                    <a:pt x="2315" y="10424"/>
                    <a:pt x="2223" y="9626"/>
                  </a:cubicBezTo>
                  <a:cubicBezTo>
                    <a:pt x="2633" y="9244"/>
                    <a:pt x="3020" y="8836"/>
                    <a:pt x="3379" y="8405"/>
                  </a:cubicBezTo>
                  <a:cubicBezTo>
                    <a:pt x="3491" y="8270"/>
                    <a:pt x="3360" y="8107"/>
                    <a:pt x="3224" y="8107"/>
                  </a:cubicBezTo>
                  <a:cubicBezTo>
                    <a:pt x="3177" y="8107"/>
                    <a:pt x="3130" y="8126"/>
                    <a:pt x="3091" y="8172"/>
                  </a:cubicBezTo>
                  <a:cubicBezTo>
                    <a:pt x="2804" y="8521"/>
                    <a:pt x="2496" y="8854"/>
                    <a:pt x="2171" y="9168"/>
                  </a:cubicBezTo>
                  <a:cubicBezTo>
                    <a:pt x="2072" y="8254"/>
                    <a:pt x="1986" y="7335"/>
                    <a:pt x="1907" y="6417"/>
                  </a:cubicBezTo>
                  <a:cubicBezTo>
                    <a:pt x="1912" y="6417"/>
                    <a:pt x="1915" y="6414"/>
                    <a:pt x="1915" y="6414"/>
                  </a:cubicBezTo>
                  <a:cubicBezTo>
                    <a:pt x="2281" y="6021"/>
                    <a:pt x="2646" y="5631"/>
                    <a:pt x="3009" y="5237"/>
                  </a:cubicBezTo>
                  <a:cubicBezTo>
                    <a:pt x="3133" y="5106"/>
                    <a:pt x="3001" y="4944"/>
                    <a:pt x="2860" y="4944"/>
                  </a:cubicBezTo>
                  <a:cubicBezTo>
                    <a:pt x="2813" y="4944"/>
                    <a:pt x="2765" y="4962"/>
                    <a:pt x="2725" y="5004"/>
                  </a:cubicBezTo>
                  <a:cubicBezTo>
                    <a:pt x="2438" y="5312"/>
                    <a:pt x="2154" y="5617"/>
                    <a:pt x="1870" y="5922"/>
                  </a:cubicBezTo>
                  <a:cubicBezTo>
                    <a:pt x="1719" y="4005"/>
                    <a:pt x="1620" y="2083"/>
                    <a:pt x="1572" y="160"/>
                  </a:cubicBezTo>
                  <a:cubicBezTo>
                    <a:pt x="1571" y="51"/>
                    <a:pt x="1494" y="1"/>
                    <a:pt x="1411"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6408834" y="1512050"/>
              <a:ext cx="1270681" cy="2196985"/>
            </a:xfrm>
            <a:custGeom>
              <a:rect b="b" l="l" r="r" t="t"/>
              <a:pathLst>
                <a:path extrusionOk="0" h="42868" w="25116">
                  <a:moveTo>
                    <a:pt x="25115" y="0"/>
                  </a:moveTo>
                  <a:lnTo>
                    <a:pt x="25115" y="0"/>
                  </a:lnTo>
                  <a:cubicBezTo>
                    <a:pt x="21975" y="2457"/>
                    <a:pt x="18479" y="4376"/>
                    <a:pt x="15170" y="6596"/>
                  </a:cubicBezTo>
                  <a:cubicBezTo>
                    <a:pt x="11599" y="8995"/>
                    <a:pt x="8277" y="11992"/>
                    <a:pt x="5584" y="15355"/>
                  </a:cubicBezTo>
                  <a:cubicBezTo>
                    <a:pt x="2669" y="18988"/>
                    <a:pt x="928" y="23152"/>
                    <a:pt x="233" y="27493"/>
                  </a:cubicBezTo>
                  <a:cubicBezTo>
                    <a:pt x="4" y="29467"/>
                    <a:pt x="1" y="31465"/>
                    <a:pt x="264" y="33405"/>
                  </a:cubicBezTo>
                  <a:cubicBezTo>
                    <a:pt x="723" y="36738"/>
                    <a:pt x="2283" y="39854"/>
                    <a:pt x="4763" y="42129"/>
                  </a:cubicBezTo>
                  <a:cubicBezTo>
                    <a:pt x="5047" y="42389"/>
                    <a:pt x="5338" y="42635"/>
                    <a:pt x="5646" y="42868"/>
                  </a:cubicBezTo>
                  <a:cubicBezTo>
                    <a:pt x="9412" y="41705"/>
                    <a:pt x="12543" y="38270"/>
                    <a:pt x="15153" y="35471"/>
                  </a:cubicBezTo>
                  <a:cubicBezTo>
                    <a:pt x="17804" y="32625"/>
                    <a:pt x="20007" y="29364"/>
                    <a:pt x="21431" y="25731"/>
                  </a:cubicBezTo>
                  <a:cubicBezTo>
                    <a:pt x="24564" y="17722"/>
                    <a:pt x="24835" y="8550"/>
                    <a:pt x="25115" y="0"/>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6635703" y="1522043"/>
              <a:ext cx="1053690" cy="2164493"/>
            </a:xfrm>
            <a:custGeom>
              <a:rect b="b" l="l" r="r" t="t"/>
              <a:pathLst>
                <a:path extrusionOk="0" h="42234" w="20827">
                  <a:moveTo>
                    <a:pt x="20349" y="1"/>
                  </a:moveTo>
                  <a:cubicBezTo>
                    <a:pt x="20192" y="1"/>
                    <a:pt x="20033" y="82"/>
                    <a:pt x="19968" y="271"/>
                  </a:cubicBezTo>
                  <a:cubicBezTo>
                    <a:pt x="19126" y="2689"/>
                    <a:pt x="18206" y="5074"/>
                    <a:pt x="17224" y="7435"/>
                  </a:cubicBezTo>
                  <a:cubicBezTo>
                    <a:pt x="17009" y="6152"/>
                    <a:pt x="16718" y="4886"/>
                    <a:pt x="16335" y="3641"/>
                  </a:cubicBezTo>
                  <a:cubicBezTo>
                    <a:pt x="16276" y="3449"/>
                    <a:pt x="16121" y="3366"/>
                    <a:pt x="15964" y="3366"/>
                  </a:cubicBezTo>
                  <a:cubicBezTo>
                    <a:pt x="15727" y="3366"/>
                    <a:pt x="15487" y="3556"/>
                    <a:pt x="15575" y="3849"/>
                  </a:cubicBezTo>
                  <a:cubicBezTo>
                    <a:pt x="16016" y="5280"/>
                    <a:pt x="16345" y="6733"/>
                    <a:pt x="16560" y="8215"/>
                  </a:cubicBezTo>
                  <a:cubicBezTo>
                    <a:pt x="16581" y="8372"/>
                    <a:pt x="16677" y="8451"/>
                    <a:pt x="16786" y="8482"/>
                  </a:cubicBezTo>
                  <a:cubicBezTo>
                    <a:pt x="16153" y="9966"/>
                    <a:pt x="15486" y="11434"/>
                    <a:pt x="14798" y="12895"/>
                  </a:cubicBezTo>
                  <a:cubicBezTo>
                    <a:pt x="14312" y="11201"/>
                    <a:pt x="13683" y="9518"/>
                    <a:pt x="13173" y="7852"/>
                  </a:cubicBezTo>
                  <a:cubicBezTo>
                    <a:pt x="13115" y="7660"/>
                    <a:pt x="12960" y="7577"/>
                    <a:pt x="12803" y="7577"/>
                  </a:cubicBezTo>
                  <a:cubicBezTo>
                    <a:pt x="12566" y="7577"/>
                    <a:pt x="12325" y="7768"/>
                    <a:pt x="12414" y="8061"/>
                  </a:cubicBezTo>
                  <a:cubicBezTo>
                    <a:pt x="13016" y="10017"/>
                    <a:pt x="13775" y="11999"/>
                    <a:pt x="14279" y="13990"/>
                  </a:cubicBezTo>
                  <a:cubicBezTo>
                    <a:pt x="13570" y="15447"/>
                    <a:pt x="12828" y="16894"/>
                    <a:pt x="12065" y="18324"/>
                  </a:cubicBezTo>
                  <a:cubicBezTo>
                    <a:pt x="11429" y="16494"/>
                    <a:pt x="10663" y="14722"/>
                    <a:pt x="9749" y="13011"/>
                  </a:cubicBezTo>
                  <a:cubicBezTo>
                    <a:pt x="9674" y="12872"/>
                    <a:pt x="9557" y="12814"/>
                    <a:pt x="9439" y="12814"/>
                  </a:cubicBezTo>
                  <a:cubicBezTo>
                    <a:pt x="9175" y="12814"/>
                    <a:pt x="8903" y="13099"/>
                    <a:pt x="9068" y="13408"/>
                  </a:cubicBezTo>
                  <a:cubicBezTo>
                    <a:pt x="10071" y="15276"/>
                    <a:pt x="10895" y="17213"/>
                    <a:pt x="11549" y="19231"/>
                  </a:cubicBezTo>
                  <a:cubicBezTo>
                    <a:pt x="11552" y="19241"/>
                    <a:pt x="11558" y="19248"/>
                    <a:pt x="11562" y="19259"/>
                  </a:cubicBezTo>
                  <a:cubicBezTo>
                    <a:pt x="10960" y="20363"/>
                    <a:pt x="10347" y="21462"/>
                    <a:pt x="9708" y="22546"/>
                  </a:cubicBezTo>
                  <a:cubicBezTo>
                    <a:pt x="9376" y="23110"/>
                    <a:pt x="9041" y="23675"/>
                    <a:pt x="8702" y="24236"/>
                  </a:cubicBezTo>
                  <a:cubicBezTo>
                    <a:pt x="7813" y="22050"/>
                    <a:pt x="6923" y="19864"/>
                    <a:pt x="6033" y="17681"/>
                  </a:cubicBezTo>
                  <a:cubicBezTo>
                    <a:pt x="5959" y="17497"/>
                    <a:pt x="5795" y="17418"/>
                    <a:pt x="5636" y="17418"/>
                  </a:cubicBezTo>
                  <a:cubicBezTo>
                    <a:pt x="5393" y="17418"/>
                    <a:pt x="5160" y="17604"/>
                    <a:pt x="5274" y="17890"/>
                  </a:cubicBezTo>
                  <a:cubicBezTo>
                    <a:pt x="6208" y="20186"/>
                    <a:pt x="7145" y="22485"/>
                    <a:pt x="8079" y="24784"/>
                  </a:cubicBezTo>
                  <a:cubicBezTo>
                    <a:pt x="8117" y="24876"/>
                    <a:pt x="8182" y="24937"/>
                    <a:pt x="8254" y="24978"/>
                  </a:cubicBezTo>
                  <a:cubicBezTo>
                    <a:pt x="7173" y="26758"/>
                    <a:pt x="6085" y="28533"/>
                    <a:pt x="5062" y="30343"/>
                  </a:cubicBezTo>
                  <a:cubicBezTo>
                    <a:pt x="4210" y="28092"/>
                    <a:pt x="3358" y="25841"/>
                    <a:pt x="2503" y="23590"/>
                  </a:cubicBezTo>
                  <a:cubicBezTo>
                    <a:pt x="2432" y="23404"/>
                    <a:pt x="2270" y="23324"/>
                    <a:pt x="2112" y="23324"/>
                  </a:cubicBezTo>
                  <a:cubicBezTo>
                    <a:pt x="1871" y="23324"/>
                    <a:pt x="1637" y="23511"/>
                    <a:pt x="1746" y="23798"/>
                  </a:cubicBezTo>
                  <a:cubicBezTo>
                    <a:pt x="2619" y="26101"/>
                    <a:pt x="3488" y="28400"/>
                    <a:pt x="4361" y="30702"/>
                  </a:cubicBezTo>
                  <a:cubicBezTo>
                    <a:pt x="4364" y="30713"/>
                    <a:pt x="4371" y="30716"/>
                    <a:pt x="4374" y="30723"/>
                  </a:cubicBezTo>
                  <a:cubicBezTo>
                    <a:pt x="4279" y="30911"/>
                    <a:pt x="4330" y="31185"/>
                    <a:pt x="4541" y="31284"/>
                  </a:cubicBezTo>
                  <a:cubicBezTo>
                    <a:pt x="3916" y="32430"/>
                    <a:pt x="3327" y="33593"/>
                    <a:pt x="2793" y="34781"/>
                  </a:cubicBezTo>
                  <a:cubicBezTo>
                    <a:pt x="2136" y="33377"/>
                    <a:pt x="1483" y="31978"/>
                    <a:pt x="826" y="30576"/>
                  </a:cubicBezTo>
                  <a:cubicBezTo>
                    <a:pt x="760" y="30432"/>
                    <a:pt x="648" y="30373"/>
                    <a:pt x="531" y="30373"/>
                  </a:cubicBezTo>
                  <a:cubicBezTo>
                    <a:pt x="276" y="30373"/>
                    <a:pt x="1" y="30660"/>
                    <a:pt x="149" y="30972"/>
                  </a:cubicBezTo>
                  <a:cubicBezTo>
                    <a:pt x="867" y="32512"/>
                    <a:pt x="1590" y="34055"/>
                    <a:pt x="2311" y="35594"/>
                  </a:cubicBezTo>
                  <a:cubicBezTo>
                    <a:pt x="2315" y="35602"/>
                    <a:pt x="2318" y="35611"/>
                    <a:pt x="2321" y="35619"/>
                  </a:cubicBezTo>
                  <a:cubicBezTo>
                    <a:pt x="2335" y="35646"/>
                    <a:pt x="2349" y="35676"/>
                    <a:pt x="2359" y="35704"/>
                  </a:cubicBezTo>
                  <a:cubicBezTo>
                    <a:pt x="2366" y="35714"/>
                    <a:pt x="2376" y="35717"/>
                    <a:pt x="2379" y="35728"/>
                  </a:cubicBezTo>
                  <a:cubicBezTo>
                    <a:pt x="1572" y="37654"/>
                    <a:pt x="922" y="39645"/>
                    <a:pt x="522" y="41743"/>
                  </a:cubicBezTo>
                  <a:cubicBezTo>
                    <a:pt x="464" y="42039"/>
                    <a:pt x="716" y="42234"/>
                    <a:pt x="946" y="42234"/>
                  </a:cubicBezTo>
                  <a:cubicBezTo>
                    <a:pt x="1099" y="42234"/>
                    <a:pt x="1241" y="42149"/>
                    <a:pt x="1278" y="41951"/>
                  </a:cubicBezTo>
                  <a:cubicBezTo>
                    <a:pt x="1685" y="39820"/>
                    <a:pt x="2359" y="37795"/>
                    <a:pt x="3187" y="35837"/>
                  </a:cubicBezTo>
                  <a:cubicBezTo>
                    <a:pt x="3774" y="35898"/>
                    <a:pt x="4359" y="35931"/>
                    <a:pt x="4944" y="35931"/>
                  </a:cubicBezTo>
                  <a:cubicBezTo>
                    <a:pt x="5543" y="35931"/>
                    <a:pt x="6142" y="35897"/>
                    <a:pt x="6745" y="35824"/>
                  </a:cubicBezTo>
                  <a:cubicBezTo>
                    <a:pt x="7222" y="35765"/>
                    <a:pt x="7243" y="35033"/>
                    <a:pt x="6799" y="35033"/>
                  </a:cubicBezTo>
                  <a:cubicBezTo>
                    <a:pt x="6782" y="35033"/>
                    <a:pt x="6764" y="35034"/>
                    <a:pt x="6745" y="35037"/>
                  </a:cubicBezTo>
                  <a:cubicBezTo>
                    <a:pt x="6123" y="35112"/>
                    <a:pt x="5502" y="35149"/>
                    <a:pt x="4882" y="35149"/>
                  </a:cubicBezTo>
                  <a:cubicBezTo>
                    <a:pt x="4425" y="35149"/>
                    <a:pt x="3968" y="35129"/>
                    <a:pt x="3512" y="35088"/>
                  </a:cubicBezTo>
                  <a:cubicBezTo>
                    <a:pt x="4083" y="33816"/>
                    <a:pt x="4716" y="32570"/>
                    <a:pt x="5394" y="31342"/>
                  </a:cubicBezTo>
                  <a:cubicBezTo>
                    <a:pt x="6629" y="31380"/>
                    <a:pt x="7864" y="31421"/>
                    <a:pt x="9095" y="31458"/>
                  </a:cubicBezTo>
                  <a:cubicBezTo>
                    <a:pt x="9100" y="31459"/>
                    <a:pt x="9104" y="31459"/>
                    <a:pt x="9108" y="31459"/>
                  </a:cubicBezTo>
                  <a:cubicBezTo>
                    <a:pt x="9602" y="31459"/>
                    <a:pt x="9597" y="30685"/>
                    <a:pt x="9095" y="30672"/>
                  </a:cubicBezTo>
                  <a:cubicBezTo>
                    <a:pt x="8007" y="30637"/>
                    <a:pt x="6916" y="30603"/>
                    <a:pt x="5828" y="30569"/>
                  </a:cubicBezTo>
                  <a:cubicBezTo>
                    <a:pt x="6865" y="28732"/>
                    <a:pt x="7977" y="26928"/>
                    <a:pt x="9075" y="25122"/>
                  </a:cubicBezTo>
                  <a:cubicBezTo>
                    <a:pt x="9735" y="25215"/>
                    <a:pt x="10393" y="25265"/>
                    <a:pt x="11054" y="25265"/>
                  </a:cubicBezTo>
                  <a:cubicBezTo>
                    <a:pt x="11588" y="25265"/>
                    <a:pt x="12124" y="25232"/>
                    <a:pt x="12664" y="25163"/>
                  </a:cubicBezTo>
                  <a:cubicBezTo>
                    <a:pt x="13140" y="25104"/>
                    <a:pt x="13162" y="24376"/>
                    <a:pt x="12720" y="24376"/>
                  </a:cubicBezTo>
                  <a:cubicBezTo>
                    <a:pt x="12702" y="24376"/>
                    <a:pt x="12683" y="24377"/>
                    <a:pt x="12664" y="24380"/>
                  </a:cubicBezTo>
                  <a:cubicBezTo>
                    <a:pt x="12113" y="24447"/>
                    <a:pt x="11566" y="24482"/>
                    <a:pt x="11020" y="24482"/>
                  </a:cubicBezTo>
                  <a:cubicBezTo>
                    <a:pt x="10518" y="24482"/>
                    <a:pt x="10018" y="24453"/>
                    <a:pt x="9516" y="24394"/>
                  </a:cubicBezTo>
                  <a:cubicBezTo>
                    <a:pt x="10060" y="23497"/>
                    <a:pt x="10597" y="22594"/>
                    <a:pt x="11114" y="21687"/>
                  </a:cubicBezTo>
                  <a:cubicBezTo>
                    <a:pt x="11528" y="20966"/>
                    <a:pt x="11931" y="20233"/>
                    <a:pt x="12329" y="19501"/>
                  </a:cubicBezTo>
                  <a:cubicBezTo>
                    <a:pt x="12725" y="19518"/>
                    <a:pt x="13122" y="19527"/>
                    <a:pt x="13517" y="19527"/>
                  </a:cubicBezTo>
                  <a:cubicBezTo>
                    <a:pt x="14360" y="19527"/>
                    <a:pt x="15200" y="19487"/>
                    <a:pt x="16041" y="19406"/>
                  </a:cubicBezTo>
                  <a:cubicBezTo>
                    <a:pt x="16525" y="19359"/>
                    <a:pt x="16546" y="18616"/>
                    <a:pt x="16084" y="18616"/>
                  </a:cubicBezTo>
                  <a:cubicBezTo>
                    <a:pt x="16070" y="18616"/>
                    <a:pt x="16056" y="18617"/>
                    <a:pt x="16041" y="18618"/>
                  </a:cubicBezTo>
                  <a:cubicBezTo>
                    <a:pt x="15198" y="18700"/>
                    <a:pt x="14357" y="18739"/>
                    <a:pt x="13515" y="18739"/>
                  </a:cubicBezTo>
                  <a:cubicBezTo>
                    <a:pt x="13258" y="18739"/>
                    <a:pt x="13002" y="18735"/>
                    <a:pt x="12746" y="18728"/>
                  </a:cubicBezTo>
                  <a:cubicBezTo>
                    <a:pt x="13447" y="17418"/>
                    <a:pt x="14121" y="16093"/>
                    <a:pt x="14775" y="14759"/>
                  </a:cubicBezTo>
                  <a:cubicBezTo>
                    <a:pt x="14802" y="14763"/>
                    <a:pt x="14822" y="14776"/>
                    <a:pt x="14850" y="14776"/>
                  </a:cubicBezTo>
                  <a:cubicBezTo>
                    <a:pt x="14946" y="14778"/>
                    <a:pt x="15041" y="14780"/>
                    <a:pt x="15136" y="14780"/>
                  </a:cubicBezTo>
                  <a:cubicBezTo>
                    <a:pt x="16286" y="14780"/>
                    <a:pt x="17415" y="14624"/>
                    <a:pt x="18524" y="14312"/>
                  </a:cubicBezTo>
                  <a:cubicBezTo>
                    <a:pt x="18973" y="14186"/>
                    <a:pt x="18834" y="13536"/>
                    <a:pt x="18430" y="13536"/>
                  </a:cubicBezTo>
                  <a:cubicBezTo>
                    <a:pt x="18394" y="13536"/>
                    <a:pt x="18355" y="13541"/>
                    <a:pt x="18315" y="13552"/>
                  </a:cubicBezTo>
                  <a:cubicBezTo>
                    <a:pt x="17279" y="13846"/>
                    <a:pt x="16229" y="13983"/>
                    <a:pt x="15158" y="13986"/>
                  </a:cubicBezTo>
                  <a:cubicBezTo>
                    <a:pt x="16000" y="12234"/>
                    <a:pt x="16800" y="10466"/>
                    <a:pt x="17560" y="8680"/>
                  </a:cubicBezTo>
                  <a:lnTo>
                    <a:pt x="19756" y="8680"/>
                  </a:lnTo>
                  <a:cubicBezTo>
                    <a:pt x="20262" y="8680"/>
                    <a:pt x="20262" y="7893"/>
                    <a:pt x="19756" y="7893"/>
                  </a:cubicBezTo>
                  <a:lnTo>
                    <a:pt x="17884" y="7893"/>
                  </a:lnTo>
                  <a:cubicBezTo>
                    <a:pt x="18904" y="5454"/>
                    <a:pt x="19855" y="2981"/>
                    <a:pt x="20727" y="480"/>
                  </a:cubicBezTo>
                  <a:cubicBezTo>
                    <a:pt x="20827" y="190"/>
                    <a:pt x="20589" y="1"/>
                    <a:pt x="20349"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6986023" y="2487774"/>
              <a:ext cx="1571049" cy="1361918"/>
            </a:xfrm>
            <a:custGeom>
              <a:rect b="b" l="l" r="r" t="t"/>
              <a:pathLst>
                <a:path extrusionOk="0" h="26574" w="31053">
                  <a:moveTo>
                    <a:pt x="26129" y="0"/>
                  </a:moveTo>
                  <a:cubicBezTo>
                    <a:pt x="24557" y="0"/>
                    <a:pt x="23252" y="980"/>
                    <a:pt x="22202" y="2135"/>
                  </a:cubicBezTo>
                  <a:cubicBezTo>
                    <a:pt x="21276" y="3150"/>
                    <a:pt x="20756" y="4684"/>
                    <a:pt x="19375" y="4684"/>
                  </a:cubicBezTo>
                  <a:cubicBezTo>
                    <a:pt x="19196" y="4684"/>
                    <a:pt x="19002" y="4658"/>
                    <a:pt x="18792" y="4602"/>
                  </a:cubicBezTo>
                  <a:cubicBezTo>
                    <a:pt x="17880" y="4358"/>
                    <a:pt x="17152" y="3865"/>
                    <a:pt x="16350" y="3865"/>
                  </a:cubicBezTo>
                  <a:cubicBezTo>
                    <a:pt x="15991" y="3865"/>
                    <a:pt x="15618" y="3964"/>
                    <a:pt x="15206" y="4229"/>
                  </a:cubicBezTo>
                  <a:cubicBezTo>
                    <a:pt x="14310" y="4807"/>
                    <a:pt x="13817" y="6011"/>
                    <a:pt x="13355" y="6918"/>
                  </a:cubicBezTo>
                  <a:cubicBezTo>
                    <a:pt x="12704" y="8193"/>
                    <a:pt x="11942" y="10401"/>
                    <a:pt x="10335" y="10401"/>
                  </a:cubicBezTo>
                  <a:cubicBezTo>
                    <a:pt x="10093" y="10401"/>
                    <a:pt x="9831" y="10351"/>
                    <a:pt x="9548" y="10240"/>
                  </a:cubicBezTo>
                  <a:cubicBezTo>
                    <a:pt x="8643" y="9885"/>
                    <a:pt x="7791" y="9724"/>
                    <a:pt x="7001" y="9724"/>
                  </a:cubicBezTo>
                  <a:cubicBezTo>
                    <a:pt x="2486" y="9724"/>
                    <a:pt x="1" y="14992"/>
                    <a:pt x="1206" y="19491"/>
                  </a:cubicBezTo>
                  <a:cubicBezTo>
                    <a:pt x="1238" y="19600"/>
                    <a:pt x="1288" y="19686"/>
                    <a:pt x="1353" y="19755"/>
                  </a:cubicBezTo>
                  <a:cubicBezTo>
                    <a:pt x="2223" y="23635"/>
                    <a:pt x="5672" y="26574"/>
                    <a:pt x="9697" y="26574"/>
                  </a:cubicBezTo>
                  <a:cubicBezTo>
                    <a:pt x="10690" y="26574"/>
                    <a:pt x="11717" y="26395"/>
                    <a:pt x="12750" y="26008"/>
                  </a:cubicBezTo>
                  <a:cubicBezTo>
                    <a:pt x="14187" y="25468"/>
                    <a:pt x="15449" y="24599"/>
                    <a:pt x="16410" y="23398"/>
                  </a:cubicBezTo>
                  <a:cubicBezTo>
                    <a:pt x="17259" y="22330"/>
                    <a:pt x="17878" y="20863"/>
                    <a:pt x="18908" y="19874"/>
                  </a:cubicBezTo>
                  <a:cubicBezTo>
                    <a:pt x="20311" y="18530"/>
                    <a:pt x="22024" y="18844"/>
                    <a:pt x="23643" y="17993"/>
                  </a:cubicBezTo>
                  <a:cubicBezTo>
                    <a:pt x="26873" y="16292"/>
                    <a:pt x="24703" y="13422"/>
                    <a:pt x="26222" y="11040"/>
                  </a:cubicBezTo>
                  <a:cubicBezTo>
                    <a:pt x="27173" y="9542"/>
                    <a:pt x="28946" y="8923"/>
                    <a:pt x="29750" y="7263"/>
                  </a:cubicBezTo>
                  <a:cubicBezTo>
                    <a:pt x="31053" y="4592"/>
                    <a:pt x="30099" y="630"/>
                    <a:pt x="26794" y="58"/>
                  </a:cubicBezTo>
                  <a:cubicBezTo>
                    <a:pt x="26567" y="19"/>
                    <a:pt x="26345" y="0"/>
                    <a:pt x="26129" y="0"/>
                  </a:cubicBezTo>
                  <a:close/>
                </a:path>
              </a:pathLst>
            </a:custGeom>
            <a:solidFill>
              <a:srgbClr val="64A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7095865" y="2560342"/>
              <a:ext cx="1378443" cy="1049293"/>
            </a:xfrm>
            <a:custGeom>
              <a:rect b="b" l="l" r="r" t="t"/>
              <a:pathLst>
                <a:path extrusionOk="0" h="20474" w="27246">
                  <a:moveTo>
                    <a:pt x="26882" y="1"/>
                  </a:moveTo>
                  <a:cubicBezTo>
                    <a:pt x="26825" y="1"/>
                    <a:pt x="26766" y="24"/>
                    <a:pt x="26713" y="79"/>
                  </a:cubicBezTo>
                  <a:cubicBezTo>
                    <a:pt x="19040" y="8119"/>
                    <a:pt x="10100" y="14852"/>
                    <a:pt x="250" y="20001"/>
                  </a:cubicBezTo>
                  <a:cubicBezTo>
                    <a:pt x="1" y="20133"/>
                    <a:pt x="154" y="20473"/>
                    <a:pt x="385" y="20473"/>
                  </a:cubicBezTo>
                  <a:cubicBezTo>
                    <a:pt x="424" y="20473"/>
                    <a:pt x="465" y="20464"/>
                    <a:pt x="507" y="20442"/>
                  </a:cubicBezTo>
                  <a:cubicBezTo>
                    <a:pt x="10390" y="15273"/>
                    <a:pt x="19371" y="8509"/>
                    <a:pt x="27072" y="439"/>
                  </a:cubicBezTo>
                  <a:cubicBezTo>
                    <a:pt x="27246" y="257"/>
                    <a:pt x="27074" y="1"/>
                    <a:pt x="26882"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8165091" y="2513655"/>
              <a:ext cx="46444" cy="352600"/>
            </a:xfrm>
            <a:custGeom>
              <a:rect b="b" l="l" r="r" t="t"/>
              <a:pathLst>
                <a:path extrusionOk="0" h="6880" w="918">
                  <a:moveTo>
                    <a:pt x="672" y="1"/>
                  </a:moveTo>
                  <a:cubicBezTo>
                    <a:pt x="545" y="1"/>
                    <a:pt x="409" y="82"/>
                    <a:pt x="390" y="245"/>
                  </a:cubicBezTo>
                  <a:cubicBezTo>
                    <a:pt x="161" y="2369"/>
                    <a:pt x="31" y="4497"/>
                    <a:pt x="4" y="6635"/>
                  </a:cubicBezTo>
                  <a:cubicBezTo>
                    <a:pt x="0" y="6798"/>
                    <a:pt x="126" y="6879"/>
                    <a:pt x="253" y="6879"/>
                  </a:cubicBezTo>
                  <a:cubicBezTo>
                    <a:pt x="380" y="6879"/>
                    <a:pt x="508" y="6798"/>
                    <a:pt x="510" y="6635"/>
                  </a:cubicBezTo>
                  <a:cubicBezTo>
                    <a:pt x="541" y="4497"/>
                    <a:pt x="670" y="2369"/>
                    <a:pt x="900" y="245"/>
                  </a:cubicBezTo>
                  <a:cubicBezTo>
                    <a:pt x="917" y="82"/>
                    <a:pt x="799" y="1"/>
                    <a:pt x="672" y="1"/>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8150874" y="2858764"/>
              <a:ext cx="336035" cy="33722"/>
            </a:xfrm>
            <a:custGeom>
              <a:rect b="b" l="l" r="r" t="t"/>
              <a:pathLst>
                <a:path extrusionOk="0" h="658" w="6642">
                  <a:moveTo>
                    <a:pt x="320" y="0"/>
                  </a:moveTo>
                  <a:cubicBezTo>
                    <a:pt x="0" y="0"/>
                    <a:pt x="4" y="500"/>
                    <a:pt x="329" y="507"/>
                  </a:cubicBezTo>
                  <a:cubicBezTo>
                    <a:pt x="2323" y="558"/>
                    <a:pt x="4318" y="607"/>
                    <a:pt x="6313" y="657"/>
                  </a:cubicBezTo>
                  <a:cubicBezTo>
                    <a:pt x="6315" y="657"/>
                    <a:pt x="6317" y="657"/>
                    <a:pt x="6319" y="657"/>
                  </a:cubicBezTo>
                  <a:cubicBezTo>
                    <a:pt x="6641" y="657"/>
                    <a:pt x="6639" y="158"/>
                    <a:pt x="6313" y="148"/>
                  </a:cubicBezTo>
                  <a:cubicBezTo>
                    <a:pt x="4318" y="100"/>
                    <a:pt x="2323" y="48"/>
                    <a:pt x="329" y="1"/>
                  </a:cubicBezTo>
                  <a:cubicBezTo>
                    <a:pt x="326" y="0"/>
                    <a:pt x="323" y="0"/>
                    <a:pt x="320" y="0"/>
                  </a:cubicBezTo>
                  <a:close/>
                </a:path>
              </a:pathLst>
            </a:custGeom>
            <a:solidFill>
              <a:srgbClr val="99C6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6924651" y="2089418"/>
              <a:ext cx="1262536" cy="1613401"/>
            </a:xfrm>
            <a:custGeom>
              <a:rect b="b" l="l" r="r" t="t"/>
              <a:pathLst>
                <a:path extrusionOk="0" h="31481" w="24955">
                  <a:moveTo>
                    <a:pt x="24268" y="1"/>
                  </a:moveTo>
                  <a:lnTo>
                    <a:pt x="24268" y="1"/>
                  </a:lnTo>
                  <a:cubicBezTo>
                    <a:pt x="20655" y="4133"/>
                    <a:pt x="12392" y="5166"/>
                    <a:pt x="6196" y="12396"/>
                  </a:cubicBezTo>
                  <a:cubicBezTo>
                    <a:pt x="0" y="19625"/>
                    <a:pt x="514" y="31158"/>
                    <a:pt x="514" y="31158"/>
                  </a:cubicBezTo>
                  <a:cubicBezTo>
                    <a:pt x="514" y="31158"/>
                    <a:pt x="3196" y="31481"/>
                    <a:pt x="6427" y="31481"/>
                  </a:cubicBezTo>
                  <a:cubicBezTo>
                    <a:pt x="9429" y="31481"/>
                    <a:pt x="12907" y="31202"/>
                    <a:pt x="15146" y="30124"/>
                  </a:cubicBezTo>
                  <a:cubicBezTo>
                    <a:pt x="19793" y="27886"/>
                    <a:pt x="22201" y="19108"/>
                    <a:pt x="23580" y="14116"/>
                  </a:cubicBezTo>
                  <a:cubicBezTo>
                    <a:pt x="24955" y="9125"/>
                    <a:pt x="24268" y="1"/>
                    <a:pt x="24268" y="1"/>
                  </a:cubicBezTo>
                  <a:close/>
                </a:path>
              </a:pathLst>
            </a:custGeom>
            <a:solidFill>
              <a:srgbClr val="518A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6936642" y="2070046"/>
              <a:ext cx="1237897" cy="1587827"/>
            </a:xfrm>
            <a:custGeom>
              <a:rect b="b" l="l" r="r" t="t"/>
              <a:pathLst>
                <a:path extrusionOk="0" h="30982" w="24468">
                  <a:moveTo>
                    <a:pt x="24001" y="1"/>
                  </a:moveTo>
                  <a:cubicBezTo>
                    <a:pt x="23848" y="1"/>
                    <a:pt x="23696" y="83"/>
                    <a:pt x="23641" y="273"/>
                  </a:cubicBezTo>
                  <a:cubicBezTo>
                    <a:pt x="22641" y="3652"/>
                    <a:pt x="21208" y="6875"/>
                    <a:pt x="19381" y="9855"/>
                  </a:cubicBezTo>
                  <a:cubicBezTo>
                    <a:pt x="19125" y="8370"/>
                    <a:pt x="19084" y="6878"/>
                    <a:pt x="19244" y="5370"/>
                  </a:cubicBezTo>
                  <a:cubicBezTo>
                    <a:pt x="19271" y="5126"/>
                    <a:pt x="19093" y="5004"/>
                    <a:pt x="18902" y="5004"/>
                  </a:cubicBezTo>
                  <a:cubicBezTo>
                    <a:pt x="18709" y="5004"/>
                    <a:pt x="18504" y="5127"/>
                    <a:pt x="18478" y="5370"/>
                  </a:cubicBezTo>
                  <a:cubicBezTo>
                    <a:pt x="18304" y="6978"/>
                    <a:pt x="18372" y="8562"/>
                    <a:pt x="18656" y="10146"/>
                  </a:cubicBezTo>
                  <a:cubicBezTo>
                    <a:pt x="18618" y="10262"/>
                    <a:pt x="18628" y="10385"/>
                    <a:pt x="18721" y="10481"/>
                  </a:cubicBezTo>
                  <a:cubicBezTo>
                    <a:pt x="18731" y="10526"/>
                    <a:pt x="18738" y="10573"/>
                    <a:pt x="18748" y="10622"/>
                  </a:cubicBezTo>
                  <a:cubicBezTo>
                    <a:pt x="18758" y="10680"/>
                    <a:pt x="18782" y="10724"/>
                    <a:pt x="18809" y="10765"/>
                  </a:cubicBezTo>
                  <a:cubicBezTo>
                    <a:pt x="18081" y="11884"/>
                    <a:pt x="17290" y="12968"/>
                    <a:pt x="16449" y="14009"/>
                  </a:cubicBezTo>
                  <a:cubicBezTo>
                    <a:pt x="15874" y="12089"/>
                    <a:pt x="15528" y="10136"/>
                    <a:pt x="15422" y="8127"/>
                  </a:cubicBezTo>
                  <a:cubicBezTo>
                    <a:pt x="15410" y="7880"/>
                    <a:pt x="15212" y="7756"/>
                    <a:pt x="15019" y="7756"/>
                  </a:cubicBezTo>
                  <a:cubicBezTo>
                    <a:pt x="14828" y="7756"/>
                    <a:pt x="14643" y="7880"/>
                    <a:pt x="14656" y="8127"/>
                  </a:cubicBezTo>
                  <a:cubicBezTo>
                    <a:pt x="14769" y="10347"/>
                    <a:pt x="15159" y="12503"/>
                    <a:pt x="15830" y="14624"/>
                  </a:cubicBezTo>
                  <a:cubicBezTo>
                    <a:pt x="15840" y="14655"/>
                    <a:pt x="15857" y="14675"/>
                    <a:pt x="15874" y="14699"/>
                  </a:cubicBezTo>
                  <a:cubicBezTo>
                    <a:pt x="14978" y="15753"/>
                    <a:pt x="14030" y="16763"/>
                    <a:pt x="13021" y="17717"/>
                  </a:cubicBezTo>
                  <a:cubicBezTo>
                    <a:pt x="12853" y="17878"/>
                    <a:pt x="12679" y="18035"/>
                    <a:pt x="12508" y="18193"/>
                  </a:cubicBezTo>
                  <a:cubicBezTo>
                    <a:pt x="11957" y="15959"/>
                    <a:pt x="11680" y="13697"/>
                    <a:pt x="11669" y="11394"/>
                  </a:cubicBezTo>
                  <a:cubicBezTo>
                    <a:pt x="11669" y="11148"/>
                    <a:pt x="11477" y="11025"/>
                    <a:pt x="11285" y="11025"/>
                  </a:cubicBezTo>
                  <a:cubicBezTo>
                    <a:pt x="11093" y="11025"/>
                    <a:pt x="10901" y="11148"/>
                    <a:pt x="10903" y="11394"/>
                  </a:cubicBezTo>
                  <a:cubicBezTo>
                    <a:pt x="10910" y="13821"/>
                    <a:pt x="11211" y="16198"/>
                    <a:pt x="11803" y="18548"/>
                  </a:cubicBezTo>
                  <a:cubicBezTo>
                    <a:pt x="11810" y="18576"/>
                    <a:pt x="11824" y="18590"/>
                    <a:pt x="11833" y="18613"/>
                  </a:cubicBezTo>
                  <a:cubicBezTo>
                    <a:pt x="11800" y="18681"/>
                    <a:pt x="11783" y="18764"/>
                    <a:pt x="11792" y="18842"/>
                  </a:cubicBezTo>
                  <a:cubicBezTo>
                    <a:pt x="10465" y="20026"/>
                    <a:pt x="9093" y="21159"/>
                    <a:pt x="7739" y="22312"/>
                  </a:cubicBezTo>
                  <a:cubicBezTo>
                    <a:pt x="7718" y="22298"/>
                    <a:pt x="7698" y="22284"/>
                    <a:pt x="7677" y="22274"/>
                  </a:cubicBezTo>
                  <a:cubicBezTo>
                    <a:pt x="6921" y="20457"/>
                    <a:pt x="6599" y="18548"/>
                    <a:pt x="6709" y="16561"/>
                  </a:cubicBezTo>
                  <a:cubicBezTo>
                    <a:pt x="6721" y="16314"/>
                    <a:pt x="6535" y="16191"/>
                    <a:pt x="6343" y="16191"/>
                  </a:cubicBezTo>
                  <a:cubicBezTo>
                    <a:pt x="6151" y="16191"/>
                    <a:pt x="5953" y="16314"/>
                    <a:pt x="5939" y="16561"/>
                  </a:cubicBezTo>
                  <a:cubicBezTo>
                    <a:pt x="5826" y="18675"/>
                    <a:pt x="6193" y="20707"/>
                    <a:pt x="7003" y="22640"/>
                  </a:cubicBezTo>
                  <a:cubicBezTo>
                    <a:pt x="6911" y="22746"/>
                    <a:pt x="6870" y="22890"/>
                    <a:pt x="6918" y="23013"/>
                  </a:cubicBezTo>
                  <a:cubicBezTo>
                    <a:pt x="4386" y="25206"/>
                    <a:pt x="1980" y="27516"/>
                    <a:pt x="181" y="30413"/>
                  </a:cubicBezTo>
                  <a:cubicBezTo>
                    <a:pt x="0" y="30705"/>
                    <a:pt x="266" y="30981"/>
                    <a:pt x="532" y="30981"/>
                  </a:cubicBezTo>
                  <a:cubicBezTo>
                    <a:pt x="649" y="30981"/>
                    <a:pt x="765" y="30928"/>
                    <a:pt x="845" y="30800"/>
                  </a:cubicBezTo>
                  <a:cubicBezTo>
                    <a:pt x="2641" y="27906"/>
                    <a:pt x="5056" y="25607"/>
                    <a:pt x="7595" y="23420"/>
                  </a:cubicBezTo>
                  <a:cubicBezTo>
                    <a:pt x="9757" y="24364"/>
                    <a:pt x="12022" y="24888"/>
                    <a:pt x="14393" y="24963"/>
                  </a:cubicBezTo>
                  <a:cubicBezTo>
                    <a:pt x="14398" y="24963"/>
                    <a:pt x="14404" y="24963"/>
                    <a:pt x="14409" y="24963"/>
                  </a:cubicBezTo>
                  <a:cubicBezTo>
                    <a:pt x="14889" y="24963"/>
                    <a:pt x="14883" y="24214"/>
                    <a:pt x="14393" y="24197"/>
                  </a:cubicBezTo>
                  <a:cubicBezTo>
                    <a:pt x="12251" y="24125"/>
                    <a:pt x="10202" y="23687"/>
                    <a:pt x="8238" y="22869"/>
                  </a:cubicBezTo>
                  <a:cubicBezTo>
                    <a:pt x="9648" y="21675"/>
                    <a:pt x="11078" y="20502"/>
                    <a:pt x="12453" y="19273"/>
                  </a:cubicBezTo>
                  <a:cubicBezTo>
                    <a:pt x="14297" y="19828"/>
                    <a:pt x="16169" y="20262"/>
                    <a:pt x="18070" y="20577"/>
                  </a:cubicBezTo>
                  <a:cubicBezTo>
                    <a:pt x="18096" y="20582"/>
                    <a:pt x="18120" y="20584"/>
                    <a:pt x="18144" y="20584"/>
                  </a:cubicBezTo>
                  <a:cubicBezTo>
                    <a:pt x="18576" y="20584"/>
                    <a:pt x="18736" y="19913"/>
                    <a:pt x="18276" y="19838"/>
                  </a:cubicBezTo>
                  <a:cubicBezTo>
                    <a:pt x="16531" y="19551"/>
                    <a:pt x="14817" y="19158"/>
                    <a:pt x="13123" y="18668"/>
                  </a:cubicBezTo>
                  <a:cubicBezTo>
                    <a:pt x="13729" y="18111"/>
                    <a:pt x="14321" y="17539"/>
                    <a:pt x="14892" y="16944"/>
                  </a:cubicBezTo>
                  <a:cubicBezTo>
                    <a:pt x="15487" y="16325"/>
                    <a:pt x="16059" y="15685"/>
                    <a:pt x="16610" y="15028"/>
                  </a:cubicBezTo>
                  <a:cubicBezTo>
                    <a:pt x="18187" y="15517"/>
                    <a:pt x="19795" y="15774"/>
                    <a:pt x="21451" y="15801"/>
                  </a:cubicBezTo>
                  <a:cubicBezTo>
                    <a:pt x="21453" y="15801"/>
                    <a:pt x="21455" y="15801"/>
                    <a:pt x="21457" y="15801"/>
                  </a:cubicBezTo>
                  <a:cubicBezTo>
                    <a:pt x="21943" y="15801"/>
                    <a:pt x="21941" y="15042"/>
                    <a:pt x="21451" y="15035"/>
                  </a:cubicBezTo>
                  <a:cubicBezTo>
                    <a:pt x="19976" y="15011"/>
                    <a:pt x="18543" y="14792"/>
                    <a:pt x="17137" y="14388"/>
                  </a:cubicBezTo>
                  <a:cubicBezTo>
                    <a:pt x="18033" y="13273"/>
                    <a:pt x="18864" y="12113"/>
                    <a:pt x="19630" y="10912"/>
                  </a:cubicBezTo>
                  <a:cubicBezTo>
                    <a:pt x="20759" y="11353"/>
                    <a:pt x="21940" y="11590"/>
                    <a:pt x="23172" y="11604"/>
                  </a:cubicBezTo>
                  <a:cubicBezTo>
                    <a:pt x="23174" y="11604"/>
                    <a:pt x="23176" y="11604"/>
                    <a:pt x="23178" y="11604"/>
                  </a:cubicBezTo>
                  <a:cubicBezTo>
                    <a:pt x="23664" y="11604"/>
                    <a:pt x="23662" y="10844"/>
                    <a:pt x="23172" y="10837"/>
                  </a:cubicBezTo>
                  <a:cubicBezTo>
                    <a:pt x="22084" y="10824"/>
                    <a:pt x="21044" y="10632"/>
                    <a:pt x="20044" y="10255"/>
                  </a:cubicBezTo>
                  <a:cubicBezTo>
                    <a:pt x="21909" y="7211"/>
                    <a:pt x="23363" y="3919"/>
                    <a:pt x="24383" y="474"/>
                  </a:cubicBezTo>
                  <a:cubicBezTo>
                    <a:pt x="24467" y="188"/>
                    <a:pt x="24232" y="1"/>
                    <a:pt x="24001" y="1"/>
                  </a:cubicBezTo>
                  <a:close/>
                </a:path>
              </a:pathLst>
            </a:custGeom>
            <a:solidFill>
              <a:srgbClr val="77A5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5080778" y="2848016"/>
              <a:ext cx="1286061" cy="763727"/>
            </a:xfrm>
            <a:custGeom>
              <a:rect b="b" l="l" r="r" t="t"/>
              <a:pathLst>
                <a:path extrusionOk="0" h="14902" w="25420">
                  <a:moveTo>
                    <a:pt x="9042" y="0"/>
                  </a:moveTo>
                  <a:cubicBezTo>
                    <a:pt x="7803" y="0"/>
                    <a:pt x="6622" y="486"/>
                    <a:pt x="5977" y="1675"/>
                  </a:cubicBezTo>
                  <a:cubicBezTo>
                    <a:pt x="4995" y="3488"/>
                    <a:pt x="5047" y="6075"/>
                    <a:pt x="6220" y="7772"/>
                  </a:cubicBezTo>
                  <a:cubicBezTo>
                    <a:pt x="5467" y="6682"/>
                    <a:pt x="4050" y="5274"/>
                    <a:pt x="2658" y="5274"/>
                  </a:cubicBezTo>
                  <a:cubicBezTo>
                    <a:pt x="2155" y="5274"/>
                    <a:pt x="1655" y="5458"/>
                    <a:pt x="1191" y="5907"/>
                  </a:cubicBezTo>
                  <a:cubicBezTo>
                    <a:pt x="137" y="6927"/>
                    <a:pt x="1" y="8956"/>
                    <a:pt x="367" y="10262"/>
                  </a:cubicBezTo>
                  <a:cubicBezTo>
                    <a:pt x="654" y="11289"/>
                    <a:pt x="2734" y="14902"/>
                    <a:pt x="4086" y="14902"/>
                  </a:cubicBezTo>
                  <a:lnTo>
                    <a:pt x="22437" y="14902"/>
                  </a:lnTo>
                  <a:cubicBezTo>
                    <a:pt x="23261" y="14170"/>
                    <a:pt x="25420" y="12326"/>
                    <a:pt x="25095" y="11066"/>
                  </a:cubicBezTo>
                  <a:cubicBezTo>
                    <a:pt x="24912" y="10362"/>
                    <a:pt x="23946" y="10005"/>
                    <a:pt x="23003" y="10005"/>
                  </a:cubicBezTo>
                  <a:cubicBezTo>
                    <a:pt x="22197" y="10005"/>
                    <a:pt x="21409" y="10266"/>
                    <a:pt x="21144" y="10796"/>
                  </a:cubicBezTo>
                  <a:cubicBezTo>
                    <a:pt x="22725" y="7628"/>
                    <a:pt x="20611" y="5792"/>
                    <a:pt x="18190" y="5792"/>
                  </a:cubicBezTo>
                  <a:cubicBezTo>
                    <a:pt x="16893" y="5792"/>
                    <a:pt x="15509" y="6319"/>
                    <a:pt x="14558" y="7450"/>
                  </a:cubicBezTo>
                  <a:cubicBezTo>
                    <a:pt x="16364" y="5302"/>
                    <a:pt x="13921" y="2277"/>
                    <a:pt x="12145" y="998"/>
                  </a:cubicBezTo>
                  <a:cubicBezTo>
                    <a:pt x="11290" y="384"/>
                    <a:pt x="10143" y="0"/>
                    <a:pt x="90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5140328" y="2882097"/>
              <a:ext cx="1165601" cy="695462"/>
            </a:xfrm>
            <a:custGeom>
              <a:rect b="b" l="l" r="r" t="t"/>
              <a:pathLst>
                <a:path extrusionOk="0" h="13570" w="23039">
                  <a:moveTo>
                    <a:pt x="8238" y="179"/>
                  </a:moveTo>
                  <a:cubicBezTo>
                    <a:pt x="9177" y="179"/>
                    <a:pt x="10182" y="494"/>
                    <a:pt x="10968" y="1058"/>
                  </a:cubicBezTo>
                  <a:cubicBezTo>
                    <a:pt x="12132" y="1896"/>
                    <a:pt x="13469" y="3456"/>
                    <a:pt x="13648" y="4904"/>
                  </a:cubicBezTo>
                  <a:cubicBezTo>
                    <a:pt x="13733" y="5595"/>
                    <a:pt x="13555" y="6207"/>
                    <a:pt x="13120" y="6727"/>
                  </a:cubicBezTo>
                  <a:lnTo>
                    <a:pt x="13258" y="6843"/>
                  </a:lnTo>
                  <a:cubicBezTo>
                    <a:pt x="14101" y="5838"/>
                    <a:pt x="15315" y="5386"/>
                    <a:pt x="16444" y="5386"/>
                  </a:cubicBezTo>
                  <a:cubicBezTo>
                    <a:pt x="17177" y="5386"/>
                    <a:pt x="17876" y="5577"/>
                    <a:pt x="18413" y="5930"/>
                  </a:cubicBezTo>
                  <a:cubicBezTo>
                    <a:pt x="19621" y="6724"/>
                    <a:pt x="19843" y="8116"/>
                    <a:pt x="19026" y="9752"/>
                  </a:cubicBezTo>
                  <a:lnTo>
                    <a:pt x="19187" y="9834"/>
                  </a:lnTo>
                  <a:cubicBezTo>
                    <a:pt x="19416" y="9378"/>
                    <a:pt x="20116" y="9170"/>
                    <a:pt x="20793" y="9170"/>
                  </a:cubicBezTo>
                  <a:cubicBezTo>
                    <a:pt x="20904" y="9170"/>
                    <a:pt x="21015" y="9176"/>
                    <a:pt x="21123" y="9187"/>
                  </a:cubicBezTo>
                  <a:cubicBezTo>
                    <a:pt x="21732" y="9252"/>
                    <a:pt x="22433" y="9515"/>
                    <a:pt x="22570" y="10056"/>
                  </a:cubicBezTo>
                  <a:cubicBezTo>
                    <a:pt x="22837" y="11089"/>
                    <a:pt x="21064" y="12659"/>
                    <a:pt x="20308" y="13327"/>
                  </a:cubicBezTo>
                  <a:lnTo>
                    <a:pt x="20237" y="13392"/>
                  </a:lnTo>
                  <a:lnTo>
                    <a:pt x="3774" y="13392"/>
                  </a:lnTo>
                  <a:cubicBezTo>
                    <a:pt x="2638" y="13392"/>
                    <a:pt x="791" y="10265"/>
                    <a:pt x="520" y="9289"/>
                  </a:cubicBezTo>
                  <a:cubicBezTo>
                    <a:pt x="182" y="8078"/>
                    <a:pt x="356" y="6313"/>
                    <a:pt x="1238" y="5462"/>
                  </a:cubicBezTo>
                  <a:cubicBezTo>
                    <a:pt x="1612" y="5099"/>
                    <a:pt x="2032" y="4917"/>
                    <a:pt x="2495" y="4917"/>
                  </a:cubicBezTo>
                  <a:cubicBezTo>
                    <a:pt x="2552" y="4917"/>
                    <a:pt x="2614" y="4920"/>
                    <a:pt x="2672" y="4928"/>
                  </a:cubicBezTo>
                  <a:cubicBezTo>
                    <a:pt x="3804" y="5037"/>
                    <a:pt x="4968" y="6180"/>
                    <a:pt x="5621" y="7124"/>
                  </a:cubicBezTo>
                  <a:lnTo>
                    <a:pt x="5621" y="7128"/>
                  </a:lnTo>
                  <a:lnTo>
                    <a:pt x="5768" y="7025"/>
                  </a:lnTo>
                  <a:cubicBezTo>
                    <a:pt x="4753" y="5554"/>
                    <a:pt x="4663" y="3289"/>
                    <a:pt x="5557" y="1636"/>
                  </a:cubicBezTo>
                  <a:cubicBezTo>
                    <a:pt x="5939" y="932"/>
                    <a:pt x="6572" y="459"/>
                    <a:pt x="7393" y="271"/>
                  </a:cubicBezTo>
                  <a:cubicBezTo>
                    <a:pt x="7663" y="209"/>
                    <a:pt x="7947" y="179"/>
                    <a:pt x="8238" y="179"/>
                  </a:cubicBezTo>
                  <a:close/>
                  <a:moveTo>
                    <a:pt x="8232" y="1"/>
                  </a:moveTo>
                  <a:cubicBezTo>
                    <a:pt x="7929" y="1"/>
                    <a:pt x="7633" y="32"/>
                    <a:pt x="7352" y="97"/>
                  </a:cubicBezTo>
                  <a:cubicBezTo>
                    <a:pt x="6480" y="295"/>
                    <a:pt x="5806" y="799"/>
                    <a:pt x="5399" y="1551"/>
                  </a:cubicBezTo>
                  <a:cubicBezTo>
                    <a:pt x="4636" y="2957"/>
                    <a:pt x="4568" y="4794"/>
                    <a:pt x="5153" y="6248"/>
                  </a:cubicBezTo>
                  <a:cubicBezTo>
                    <a:pt x="4469" y="5495"/>
                    <a:pt x="3583" y="4835"/>
                    <a:pt x="2689" y="4750"/>
                  </a:cubicBezTo>
                  <a:cubicBezTo>
                    <a:pt x="2622" y="4743"/>
                    <a:pt x="2556" y="4740"/>
                    <a:pt x="2490" y="4740"/>
                  </a:cubicBezTo>
                  <a:cubicBezTo>
                    <a:pt x="1984" y="4740"/>
                    <a:pt x="1521" y="4938"/>
                    <a:pt x="1112" y="5331"/>
                  </a:cubicBezTo>
                  <a:cubicBezTo>
                    <a:pt x="151" y="6265"/>
                    <a:pt x="0" y="8092"/>
                    <a:pt x="346" y="9338"/>
                  </a:cubicBezTo>
                  <a:cubicBezTo>
                    <a:pt x="596" y="10224"/>
                    <a:pt x="2484" y="13570"/>
                    <a:pt x="3774" y="13570"/>
                  </a:cubicBezTo>
                  <a:lnTo>
                    <a:pt x="20305" y="13570"/>
                  </a:lnTo>
                  <a:lnTo>
                    <a:pt x="20428" y="13464"/>
                  </a:lnTo>
                  <a:cubicBezTo>
                    <a:pt x="21273" y="12711"/>
                    <a:pt x="23038" y="11151"/>
                    <a:pt x="22744" y="10011"/>
                  </a:cubicBezTo>
                  <a:cubicBezTo>
                    <a:pt x="22583" y="9382"/>
                    <a:pt x="21811" y="9081"/>
                    <a:pt x="21140" y="9009"/>
                  </a:cubicBezTo>
                  <a:cubicBezTo>
                    <a:pt x="21027" y="8998"/>
                    <a:pt x="20909" y="8991"/>
                    <a:pt x="20790" y="8991"/>
                  </a:cubicBezTo>
                  <a:cubicBezTo>
                    <a:pt x="20293" y="8991"/>
                    <a:pt x="19769" y="9098"/>
                    <a:pt x="19405" y="9341"/>
                  </a:cubicBezTo>
                  <a:cubicBezTo>
                    <a:pt x="19980" y="7843"/>
                    <a:pt x="19662" y="6536"/>
                    <a:pt x="18513" y="5779"/>
                  </a:cubicBezTo>
                  <a:cubicBezTo>
                    <a:pt x="17948" y="5409"/>
                    <a:pt x="17216" y="5209"/>
                    <a:pt x="16447" y="5209"/>
                  </a:cubicBezTo>
                  <a:cubicBezTo>
                    <a:pt x="15490" y="5209"/>
                    <a:pt x="14477" y="5518"/>
                    <a:pt x="13657" y="6193"/>
                  </a:cubicBezTo>
                  <a:cubicBezTo>
                    <a:pt x="13829" y="5793"/>
                    <a:pt x="13883" y="5356"/>
                    <a:pt x="13826" y="4884"/>
                  </a:cubicBezTo>
                  <a:cubicBezTo>
                    <a:pt x="13641" y="3381"/>
                    <a:pt x="12269" y="1773"/>
                    <a:pt x="11071" y="914"/>
                  </a:cubicBezTo>
                  <a:cubicBezTo>
                    <a:pt x="10254" y="327"/>
                    <a:pt x="9209" y="1"/>
                    <a:pt x="82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691116" y="2812896"/>
              <a:ext cx="1568772" cy="811646"/>
            </a:xfrm>
            <a:custGeom>
              <a:rect b="b" l="l" r="r" t="t"/>
              <a:pathLst>
                <a:path extrusionOk="0" h="15837" w="31008">
                  <a:moveTo>
                    <a:pt x="13347" y="1"/>
                  </a:moveTo>
                  <a:cubicBezTo>
                    <a:pt x="12458" y="1"/>
                    <a:pt x="11520" y="289"/>
                    <a:pt x="10569" y="960"/>
                  </a:cubicBezTo>
                  <a:cubicBezTo>
                    <a:pt x="7894" y="2849"/>
                    <a:pt x="7692" y="7813"/>
                    <a:pt x="8068" y="10780"/>
                  </a:cubicBezTo>
                  <a:cubicBezTo>
                    <a:pt x="7806" y="8728"/>
                    <a:pt x="5735" y="7425"/>
                    <a:pt x="3747" y="7425"/>
                  </a:cubicBezTo>
                  <a:cubicBezTo>
                    <a:pt x="3238" y="7425"/>
                    <a:pt x="2735" y="7510"/>
                    <a:pt x="2269" y="7690"/>
                  </a:cubicBezTo>
                  <a:cubicBezTo>
                    <a:pt x="254" y="8467"/>
                    <a:pt x="0" y="10550"/>
                    <a:pt x="507" y="12411"/>
                  </a:cubicBezTo>
                  <a:cubicBezTo>
                    <a:pt x="689" y="13075"/>
                    <a:pt x="1246" y="14680"/>
                    <a:pt x="1961" y="15836"/>
                  </a:cubicBezTo>
                  <a:lnTo>
                    <a:pt x="31007" y="15836"/>
                  </a:lnTo>
                  <a:cubicBezTo>
                    <a:pt x="30816" y="14892"/>
                    <a:pt x="30446" y="13920"/>
                    <a:pt x="30254" y="13643"/>
                  </a:cubicBezTo>
                  <a:cubicBezTo>
                    <a:pt x="29622" y="12740"/>
                    <a:pt x="28650" y="12405"/>
                    <a:pt x="27642" y="12405"/>
                  </a:cubicBezTo>
                  <a:cubicBezTo>
                    <a:pt x="26943" y="12405"/>
                    <a:pt x="26227" y="12566"/>
                    <a:pt x="25595" y="12812"/>
                  </a:cubicBezTo>
                  <a:cubicBezTo>
                    <a:pt x="26016" y="12644"/>
                    <a:pt x="25934" y="10212"/>
                    <a:pt x="25872" y="9763"/>
                  </a:cubicBezTo>
                  <a:cubicBezTo>
                    <a:pt x="25687" y="8394"/>
                    <a:pt x="24711" y="7285"/>
                    <a:pt x="23285" y="7285"/>
                  </a:cubicBezTo>
                  <a:cubicBezTo>
                    <a:pt x="23264" y="7285"/>
                    <a:pt x="23242" y="7286"/>
                    <a:pt x="23221" y="7286"/>
                  </a:cubicBezTo>
                  <a:cubicBezTo>
                    <a:pt x="21486" y="7327"/>
                    <a:pt x="20360" y="8949"/>
                    <a:pt x="19638" y="10332"/>
                  </a:cubicBezTo>
                  <a:cubicBezTo>
                    <a:pt x="20213" y="9230"/>
                    <a:pt x="19553" y="6736"/>
                    <a:pt x="19239" y="5617"/>
                  </a:cubicBezTo>
                  <a:cubicBezTo>
                    <a:pt x="18465" y="2850"/>
                    <a:pt x="16144" y="1"/>
                    <a:pt x="133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7779607" y="2859071"/>
              <a:ext cx="1388865" cy="719499"/>
            </a:xfrm>
            <a:custGeom>
              <a:rect b="b" l="l" r="r" t="t"/>
              <a:pathLst>
                <a:path extrusionOk="0" h="14039" w="27452">
                  <a:moveTo>
                    <a:pt x="11877" y="175"/>
                  </a:moveTo>
                  <a:cubicBezTo>
                    <a:pt x="12291" y="175"/>
                    <a:pt x="12705" y="248"/>
                    <a:pt x="13121" y="395"/>
                  </a:cubicBezTo>
                  <a:cubicBezTo>
                    <a:pt x="15067" y="1089"/>
                    <a:pt x="16449" y="3221"/>
                    <a:pt x="16956" y="5027"/>
                  </a:cubicBezTo>
                  <a:cubicBezTo>
                    <a:pt x="17171" y="5790"/>
                    <a:pt x="17821" y="8117"/>
                    <a:pt x="17315" y="9088"/>
                  </a:cubicBezTo>
                  <a:lnTo>
                    <a:pt x="17472" y="9174"/>
                  </a:lnTo>
                  <a:cubicBezTo>
                    <a:pt x="18379" y="7436"/>
                    <a:pt x="19378" y="6581"/>
                    <a:pt x="20531" y="6553"/>
                  </a:cubicBezTo>
                  <a:lnTo>
                    <a:pt x="20582" y="6553"/>
                  </a:lnTo>
                  <a:cubicBezTo>
                    <a:pt x="21701" y="6553"/>
                    <a:pt x="22593" y="7405"/>
                    <a:pt x="22758" y="8643"/>
                  </a:cubicBezTo>
                  <a:cubicBezTo>
                    <a:pt x="22833" y="9191"/>
                    <a:pt x="22840" y="11114"/>
                    <a:pt x="22573" y="11220"/>
                  </a:cubicBezTo>
                  <a:lnTo>
                    <a:pt x="22638" y="11384"/>
                  </a:lnTo>
                  <a:cubicBezTo>
                    <a:pt x="23182" y="11173"/>
                    <a:pt x="23797" y="11034"/>
                    <a:pt x="24395" y="11034"/>
                  </a:cubicBezTo>
                  <a:cubicBezTo>
                    <a:pt x="25252" y="11034"/>
                    <a:pt x="26075" y="11318"/>
                    <a:pt x="26610" y="12082"/>
                  </a:cubicBezTo>
                  <a:cubicBezTo>
                    <a:pt x="26760" y="12294"/>
                    <a:pt x="27059" y="13061"/>
                    <a:pt x="27233" y="13861"/>
                  </a:cubicBezTo>
                  <a:lnTo>
                    <a:pt x="1967" y="13861"/>
                  </a:lnTo>
                  <a:cubicBezTo>
                    <a:pt x="1389" y="12903"/>
                    <a:pt x="904" y="11558"/>
                    <a:pt x="732" y="10926"/>
                  </a:cubicBezTo>
                  <a:cubicBezTo>
                    <a:pt x="534" y="10193"/>
                    <a:pt x="51" y="7737"/>
                    <a:pt x="2221" y="6902"/>
                  </a:cubicBezTo>
                  <a:cubicBezTo>
                    <a:pt x="2614" y="6750"/>
                    <a:pt x="3045" y="6676"/>
                    <a:pt x="3485" y="6676"/>
                  </a:cubicBezTo>
                  <a:cubicBezTo>
                    <a:pt x="4204" y="6676"/>
                    <a:pt x="4947" y="6874"/>
                    <a:pt x="5594" y="7258"/>
                  </a:cubicBezTo>
                  <a:cubicBezTo>
                    <a:pt x="6494" y="7798"/>
                    <a:pt x="7054" y="8606"/>
                    <a:pt x="7174" y="9533"/>
                  </a:cubicBezTo>
                  <a:lnTo>
                    <a:pt x="7352" y="9509"/>
                  </a:lnTo>
                  <a:cubicBezTo>
                    <a:pt x="7048" y="7128"/>
                    <a:pt x="7160" y="2653"/>
                    <a:pt x="9504" y="1000"/>
                  </a:cubicBezTo>
                  <a:cubicBezTo>
                    <a:pt x="10284" y="450"/>
                    <a:pt x="11078" y="175"/>
                    <a:pt x="11877" y="175"/>
                  </a:cubicBezTo>
                  <a:close/>
                  <a:moveTo>
                    <a:pt x="11892" y="0"/>
                  </a:moveTo>
                  <a:cubicBezTo>
                    <a:pt x="11049" y="0"/>
                    <a:pt x="10205" y="287"/>
                    <a:pt x="9402" y="853"/>
                  </a:cubicBezTo>
                  <a:cubicBezTo>
                    <a:pt x="7373" y="2284"/>
                    <a:pt x="6884" y="5722"/>
                    <a:pt x="7082" y="8589"/>
                  </a:cubicBezTo>
                  <a:cubicBezTo>
                    <a:pt x="6801" y="7997"/>
                    <a:pt x="6323" y="7487"/>
                    <a:pt x="5682" y="7104"/>
                  </a:cubicBezTo>
                  <a:cubicBezTo>
                    <a:pt x="5011" y="6703"/>
                    <a:pt x="4236" y="6496"/>
                    <a:pt x="3484" y="6496"/>
                  </a:cubicBezTo>
                  <a:cubicBezTo>
                    <a:pt x="3022" y="6496"/>
                    <a:pt x="2570" y="6574"/>
                    <a:pt x="2156" y="6734"/>
                  </a:cubicBezTo>
                  <a:cubicBezTo>
                    <a:pt x="596" y="7333"/>
                    <a:pt x="0" y="8921"/>
                    <a:pt x="558" y="10973"/>
                  </a:cubicBezTo>
                  <a:cubicBezTo>
                    <a:pt x="735" y="11627"/>
                    <a:pt x="1242" y="13023"/>
                    <a:pt x="1840" y="13997"/>
                  </a:cubicBezTo>
                  <a:lnTo>
                    <a:pt x="1868" y="14038"/>
                  </a:lnTo>
                  <a:lnTo>
                    <a:pt x="27452" y="14038"/>
                  </a:lnTo>
                  <a:lnTo>
                    <a:pt x="27431" y="13933"/>
                  </a:lnTo>
                  <a:cubicBezTo>
                    <a:pt x="27267" y="13111"/>
                    <a:pt x="26942" y="12246"/>
                    <a:pt x="26757" y="11979"/>
                  </a:cubicBezTo>
                  <a:cubicBezTo>
                    <a:pt x="26184" y="11160"/>
                    <a:pt x="25308" y="10855"/>
                    <a:pt x="24401" y="10855"/>
                  </a:cubicBezTo>
                  <a:cubicBezTo>
                    <a:pt x="23870" y="10855"/>
                    <a:pt x="23328" y="10960"/>
                    <a:pt x="22830" y="11127"/>
                  </a:cubicBezTo>
                  <a:cubicBezTo>
                    <a:pt x="23080" y="10433"/>
                    <a:pt x="22939" y="8640"/>
                    <a:pt x="22936" y="8619"/>
                  </a:cubicBezTo>
                  <a:cubicBezTo>
                    <a:pt x="22758" y="7288"/>
                    <a:pt x="21793" y="6375"/>
                    <a:pt x="20582" y="6375"/>
                  </a:cubicBezTo>
                  <a:lnTo>
                    <a:pt x="20523" y="6375"/>
                  </a:lnTo>
                  <a:cubicBezTo>
                    <a:pt x="19449" y="6399"/>
                    <a:pt x="18509" y="7090"/>
                    <a:pt x="17660" y="8476"/>
                  </a:cubicBezTo>
                  <a:cubicBezTo>
                    <a:pt x="17780" y="7309"/>
                    <a:pt x="17308" y="5616"/>
                    <a:pt x="17127" y="4979"/>
                  </a:cubicBezTo>
                  <a:cubicBezTo>
                    <a:pt x="16610" y="3129"/>
                    <a:pt x="15186" y="942"/>
                    <a:pt x="13179" y="227"/>
                  </a:cubicBezTo>
                  <a:cubicBezTo>
                    <a:pt x="12754" y="75"/>
                    <a:pt x="12323" y="0"/>
                    <a:pt x="11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5261387" y="3609602"/>
              <a:ext cx="3277079" cy="507730"/>
            </a:xfrm>
            <a:custGeom>
              <a:rect b="b" l="l" r="r" t="t"/>
              <a:pathLst>
                <a:path extrusionOk="0" h="9936" w="64774">
                  <a:moveTo>
                    <a:pt x="7722" y="1"/>
                  </a:moveTo>
                  <a:lnTo>
                    <a:pt x="1" y="9936"/>
                  </a:lnTo>
                  <a:lnTo>
                    <a:pt x="64774" y="9936"/>
                  </a:lnTo>
                  <a:lnTo>
                    <a:pt x="55766" y="1"/>
                  </a:ln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6107844" y="3641281"/>
              <a:ext cx="1621338" cy="416663"/>
            </a:xfrm>
            <a:custGeom>
              <a:rect b="b" l="l" r="r" t="t"/>
              <a:pathLst>
                <a:path extrusionOk="0" h="8130" w="32047">
                  <a:moveTo>
                    <a:pt x="17892" y="1"/>
                  </a:moveTo>
                  <a:cubicBezTo>
                    <a:pt x="17044" y="1"/>
                    <a:pt x="16162" y="15"/>
                    <a:pt x="15249" y="42"/>
                  </a:cubicBezTo>
                  <a:cubicBezTo>
                    <a:pt x="435" y="483"/>
                    <a:pt x="0" y="3664"/>
                    <a:pt x="0" y="5892"/>
                  </a:cubicBezTo>
                  <a:cubicBezTo>
                    <a:pt x="0" y="8119"/>
                    <a:pt x="6956" y="8129"/>
                    <a:pt x="17376" y="8129"/>
                  </a:cubicBezTo>
                  <a:cubicBezTo>
                    <a:pt x="27794" y="8129"/>
                    <a:pt x="32046" y="7051"/>
                    <a:pt x="32046" y="4824"/>
                  </a:cubicBezTo>
                  <a:cubicBezTo>
                    <a:pt x="32046" y="1512"/>
                    <a:pt x="26827" y="1"/>
                    <a:pt x="17892" y="1"/>
                  </a:cubicBezTo>
                  <a:close/>
                </a:path>
              </a:pathLst>
            </a:custGeom>
            <a:solidFill>
              <a:srgbClr val="1D1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6176046" y="3628622"/>
              <a:ext cx="587480" cy="279928"/>
            </a:xfrm>
            <a:custGeom>
              <a:rect b="b" l="l" r="r" t="t"/>
              <a:pathLst>
                <a:path extrusionOk="0" h="5462" w="11612">
                  <a:moveTo>
                    <a:pt x="9145" y="0"/>
                  </a:moveTo>
                  <a:cubicBezTo>
                    <a:pt x="9024" y="0"/>
                    <a:pt x="8896" y="4"/>
                    <a:pt x="8761" y="11"/>
                  </a:cubicBezTo>
                  <a:lnTo>
                    <a:pt x="5960" y="165"/>
                  </a:lnTo>
                  <a:cubicBezTo>
                    <a:pt x="5960" y="165"/>
                    <a:pt x="4981" y="213"/>
                    <a:pt x="3791" y="1616"/>
                  </a:cubicBezTo>
                  <a:cubicBezTo>
                    <a:pt x="2600" y="3015"/>
                    <a:pt x="1248" y="3395"/>
                    <a:pt x="1248" y="3395"/>
                  </a:cubicBezTo>
                  <a:cubicBezTo>
                    <a:pt x="1248" y="3395"/>
                    <a:pt x="0" y="3884"/>
                    <a:pt x="746" y="5112"/>
                  </a:cubicBezTo>
                  <a:cubicBezTo>
                    <a:pt x="899" y="5362"/>
                    <a:pt x="1417" y="5462"/>
                    <a:pt x="2145" y="5462"/>
                  </a:cubicBezTo>
                  <a:cubicBezTo>
                    <a:pt x="4989" y="5462"/>
                    <a:pt x="11037" y="3946"/>
                    <a:pt x="11037" y="3946"/>
                  </a:cubicBezTo>
                  <a:lnTo>
                    <a:pt x="11611" y="1356"/>
                  </a:lnTo>
                  <a:cubicBezTo>
                    <a:pt x="11611" y="1356"/>
                    <a:pt x="11571" y="0"/>
                    <a:pt x="9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6154139" y="3695194"/>
              <a:ext cx="697165" cy="277006"/>
            </a:xfrm>
            <a:custGeom>
              <a:rect b="b" l="l" r="r" t="t"/>
              <a:pathLst>
                <a:path extrusionOk="0" h="5405" w="13780">
                  <a:moveTo>
                    <a:pt x="8056" y="1"/>
                  </a:moveTo>
                  <a:cubicBezTo>
                    <a:pt x="6205" y="1"/>
                    <a:pt x="5873" y="564"/>
                    <a:pt x="5873" y="564"/>
                  </a:cubicBezTo>
                  <a:cubicBezTo>
                    <a:pt x="5873" y="564"/>
                    <a:pt x="3471" y="3047"/>
                    <a:pt x="1904" y="3553"/>
                  </a:cubicBezTo>
                  <a:cubicBezTo>
                    <a:pt x="337" y="4063"/>
                    <a:pt x="347" y="4309"/>
                    <a:pt x="347" y="4309"/>
                  </a:cubicBezTo>
                  <a:cubicBezTo>
                    <a:pt x="1" y="5262"/>
                    <a:pt x="235" y="5379"/>
                    <a:pt x="1762" y="5379"/>
                  </a:cubicBezTo>
                  <a:cubicBezTo>
                    <a:pt x="2265" y="5379"/>
                    <a:pt x="2908" y="5367"/>
                    <a:pt x="3715" y="5367"/>
                  </a:cubicBezTo>
                  <a:cubicBezTo>
                    <a:pt x="4280" y="5367"/>
                    <a:pt x="4926" y="5373"/>
                    <a:pt x="5660" y="5394"/>
                  </a:cubicBezTo>
                  <a:cubicBezTo>
                    <a:pt x="5910" y="5401"/>
                    <a:pt x="6153" y="5404"/>
                    <a:pt x="6389" y="5404"/>
                  </a:cubicBezTo>
                  <a:cubicBezTo>
                    <a:pt x="10856" y="5404"/>
                    <a:pt x="12801" y="4203"/>
                    <a:pt x="12801" y="4203"/>
                  </a:cubicBezTo>
                  <a:cubicBezTo>
                    <a:pt x="12801" y="4203"/>
                    <a:pt x="13779" y="728"/>
                    <a:pt x="10102" y="174"/>
                  </a:cubicBezTo>
                  <a:cubicBezTo>
                    <a:pt x="9270" y="49"/>
                    <a:pt x="8598" y="1"/>
                    <a:pt x="80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6208579" y="3680178"/>
              <a:ext cx="615154" cy="235032"/>
            </a:xfrm>
            <a:custGeom>
              <a:rect b="b" l="l" r="r" t="t"/>
              <a:pathLst>
                <a:path extrusionOk="0" h="4586" w="12159">
                  <a:moveTo>
                    <a:pt x="6683" y="0"/>
                  </a:moveTo>
                  <a:cubicBezTo>
                    <a:pt x="5673" y="0"/>
                    <a:pt x="4949" y="285"/>
                    <a:pt x="4602" y="846"/>
                  </a:cubicBezTo>
                  <a:cubicBezTo>
                    <a:pt x="3894" y="1999"/>
                    <a:pt x="3702" y="2307"/>
                    <a:pt x="65" y="4024"/>
                  </a:cubicBezTo>
                  <a:cubicBezTo>
                    <a:pt x="21" y="4045"/>
                    <a:pt x="0" y="4100"/>
                    <a:pt x="24" y="4144"/>
                  </a:cubicBezTo>
                  <a:cubicBezTo>
                    <a:pt x="39" y="4176"/>
                    <a:pt x="71" y="4194"/>
                    <a:pt x="104" y="4194"/>
                  </a:cubicBezTo>
                  <a:cubicBezTo>
                    <a:pt x="116" y="4194"/>
                    <a:pt x="129" y="4191"/>
                    <a:pt x="141" y="4185"/>
                  </a:cubicBezTo>
                  <a:cubicBezTo>
                    <a:pt x="3705" y="2505"/>
                    <a:pt x="3989" y="2183"/>
                    <a:pt x="4756" y="939"/>
                  </a:cubicBezTo>
                  <a:cubicBezTo>
                    <a:pt x="5065" y="439"/>
                    <a:pt x="5744" y="183"/>
                    <a:pt x="6690" y="183"/>
                  </a:cubicBezTo>
                  <a:cubicBezTo>
                    <a:pt x="7344" y="183"/>
                    <a:pt x="8126" y="306"/>
                    <a:pt x="9001" y="555"/>
                  </a:cubicBezTo>
                  <a:cubicBezTo>
                    <a:pt x="10137" y="877"/>
                    <a:pt x="10931" y="1435"/>
                    <a:pt x="11362" y="2211"/>
                  </a:cubicBezTo>
                  <a:cubicBezTo>
                    <a:pt x="11968" y="3303"/>
                    <a:pt x="11643" y="4459"/>
                    <a:pt x="11639" y="4473"/>
                  </a:cubicBezTo>
                  <a:cubicBezTo>
                    <a:pt x="11625" y="4517"/>
                    <a:pt x="11653" y="4568"/>
                    <a:pt x="11698" y="4582"/>
                  </a:cubicBezTo>
                  <a:cubicBezTo>
                    <a:pt x="11707" y="4585"/>
                    <a:pt x="11715" y="4585"/>
                    <a:pt x="11725" y="4585"/>
                  </a:cubicBezTo>
                  <a:cubicBezTo>
                    <a:pt x="11762" y="4585"/>
                    <a:pt x="11800" y="4561"/>
                    <a:pt x="11810" y="4520"/>
                  </a:cubicBezTo>
                  <a:cubicBezTo>
                    <a:pt x="11824" y="4473"/>
                    <a:pt x="12159" y="3282"/>
                    <a:pt x="11519" y="2125"/>
                  </a:cubicBezTo>
                  <a:cubicBezTo>
                    <a:pt x="11065" y="1304"/>
                    <a:pt x="10233" y="716"/>
                    <a:pt x="9050" y="380"/>
                  </a:cubicBezTo>
                  <a:cubicBezTo>
                    <a:pt x="8152" y="126"/>
                    <a:pt x="7354" y="0"/>
                    <a:pt x="6683" y="0"/>
                  </a:cubicBezTo>
                  <a:close/>
                </a:path>
              </a:pathLst>
            </a:custGeom>
            <a:solidFill>
              <a:srgbClr val="A080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6694798" y="2608414"/>
              <a:ext cx="1123912" cy="1373346"/>
            </a:xfrm>
            <a:custGeom>
              <a:rect b="b" l="l" r="r" t="t"/>
              <a:pathLst>
                <a:path extrusionOk="0" h="26797" w="22215">
                  <a:moveTo>
                    <a:pt x="20661" y="1"/>
                  </a:moveTo>
                  <a:cubicBezTo>
                    <a:pt x="20626" y="1"/>
                    <a:pt x="20606" y="17"/>
                    <a:pt x="20606" y="17"/>
                  </a:cubicBezTo>
                  <a:cubicBezTo>
                    <a:pt x="18999" y="1352"/>
                    <a:pt x="16228" y="1642"/>
                    <a:pt x="16228" y="1642"/>
                  </a:cubicBezTo>
                  <a:cubicBezTo>
                    <a:pt x="15834" y="1632"/>
                    <a:pt x="15487" y="1627"/>
                    <a:pt x="15183" y="1627"/>
                  </a:cubicBezTo>
                  <a:cubicBezTo>
                    <a:pt x="12928" y="1627"/>
                    <a:pt x="12974" y="1882"/>
                    <a:pt x="12974" y="1882"/>
                  </a:cubicBezTo>
                  <a:cubicBezTo>
                    <a:pt x="11150" y="6346"/>
                    <a:pt x="12135" y="8920"/>
                    <a:pt x="12135" y="8920"/>
                  </a:cubicBezTo>
                  <a:cubicBezTo>
                    <a:pt x="12135" y="8920"/>
                    <a:pt x="12721" y="10373"/>
                    <a:pt x="12836" y="12717"/>
                  </a:cubicBezTo>
                  <a:cubicBezTo>
                    <a:pt x="12956" y="15057"/>
                    <a:pt x="12604" y="20421"/>
                    <a:pt x="12604" y="20421"/>
                  </a:cubicBezTo>
                  <a:cubicBezTo>
                    <a:pt x="11918" y="20154"/>
                    <a:pt x="10361" y="19776"/>
                    <a:pt x="8434" y="19776"/>
                  </a:cubicBezTo>
                  <a:cubicBezTo>
                    <a:pt x="7353" y="19776"/>
                    <a:pt x="6156" y="19895"/>
                    <a:pt x="4930" y="20219"/>
                  </a:cubicBezTo>
                  <a:cubicBezTo>
                    <a:pt x="3031" y="20723"/>
                    <a:pt x="1815" y="20834"/>
                    <a:pt x="1109" y="20834"/>
                  </a:cubicBezTo>
                  <a:cubicBezTo>
                    <a:pt x="549" y="20834"/>
                    <a:pt x="312" y="20764"/>
                    <a:pt x="312" y="20764"/>
                  </a:cubicBezTo>
                  <a:lnTo>
                    <a:pt x="0" y="26323"/>
                  </a:lnTo>
                  <a:cubicBezTo>
                    <a:pt x="1390" y="26447"/>
                    <a:pt x="3820" y="26774"/>
                    <a:pt x="5716" y="26774"/>
                  </a:cubicBezTo>
                  <a:cubicBezTo>
                    <a:pt x="6125" y="26774"/>
                    <a:pt x="6509" y="26759"/>
                    <a:pt x="6853" y="26723"/>
                  </a:cubicBezTo>
                  <a:cubicBezTo>
                    <a:pt x="7063" y="26701"/>
                    <a:pt x="7309" y="26693"/>
                    <a:pt x="7582" y="26693"/>
                  </a:cubicBezTo>
                  <a:cubicBezTo>
                    <a:pt x="8537" y="26693"/>
                    <a:pt x="9839" y="26796"/>
                    <a:pt x="11206" y="26796"/>
                  </a:cubicBezTo>
                  <a:cubicBezTo>
                    <a:pt x="13063" y="26796"/>
                    <a:pt x="15041" y="26605"/>
                    <a:pt x="16433" y="25703"/>
                  </a:cubicBezTo>
                  <a:cubicBezTo>
                    <a:pt x="19138" y="23949"/>
                    <a:pt x="20846" y="18718"/>
                    <a:pt x="21380" y="16843"/>
                  </a:cubicBezTo>
                  <a:cubicBezTo>
                    <a:pt x="21917" y="14971"/>
                    <a:pt x="22115" y="11211"/>
                    <a:pt x="22115" y="11211"/>
                  </a:cubicBezTo>
                  <a:cubicBezTo>
                    <a:pt x="22115" y="11211"/>
                    <a:pt x="22214" y="7821"/>
                    <a:pt x="21691" y="3681"/>
                  </a:cubicBezTo>
                  <a:cubicBezTo>
                    <a:pt x="21262" y="315"/>
                    <a:pt x="20814" y="1"/>
                    <a:pt x="20661" y="1"/>
                  </a:cubicBezTo>
                  <a:close/>
                </a:path>
              </a:pathLst>
            </a:custGeom>
            <a:solidFill>
              <a:srgbClr val="404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6068178" y="2045344"/>
              <a:ext cx="1669148" cy="1906398"/>
            </a:xfrm>
            <a:custGeom>
              <a:rect b="b" l="l" r="r" t="t"/>
              <a:pathLst>
                <a:path extrusionOk="0" h="37198" w="32992">
                  <a:moveTo>
                    <a:pt x="4902" y="1"/>
                  </a:moveTo>
                  <a:cubicBezTo>
                    <a:pt x="4885" y="1"/>
                    <a:pt x="4868" y="1"/>
                    <a:pt x="4852" y="2"/>
                  </a:cubicBezTo>
                  <a:cubicBezTo>
                    <a:pt x="4239" y="22"/>
                    <a:pt x="3179" y="826"/>
                    <a:pt x="3179" y="826"/>
                  </a:cubicBezTo>
                  <a:cubicBezTo>
                    <a:pt x="3179" y="826"/>
                    <a:pt x="2885" y="532"/>
                    <a:pt x="2799" y="488"/>
                  </a:cubicBezTo>
                  <a:cubicBezTo>
                    <a:pt x="2798" y="487"/>
                    <a:pt x="2796" y="487"/>
                    <a:pt x="2795" y="487"/>
                  </a:cubicBezTo>
                  <a:cubicBezTo>
                    <a:pt x="2695" y="487"/>
                    <a:pt x="2081" y="1802"/>
                    <a:pt x="2081" y="1802"/>
                  </a:cubicBezTo>
                  <a:cubicBezTo>
                    <a:pt x="2081" y="1802"/>
                    <a:pt x="1045" y="2985"/>
                    <a:pt x="599" y="3601"/>
                  </a:cubicBezTo>
                  <a:cubicBezTo>
                    <a:pt x="154" y="4213"/>
                    <a:pt x="219" y="4720"/>
                    <a:pt x="219" y="4720"/>
                  </a:cubicBezTo>
                  <a:cubicBezTo>
                    <a:pt x="219" y="4720"/>
                    <a:pt x="1" y="5879"/>
                    <a:pt x="925" y="6198"/>
                  </a:cubicBezTo>
                  <a:cubicBezTo>
                    <a:pt x="2509" y="6745"/>
                    <a:pt x="4301" y="7176"/>
                    <a:pt x="4937" y="7409"/>
                  </a:cubicBezTo>
                  <a:cubicBezTo>
                    <a:pt x="4987" y="7427"/>
                    <a:pt x="5037" y="7436"/>
                    <a:pt x="5087" y="7436"/>
                  </a:cubicBezTo>
                  <a:cubicBezTo>
                    <a:pt x="5664" y="7436"/>
                    <a:pt x="6186" y="6286"/>
                    <a:pt x="6186" y="6286"/>
                  </a:cubicBezTo>
                  <a:lnTo>
                    <a:pt x="9231" y="6625"/>
                  </a:lnTo>
                  <a:cubicBezTo>
                    <a:pt x="8195" y="8890"/>
                    <a:pt x="9908" y="13861"/>
                    <a:pt x="10415" y="16125"/>
                  </a:cubicBezTo>
                  <a:cubicBezTo>
                    <a:pt x="10925" y="18388"/>
                    <a:pt x="11010" y="24248"/>
                    <a:pt x="10268" y="26725"/>
                  </a:cubicBezTo>
                  <a:cubicBezTo>
                    <a:pt x="9529" y="29201"/>
                    <a:pt x="9717" y="32120"/>
                    <a:pt x="9761" y="33177"/>
                  </a:cubicBezTo>
                  <a:cubicBezTo>
                    <a:pt x="9802" y="34235"/>
                    <a:pt x="9529" y="37197"/>
                    <a:pt x="12341" y="37197"/>
                  </a:cubicBezTo>
                  <a:cubicBezTo>
                    <a:pt x="15157" y="37197"/>
                    <a:pt x="13590" y="33242"/>
                    <a:pt x="12851" y="32100"/>
                  </a:cubicBezTo>
                  <a:cubicBezTo>
                    <a:pt x="12109" y="30957"/>
                    <a:pt x="12553" y="25647"/>
                    <a:pt x="13655" y="23382"/>
                  </a:cubicBezTo>
                  <a:cubicBezTo>
                    <a:pt x="14753" y="21118"/>
                    <a:pt x="14647" y="17987"/>
                    <a:pt x="14647" y="17987"/>
                  </a:cubicBezTo>
                  <a:lnTo>
                    <a:pt x="14096" y="10115"/>
                  </a:lnTo>
                  <a:lnTo>
                    <a:pt x="14096" y="10115"/>
                  </a:lnTo>
                  <a:cubicBezTo>
                    <a:pt x="14096" y="10115"/>
                    <a:pt x="21144" y="10221"/>
                    <a:pt x="23152" y="10645"/>
                  </a:cubicBezTo>
                  <a:cubicBezTo>
                    <a:pt x="25164" y="11069"/>
                    <a:pt x="25529" y="12766"/>
                    <a:pt x="25529" y="12766"/>
                  </a:cubicBezTo>
                  <a:cubicBezTo>
                    <a:pt x="25529" y="12766"/>
                    <a:pt x="26004" y="12859"/>
                    <a:pt x="26860" y="12859"/>
                  </a:cubicBezTo>
                  <a:cubicBezTo>
                    <a:pt x="27569" y="12859"/>
                    <a:pt x="28540" y="12795"/>
                    <a:pt x="29721" y="12564"/>
                  </a:cubicBezTo>
                  <a:cubicBezTo>
                    <a:pt x="32417" y="12037"/>
                    <a:pt x="32991" y="11004"/>
                    <a:pt x="32991" y="11004"/>
                  </a:cubicBezTo>
                  <a:cubicBezTo>
                    <a:pt x="30918" y="5948"/>
                    <a:pt x="27702" y="3809"/>
                    <a:pt x="27702" y="3809"/>
                  </a:cubicBezTo>
                  <a:cubicBezTo>
                    <a:pt x="27702" y="3809"/>
                    <a:pt x="21670" y="467"/>
                    <a:pt x="19769" y="406"/>
                  </a:cubicBezTo>
                  <a:cubicBezTo>
                    <a:pt x="19715" y="404"/>
                    <a:pt x="19660" y="403"/>
                    <a:pt x="19603" y="403"/>
                  </a:cubicBezTo>
                  <a:cubicBezTo>
                    <a:pt x="17665" y="403"/>
                    <a:pt x="14291" y="1475"/>
                    <a:pt x="12532" y="1802"/>
                  </a:cubicBezTo>
                  <a:cubicBezTo>
                    <a:pt x="11618" y="1971"/>
                    <a:pt x="10875" y="2032"/>
                    <a:pt x="10276" y="2032"/>
                  </a:cubicBezTo>
                  <a:cubicBezTo>
                    <a:pt x="8670" y="2032"/>
                    <a:pt x="8109" y="1589"/>
                    <a:pt x="8109" y="1589"/>
                  </a:cubicBezTo>
                  <a:cubicBezTo>
                    <a:pt x="6873" y="373"/>
                    <a:pt x="5537" y="1"/>
                    <a:pt x="4902" y="1"/>
                  </a:cubicBezTo>
                  <a:close/>
                </a:path>
              </a:pathLst>
            </a:cu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6" name="Google Shape;866;p31"/>
            <p:cNvSpPr/>
            <p:nvPr/>
          </p:nvSpPr>
          <p:spPr>
            <a:xfrm>
              <a:off x="6745494" y="3692119"/>
              <a:ext cx="659878" cy="59655"/>
            </a:xfrm>
            <a:custGeom>
              <a:rect b="b" l="l" r="r" t="t"/>
              <a:pathLst>
                <a:path extrusionOk="0" h="1164" w="13043">
                  <a:moveTo>
                    <a:pt x="9136" y="0"/>
                  </a:moveTo>
                  <a:cubicBezTo>
                    <a:pt x="8736" y="0"/>
                    <a:pt x="8298" y="18"/>
                    <a:pt x="7818" y="59"/>
                  </a:cubicBezTo>
                  <a:cubicBezTo>
                    <a:pt x="6111" y="202"/>
                    <a:pt x="4790" y="445"/>
                    <a:pt x="3730" y="640"/>
                  </a:cubicBezTo>
                  <a:cubicBezTo>
                    <a:pt x="2690" y="830"/>
                    <a:pt x="1856" y="983"/>
                    <a:pt x="1050" y="983"/>
                  </a:cubicBezTo>
                  <a:cubicBezTo>
                    <a:pt x="737" y="983"/>
                    <a:pt x="428" y="960"/>
                    <a:pt x="113" y="907"/>
                  </a:cubicBezTo>
                  <a:cubicBezTo>
                    <a:pt x="109" y="906"/>
                    <a:pt x="105" y="906"/>
                    <a:pt x="101" y="906"/>
                  </a:cubicBezTo>
                  <a:cubicBezTo>
                    <a:pt x="58" y="906"/>
                    <a:pt x="17" y="936"/>
                    <a:pt x="11" y="979"/>
                  </a:cubicBezTo>
                  <a:cubicBezTo>
                    <a:pt x="1" y="1030"/>
                    <a:pt x="35" y="1075"/>
                    <a:pt x="83" y="1085"/>
                  </a:cubicBezTo>
                  <a:cubicBezTo>
                    <a:pt x="411" y="1140"/>
                    <a:pt x="729" y="1164"/>
                    <a:pt x="1051" y="1164"/>
                  </a:cubicBezTo>
                  <a:cubicBezTo>
                    <a:pt x="1872" y="1164"/>
                    <a:pt x="2714" y="1006"/>
                    <a:pt x="3764" y="815"/>
                  </a:cubicBezTo>
                  <a:cubicBezTo>
                    <a:pt x="4822" y="620"/>
                    <a:pt x="6135" y="381"/>
                    <a:pt x="7836" y="237"/>
                  </a:cubicBezTo>
                  <a:cubicBezTo>
                    <a:pt x="8300" y="198"/>
                    <a:pt x="8725" y="181"/>
                    <a:pt x="9114" y="181"/>
                  </a:cubicBezTo>
                  <a:cubicBezTo>
                    <a:pt x="11964" y="181"/>
                    <a:pt x="12866" y="1103"/>
                    <a:pt x="12875" y="1112"/>
                  </a:cubicBezTo>
                  <a:cubicBezTo>
                    <a:pt x="12893" y="1132"/>
                    <a:pt x="12919" y="1143"/>
                    <a:pt x="12943" y="1143"/>
                  </a:cubicBezTo>
                  <a:cubicBezTo>
                    <a:pt x="12965" y="1143"/>
                    <a:pt x="12986" y="1135"/>
                    <a:pt x="13001" y="1120"/>
                  </a:cubicBezTo>
                  <a:cubicBezTo>
                    <a:pt x="13039" y="1085"/>
                    <a:pt x="13042" y="1027"/>
                    <a:pt x="13009" y="993"/>
                  </a:cubicBezTo>
                  <a:cubicBezTo>
                    <a:pt x="12966" y="948"/>
                    <a:pt x="12056" y="0"/>
                    <a:pt x="9136"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7327287" y="3650352"/>
              <a:ext cx="121068" cy="81129"/>
            </a:xfrm>
            <a:custGeom>
              <a:rect b="b" l="l" r="r" t="t"/>
              <a:pathLst>
                <a:path extrusionOk="0" h="1583" w="2393">
                  <a:moveTo>
                    <a:pt x="102" y="0"/>
                  </a:moveTo>
                  <a:cubicBezTo>
                    <a:pt x="68" y="0"/>
                    <a:pt x="36" y="21"/>
                    <a:pt x="21" y="56"/>
                  </a:cubicBezTo>
                  <a:cubicBezTo>
                    <a:pt x="0" y="100"/>
                    <a:pt x="21" y="152"/>
                    <a:pt x="69" y="172"/>
                  </a:cubicBezTo>
                  <a:cubicBezTo>
                    <a:pt x="1793" y="905"/>
                    <a:pt x="2207" y="1531"/>
                    <a:pt x="2214" y="1541"/>
                  </a:cubicBezTo>
                  <a:cubicBezTo>
                    <a:pt x="2231" y="1568"/>
                    <a:pt x="2258" y="1582"/>
                    <a:pt x="2290" y="1582"/>
                  </a:cubicBezTo>
                  <a:cubicBezTo>
                    <a:pt x="2306" y="1582"/>
                    <a:pt x="2320" y="1578"/>
                    <a:pt x="2337" y="1572"/>
                  </a:cubicBezTo>
                  <a:cubicBezTo>
                    <a:pt x="2378" y="1545"/>
                    <a:pt x="2392" y="1490"/>
                    <a:pt x="2364" y="1448"/>
                  </a:cubicBezTo>
                  <a:cubicBezTo>
                    <a:pt x="2347" y="1421"/>
                    <a:pt x="1933" y="771"/>
                    <a:pt x="138" y="8"/>
                  </a:cubicBezTo>
                  <a:cubicBezTo>
                    <a:pt x="126" y="3"/>
                    <a:pt x="114" y="0"/>
                    <a:pt x="102"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7544694" y="2785837"/>
              <a:ext cx="70172" cy="921475"/>
            </a:xfrm>
            <a:custGeom>
              <a:rect b="b" l="l" r="r" t="t"/>
              <a:pathLst>
                <a:path extrusionOk="0" h="17980" w="1387">
                  <a:moveTo>
                    <a:pt x="148" y="0"/>
                  </a:moveTo>
                  <a:cubicBezTo>
                    <a:pt x="99" y="0"/>
                    <a:pt x="61" y="36"/>
                    <a:pt x="55" y="83"/>
                  </a:cubicBezTo>
                  <a:cubicBezTo>
                    <a:pt x="0" y="784"/>
                    <a:pt x="196" y="2720"/>
                    <a:pt x="425" y="4958"/>
                  </a:cubicBezTo>
                  <a:cubicBezTo>
                    <a:pt x="654" y="7223"/>
                    <a:pt x="914" y="9785"/>
                    <a:pt x="1010" y="11933"/>
                  </a:cubicBezTo>
                  <a:cubicBezTo>
                    <a:pt x="1205" y="16176"/>
                    <a:pt x="284" y="17828"/>
                    <a:pt x="274" y="17845"/>
                  </a:cubicBezTo>
                  <a:cubicBezTo>
                    <a:pt x="251" y="17890"/>
                    <a:pt x="264" y="17945"/>
                    <a:pt x="308" y="17968"/>
                  </a:cubicBezTo>
                  <a:cubicBezTo>
                    <a:pt x="322" y="17975"/>
                    <a:pt x="336" y="17979"/>
                    <a:pt x="353" y="17979"/>
                  </a:cubicBezTo>
                  <a:cubicBezTo>
                    <a:pt x="384" y="17979"/>
                    <a:pt x="415" y="17965"/>
                    <a:pt x="431" y="17934"/>
                  </a:cubicBezTo>
                  <a:cubicBezTo>
                    <a:pt x="469" y="17869"/>
                    <a:pt x="1386" y="16230"/>
                    <a:pt x="1191" y="11927"/>
                  </a:cubicBezTo>
                  <a:cubicBezTo>
                    <a:pt x="1092" y="9775"/>
                    <a:pt x="832" y="7206"/>
                    <a:pt x="603" y="4940"/>
                  </a:cubicBezTo>
                  <a:cubicBezTo>
                    <a:pt x="377" y="2710"/>
                    <a:pt x="182" y="784"/>
                    <a:pt x="237" y="96"/>
                  </a:cubicBezTo>
                  <a:cubicBezTo>
                    <a:pt x="240" y="48"/>
                    <a:pt x="202" y="4"/>
                    <a:pt x="155" y="1"/>
                  </a:cubicBezTo>
                  <a:cubicBezTo>
                    <a:pt x="152" y="0"/>
                    <a:pt x="150" y="0"/>
                    <a:pt x="148"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376415" y="2648490"/>
              <a:ext cx="366138" cy="94761"/>
            </a:xfrm>
            <a:custGeom>
              <a:rect b="b" l="l" r="r" t="t"/>
              <a:pathLst>
                <a:path extrusionOk="0" h="1849" w="7237">
                  <a:moveTo>
                    <a:pt x="7133" y="0"/>
                  </a:moveTo>
                  <a:cubicBezTo>
                    <a:pt x="7116" y="0"/>
                    <a:pt x="7098" y="5"/>
                    <a:pt x="7083" y="15"/>
                  </a:cubicBezTo>
                  <a:cubicBezTo>
                    <a:pt x="5109" y="1390"/>
                    <a:pt x="3031" y="1670"/>
                    <a:pt x="1663" y="1670"/>
                  </a:cubicBezTo>
                  <a:cubicBezTo>
                    <a:pt x="733" y="1670"/>
                    <a:pt x="133" y="1540"/>
                    <a:pt x="117" y="1538"/>
                  </a:cubicBezTo>
                  <a:cubicBezTo>
                    <a:pt x="111" y="1536"/>
                    <a:pt x="105" y="1536"/>
                    <a:pt x="99" y="1536"/>
                  </a:cubicBezTo>
                  <a:cubicBezTo>
                    <a:pt x="58" y="1536"/>
                    <a:pt x="20" y="1564"/>
                    <a:pt x="11" y="1606"/>
                  </a:cubicBezTo>
                  <a:cubicBezTo>
                    <a:pt x="1" y="1654"/>
                    <a:pt x="29" y="1702"/>
                    <a:pt x="80" y="1713"/>
                  </a:cubicBezTo>
                  <a:cubicBezTo>
                    <a:pt x="94" y="1716"/>
                    <a:pt x="709" y="1849"/>
                    <a:pt x="1663" y="1849"/>
                  </a:cubicBezTo>
                  <a:cubicBezTo>
                    <a:pt x="3059" y="1849"/>
                    <a:pt x="5178" y="1561"/>
                    <a:pt x="7185" y="162"/>
                  </a:cubicBezTo>
                  <a:cubicBezTo>
                    <a:pt x="7226" y="135"/>
                    <a:pt x="7237" y="80"/>
                    <a:pt x="7210" y="39"/>
                  </a:cubicBezTo>
                  <a:cubicBezTo>
                    <a:pt x="7190" y="14"/>
                    <a:pt x="7162" y="0"/>
                    <a:pt x="7133" y="0"/>
                  </a:cubicBezTo>
                  <a:close/>
                </a:path>
              </a:pathLst>
            </a:custGeom>
            <a:solidFill>
              <a:srgbClr val="3231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6407266" y="2079732"/>
              <a:ext cx="52363" cy="124435"/>
            </a:xfrm>
            <a:custGeom>
              <a:rect b="b" l="l" r="r" t="t"/>
              <a:pathLst>
                <a:path extrusionOk="0" h="2428" w="1035">
                  <a:moveTo>
                    <a:pt x="103" y="1"/>
                  </a:moveTo>
                  <a:cubicBezTo>
                    <a:pt x="83" y="1"/>
                    <a:pt x="62" y="8"/>
                    <a:pt x="45" y="22"/>
                  </a:cubicBezTo>
                  <a:cubicBezTo>
                    <a:pt x="8" y="52"/>
                    <a:pt x="1" y="107"/>
                    <a:pt x="32" y="149"/>
                  </a:cubicBezTo>
                  <a:cubicBezTo>
                    <a:pt x="42" y="155"/>
                    <a:pt x="829" y="1131"/>
                    <a:pt x="353" y="2304"/>
                  </a:cubicBezTo>
                  <a:cubicBezTo>
                    <a:pt x="332" y="2348"/>
                    <a:pt x="357" y="2399"/>
                    <a:pt x="401" y="2420"/>
                  </a:cubicBezTo>
                  <a:cubicBezTo>
                    <a:pt x="411" y="2424"/>
                    <a:pt x="425" y="2427"/>
                    <a:pt x="435" y="2427"/>
                  </a:cubicBezTo>
                  <a:cubicBezTo>
                    <a:pt x="469" y="2427"/>
                    <a:pt x="504" y="2407"/>
                    <a:pt x="517" y="2369"/>
                  </a:cubicBezTo>
                  <a:cubicBezTo>
                    <a:pt x="1034" y="1099"/>
                    <a:pt x="206" y="76"/>
                    <a:pt x="172" y="32"/>
                  </a:cubicBezTo>
                  <a:cubicBezTo>
                    <a:pt x="153" y="11"/>
                    <a:pt x="128" y="1"/>
                    <a:pt x="103" y="1"/>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6356924" y="2263356"/>
              <a:ext cx="41435" cy="108753"/>
            </a:xfrm>
            <a:custGeom>
              <a:rect b="b" l="l" r="r" t="t"/>
              <a:pathLst>
                <a:path extrusionOk="0" h="2122" w="819">
                  <a:moveTo>
                    <a:pt x="96" y="0"/>
                  </a:moveTo>
                  <a:cubicBezTo>
                    <a:pt x="48" y="0"/>
                    <a:pt x="7" y="38"/>
                    <a:pt x="4" y="86"/>
                  </a:cubicBezTo>
                  <a:cubicBezTo>
                    <a:pt x="0" y="134"/>
                    <a:pt x="38" y="178"/>
                    <a:pt x="86" y="182"/>
                  </a:cubicBezTo>
                  <a:cubicBezTo>
                    <a:pt x="110" y="182"/>
                    <a:pt x="637" y="223"/>
                    <a:pt x="637" y="962"/>
                  </a:cubicBezTo>
                  <a:cubicBezTo>
                    <a:pt x="637" y="1735"/>
                    <a:pt x="418" y="1967"/>
                    <a:pt x="418" y="1967"/>
                  </a:cubicBezTo>
                  <a:cubicBezTo>
                    <a:pt x="380" y="2002"/>
                    <a:pt x="380" y="2056"/>
                    <a:pt x="414" y="2094"/>
                  </a:cubicBezTo>
                  <a:cubicBezTo>
                    <a:pt x="432" y="2111"/>
                    <a:pt x="455" y="2121"/>
                    <a:pt x="479" y="2121"/>
                  </a:cubicBezTo>
                  <a:cubicBezTo>
                    <a:pt x="500" y="2121"/>
                    <a:pt x="520" y="2114"/>
                    <a:pt x="537" y="2097"/>
                  </a:cubicBezTo>
                  <a:cubicBezTo>
                    <a:pt x="568" y="2070"/>
                    <a:pt x="818" y="1810"/>
                    <a:pt x="818" y="962"/>
                  </a:cubicBezTo>
                  <a:cubicBezTo>
                    <a:pt x="818" y="52"/>
                    <a:pt x="103" y="3"/>
                    <a:pt x="96" y="0"/>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6496111" y="2048214"/>
              <a:ext cx="988324" cy="561905"/>
            </a:xfrm>
            <a:custGeom>
              <a:rect b="b" l="l" r="r" t="t"/>
              <a:pathLst>
                <a:path extrusionOk="0" h="10964" w="19535">
                  <a:moveTo>
                    <a:pt x="10705" y="1"/>
                  </a:moveTo>
                  <a:cubicBezTo>
                    <a:pt x="10035" y="1"/>
                    <a:pt x="9455" y="66"/>
                    <a:pt x="9012" y="172"/>
                  </a:cubicBezTo>
                  <a:cubicBezTo>
                    <a:pt x="7003" y="647"/>
                    <a:pt x="5460" y="1762"/>
                    <a:pt x="5460" y="1762"/>
                  </a:cubicBezTo>
                  <a:cubicBezTo>
                    <a:pt x="2210" y="3483"/>
                    <a:pt x="0" y="6483"/>
                    <a:pt x="0" y="6483"/>
                  </a:cubicBezTo>
                  <a:cubicBezTo>
                    <a:pt x="149" y="6585"/>
                    <a:pt x="318" y="6614"/>
                    <a:pt x="460" y="6614"/>
                  </a:cubicBezTo>
                  <a:cubicBezTo>
                    <a:pt x="638" y="6614"/>
                    <a:pt x="773" y="6569"/>
                    <a:pt x="773" y="6569"/>
                  </a:cubicBezTo>
                  <a:cubicBezTo>
                    <a:pt x="1563" y="5119"/>
                    <a:pt x="3326" y="4246"/>
                    <a:pt x="3326" y="4246"/>
                  </a:cubicBezTo>
                  <a:cubicBezTo>
                    <a:pt x="4363" y="3812"/>
                    <a:pt x="5334" y="3652"/>
                    <a:pt x="6194" y="3652"/>
                  </a:cubicBezTo>
                  <a:cubicBezTo>
                    <a:pt x="8106" y="3652"/>
                    <a:pt x="9467" y="4443"/>
                    <a:pt x="9774" y="4773"/>
                  </a:cubicBezTo>
                  <a:cubicBezTo>
                    <a:pt x="10219" y="5248"/>
                    <a:pt x="11971" y="7414"/>
                    <a:pt x="10315" y="8625"/>
                  </a:cubicBezTo>
                  <a:cubicBezTo>
                    <a:pt x="8659" y="9837"/>
                    <a:pt x="4964" y="9295"/>
                    <a:pt x="5645" y="10137"/>
                  </a:cubicBezTo>
                  <a:cubicBezTo>
                    <a:pt x="6180" y="10802"/>
                    <a:pt x="9778" y="10963"/>
                    <a:pt x="12195" y="10963"/>
                  </a:cubicBezTo>
                  <a:cubicBezTo>
                    <a:pt x="12851" y="10963"/>
                    <a:pt x="13421" y="10951"/>
                    <a:pt x="13818" y="10934"/>
                  </a:cubicBezTo>
                  <a:cubicBezTo>
                    <a:pt x="15683" y="10856"/>
                    <a:pt x="15905" y="9357"/>
                    <a:pt x="17718" y="6429"/>
                  </a:cubicBezTo>
                  <a:cubicBezTo>
                    <a:pt x="19535" y="3500"/>
                    <a:pt x="19135" y="3404"/>
                    <a:pt x="19135" y="3404"/>
                  </a:cubicBezTo>
                  <a:cubicBezTo>
                    <a:pt x="16532" y="799"/>
                    <a:pt x="13061" y="1"/>
                    <a:pt x="107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7097737" y="2435552"/>
              <a:ext cx="188761" cy="39309"/>
            </a:xfrm>
            <a:custGeom>
              <a:rect b="b" l="l" r="r" t="t"/>
              <a:pathLst>
                <a:path extrusionOk="0" h="767" w="3731">
                  <a:moveTo>
                    <a:pt x="521" y="1"/>
                  </a:moveTo>
                  <a:cubicBezTo>
                    <a:pt x="272" y="1"/>
                    <a:pt x="103" y="16"/>
                    <a:pt x="86" y="17"/>
                  </a:cubicBezTo>
                  <a:cubicBezTo>
                    <a:pt x="35" y="24"/>
                    <a:pt x="1" y="68"/>
                    <a:pt x="4" y="116"/>
                  </a:cubicBezTo>
                  <a:cubicBezTo>
                    <a:pt x="7" y="164"/>
                    <a:pt x="53" y="198"/>
                    <a:pt x="104" y="198"/>
                  </a:cubicBezTo>
                  <a:cubicBezTo>
                    <a:pt x="106" y="197"/>
                    <a:pt x="271" y="182"/>
                    <a:pt x="519" y="182"/>
                  </a:cubicBezTo>
                  <a:cubicBezTo>
                    <a:pt x="900" y="182"/>
                    <a:pt x="1479" y="217"/>
                    <a:pt x="1968" y="393"/>
                  </a:cubicBezTo>
                  <a:cubicBezTo>
                    <a:pt x="2807" y="695"/>
                    <a:pt x="3596" y="763"/>
                    <a:pt x="3631" y="766"/>
                  </a:cubicBezTo>
                  <a:lnTo>
                    <a:pt x="3637" y="766"/>
                  </a:lnTo>
                  <a:cubicBezTo>
                    <a:pt x="3682" y="766"/>
                    <a:pt x="3723" y="728"/>
                    <a:pt x="3727" y="684"/>
                  </a:cubicBezTo>
                  <a:cubicBezTo>
                    <a:pt x="3730" y="633"/>
                    <a:pt x="3693" y="592"/>
                    <a:pt x="3645" y="588"/>
                  </a:cubicBezTo>
                  <a:cubicBezTo>
                    <a:pt x="3637" y="585"/>
                    <a:pt x="2844" y="517"/>
                    <a:pt x="2030" y="223"/>
                  </a:cubicBezTo>
                  <a:cubicBezTo>
                    <a:pt x="1512" y="38"/>
                    <a:pt x="916" y="1"/>
                    <a:pt x="521" y="1"/>
                  </a:cubicBezTo>
                  <a:close/>
                </a:path>
              </a:pathLst>
            </a:custGeom>
            <a:solidFill>
              <a:srgbClr val="9845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6771146" y="2376411"/>
              <a:ext cx="72550" cy="183116"/>
            </a:xfrm>
            <a:custGeom>
              <a:rect b="b" l="l" r="r" t="t"/>
              <a:pathLst>
                <a:path extrusionOk="0" h="3573" w="1434">
                  <a:moveTo>
                    <a:pt x="1333" y="1"/>
                  </a:moveTo>
                  <a:cubicBezTo>
                    <a:pt x="1324" y="1"/>
                    <a:pt x="1315" y="2"/>
                    <a:pt x="1307" y="5"/>
                  </a:cubicBezTo>
                  <a:cubicBezTo>
                    <a:pt x="1294" y="8"/>
                    <a:pt x="1" y="408"/>
                    <a:pt x="42" y="1831"/>
                  </a:cubicBezTo>
                  <a:cubicBezTo>
                    <a:pt x="62" y="2539"/>
                    <a:pt x="103" y="3477"/>
                    <a:pt x="106" y="3487"/>
                  </a:cubicBezTo>
                  <a:cubicBezTo>
                    <a:pt x="106" y="3535"/>
                    <a:pt x="147" y="3573"/>
                    <a:pt x="195" y="3573"/>
                  </a:cubicBezTo>
                  <a:lnTo>
                    <a:pt x="198" y="3573"/>
                  </a:lnTo>
                  <a:cubicBezTo>
                    <a:pt x="247" y="3569"/>
                    <a:pt x="288" y="3528"/>
                    <a:pt x="284" y="3477"/>
                  </a:cubicBezTo>
                  <a:cubicBezTo>
                    <a:pt x="284" y="3470"/>
                    <a:pt x="239" y="2533"/>
                    <a:pt x="219" y="1828"/>
                  </a:cubicBezTo>
                  <a:cubicBezTo>
                    <a:pt x="181" y="545"/>
                    <a:pt x="1310" y="193"/>
                    <a:pt x="1359" y="179"/>
                  </a:cubicBezTo>
                  <a:cubicBezTo>
                    <a:pt x="1406" y="161"/>
                    <a:pt x="1433" y="114"/>
                    <a:pt x="1420" y="66"/>
                  </a:cubicBezTo>
                  <a:cubicBezTo>
                    <a:pt x="1409" y="26"/>
                    <a:pt x="1372" y="1"/>
                    <a:pt x="1333" y="1"/>
                  </a:cubicBezTo>
                  <a:close/>
                </a:path>
              </a:pathLst>
            </a:custGeom>
            <a:solidFill>
              <a:srgbClr val="AC7E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5936125" y="2281293"/>
              <a:ext cx="677484" cy="1025666"/>
            </a:xfrm>
            <a:custGeom>
              <a:rect b="b" l="l" r="r" t="t"/>
              <a:pathLst>
                <a:path extrusionOk="0" h="20013" w="13391">
                  <a:moveTo>
                    <a:pt x="2787" y="1"/>
                  </a:moveTo>
                  <a:cubicBezTo>
                    <a:pt x="2631" y="1"/>
                    <a:pt x="2442" y="102"/>
                    <a:pt x="2231" y="416"/>
                  </a:cubicBezTo>
                  <a:cubicBezTo>
                    <a:pt x="1639" y="1292"/>
                    <a:pt x="1" y="4714"/>
                    <a:pt x="1817" y="7102"/>
                  </a:cubicBezTo>
                  <a:cubicBezTo>
                    <a:pt x="3630" y="9489"/>
                    <a:pt x="3757" y="9158"/>
                    <a:pt x="3521" y="11655"/>
                  </a:cubicBezTo>
                  <a:cubicBezTo>
                    <a:pt x="3281" y="14156"/>
                    <a:pt x="4537" y="15303"/>
                    <a:pt x="5412" y="15939"/>
                  </a:cubicBezTo>
                  <a:cubicBezTo>
                    <a:pt x="6289" y="16575"/>
                    <a:pt x="6877" y="17611"/>
                    <a:pt x="7133" y="18501"/>
                  </a:cubicBezTo>
                  <a:cubicBezTo>
                    <a:pt x="7313" y="19136"/>
                    <a:pt x="8237" y="20013"/>
                    <a:pt x="9310" y="20013"/>
                  </a:cubicBezTo>
                  <a:cubicBezTo>
                    <a:pt x="9745" y="20013"/>
                    <a:pt x="10205" y="19869"/>
                    <a:pt x="10650" y="19507"/>
                  </a:cubicBezTo>
                  <a:cubicBezTo>
                    <a:pt x="12197" y="18248"/>
                    <a:pt x="13391" y="15734"/>
                    <a:pt x="12690" y="13233"/>
                  </a:cubicBezTo>
                  <a:cubicBezTo>
                    <a:pt x="11989" y="10732"/>
                    <a:pt x="11465" y="11419"/>
                    <a:pt x="11800" y="8025"/>
                  </a:cubicBezTo>
                  <a:cubicBezTo>
                    <a:pt x="12132" y="4635"/>
                    <a:pt x="10582" y="2011"/>
                    <a:pt x="9374" y="1747"/>
                  </a:cubicBezTo>
                  <a:cubicBezTo>
                    <a:pt x="9275" y="1725"/>
                    <a:pt x="9182" y="1715"/>
                    <a:pt x="9094" y="1715"/>
                  </a:cubicBezTo>
                  <a:cubicBezTo>
                    <a:pt x="8805" y="1715"/>
                    <a:pt x="8576" y="1821"/>
                    <a:pt x="8379" y="1929"/>
                  </a:cubicBezTo>
                  <a:cubicBezTo>
                    <a:pt x="8182" y="2034"/>
                    <a:pt x="8018" y="2139"/>
                    <a:pt x="7858" y="2139"/>
                  </a:cubicBezTo>
                  <a:cubicBezTo>
                    <a:pt x="7643" y="2139"/>
                    <a:pt x="7436" y="1948"/>
                    <a:pt x="7165" y="1306"/>
                  </a:cubicBezTo>
                  <a:cubicBezTo>
                    <a:pt x="6843" y="545"/>
                    <a:pt x="6485" y="330"/>
                    <a:pt x="6107" y="330"/>
                  </a:cubicBezTo>
                  <a:cubicBezTo>
                    <a:pt x="5622" y="330"/>
                    <a:pt x="5103" y="683"/>
                    <a:pt x="4585" y="700"/>
                  </a:cubicBezTo>
                  <a:cubicBezTo>
                    <a:pt x="4548" y="702"/>
                    <a:pt x="4512" y="702"/>
                    <a:pt x="4476" y="702"/>
                  </a:cubicBezTo>
                  <a:cubicBezTo>
                    <a:pt x="3628" y="702"/>
                    <a:pt x="3233" y="321"/>
                    <a:pt x="3233" y="321"/>
                  </a:cubicBezTo>
                  <a:cubicBezTo>
                    <a:pt x="3233" y="321"/>
                    <a:pt x="3063" y="1"/>
                    <a:pt x="2787" y="1"/>
                  </a:cubicBezTo>
                  <a:close/>
                </a:path>
              </a:pathLst>
            </a:custGeom>
            <a:solidFill>
              <a:srgbClr val="3E2F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6083255" y="2469888"/>
              <a:ext cx="242895" cy="546427"/>
            </a:xfrm>
            <a:custGeom>
              <a:rect b="b" l="l" r="r" t="t"/>
              <a:pathLst>
                <a:path extrusionOk="0" h="10662" w="4801">
                  <a:moveTo>
                    <a:pt x="522" y="0"/>
                  </a:moveTo>
                  <a:cubicBezTo>
                    <a:pt x="485" y="0"/>
                    <a:pt x="448" y="23"/>
                    <a:pt x="434" y="58"/>
                  </a:cubicBezTo>
                  <a:cubicBezTo>
                    <a:pt x="418" y="113"/>
                    <a:pt x="0" y="1416"/>
                    <a:pt x="1557" y="3042"/>
                  </a:cubicBezTo>
                  <a:cubicBezTo>
                    <a:pt x="3049" y="4598"/>
                    <a:pt x="2710" y="7189"/>
                    <a:pt x="2703" y="7216"/>
                  </a:cubicBezTo>
                  <a:cubicBezTo>
                    <a:pt x="2697" y="7284"/>
                    <a:pt x="2508" y="8920"/>
                    <a:pt x="3449" y="9508"/>
                  </a:cubicBezTo>
                  <a:cubicBezTo>
                    <a:pt x="4314" y="10055"/>
                    <a:pt x="4615" y="10606"/>
                    <a:pt x="4619" y="10613"/>
                  </a:cubicBezTo>
                  <a:cubicBezTo>
                    <a:pt x="4636" y="10644"/>
                    <a:pt x="4667" y="10661"/>
                    <a:pt x="4698" y="10661"/>
                  </a:cubicBezTo>
                  <a:cubicBezTo>
                    <a:pt x="4715" y="10661"/>
                    <a:pt x="4729" y="10658"/>
                    <a:pt x="4742" y="10650"/>
                  </a:cubicBezTo>
                  <a:cubicBezTo>
                    <a:pt x="4783" y="10627"/>
                    <a:pt x="4800" y="10572"/>
                    <a:pt x="4780" y="10527"/>
                  </a:cubicBezTo>
                  <a:cubicBezTo>
                    <a:pt x="4766" y="10503"/>
                    <a:pt x="4455" y="9932"/>
                    <a:pt x="3545" y="9357"/>
                  </a:cubicBezTo>
                  <a:cubicBezTo>
                    <a:pt x="2700" y="8827"/>
                    <a:pt x="2881" y="7254"/>
                    <a:pt x="2881" y="7240"/>
                  </a:cubicBezTo>
                  <a:cubicBezTo>
                    <a:pt x="2898" y="7130"/>
                    <a:pt x="3237" y="4537"/>
                    <a:pt x="1687" y="2919"/>
                  </a:cubicBezTo>
                  <a:cubicBezTo>
                    <a:pt x="209" y="1379"/>
                    <a:pt x="603" y="131"/>
                    <a:pt x="606" y="117"/>
                  </a:cubicBezTo>
                  <a:cubicBezTo>
                    <a:pt x="619" y="69"/>
                    <a:pt x="595" y="21"/>
                    <a:pt x="548" y="4"/>
                  </a:cubicBezTo>
                  <a:cubicBezTo>
                    <a:pt x="539" y="1"/>
                    <a:pt x="530" y="0"/>
                    <a:pt x="522" y="0"/>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6292871" y="2672885"/>
              <a:ext cx="158253" cy="552372"/>
            </a:xfrm>
            <a:custGeom>
              <a:rect b="b" l="l" r="r" t="t"/>
              <a:pathLst>
                <a:path extrusionOk="0" h="10778" w="3128">
                  <a:moveTo>
                    <a:pt x="555" y="1"/>
                  </a:moveTo>
                  <a:cubicBezTo>
                    <a:pt x="521" y="1"/>
                    <a:pt x="488" y="22"/>
                    <a:pt x="472" y="56"/>
                  </a:cubicBezTo>
                  <a:cubicBezTo>
                    <a:pt x="452" y="108"/>
                    <a:pt x="0" y="1294"/>
                    <a:pt x="1290" y="2789"/>
                  </a:cubicBezTo>
                  <a:cubicBezTo>
                    <a:pt x="2563" y="4264"/>
                    <a:pt x="2593" y="5527"/>
                    <a:pt x="2532" y="7812"/>
                  </a:cubicBezTo>
                  <a:cubicBezTo>
                    <a:pt x="2470" y="10193"/>
                    <a:pt x="2946" y="10727"/>
                    <a:pt x="2963" y="10751"/>
                  </a:cubicBezTo>
                  <a:cubicBezTo>
                    <a:pt x="2983" y="10768"/>
                    <a:pt x="3004" y="10778"/>
                    <a:pt x="3029" y="10778"/>
                  </a:cubicBezTo>
                  <a:cubicBezTo>
                    <a:pt x="3052" y="10778"/>
                    <a:pt x="3073" y="10771"/>
                    <a:pt x="3090" y="10754"/>
                  </a:cubicBezTo>
                  <a:cubicBezTo>
                    <a:pt x="3127" y="10720"/>
                    <a:pt x="3127" y="10665"/>
                    <a:pt x="3097" y="10627"/>
                  </a:cubicBezTo>
                  <a:cubicBezTo>
                    <a:pt x="3093" y="10624"/>
                    <a:pt x="2655" y="10097"/>
                    <a:pt x="2713" y="7815"/>
                  </a:cubicBezTo>
                  <a:cubicBezTo>
                    <a:pt x="2772" y="5486"/>
                    <a:pt x="2744" y="4199"/>
                    <a:pt x="1427" y="2673"/>
                  </a:cubicBezTo>
                  <a:cubicBezTo>
                    <a:pt x="209" y="1267"/>
                    <a:pt x="633" y="135"/>
                    <a:pt x="640" y="124"/>
                  </a:cubicBezTo>
                  <a:cubicBezTo>
                    <a:pt x="657" y="76"/>
                    <a:pt x="633" y="25"/>
                    <a:pt x="589" y="8"/>
                  </a:cubicBezTo>
                  <a:cubicBezTo>
                    <a:pt x="578" y="3"/>
                    <a:pt x="567" y="1"/>
                    <a:pt x="555" y="1"/>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6388596" y="2441599"/>
              <a:ext cx="159468" cy="672349"/>
            </a:xfrm>
            <a:custGeom>
              <a:rect b="b" l="l" r="r" t="t"/>
              <a:pathLst>
                <a:path extrusionOk="0" h="13119" w="3152">
                  <a:moveTo>
                    <a:pt x="103" y="0"/>
                  </a:moveTo>
                  <a:cubicBezTo>
                    <a:pt x="73" y="0"/>
                    <a:pt x="43" y="16"/>
                    <a:pt x="24" y="43"/>
                  </a:cubicBezTo>
                  <a:cubicBezTo>
                    <a:pt x="0" y="87"/>
                    <a:pt x="14" y="142"/>
                    <a:pt x="55" y="166"/>
                  </a:cubicBezTo>
                  <a:cubicBezTo>
                    <a:pt x="69" y="173"/>
                    <a:pt x="1242" y="922"/>
                    <a:pt x="1047" y="3861"/>
                  </a:cubicBezTo>
                  <a:cubicBezTo>
                    <a:pt x="862" y="6694"/>
                    <a:pt x="1050" y="6977"/>
                    <a:pt x="1838" y="8172"/>
                  </a:cubicBezTo>
                  <a:cubicBezTo>
                    <a:pt x="1903" y="8274"/>
                    <a:pt x="1974" y="8380"/>
                    <a:pt x="2050" y="8496"/>
                  </a:cubicBezTo>
                  <a:cubicBezTo>
                    <a:pt x="2994" y="9958"/>
                    <a:pt x="2768" y="12232"/>
                    <a:pt x="2330" y="12982"/>
                  </a:cubicBezTo>
                  <a:cubicBezTo>
                    <a:pt x="2307" y="13026"/>
                    <a:pt x="2320" y="13081"/>
                    <a:pt x="2364" y="13105"/>
                  </a:cubicBezTo>
                  <a:cubicBezTo>
                    <a:pt x="2378" y="13115"/>
                    <a:pt x="2392" y="13119"/>
                    <a:pt x="2409" y="13119"/>
                  </a:cubicBezTo>
                  <a:cubicBezTo>
                    <a:pt x="2440" y="13119"/>
                    <a:pt x="2471" y="13102"/>
                    <a:pt x="2484" y="13074"/>
                  </a:cubicBezTo>
                  <a:cubicBezTo>
                    <a:pt x="3004" y="12188"/>
                    <a:pt x="3151" y="9871"/>
                    <a:pt x="2200" y="8401"/>
                  </a:cubicBezTo>
                  <a:cubicBezTo>
                    <a:pt x="2125" y="8284"/>
                    <a:pt x="2053" y="8175"/>
                    <a:pt x="1985" y="8072"/>
                  </a:cubicBezTo>
                  <a:cubicBezTo>
                    <a:pt x="1225" y="6920"/>
                    <a:pt x="1044" y="6645"/>
                    <a:pt x="1228" y="3874"/>
                  </a:cubicBezTo>
                  <a:cubicBezTo>
                    <a:pt x="1430" y="812"/>
                    <a:pt x="199" y="43"/>
                    <a:pt x="147" y="12"/>
                  </a:cubicBezTo>
                  <a:cubicBezTo>
                    <a:pt x="134" y="4"/>
                    <a:pt x="119" y="0"/>
                    <a:pt x="103" y="0"/>
                  </a:cubicBezTo>
                  <a:close/>
                </a:path>
              </a:pathLst>
            </a:custGeom>
            <a:solidFill>
              <a:srgbClr val="1A1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6185558" y="3041312"/>
              <a:ext cx="227970" cy="243899"/>
            </a:xfrm>
            <a:custGeom>
              <a:rect b="b" l="l" r="r" t="t"/>
              <a:pathLst>
                <a:path extrusionOk="0" h="4759" w="4506">
                  <a:moveTo>
                    <a:pt x="103" y="0"/>
                  </a:moveTo>
                  <a:cubicBezTo>
                    <a:pt x="69" y="0"/>
                    <a:pt x="38" y="17"/>
                    <a:pt x="21" y="51"/>
                  </a:cubicBezTo>
                  <a:cubicBezTo>
                    <a:pt x="0" y="96"/>
                    <a:pt x="21" y="151"/>
                    <a:pt x="65" y="171"/>
                  </a:cubicBezTo>
                  <a:cubicBezTo>
                    <a:pt x="83" y="178"/>
                    <a:pt x="1673" y="945"/>
                    <a:pt x="2156" y="2556"/>
                  </a:cubicBezTo>
                  <a:cubicBezTo>
                    <a:pt x="2625" y="4112"/>
                    <a:pt x="3257" y="4759"/>
                    <a:pt x="4328" y="4759"/>
                  </a:cubicBezTo>
                  <a:lnTo>
                    <a:pt x="4417" y="4759"/>
                  </a:lnTo>
                  <a:cubicBezTo>
                    <a:pt x="4468" y="4755"/>
                    <a:pt x="4506" y="4714"/>
                    <a:pt x="4506" y="4667"/>
                  </a:cubicBezTo>
                  <a:cubicBezTo>
                    <a:pt x="4502" y="4619"/>
                    <a:pt x="4465" y="4581"/>
                    <a:pt x="4417" y="4581"/>
                  </a:cubicBezTo>
                  <a:lnTo>
                    <a:pt x="4324" y="4581"/>
                  </a:lnTo>
                  <a:cubicBezTo>
                    <a:pt x="3500" y="4581"/>
                    <a:pt x="2840" y="4204"/>
                    <a:pt x="2327" y="2505"/>
                  </a:cubicBezTo>
                  <a:cubicBezTo>
                    <a:pt x="1820" y="814"/>
                    <a:pt x="209" y="41"/>
                    <a:pt x="141" y="7"/>
                  </a:cubicBezTo>
                  <a:cubicBezTo>
                    <a:pt x="130" y="4"/>
                    <a:pt x="116" y="0"/>
                    <a:pt x="103" y="0"/>
                  </a:cubicBezTo>
                  <a:close/>
                </a:path>
              </a:pathLst>
            </a:custGeom>
            <a:solidFill>
              <a:srgbClr val="564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5996687" y="2403983"/>
              <a:ext cx="165033" cy="427169"/>
            </a:xfrm>
            <a:custGeom>
              <a:rect b="b" l="l" r="r" t="t"/>
              <a:pathLst>
                <a:path extrusionOk="0" h="8335" w="3262">
                  <a:moveTo>
                    <a:pt x="692" y="0"/>
                  </a:moveTo>
                  <a:cubicBezTo>
                    <a:pt x="654" y="0"/>
                    <a:pt x="620" y="24"/>
                    <a:pt x="606" y="65"/>
                  </a:cubicBezTo>
                  <a:cubicBezTo>
                    <a:pt x="582" y="150"/>
                    <a:pt x="1" y="2206"/>
                    <a:pt x="339" y="3226"/>
                  </a:cubicBezTo>
                  <a:cubicBezTo>
                    <a:pt x="678" y="4235"/>
                    <a:pt x="2050" y="5699"/>
                    <a:pt x="2101" y="5751"/>
                  </a:cubicBezTo>
                  <a:cubicBezTo>
                    <a:pt x="2112" y="5765"/>
                    <a:pt x="3066" y="7109"/>
                    <a:pt x="2813" y="8224"/>
                  </a:cubicBezTo>
                  <a:cubicBezTo>
                    <a:pt x="2802" y="8273"/>
                    <a:pt x="2830" y="8324"/>
                    <a:pt x="2881" y="8334"/>
                  </a:cubicBezTo>
                  <a:lnTo>
                    <a:pt x="2898" y="8334"/>
                  </a:lnTo>
                  <a:cubicBezTo>
                    <a:pt x="2939" y="8334"/>
                    <a:pt x="2977" y="8306"/>
                    <a:pt x="2987" y="8265"/>
                  </a:cubicBezTo>
                  <a:cubicBezTo>
                    <a:pt x="3261" y="7068"/>
                    <a:pt x="2289" y="5704"/>
                    <a:pt x="2238" y="5638"/>
                  </a:cubicBezTo>
                  <a:cubicBezTo>
                    <a:pt x="2224" y="5621"/>
                    <a:pt x="836" y="4143"/>
                    <a:pt x="511" y="3168"/>
                  </a:cubicBezTo>
                  <a:cubicBezTo>
                    <a:pt x="189" y="2203"/>
                    <a:pt x="774" y="133"/>
                    <a:pt x="781" y="113"/>
                  </a:cubicBezTo>
                  <a:cubicBezTo>
                    <a:pt x="795" y="65"/>
                    <a:pt x="767" y="17"/>
                    <a:pt x="719" y="4"/>
                  </a:cubicBezTo>
                  <a:cubicBezTo>
                    <a:pt x="709" y="0"/>
                    <a:pt x="702" y="0"/>
                    <a:pt x="692" y="0"/>
                  </a:cubicBezTo>
                  <a:close/>
                </a:path>
              </a:pathLst>
            </a:custGeom>
            <a:solidFill>
              <a:srgbClr val="564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5150585" y="2001731"/>
              <a:ext cx="111000" cy="87381"/>
            </a:xfrm>
            <a:custGeom>
              <a:rect b="b" l="l" r="r" t="t"/>
              <a:pathLst>
                <a:path extrusionOk="0" h="1705" w="2194">
                  <a:moveTo>
                    <a:pt x="1099" y="0"/>
                  </a:moveTo>
                  <a:cubicBezTo>
                    <a:pt x="4" y="0"/>
                    <a:pt x="1" y="1704"/>
                    <a:pt x="1099" y="1704"/>
                  </a:cubicBezTo>
                  <a:cubicBezTo>
                    <a:pt x="2194" y="1704"/>
                    <a:pt x="2194" y="0"/>
                    <a:pt x="1099"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4997586" y="2161474"/>
              <a:ext cx="95266" cy="74722"/>
            </a:xfrm>
            <a:custGeom>
              <a:rect b="b" l="l" r="r" t="t"/>
              <a:pathLst>
                <a:path extrusionOk="0" h="1458" w="1883">
                  <a:moveTo>
                    <a:pt x="942" y="0"/>
                  </a:moveTo>
                  <a:cubicBezTo>
                    <a:pt x="4" y="0"/>
                    <a:pt x="1" y="1458"/>
                    <a:pt x="942" y="1458"/>
                  </a:cubicBezTo>
                  <a:cubicBezTo>
                    <a:pt x="1878" y="1458"/>
                    <a:pt x="1883" y="0"/>
                    <a:pt x="942"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4814786" y="2675703"/>
              <a:ext cx="101286" cy="79694"/>
            </a:xfrm>
            <a:custGeom>
              <a:rect b="b" l="l" r="r" t="t"/>
              <a:pathLst>
                <a:path extrusionOk="0" h="1555" w="2002">
                  <a:moveTo>
                    <a:pt x="1003" y="1"/>
                  </a:moveTo>
                  <a:cubicBezTo>
                    <a:pt x="4" y="1"/>
                    <a:pt x="1" y="1554"/>
                    <a:pt x="1003" y="1554"/>
                  </a:cubicBezTo>
                  <a:cubicBezTo>
                    <a:pt x="2002" y="1554"/>
                    <a:pt x="2002" y="1"/>
                    <a:pt x="100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4852176" y="2843543"/>
              <a:ext cx="64607" cy="50686"/>
            </a:xfrm>
            <a:custGeom>
              <a:rect b="b" l="l" r="r" t="t"/>
              <a:pathLst>
                <a:path extrusionOk="0" h="989" w="1277">
                  <a:moveTo>
                    <a:pt x="637" y="0"/>
                  </a:moveTo>
                  <a:cubicBezTo>
                    <a:pt x="1" y="0"/>
                    <a:pt x="1" y="989"/>
                    <a:pt x="637" y="989"/>
                  </a:cubicBezTo>
                  <a:cubicBezTo>
                    <a:pt x="1277" y="989"/>
                    <a:pt x="1277" y="0"/>
                    <a:pt x="637"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8042347" y="1633355"/>
              <a:ext cx="70829" cy="55658"/>
            </a:xfrm>
            <a:custGeom>
              <a:rect b="b" l="l" r="r" t="t"/>
              <a:pathLst>
                <a:path extrusionOk="0" h="1086" w="1400">
                  <a:moveTo>
                    <a:pt x="699" y="1"/>
                  </a:moveTo>
                  <a:cubicBezTo>
                    <a:pt x="1" y="1"/>
                    <a:pt x="1" y="1085"/>
                    <a:pt x="699" y="1085"/>
                  </a:cubicBezTo>
                  <a:cubicBezTo>
                    <a:pt x="1397" y="1085"/>
                    <a:pt x="1400" y="1"/>
                    <a:pt x="69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8021907" y="1734520"/>
              <a:ext cx="85400" cy="67189"/>
            </a:xfrm>
            <a:custGeom>
              <a:rect b="b" l="l" r="r" t="t"/>
              <a:pathLst>
                <a:path extrusionOk="0" h="1311" w="1688">
                  <a:moveTo>
                    <a:pt x="842" y="1"/>
                  </a:moveTo>
                  <a:cubicBezTo>
                    <a:pt x="1" y="1"/>
                    <a:pt x="1" y="1311"/>
                    <a:pt x="842" y="1311"/>
                  </a:cubicBezTo>
                  <a:cubicBezTo>
                    <a:pt x="1684" y="1311"/>
                    <a:pt x="1687" y="1"/>
                    <a:pt x="842"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6032711" y="1289886"/>
              <a:ext cx="98706" cy="77541"/>
            </a:xfrm>
            <a:custGeom>
              <a:rect b="b" l="l" r="r" t="t"/>
              <a:pathLst>
                <a:path extrusionOk="0" h="1513" w="1951">
                  <a:moveTo>
                    <a:pt x="975" y="1"/>
                  </a:moveTo>
                  <a:cubicBezTo>
                    <a:pt x="1" y="1"/>
                    <a:pt x="1" y="1513"/>
                    <a:pt x="975" y="1513"/>
                  </a:cubicBezTo>
                  <a:cubicBezTo>
                    <a:pt x="1951" y="1513"/>
                    <a:pt x="1951" y="1"/>
                    <a:pt x="975"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6028359" y="1493088"/>
              <a:ext cx="69615" cy="54633"/>
            </a:xfrm>
            <a:custGeom>
              <a:rect b="b" l="l" r="r" t="t"/>
              <a:pathLst>
                <a:path extrusionOk="0" h="1066" w="1376">
                  <a:moveTo>
                    <a:pt x="689" y="1"/>
                  </a:moveTo>
                  <a:cubicBezTo>
                    <a:pt x="0" y="1"/>
                    <a:pt x="0" y="1065"/>
                    <a:pt x="689" y="1065"/>
                  </a:cubicBezTo>
                  <a:cubicBezTo>
                    <a:pt x="1373" y="1065"/>
                    <a:pt x="1376" y="1"/>
                    <a:pt x="68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8670890" y="1779722"/>
              <a:ext cx="192302" cy="193930"/>
            </a:xfrm>
            <a:custGeom>
              <a:rect b="b" l="l" r="r" t="t"/>
              <a:pathLst>
                <a:path extrusionOk="0" h="3784" w="3801">
                  <a:moveTo>
                    <a:pt x="1840" y="0"/>
                  </a:moveTo>
                  <a:cubicBezTo>
                    <a:pt x="1602" y="0"/>
                    <a:pt x="1379" y="55"/>
                    <a:pt x="1170" y="165"/>
                  </a:cubicBezTo>
                  <a:cubicBezTo>
                    <a:pt x="937" y="241"/>
                    <a:pt x="732" y="371"/>
                    <a:pt x="561" y="555"/>
                  </a:cubicBezTo>
                  <a:cubicBezTo>
                    <a:pt x="379" y="727"/>
                    <a:pt x="246" y="929"/>
                    <a:pt x="171" y="1165"/>
                  </a:cubicBezTo>
                  <a:cubicBezTo>
                    <a:pt x="54" y="1387"/>
                    <a:pt x="0" y="1630"/>
                    <a:pt x="10" y="1894"/>
                  </a:cubicBezTo>
                  <a:cubicBezTo>
                    <a:pt x="30" y="2061"/>
                    <a:pt x="54" y="2226"/>
                    <a:pt x="75" y="2393"/>
                  </a:cubicBezTo>
                  <a:cubicBezTo>
                    <a:pt x="168" y="2715"/>
                    <a:pt x="328" y="2992"/>
                    <a:pt x="561" y="3228"/>
                  </a:cubicBezTo>
                  <a:cubicBezTo>
                    <a:pt x="934" y="3570"/>
                    <a:pt x="1385" y="3782"/>
                    <a:pt x="1898" y="3782"/>
                  </a:cubicBezTo>
                  <a:cubicBezTo>
                    <a:pt x="1918" y="3783"/>
                    <a:pt x="1938" y="3783"/>
                    <a:pt x="1958" y="3783"/>
                  </a:cubicBezTo>
                  <a:cubicBezTo>
                    <a:pt x="2196" y="3783"/>
                    <a:pt x="2419" y="3728"/>
                    <a:pt x="2627" y="3621"/>
                  </a:cubicBezTo>
                  <a:cubicBezTo>
                    <a:pt x="2863" y="3543"/>
                    <a:pt x="3065" y="3413"/>
                    <a:pt x="3236" y="3228"/>
                  </a:cubicBezTo>
                  <a:cubicBezTo>
                    <a:pt x="3421" y="3056"/>
                    <a:pt x="3551" y="2854"/>
                    <a:pt x="3626" y="2619"/>
                  </a:cubicBezTo>
                  <a:cubicBezTo>
                    <a:pt x="3746" y="2396"/>
                    <a:pt x="3801" y="2153"/>
                    <a:pt x="3790" y="1894"/>
                  </a:cubicBezTo>
                  <a:cubicBezTo>
                    <a:pt x="3766" y="1725"/>
                    <a:pt x="3746" y="1558"/>
                    <a:pt x="3722" y="1390"/>
                  </a:cubicBezTo>
                  <a:cubicBezTo>
                    <a:pt x="3633" y="1069"/>
                    <a:pt x="3469" y="792"/>
                    <a:pt x="3236" y="555"/>
                  </a:cubicBezTo>
                  <a:cubicBezTo>
                    <a:pt x="2866" y="217"/>
                    <a:pt x="2412" y="1"/>
                    <a:pt x="1898" y="1"/>
                  </a:cubicBezTo>
                  <a:cubicBezTo>
                    <a:pt x="1879" y="0"/>
                    <a:pt x="1859" y="0"/>
                    <a:pt x="1840"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8850351" y="1986818"/>
              <a:ext cx="75686" cy="59501"/>
            </a:xfrm>
            <a:custGeom>
              <a:rect b="b" l="l" r="r" t="t"/>
              <a:pathLst>
                <a:path extrusionOk="0" h="1161" w="1496">
                  <a:moveTo>
                    <a:pt x="750" y="1"/>
                  </a:moveTo>
                  <a:cubicBezTo>
                    <a:pt x="4" y="1"/>
                    <a:pt x="1" y="1161"/>
                    <a:pt x="750" y="1161"/>
                  </a:cubicBezTo>
                  <a:cubicBezTo>
                    <a:pt x="1495" y="1161"/>
                    <a:pt x="1495" y="1"/>
                    <a:pt x="750"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8895026" y="1862386"/>
              <a:ext cx="100072" cy="78566"/>
            </a:xfrm>
            <a:custGeom>
              <a:rect b="b" l="l" r="r" t="t"/>
              <a:pathLst>
                <a:path extrusionOk="0" h="1533" w="1978">
                  <a:moveTo>
                    <a:pt x="989" y="0"/>
                  </a:moveTo>
                  <a:cubicBezTo>
                    <a:pt x="1" y="0"/>
                    <a:pt x="1" y="1533"/>
                    <a:pt x="989" y="1533"/>
                  </a:cubicBezTo>
                  <a:cubicBezTo>
                    <a:pt x="1974" y="1533"/>
                    <a:pt x="1978" y="0"/>
                    <a:pt x="989"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9233615" y="3562685"/>
              <a:ext cx="120157" cy="119413"/>
            </a:xfrm>
            <a:custGeom>
              <a:rect b="b" l="l" r="r" t="t"/>
              <a:pathLst>
                <a:path extrusionOk="0" h="2330" w="2375">
                  <a:moveTo>
                    <a:pt x="1200" y="0"/>
                  </a:moveTo>
                  <a:cubicBezTo>
                    <a:pt x="987" y="0"/>
                    <a:pt x="773" y="57"/>
                    <a:pt x="592" y="161"/>
                  </a:cubicBezTo>
                  <a:cubicBezTo>
                    <a:pt x="418" y="257"/>
                    <a:pt x="278" y="404"/>
                    <a:pt x="175" y="575"/>
                  </a:cubicBezTo>
                  <a:cubicBezTo>
                    <a:pt x="38" y="808"/>
                    <a:pt x="0" y="1057"/>
                    <a:pt x="35" y="1321"/>
                  </a:cubicBezTo>
                  <a:cubicBezTo>
                    <a:pt x="41" y="1475"/>
                    <a:pt x="90" y="1622"/>
                    <a:pt x="175" y="1755"/>
                  </a:cubicBezTo>
                  <a:cubicBezTo>
                    <a:pt x="278" y="1929"/>
                    <a:pt x="418" y="2070"/>
                    <a:pt x="592" y="2172"/>
                  </a:cubicBezTo>
                  <a:cubicBezTo>
                    <a:pt x="781" y="2272"/>
                    <a:pt x="984" y="2329"/>
                    <a:pt x="1192" y="2329"/>
                  </a:cubicBezTo>
                  <a:cubicBezTo>
                    <a:pt x="1290" y="2329"/>
                    <a:pt x="1390" y="2317"/>
                    <a:pt x="1489" y="2289"/>
                  </a:cubicBezTo>
                  <a:cubicBezTo>
                    <a:pt x="1773" y="2214"/>
                    <a:pt x="2040" y="2008"/>
                    <a:pt x="2187" y="1755"/>
                  </a:cubicBezTo>
                  <a:cubicBezTo>
                    <a:pt x="2348" y="1478"/>
                    <a:pt x="2375" y="1163"/>
                    <a:pt x="2304" y="855"/>
                  </a:cubicBezTo>
                  <a:cubicBezTo>
                    <a:pt x="2238" y="557"/>
                    <a:pt x="2016" y="318"/>
                    <a:pt x="1770" y="161"/>
                  </a:cubicBezTo>
                  <a:cubicBezTo>
                    <a:pt x="1600" y="51"/>
                    <a:pt x="1400" y="0"/>
                    <a:pt x="1200"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9258677" y="3042180"/>
              <a:ext cx="87778" cy="69085"/>
            </a:xfrm>
            <a:custGeom>
              <a:rect b="b" l="l" r="r" t="t"/>
              <a:pathLst>
                <a:path extrusionOk="0" h="1348" w="1735">
                  <a:moveTo>
                    <a:pt x="869" y="1"/>
                  </a:moveTo>
                  <a:cubicBezTo>
                    <a:pt x="0" y="1"/>
                    <a:pt x="0" y="1348"/>
                    <a:pt x="869" y="1348"/>
                  </a:cubicBezTo>
                  <a:cubicBezTo>
                    <a:pt x="1734" y="1348"/>
                    <a:pt x="1734" y="1"/>
                    <a:pt x="869"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7241630" y="1304236"/>
              <a:ext cx="78115" cy="61449"/>
            </a:xfrm>
            <a:custGeom>
              <a:rect b="b" l="l" r="r" t="t"/>
              <a:pathLst>
                <a:path extrusionOk="0" h="1199" w="1544">
                  <a:moveTo>
                    <a:pt x="773" y="1"/>
                  </a:moveTo>
                  <a:cubicBezTo>
                    <a:pt x="4" y="1"/>
                    <a:pt x="0" y="1199"/>
                    <a:pt x="773" y="1199"/>
                  </a:cubicBezTo>
                  <a:cubicBezTo>
                    <a:pt x="1543" y="1199"/>
                    <a:pt x="1543" y="1"/>
                    <a:pt x="77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7359465" y="1174679"/>
              <a:ext cx="152233" cy="153340"/>
            </a:xfrm>
            <a:custGeom>
              <a:rect b="b" l="l" r="r" t="t"/>
              <a:pathLst>
                <a:path extrusionOk="0" h="2992" w="3009">
                  <a:moveTo>
                    <a:pt x="1503" y="1"/>
                  </a:moveTo>
                  <a:cubicBezTo>
                    <a:pt x="1120" y="1"/>
                    <a:pt x="716" y="168"/>
                    <a:pt x="446" y="439"/>
                  </a:cubicBezTo>
                  <a:cubicBezTo>
                    <a:pt x="299" y="572"/>
                    <a:pt x="196" y="733"/>
                    <a:pt x="138" y="921"/>
                  </a:cubicBezTo>
                  <a:cubicBezTo>
                    <a:pt x="42" y="1099"/>
                    <a:pt x="1" y="1291"/>
                    <a:pt x="7" y="1496"/>
                  </a:cubicBezTo>
                  <a:cubicBezTo>
                    <a:pt x="25" y="1883"/>
                    <a:pt x="151" y="2283"/>
                    <a:pt x="446" y="2554"/>
                  </a:cubicBezTo>
                  <a:cubicBezTo>
                    <a:pt x="740" y="2824"/>
                    <a:pt x="1099" y="2991"/>
                    <a:pt x="1503" y="2991"/>
                  </a:cubicBezTo>
                  <a:cubicBezTo>
                    <a:pt x="1886" y="2991"/>
                    <a:pt x="2290" y="2824"/>
                    <a:pt x="2560" y="2554"/>
                  </a:cubicBezTo>
                  <a:cubicBezTo>
                    <a:pt x="2707" y="2420"/>
                    <a:pt x="2810" y="2259"/>
                    <a:pt x="2871" y="2071"/>
                  </a:cubicBezTo>
                  <a:cubicBezTo>
                    <a:pt x="2963" y="1893"/>
                    <a:pt x="3008" y="1701"/>
                    <a:pt x="2998" y="1496"/>
                  </a:cubicBezTo>
                  <a:cubicBezTo>
                    <a:pt x="2980" y="1109"/>
                    <a:pt x="2854" y="709"/>
                    <a:pt x="2560" y="439"/>
                  </a:cubicBezTo>
                  <a:cubicBezTo>
                    <a:pt x="2269" y="168"/>
                    <a:pt x="1910" y="1"/>
                    <a:pt x="150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6481540" y="1054450"/>
              <a:ext cx="173330" cy="136069"/>
            </a:xfrm>
            <a:custGeom>
              <a:rect b="b" l="l" r="r" t="t"/>
              <a:pathLst>
                <a:path extrusionOk="0" h="2655" w="3426">
                  <a:moveTo>
                    <a:pt x="1711" y="0"/>
                  </a:moveTo>
                  <a:cubicBezTo>
                    <a:pt x="4" y="0"/>
                    <a:pt x="1" y="2655"/>
                    <a:pt x="1711" y="2655"/>
                  </a:cubicBezTo>
                  <a:cubicBezTo>
                    <a:pt x="3421" y="2655"/>
                    <a:pt x="3425" y="0"/>
                    <a:pt x="1711"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6622447" y="893375"/>
              <a:ext cx="90358" cy="81846"/>
            </a:xfrm>
            <a:custGeom>
              <a:rect b="b" l="l" r="r" t="t"/>
              <a:pathLst>
                <a:path extrusionOk="0" h="1597" w="1786">
                  <a:moveTo>
                    <a:pt x="812" y="1"/>
                  </a:moveTo>
                  <a:cubicBezTo>
                    <a:pt x="393" y="1"/>
                    <a:pt x="0" y="344"/>
                    <a:pt x="0" y="800"/>
                  </a:cubicBezTo>
                  <a:cubicBezTo>
                    <a:pt x="0" y="1254"/>
                    <a:pt x="391" y="1597"/>
                    <a:pt x="809" y="1597"/>
                  </a:cubicBezTo>
                  <a:cubicBezTo>
                    <a:pt x="941" y="1597"/>
                    <a:pt x="1075" y="1563"/>
                    <a:pt x="1201" y="1487"/>
                  </a:cubicBezTo>
                  <a:cubicBezTo>
                    <a:pt x="1242" y="1463"/>
                    <a:pt x="1283" y="1439"/>
                    <a:pt x="1328" y="1412"/>
                  </a:cubicBezTo>
                  <a:cubicBezTo>
                    <a:pt x="1786" y="1135"/>
                    <a:pt x="1786" y="461"/>
                    <a:pt x="1328" y="187"/>
                  </a:cubicBezTo>
                  <a:cubicBezTo>
                    <a:pt x="1283" y="160"/>
                    <a:pt x="1242" y="135"/>
                    <a:pt x="1201" y="108"/>
                  </a:cubicBezTo>
                  <a:cubicBezTo>
                    <a:pt x="1076" y="34"/>
                    <a:pt x="943" y="1"/>
                    <a:pt x="812"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6508557" y="953592"/>
              <a:ext cx="57321" cy="45151"/>
            </a:xfrm>
            <a:custGeom>
              <a:rect b="b" l="l" r="r" t="t"/>
              <a:pathLst>
                <a:path extrusionOk="0" h="881" w="1133">
                  <a:moveTo>
                    <a:pt x="568" y="1"/>
                  </a:moveTo>
                  <a:cubicBezTo>
                    <a:pt x="0" y="1"/>
                    <a:pt x="0" y="880"/>
                    <a:pt x="568" y="880"/>
                  </a:cubicBezTo>
                  <a:cubicBezTo>
                    <a:pt x="1133" y="880"/>
                    <a:pt x="1133" y="1"/>
                    <a:pt x="568"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026258" y="1096371"/>
              <a:ext cx="99010" cy="91327"/>
            </a:xfrm>
            <a:custGeom>
              <a:rect b="b" l="l" r="r" t="t"/>
              <a:pathLst>
                <a:path extrusionOk="0" h="1782" w="1957">
                  <a:moveTo>
                    <a:pt x="843" y="1"/>
                  </a:moveTo>
                  <a:cubicBezTo>
                    <a:pt x="635" y="1"/>
                    <a:pt x="430" y="72"/>
                    <a:pt x="281" y="232"/>
                  </a:cubicBezTo>
                  <a:cubicBezTo>
                    <a:pt x="185" y="338"/>
                    <a:pt x="114" y="461"/>
                    <a:pt x="68" y="598"/>
                  </a:cubicBezTo>
                  <a:cubicBezTo>
                    <a:pt x="0" y="807"/>
                    <a:pt x="58" y="1039"/>
                    <a:pt x="150" y="1232"/>
                  </a:cubicBezTo>
                  <a:cubicBezTo>
                    <a:pt x="171" y="1273"/>
                    <a:pt x="192" y="1314"/>
                    <a:pt x="216" y="1358"/>
                  </a:cubicBezTo>
                  <a:cubicBezTo>
                    <a:pt x="358" y="1643"/>
                    <a:pt x="653" y="1781"/>
                    <a:pt x="950" y="1781"/>
                  </a:cubicBezTo>
                  <a:cubicBezTo>
                    <a:pt x="1182" y="1781"/>
                    <a:pt x="1416" y="1697"/>
                    <a:pt x="1581" y="1532"/>
                  </a:cubicBezTo>
                  <a:cubicBezTo>
                    <a:pt x="1957" y="1156"/>
                    <a:pt x="1909" y="420"/>
                    <a:pt x="1403" y="167"/>
                  </a:cubicBezTo>
                  <a:lnTo>
                    <a:pt x="1279" y="106"/>
                  </a:lnTo>
                  <a:cubicBezTo>
                    <a:pt x="1146" y="38"/>
                    <a:pt x="993" y="1"/>
                    <a:pt x="84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7975916" y="946981"/>
              <a:ext cx="74422" cy="58374"/>
            </a:xfrm>
            <a:custGeom>
              <a:rect b="b" l="l" r="r" t="t"/>
              <a:pathLst>
                <a:path extrusionOk="0" h="1139" w="1471">
                  <a:moveTo>
                    <a:pt x="735" y="0"/>
                  </a:moveTo>
                  <a:cubicBezTo>
                    <a:pt x="3" y="0"/>
                    <a:pt x="0" y="1139"/>
                    <a:pt x="735" y="1139"/>
                  </a:cubicBezTo>
                  <a:cubicBezTo>
                    <a:pt x="1471" y="1139"/>
                    <a:pt x="1471" y="0"/>
                    <a:pt x="735"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4590793" y="3423864"/>
              <a:ext cx="107357" cy="84357"/>
            </a:xfrm>
            <a:custGeom>
              <a:rect b="b" l="l" r="r" t="t"/>
              <a:pathLst>
                <a:path extrusionOk="0" h="1646" w="2122">
                  <a:moveTo>
                    <a:pt x="1061" y="1"/>
                  </a:moveTo>
                  <a:cubicBezTo>
                    <a:pt x="1" y="1"/>
                    <a:pt x="1" y="1646"/>
                    <a:pt x="1061" y="1646"/>
                  </a:cubicBezTo>
                  <a:cubicBezTo>
                    <a:pt x="2118" y="1646"/>
                    <a:pt x="2122" y="1"/>
                    <a:pt x="1061"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4693450" y="3481006"/>
              <a:ext cx="67187" cy="70366"/>
            </a:xfrm>
            <a:custGeom>
              <a:rect b="b" l="l" r="r" t="t"/>
              <a:pathLst>
                <a:path extrusionOk="0" h="1373" w="1328">
                  <a:moveTo>
                    <a:pt x="663" y="1"/>
                  </a:moveTo>
                  <a:cubicBezTo>
                    <a:pt x="612" y="1"/>
                    <a:pt x="562" y="8"/>
                    <a:pt x="497" y="22"/>
                  </a:cubicBezTo>
                  <a:cubicBezTo>
                    <a:pt x="301" y="66"/>
                    <a:pt x="96" y="258"/>
                    <a:pt x="58" y="460"/>
                  </a:cubicBezTo>
                  <a:cubicBezTo>
                    <a:pt x="52" y="494"/>
                    <a:pt x="48" y="524"/>
                    <a:pt x="42" y="556"/>
                  </a:cubicBezTo>
                  <a:cubicBezTo>
                    <a:pt x="1" y="781"/>
                    <a:pt x="28" y="1020"/>
                    <a:pt x="206" y="1185"/>
                  </a:cubicBezTo>
                  <a:cubicBezTo>
                    <a:pt x="333" y="1301"/>
                    <a:pt x="489" y="1373"/>
                    <a:pt x="664" y="1373"/>
                  </a:cubicBezTo>
                  <a:cubicBezTo>
                    <a:pt x="828" y="1373"/>
                    <a:pt x="1003" y="1301"/>
                    <a:pt x="1119" y="1185"/>
                  </a:cubicBezTo>
                  <a:cubicBezTo>
                    <a:pt x="1294" y="1011"/>
                    <a:pt x="1328" y="788"/>
                    <a:pt x="1287" y="556"/>
                  </a:cubicBezTo>
                  <a:cubicBezTo>
                    <a:pt x="1280" y="524"/>
                    <a:pt x="1273" y="494"/>
                    <a:pt x="1266" y="460"/>
                  </a:cubicBezTo>
                  <a:cubicBezTo>
                    <a:pt x="1232" y="258"/>
                    <a:pt x="1027" y="66"/>
                    <a:pt x="828" y="22"/>
                  </a:cubicBezTo>
                  <a:cubicBezTo>
                    <a:pt x="764" y="8"/>
                    <a:pt x="713" y="1"/>
                    <a:pt x="66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8935148" y="2695895"/>
              <a:ext cx="78115" cy="61449"/>
            </a:xfrm>
            <a:custGeom>
              <a:rect b="b" l="l" r="r" t="t"/>
              <a:pathLst>
                <a:path extrusionOk="0" h="1199" w="1544">
                  <a:moveTo>
                    <a:pt x="774" y="0"/>
                  </a:moveTo>
                  <a:cubicBezTo>
                    <a:pt x="4" y="0"/>
                    <a:pt x="1" y="1198"/>
                    <a:pt x="774" y="1198"/>
                  </a:cubicBezTo>
                  <a:cubicBezTo>
                    <a:pt x="1544" y="1198"/>
                    <a:pt x="1544" y="0"/>
                    <a:pt x="774" y="0"/>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31"/>
          <p:cNvSpPr txBox="1"/>
          <p:nvPr>
            <p:ph idx="1" type="subTitle"/>
          </p:nvPr>
        </p:nvSpPr>
        <p:spPr>
          <a:xfrm>
            <a:off x="720000" y="3454325"/>
            <a:ext cx="3218100" cy="6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Josefin Slab"/>
                <a:ea typeface="Josefin Slab"/>
                <a:cs typeface="Josefin Slab"/>
                <a:sym typeface="Josefin Slab"/>
              </a:rPr>
              <a:t>Your Personal AI trainer</a:t>
            </a:r>
            <a:endParaRPr b="1" sz="2000">
              <a:latin typeface="Josefin Slab"/>
              <a:ea typeface="Josefin Slab"/>
              <a:cs typeface="Josefin Slab"/>
              <a:sym typeface="Josefin Slab"/>
            </a:endParaRPr>
          </a:p>
          <a:p>
            <a:pPr indent="0" lvl="0" marL="0" rtl="0" algn="l">
              <a:spcBef>
                <a:spcPts val="0"/>
              </a:spcBef>
              <a:spcAft>
                <a:spcPts val="0"/>
              </a:spcAft>
              <a:buNone/>
            </a:pPr>
            <a:r>
              <a:t/>
            </a:r>
            <a:endParaRPr/>
          </a:p>
        </p:txBody>
      </p:sp>
      <p:sp>
        <p:nvSpPr>
          <p:cNvPr id="905" name="Google Shape;905;p31"/>
          <p:cNvSpPr/>
          <p:nvPr/>
        </p:nvSpPr>
        <p:spPr>
          <a:xfrm>
            <a:off x="215587" y="3553648"/>
            <a:ext cx="103665" cy="81444"/>
          </a:xfrm>
          <a:custGeom>
            <a:rect b="b" l="l" r="r" t="t"/>
            <a:pathLst>
              <a:path extrusionOk="0" h="1646" w="2122">
                <a:moveTo>
                  <a:pt x="1061" y="1"/>
                </a:moveTo>
                <a:cubicBezTo>
                  <a:pt x="1" y="1"/>
                  <a:pt x="1" y="1646"/>
                  <a:pt x="1061" y="1646"/>
                </a:cubicBezTo>
                <a:cubicBezTo>
                  <a:pt x="2118" y="1646"/>
                  <a:pt x="2122" y="1"/>
                  <a:pt x="1061"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314703" y="3608819"/>
            <a:ext cx="64876" cy="67936"/>
          </a:xfrm>
          <a:custGeom>
            <a:rect b="b" l="l" r="r" t="t"/>
            <a:pathLst>
              <a:path extrusionOk="0" h="1373" w="1328">
                <a:moveTo>
                  <a:pt x="663" y="1"/>
                </a:moveTo>
                <a:cubicBezTo>
                  <a:pt x="612" y="1"/>
                  <a:pt x="562" y="8"/>
                  <a:pt x="497" y="22"/>
                </a:cubicBezTo>
                <a:cubicBezTo>
                  <a:pt x="301" y="66"/>
                  <a:pt x="96" y="258"/>
                  <a:pt x="58" y="460"/>
                </a:cubicBezTo>
                <a:cubicBezTo>
                  <a:pt x="52" y="494"/>
                  <a:pt x="48" y="524"/>
                  <a:pt x="42" y="556"/>
                </a:cubicBezTo>
                <a:cubicBezTo>
                  <a:pt x="1" y="781"/>
                  <a:pt x="28" y="1020"/>
                  <a:pt x="206" y="1185"/>
                </a:cubicBezTo>
                <a:cubicBezTo>
                  <a:pt x="333" y="1301"/>
                  <a:pt x="489" y="1373"/>
                  <a:pt x="664" y="1373"/>
                </a:cubicBezTo>
                <a:cubicBezTo>
                  <a:pt x="828" y="1373"/>
                  <a:pt x="1003" y="1301"/>
                  <a:pt x="1119" y="1185"/>
                </a:cubicBezTo>
                <a:cubicBezTo>
                  <a:pt x="1294" y="1011"/>
                  <a:pt x="1328" y="788"/>
                  <a:pt x="1287" y="556"/>
                </a:cubicBezTo>
                <a:cubicBezTo>
                  <a:pt x="1280" y="524"/>
                  <a:pt x="1273" y="494"/>
                  <a:pt x="1266" y="460"/>
                </a:cubicBezTo>
                <a:cubicBezTo>
                  <a:pt x="1232" y="258"/>
                  <a:pt x="1027" y="66"/>
                  <a:pt x="828" y="22"/>
                </a:cubicBezTo>
                <a:cubicBezTo>
                  <a:pt x="764" y="8"/>
                  <a:pt x="713" y="1"/>
                  <a:pt x="663" y="1"/>
                </a:cubicBezTo>
                <a:close/>
              </a:path>
            </a:pathLst>
          </a:custGeom>
          <a:solidFill>
            <a:srgbClr val="5F9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id="971" name="Google Shape;971;p40"/>
          <p:cNvPicPr preferRelativeResize="0"/>
          <p:nvPr/>
        </p:nvPicPr>
        <p:blipFill>
          <a:blip r:embed="rId3">
            <a:alphaModFix/>
          </a:blip>
          <a:stretch>
            <a:fillRect/>
          </a:stretch>
        </p:blipFill>
        <p:spPr>
          <a:xfrm>
            <a:off x="2503125" y="2206825"/>
            <a:ext cx="4019831" cy="2936675"/>
          </a:xfrm>
          <a:prstGeom prst="rect">
            <a:avLst/>
          </a:prstGeom>
          <a:noFill/>
          <a:ln>
            <a:noFill/>
          </a:ln>
        </p:spPr>
      </p:pic>
      <p:pic>
        <p:nvPicPr>
          <p:cNvPr id="972" name="Google Shape;972;p40"/>
          <p:cNvPicPr preferRelativeResize="0"/>
          <p:nvPr/>
        </p:nvPicPr>
        <p:blipFill>
          <a:blip r:embed="rId4">
            <a:alphaModFix/>
          </a:blip>
          <a:stretch>
            <a:fillRect/>
          </a:stretch>
        </p:blipFill>
        <p:spPr>
          <a:xfrm>
            <a:off x="119100" y="144350"/>
            <a:ext cx="3524646" cy="2666050"/>
          </a:xfrm>
          <a:prstGeom prst="rect">
            <a:avLst/>
          </a:prstGeom>
          <a:noFill/>
          <a:ln>
            <a:noFill/>
          </a:ln>
        </p:spPr>
      </p:pic>
      <p:pic>
        <p:nvPicPr>
          <p:cNvPr id="973" name="Google Shape;973;p40"/>
          <p:cNvPicPr preferRelativeResize="0"/>
          <p:nvPr/>
        </p:nvPicPr>
        <p:blipFill>
          <a:blip r:embed="rId5">
            <a:alphaModFix/>
          </a:blip>
          <a:stretch>
            <a:fillRect/>
          </a:stretch>
        </p:blipFill>
        <p:spPr>
          <a:xfrm>
            <a:off x="5469025" y="216650"/>
            <a:ext cx="3329525" cy="252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71"/>
                                        </p:tgtEl>
                                      </p:cBhvr>
                                    </p:animEffect>
                                    <p:set>
                                      <p:cBhvr>
                                        <p:cTn dur="1" fill="hold">
                                          <p:stCondLst>
                                            <p:cond delay="1000"/>
                                          </p:stCondLst>
                                        </p:cTn>
                                        <p:tgtEl>
                                          <p:spTgt spid="97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1000"/>
                                        <p:tgtEl>
                                          <p:spTgt spid="9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72"/>
                                        </p:tgtEl>
                                      </p:cBhvr>
                                    </p:animEffect>
                                    <p:set>
                                      <p:cBhvr>
                                        <p:cTn dur="1" fill="hold">
                                          <p:stCondLst>
                                            <p:cond delay="1000"/>
                                          </p:stCondLst>
                                        </p:cTn>
                                        <p:tgtEl>
                                          <p:spTgt spid="97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100"/>
                                        <p:tgtEl>
                                          <p:spTgt spid="9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1"/>
          <p:cNvSpPr txBox="1"/>
          <p:nvPr>
            <p:ph idx="1" type="subTitle"/>
          </p:nvPr>
        </p:nvSpPr>
        <p:spPr>
          <a:xfrm>
            <a:off x="443100" y="110775"/>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4</a:t>
            </a:r>
            <a:r>
              <a:rPr b="1" lang="en">
                <a:latin typeface="Josefin Slab"/>
                <a:ea typeface="Josefin Slab"/>
                <a:cs typeface="Josefin Slab"/>
                <a:sym typeface="Josefin Slab"/>
              </a:rPr>
              <a:t>) </a:t>
            </a:r>
            <a:r>
              <a:rPr lang="en">
                <a:solidFill>
                  <a:schemeClr val="accent1"/>
                </a:solidFill>
              </a:rPr>
              <a:t>Wu, Y., Lin, Q., Yang, M., Liu, J., Tian, J., Kapil, D.P., &amp; Vanderbloemen, L.</a:t>
            </a:r>
            <a:r>
              <a:rPr lang="en">
                <a:solidFill>
                  <a:srgbClr val="000000"/>
                </a:solidFill>
              </a:rPr>
              <a:t> </a:t>
            </a:r>
            <a:r>
              <a:rPr b="1" lang="en">
                <a:solidFill>
                  <a:schemeClr val="accent5"/>
                </a:solidFill>
                <a:latin typeface="Josefin Slab"/>
                <a:ea typeface="Josefin Slab"/>
                <a:cs typeface="Josefin Slab"/>
                <a:sym typeface="Josefin Slab"/>
              </a:rPr>
              <a:t>(2021)</a:t>
            </a:r>
            <a:r>
              <a:rPr lang="en">
                <a:solidFill>
                  <a:srgbClr val="000000"/>
                </a:solidFill>
              </a:rPr>
              <a:t>. </a:t>
            </a:r>
            <a:r>
              <a:rPr b="1" i="1" lang="en">
                <a:solidFill>
                  <a:schemeClr val="lt2"/>
                </a:solidFill>
                <a:latin typeface="Josefin Slab"/>
                <a:ea typeface="Josefin Slab"/>
                <a:cs typeface="Josefin Slab"/>
                <a:sym typeface="Josefin Slab"/>
              </a:rPr>
              <a:t>“A Computer Vision-Based Yoga Pose Grading Approach Using Contrastive Skeleton Feature Representations.”</a:t>
            </a:r>
            <a:r>
              <a:rPr lang="en">
                <a:solidFill>
                  <a:srgbClr val="000000"/>
                </a:solidFill>
              </a:rPr>
              <a:t>  </a:t>
            </a:r>
            <a:r>
              <a:rPr lang="en">
                <a:latin typeface="Josefin Slab"/>
                <a:ea typeface="Josefin Slab"/>
                <a:cs typeface="Josefin Slab"/>
                <a:sym typeface="Josefin Slab"/>
              </a:rPr>
              <a:t>Healthcare (Basel), 10(1):36</a:t>
            </a:r>
            <a:endParaRPr>
              <a:latin typeface="Josefin Slab"/>
              <a:ea typeface="Josefin Slab"/>
              <a:cs typeface="Josefin Slab"/>
              <a:sym typeface="Josefin Slab"/>
            </a:endParaRPr>
          </a:p>
          <a:p>
            <a:pPr indent="-317500" lvl="0" marL="457200" rtl="0" algn="l">
              <a:lnSpc>
                <a:spcPct val="115000"/>
              </a:lnSpc>
              <a:spcBef>
                <a:spcPts val="1200"/>
              </a:spcBef>
              <a:spcAft>
                <a:spcPts val="0"/>
              </a:spcAft>
              <a:buSzPts val="1400"/>
              <a:buChar char="➔"/>
            </a:pPr>
            <a:r>
              <a:rPr lang="en"/>
              <a:t>The objective of this yoga pose grading approach was to input two yoga pose images from the learner and the coach, respectively, and then extract the human skeleton key points and calculate the feature similarity between them</a:t>
            </a:r>
            <a:endParaRPr/>
          </a:p>
          <a:p>
            <a:pPr indent="-317500" lvl="0" marL="457200" rtl="0" algn="l">
              <a:lnSpc>
                <a:spcPct val="115000"/>
              </a:lnSpc>
              <a:spcBef>
                <a:spcPts val="0"/>
              </a:spcBef>
              <a:spcAft>
                <a:spcPts val="0"/>
              </a:spcAft>
              <a:buSzPts val="1400"/>
              <a:buChar char="➔"/>
            </a:pPr>
            <a:r>
              <a:rPr lang="en"/>
              <a:t>This system used both the coarse triplet example and the fine triplet example</a:t>
            </a:r>
            <a:endParaRPr/>
          </a:p>
          <a:p>
            <a:pPr indent="-317500" lvl="0" marL="457200" rtl="0" algn="l">
              <a:lnSpc>
                <a:spcPct val="115000"/>
              </a:lnSpc>
              <a:spcBef>
                <a:spcPts val="0"/>
              </a:spcBef>
              <a:spcAft>
                <a:spcPts val="0"/>
              </a:spcAft>
              <a:buSzPts val="1400"/>
              <a:buChar char="➔"/>
            </a:pPr>
            <a:r>
              <a:rPr lang="en"/>
              <a:t>Mediapipe framework is used to extract the key points.</a:t>
            </a:r>
            <a:endParaRPr/>
          </a:p>
          <a:p>
            <a:pPr indent="-317500" lvl="0" marL="457200" rtl="0" algn="l">
              <a:lnSpc>
                <a:spcPct val="115000"/>
              </a:lnSpc>
              <a:spcBef>
                <a:spcPts val="0"/>
              </a:spcBef>
              <a:spcAft>
                <a:spcPts val="0"/>
              </a:spcAft>
              <a:buSzPts val="1400"/>
              <a:buChar char="➔"/>
            </a:pPr>
            <a:r>
              <a:rPr lang="en"/>
              <a:t>Yoga pose classification image dataset adopted from Kaggle with 45 categories and 1931 images are selected. Gave accuracy of  83.21%</a:t>
            </a:r>
            <a:endParaRPr/>
          </a:p>
          <a:p>
            <a:pPr indent="-317500" lvl="0" marL="457200" rtl="0" algn="l">
              <a:lnSpc>
                <a:spcPct val="115000"/>
              </a:lnSpc>
              <a:spcBef>
                <a:spcPts val="0"/>
              </a:spcBef>
              <a:spcAft>
                <a:spcPts val="0"/>
              </a:spcAft>
              <a:buSzPts val="1400"/>
              <a:buChar char="➔"/>
            </a:pPr>
            <a:r>
              <a:rPr lang="en"/>
              <a:t>Yoga pose grading image dataset constructed by the authors containing 3000 triplet examples with each triplet example consisting of three pose images that belong to the same yoga pose category produced 63.58% accuracy.</a:t>
            </a:r>
            <a:endParaRPr/>
          </a:p>
          <a:p>
            <a:pPr indent="0" lvl="0" marL="4572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137160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90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2"/>
          <p:cNvSpPr txBox="1"/>
          <p:nvPr>
            <p:ph idx="1" type="subTitle"/>
          </p:nvPr>
        </p:nvSpPr>
        <p:spPr>
          <a:xfrm>
            <a:off x="443100" y="-84175"/>
            <a:ext cx="8257800" cy="4930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5</a:t>
            </a:r>
            <a:r>
              <a:rPr b="1" lang="en">
                <a:latin typeface="Josefin Slab"/>
                <a:ea typeface="Josefin Slab"/>
                <a:cs typeface="Josefin Slab"/>
                <a:sym typeface="Josefin Slab"/>
              </a:rPr>
              <a:t>) </a:t>
            </a:r>
            <a:r>
              <a:rPr lang="en">
                <a:solidFill>
                  <a:schemeClr val="accent1"/>
                </a:solidFill>
              </a:rPr>
              <a:t>Deepak Kumar, and Anurag Sinha,</a:t>
            </a:r>
            <a:r>
              <a:rPr lang="en"/>
              <a:t> </a:t>
            </a:r>
            <a:r>
              <a:rPr b="1" lang="en">
                <a:solidFill>
                  <a:schemeClr val="accent5"/>
                </a:solidFill>
                <a:latin typeface="Josefin Slab"/>
                <a:ea typeface="Josefin Slab"/>
                <a:cs typeface="Josefin Slab"/>
                <a:sym typeface="Josefin Slab"/>
              </a:rPr>
              <a:t>(2020),</a:t>
            </a:r>
            <a:r>
              <a:rPr lang="en"/>
              <a:t> </a:t>
            </a:r>
            <a:r>
              <a:rPr b="1" i="1" lang="en">
                <a:solidFill>
                  <a:schemeClr val="lt2"/>
                </a:solidFill>
                <a:latin typeface="Josefin Slab"/>
                <a:ea typeface="Josefin Slab"/>
                <a:cs typeface="Josefin Slab"/>
                <a:sym typeface="Josefin Slab"/>
              </a:rPr>
              <a:t>“</a:t>
            </a:r>
            <a:r>
              <a:rPr b="1" i="1" lang="en">
                <a:solidFill>
                  <a:schemeClr val="lt2"/>
                </a:solidFill>
                <a:latin typeface="Josefin Slab"/>
                <a:ea typeface="Josefin Slab"/>
                <a:cs typeface="Josefin Slab"/>
                <a:sym typeface="Josefin Slab"/>
              </a:rPr>
              <a:t>Yoga Pose Detection and Classification Using Deep Learning”</a:t>
            </a:r>
            <a:r>
              <a:rPr b="1" lang="en">
                <a:latin typeface="Josefin Slab"/>
                <a:ea typeface="Josefin Slab"/>
                <a:cs typeface="Josefin Slab"/>
                <a:sym typeface="Josefin Slab"/>
              </a:rPr>
              <a:t> </a:t>
            </a:r>
            <a:r>
              <a:rPr lang="en"/>
              <a:t> </a:t>
            </a:r>
            <a:r>
              <a:rPr lang="en">
                <a:latin typeface="Josefin Slab"/>
                <a:ea typeface="Josefin Slab"/>
                <a:cs typeface="Josefin Slab"/>
                <a:sym typeface="Josefin Slab"/>
              </a:rPr>
              <a:t>International Journal of Scientific Research in Computer Science, Engineering and Information Technology, Volume 6 Issue 6 Page: 160-184</a:t>
            </a:r>
            <a:endParaRPr>
              <a:latin typeface="Josefin Slab"/>
              <a:ea typeface="Josefin Slab"/>
              <a:cs typeface="Josefin Slab"/>
              <a:sym typeface="Josefin Slab"/>
            </a:endParaRPr>
          </a:p>
          <a:p>
            <a:pPr indent="-317500" lvl="0" marL="457200" rtl="0" algn="l">
              <a:lnSpc>
                <a:spcPct val="115000"/>
              </a:lnSpc>
              <a:spcBef>
                <a:spcPts val="1200"/>
              </a:spcBef>
              <a:spcAft>
                <a:spcPts val="0"/>
              </a:spcAft>
              <a:buSzPts val="1400"/>
              <a:buChar char="➔"/>
            </a:pPr>
            <a:r>
              <a:rPr lang="en"/>
              <a:t>Keypoint Extraction of the human joint areas are done utilizing OpenPose.</a:t>
            </a:r>
            <a:endParaRPr/>
          </a:p>
          <a:p>
            <a:pPr indent="-317500" lvl="0" marL="457200" rtl="0" algn="l">
              <a:lnSpc>
                <a:spcPct val="115000"/>
              </a:lnSpc>
              <a:spcBef>
                <a:spcPts val="0"/>
              </a:spcBef>
              <a:spcAft>
                <a:spcPts val="0"/>
              </a:spcAft>
              <a:buSzPts val="1400"/>
              <a:buChar char="➔"/>
            </a:pPr>
            <a:r>
              <a:rPr lang="en"/>
              <a:t>The system works at rate of 3 FPS(frames per second).</a:t>
            </a:r>
            <a:endParaRPr/>
          </a:p>
          <a:p>
            <a:pPr indent="-317500" lvl="0" marL="457200" rtl="0" algn="l">
              <a:lnSpc>
                <a:spcPct val="115000"/>
              </a:lnSpc>
              <a:spcBef>
                <a:spcPts val="0"/>
              </a:spcBef>
              <a:spcAft>
                <a:spcPts val="0"/>
              </a:spcAft>
              <a:buSzPts val="1400"/>
              <a:buChar char="➔"/>
            </a:pPr>
            <a:r>
              <a:rPr b="1" i="1" lang="en">
                <a:latin typeface="Josefin Slab"/>
                <a:ea typeface="Josefin Slab"/>
                <a:cs typeface="Josefin Slab"/>
                <a:sym typeface="Josefin Slab"/>
              </a:rPr>
              <a:t>Dataset:</a:t>
            </a:r>
            <a:r>
              <a:rPr lang="en"/>
              <a:t> It comprises of recordings of 6 yoga asanas performed by 15 distinct people (5 females and 10 guys) containing a total of 88 recordings (rate=30 FPS).</a:t>
            </a:r>
            <a:endParaRPr/>
          </a:p>
          <a:p>
            <a:pPr indent="-317500" lvl="0" marL="457200" rtl="0" algn="l">
              <a:lnSpc>
                <a:spcPct val="115000"/>
              </a:lnSpc>
              <a:spcBef>
                <a:spcPts val="0"/>
              </a:spcBef>
              <a:spcAft>
                <a:spcPts val="0"/>
              </a:spcAft>
              <a:buSzPts val="1400"/>
              <a:buChar char="➔"/>
            </a:pPr>
            <a:r>
              <a:rPr lang="en"/>
              <a:t>Uses Support Vector Machine(SVM) algorithm which is best suited for classification.</a:t>
            </a:r>
            <a:endParaRPr/>
          </a:p>
          <a:p>
            <a:pPr indent="-317500" lvl="1" marL="914400" rtl="0" algn="l">
              <a:spcBef>
                <a:spcPts val="0"/>
              </a:spcBef>
              <a:spcAft>
                <a:spcPts val="0"/>
              </a:spcAft>
              <a:buClr>
                <a:schemeClr val="accent3"/>
              </a:buClr>
              <a:buSzPts val="1400"/>
              <a:buFont typeface="Josefin Slab Medium"/>
              <a:buChar char="◆"/>
            </a:pPr>
            <a:r>
              <a:rPr lang="en">
                <a:solidFill>
                  <a:schemeClr val="accent3"/>
                </a:solidFill>
                <a:latin typeface="Josefin Slab Medium"/>
                <a:ea typeface="Josefin Slab Medium"/>
                <a:cs typeface="Josefin Slab Medium"/>
                <a:sym typeface="Josefin Slab Medium"/>
              </a:rPr>
              <a:t>Train precision: 0.9953 Validation exactness: 0.9762 Test precision: 0.9319</a:t>
            </a:r>
            <a:endParaRPr>
              <a:solidFill>
                <a:schemeClr val="accent3"/>
              </a:solidFill>
              <a:latin typeface="Josefin Slab Medium"/>
              <a:ea typeface="Josefin Slab Medium"/>
              <a:cs typeface="Josefin Slab Medium"/>
              <a:sym typeface="Josefin Slab Medium"/>
            </a:endParaRPr>
          </a:p>
          <a:p>
            <a:pPr indent="-317500" lvl="1" marL="914400" rtl="0" algn="l">
              <a:spcBef>
                <a:spcPts val="0"/>
              </a:spcBef>
              <a:spcAft>
                <a:spcPts val="0"/>
              </a:spcAft>
              <a:buClr>
                <a:schemeClr val="accent3"/>
              </a:buClr>
              <a:buSzPts val="1400"/>
              <a:buFont typeface="Josefin Slab Medium"/>
              <a:buChar char="◆"/>
            </a:pPr>
            <a:r>
              <a:rPr lang="en">
                <a:solidFill>
                  <a:schemeClr val="accent3"/>
                </a:solidFill>
                <a:latin typeface="Josefin Slab Medium"/>
                <a:ea typeface="Josefin Slab Medium"/>
                <a:cs typeface="Josefin Slab Medium"/>
                <a:sym typeface="Josefin Slab Medium"/>
              </a:rPr>
              <a:t>CNN outperforms the SVM  in terms of testing accuracy.(Train exactness: 0.9878 Validation precision: 0.9921 Test precision: 0.9858  )</a:t>
            </a:r>
            <a:endParaRPr>
              <a:solidFill>
                <a:schemeClr val="accent3"/>
              </a:solidFill>
            </a:endParaRPr>
          </a:p>
          <a:p>
            <a:pPr indent="-317500" lvl="0" marL="457200" rtl="0" algn="l">
              <a:lnSpc>
                <a:spcPct val="115000"/>
              </a:lnSpc>
              <a:spcBef>
                <a:spcPts val="0"/>
              </a:spcBef>
              <a:spcAft>
                <a:spcPts val="0"/>
              </a:spcAft>
              <a:buSzPts val="1400"/>
              <a:buChar char="➔"/>
            </a:pPr>
            <a:r>
              <a:rPr lang="en"/>
              <a:t>The Paper uses OpenPose with 18 key points of 2D pose and gives accuracies as mentioned above. </a:t>
            </a:r>
            <a:endParaRPr/>
          </a:p>
          <a:p>
            <a:pPr indent="0" lvl="0" marL="914400" rtl="0" algn="l">
              <a:lnSpc>
                <a:spcPct val="115000"/>
              </a:lnSpc>
              <a:spcBef>
                <a:spcPts val="1200"/>
              </a:spcBef>
              <a:spcAft>
                <a:spcPts val="0"/>
              </a:spcAft>
              <a:buNone/>
            </a:pPr>
            <a:r>
              <a:rPr lang="en"/>
              <a:t> 	</a:t>
            </a:r>
            <a:r>
              <a:rPr lang="en"/>
              <a:t> </a:t>
            </a:r>
            <a:endParaRPr/>
          </a:p>
          <a:p>
            <a:pPr indent="0" lvl="0" marL="0" rtl="0" algn="l">
              <a:lnSpc>
                <a:spcPct val="90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3"/>
          <p:cNvSpPr txBox="1"/>
          <p:nvPr>
            <p:ph idx="1" type="subTitle"/>
          </p:nvPr>
        </p:nvSpPr>
        <p:spPr>
          <a:xfrm>
            <a:off x="443100" y="166100"/>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6</a:t>
            </a:r>
            <a:r>
              <a:rPr b="1" lang="en">
                <a:latin typeface="Josefin Slab"/>
                <a:ea typeface="Josefin Slab"/>
                <a:cs typeface="Josefin Slab"/>
                <a:sym typeface="Josefin Slab"/>
              </a:rPr>
              <a:t>) </a:t>
            </a:r>
            <a:r>
              <a:rPr lang="en">
                <a:solidFill>
                  <a:schemeClr val="accent1"/>
                </a:solidFill>
              </a:rPr>
              <a:t>Girija Gireesh Chiddarwar, Abhishek Ranjane, Mugdha Chindhe, Rachana Deodhar, and Palash Gangamwar,</a:t>
            </a:r>
            <a:r>
              <a:rPr lang="en"/>
              <a:t> </a:t>
            </a:r>
            <a:r>
              <a:rPr b="1" lang="en">
                <a:solidFill>
                  <a:schemeClr val="accent5"/>
                </a:solidFill>
                <a:latin typeface="Josefin Slab"/>
                <a:ea typeface="Josefin Slab"/>
                <a:cs typeface="Josefin Slab"/>
                <a:sym typeface="Josefin Slab"/>
              </a:rPr>
              <a:t>(2020),</a:t>
            </a:r>
            <a:r>
              <a:rPr lang="en"/>
              <a:t> “</a:t>
            </a:r>
            <a:r>
              <a:rPr b="1" i="1" lang="en">
                <a:solidFill>
                  <a:schemeClr val="lt2"/>
                </a:solidFill>
                <a:latin typeface="Josefin Slab"/>
                <a:ea typeface="Josefin Slab"/>
                <a:cs typeface="Josefin Slab"/>
                <a:sym typeface="Josefin Slab"/>
              </a:rPr>
              <a:t>AI-Based Yoga Pose Estimation for Android Application</a:t>
            </a:r>
            <a:r>
              <a:rPr b="1" lang="en">
                <a:latin typeface="Josefin Slab"/>
                <a:ea typeface="Josefin Slab"/>
                <a:cs typeface="Josefin Slab"/>
                <a:sym typeface="Josefin Slab"/>
              </a:rPr>
              <a:t>”</a:t>
            </a:r>
            <a:r>
              <a:rPr lang="en"/>
              <a:t> </a:t>
            </a:r>
            <a:r>
              <a:rPr lang="en">
                <a:latin typeface="Josefin Slab"/>
                <a:ea typeface="Josefin Slab"/>
                <a:cs typeface="Josefin Slab"/>
                <a:sym typeface="Josefin Slab"/>
              </a:rPr>
              <a:t>International Journal of Innovative Science and Research Technology, Volume 5 - Issue 9  </a:t>
            </a:r>
            <a:endParaRPr/>
          </a:p>
          <a:p>
            <a:pPr indent="-317500" lvl="0" marL="457200" rtl="0" algn="l">
              <a:lnSpc>
                <a:spcPct val="100000"/>
              </a:lnSpc>
              <a:spcBef>
                <a:spcPts val="1200"/>
              </a:spcBef>
              <a:spcAft>
                <a:spcPts val="0"/>
              </a:spcAft>
              <a:buSzPts val="1400"/>
              <a:buChar char="➔"/>
            </a:pPr>
            <a:r>
              <a:rPr lang="en"/>
              <a:t>This paper surveys the various technologies that can be used for pose estimation and concludes the best method based on the usability for an android application.</a:t>
            </a:r>
            <a:endParaRPr/>
          </a:p>
          <a:p>
            <a:pPr indent="0" lvl="0" marL="0" rtl="0" algn="l">
              <a:lnSpc>
                <a:spcPct val="90000"/>
              </a:lnSpc>
              <a:spcBef>
                <a:spcPts val="1200"/>
              </a:spcBef>
              <a:spcAft>
                <a:spcPts val="0"/>
              </a:spcAft>
              <a:buNone/>
            </a:pPr>
            <a:r>
              <a:rPr b="1" i="1" lang="en">
                <a:latin typeface="Josefin Slab"/>
                <a:ea typeface="Josefin Slab"/>
                <a:cs typeface="Josefin Slab"/>
                <a:sym typeface="Josefin Slab"/>
              </a:rPr>
              <a:t>Methodology:</a:t>
            </a:r>
            <a:r>
              <a:rPr lang="en"/>
              <a:t> This paper ponders Pose Estimation models like OpenPose, DeepPose, and PoseNet.</a:t>
            </a:r>
            <a:endParaRPr/>
          </a:p>
          <a:p>
            <a:pPr indent="-317500" lvl="0" marL="457200" rtl="0" algn="l">
              <a:lnSpc>
                <a:spcPct val="100000"/>
              </a:lnSpc>
              <a:spcBef>
                <a:spcPts val="1200"/>
              </a:spcBef>
              <a:spcAft>
                <a:spcPts val="0"/>
              </a:spcAft>
              <a:buSzPts val="1400"/>
              <a:buFont typeface="Josefin Slab"/>
              <a:buChar char="★"/>
            </a:pPr>
            <a:r>
              <a:rPr b="1" i="1" lang="en">
                <a:latin typeface="Josefin Slab"/>
                <a:ea typeface="Josefin Slab"/>
                <a:cs typeface="Josefin Slab"/>
                <a:sym typeface="Josefin Slab"/>
              </a:rPr>
              <a:t>OpenPose- </a:t>
            </a:r>
            <a:r>
              <a:rPr lang="en"/>
              <a:t>Realtime Multi-Person 2D Pose Estimation using Part Affinity Fields(approach for relationship between body parts).</a:t>
            </a:r>
            <a:endParaRPr/>
          </a:p>
          <a:p>
            <a:pPr indent="-323850" lvl="1" marL="914400" rtl="0" algn="l">
              <a:lnSpc>
                <a:spcPct val="100000"/>
              </a:lnSpc>
              <a:spcBef>
                <a:spcPts val="0"/>
              </a:spcBef>
              <a:spcAft>
                <a:spcPts val="0"/>
              </a:spcAft>
              <a:buClr>
                <a:srgbClr val="990000"/>
              </a:buClr>
              <a:buSzPts val="1500"/>
              <a:buChar char="○"/>
            </a:pPr>
            <a:r>
              <a:rPr lang="en" sz="1500">
                <a:solidFill>
                  <a:srgbClr val="990000"/>
                </a:solidFill>
              </a:rPr>
              <a:t>Con:The issue with OpenPose is that it necessitates specialized hardware and does not scale well on mobile devices.</a:t>
            </a:r>
            <a:endParaRPr sz="1500">
              <a:solidFill>
                <a:srgbClr val="990000"/>
              </a:solidFill>
            </a:endParaRPr>
          </a:p>
          <a:p>
            <a:pPr indent="0" lvl="0" marL="457200" rtl="0" algn="l">
              <a:lnSpc>
                <a:spcPct val="90000"/>
              </a:lnSpc>
              <a:spcBef>
                <a:spcPts val="1200"/>
              </a:spcBef>
              <a:spcAft>
                <a:spcPts val="0"/>
              </a:spcAft>
              <a:buNone/>
            </a:pPr>
            <a:r>
              <a:rPr lang="en"/>
              <a:t>   </a:t>
            </a:r>
            <a:endParaRPr/>
          </a:p>
          <a:p>
            <a:pPr indent="0" lvl="0" marL="0" rtl="0" algn="l">
              <a:lnSpc>
                <a:spcPct val="90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4"/>
          <p:cNvSpPr txBox="1"/>
          <p:nvPr>
            <p:ph idx="1" type="subTitle"/>
          </p:nvPr>
        </p:nvSpPr>
        <p:spPr>
          <a:xfrm>
            <a:off x="443100" y="542400"/>
            <a:ext cx="8257800" cy="4601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SzPts val="1400"/>
              <a:buFont typeface="Josefin Slab"/>
              <a:buChar char="★"/>
            </a:pPr>
            <a:r>
              <a:rPr b="1" i="1" lang="en">
                <a:latin typeface="Josefin Slab"/>
                <a:ea typeface="Josefin Slab"/>
                <a:cs typeface="Josefin Slab"/>
                <a:sym typeface="Josefin Slab"/>
              </a:rPr>
              <a:t>DeepPose-</a:t>
            </a:r>
            <a:r>
              <a:rPr lang="en"/>
              <a:t> This model makes use of deep learning models, yet it performs poorly due to weak generalisation.</a:t>
            </a:r>
            <a:r>
              <a:rPr b="1" i="1" lang="en">
                <a:latin typeface="Josefin Slab"/>
                <a:ea typeface="Josefin Slab"/>
                <a:cs typeface="Josefin Slab"/>
                <a:sym typeface="Josefin Slab"/>
              </a:rPr>
              <a:t> </a:t>
            </a:r>
            <a:endParaRPr b="1" i="1">
              <a:latin typeface="Josefin Slab"/>
              <a:ea typeface="Josefin Slab"/>
              <a:cs typeface="Josefin Slab"/>
              <a:sym typeface="Josefin Slab"/>
            </a:endParaRPr>
          </a:p>
          <a:p>
            <a:pPr indent="-317500" lvl="0" marL="457200" rtl="0" algn="just">
              <a:lnSpc>
                <a:spcPct val="150000"/>
              </a:lnSpc>
              <a:spcBef>
                <a:spcPts val="0"/>
              </a:spcBef>
              <a:spcAft>
                <a:spcPts val="0"/>
              </a:spcAft>
              <a:buSzPts val="1400"/>
              <a:buFont typeface="Josefin Slab"/>
              <a:buChar char="★"/>
            </a:pPr>
            <a:r>
              <a:rPr b="1" i="1" lang="en">
                <a:latin typeface="Josefin Slab"/>
                <a:ea typeface="Josefin Slab"/>
                <a:cs typeface="Josefin Slab"/>
                <a:sym typeface="Josefin Slab"/>
              </a:rPr>
              <a:t>PoseNet- </a:t>
            </a:r>
            <a:r>
              <a:rPr lang="en"/>
              <a:t>This paper endorses the PoseNet model as it is an open-sourced technology that allows us to extract the </a:t>
            </a:r>
            <a:r>
              <a:rPr b="1" lang="en">
                <a:latin typeface="Josefin Slab"/>
                <a:ea typeface="Josefin Slab"/>
                <a:cs typeface="Josefin Slab"/>
                <a:sym typeface="Josefin Slab"/>
              </a:rPr>
              <a:t>17 essential points</a:t>
            </a:r>
            <a:r>
              <a:rPr lang="en"/>
              <a:t> natively and a skeleton of the human pose is drawn with the help of these points, which is then used to derive angles between these points thus enabling us to effectively correct the user’s yoga poses. It is deployed using </a:t>
            </a:r>
            <a:r>
              <a:rPr b="1" lang="en">
                <a:latin typeface="Josefin Slab"/>
                <a:ea typeface="Josefin Slab"/>
                <a:cs typeface="Josefin Slab"/>
                <a:sym typeface="Josefin Slab"/>
              </a:rPr>
              <a:t>Tensorflow</a:t>
            </a:r>
            <a:r>
              <a:rPr lang="en"/>
              <a:t>.</a:t>
            </a:r>
            <a:endParaRPr/>
          </a:p>
          <a:p>
            <a:pPr indent="-317500" lvl="1" marL="1371600" rtl="0" algn="just">
              <a:lnSpc>
                <a:spcPct val="150000"/>
              </a:lnSpc>
              <a:spcBef>
                <a:spcPts val="0"/>
              </a:spcBef>
              <a:spcAft>
                <a:spcPts val="0"/>
              </a:spcAft>
              <a:buClr>
                <a:srgbClr val="990000"/>
              </a:buClr>
              <a:buSzPts val="1400"/>
              <a:buChar char="○"/>
            </a:pPr>
            <a:r>
              <a:rPr lang="en" sz="1500">
                <a:solidFill>
                  <a:srgbClr val="990000"/>
                </a:solidFill>
              </a:rPr>
              <a:t>Con: The Pose net model only returns 17 key points, none of which includes fingers, which could lead to hand position modifications being limited</a:t>
            </a:r>
            <a:r>
              <a:rPr lang="en" sz="1300">
                <a:solidFill>
                  <a:srgbClr val="990000"/>
                </a:solidFill>
              </a:rPr>
              <a:t>.</a:t>
            </a:r>
            <a:endParaRPr sz="1300">
              <a:solidFill>
                <a:srgbClr val="990000"/>
              </a:solidFill>
            </a:endParaRPr>
          </a:p>
          <a:p>
            <a:pPr indent="0" lvl="0" marL="0" rtl="0" algn="just">
              <a:lnSpc>
                <a:spcPct val="150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5"/>
          <p:cNvSpPr txBox="1"/>
          <p:nvPr>
            <p:ph idx="1" type="subTitle"/>
          </p:nvPr>
        </p:nvSpPr>
        <p:spPr>
          <a:xfrm>
            <a:off x="443100" y="0"/>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7</a:t>
            </a:r>
            <a:r>
              <a:rPr b="1" lang="en">
                <a:latin typeface="Josefin Slab"/>
                <a:ea typeface="Josefin Slab"/>
                <a:cs typeface="Josefin Slab"/>
                <a:sym typeface="Josefin Slab"/>
              </a:rPr>
              <a:t>) </a:t>
            </a:r>
            <a:r>
              <a:rPr lang="en">
                <a:solidFill>
                  <a:schemeClr val="accent1"/>
                </a:solidFill>
              </a:rPr>
              <a:t>M. Verma, S. Kumawat, Y. Nakashima and S. Raman,</a:t>
            </a:r>
            <a:r>
              <a:rPr lang="en">
                <a:solidFill>
                  <a:srgbClr val="000000"/>
                </a:solidFill>
              </a:rPr>
              <a:t> </a:t>
            </a:r>
            <a:r>
              <a:rPr b="1" lang="en">
                <a:solidFill>
                  <a:schemeClr val="accent5"/>
                </a:solidFill>
                <a:latin typeface="Josefin Slab"/>
                <a:ea typeface="Josefin Slab"/>
                <a:cs typeface="Josefin Slab"/>
                <a:sym typeface="Josefin Slab"/>
              </a:rPr>
              <a:t>(2020),</a:t>
            </a:r>
            <a:r>
              <a:rPr lang="en">
                <a:solidFill>
                  <a:srgbClr val="000000"/>
                </a:solidFill>
              </a:rPr>
              <a:t> </a:t>
            </a:r>
            <a:r>
              <a:rPr b="1" lang="en">
                <a:latin typeface="Josefin Slab"/>
                <a:ea typeface="Josefin Slab"/>
                <a:cs typeface="Josefin Slab"/>
                <a:sym typeface="Josefin Slab"/>
              </a:rPr>
              <a:t> </a:t>
            </a:r>
            <a:r>
              <a:rPr lang="en">
                <a:solidFill>
                  <a:srgbClr val="000000"/>
                </a:solidFill>
              </a:rPr>
              <a:t>"</a:t>
            </a:r>
            <a:r>
              <a:rPr b="1" i="1" lang="en">
                <a:solidFill>
                  <a:schemeClr val="lt2"/>
                </a:solidFill>
                <a:latin typeface="Josefin Slab"/>
                <a:ea typeface="Josefin Slab"/>
                <a:cs typeface="Josefin Slab"/>
                <a:sym typeface="Josefin Slab"/>
              </a:rPr>
              <a:t>Yoga-82: A New Dataset for Fine-grained Classification of Human Poses</a:t>
            </a:r>
            <a:r>
              <a:rPr lang="en">
                <a:solidFill>
                  <a:srgbClr val="000000"/>
                </a:solidFill>
              </a:rPr>
              <a:t>",  </a:t>
            </a:r>
            <a:r>
              <a:rPr lang="en">
                <a:latin typeface="Josefin Slab"/>
                <a:ea typeface="Josefin Slab"/>
                <a:cs typeface="Josefin Slab"/>
                <a:sym typeface="Josefin Slab"/>
              </a:rPr>
              <a:t>IEEE/CVF Conference on Computer Vision and Pattern Recognition Workshops (CVPRW)  pp. 4472-4479</a:t>
            </a:r>
            <a:endParaRPr/>
          </a:p>
          <a:p>
            <a:pPr indent="-342900" lvl="0" marL="457200" rtl="0" algn="l">
              <a:lnSpc>
                <a:spcPct val="115000"/>
              </a:lnSpc>
              <a:spcBef>
                <a:spcPts val="1200"/>
              </a:spcBef>
              <a:spcAft>
                <a:spcPts val="0"/>
              </a:spcAft>
              <a:buSzPts val="1800"/>
              <a:buChar char="➔"/>
            </a:pPr>
            <a:r>
              <a:rPr lang="en"/>
              <a:t>Yoga82 consists of 82  complex yoga pose images downloaded from web using the Bing search engine.</a:t>
            </a:r>
            <a:endParaRPr/>
          </a:p>
          <a:p>
            <a:pPr indent="-342900" lvl="0" marL="457200" rtl="0" algn="l">
              <a:lnSpc>
                <a:spcPct val="115000"/>
              </a:lnSpc>
              <a:spcBef>
                <a:spcPts val="0"/>
              </a:spcBef>
              <a:spcAft>
                <a:spcPts val="0"/>
              </a:spcAft>
              <a:buSzPts val="1800"/>
              <a:buChar char="➔"/>
            </a:pPr>
            <a:r>
              <a:rPr lang="en"/>
              <a:t> Both Sanskrit and English names of yoga poses were used to search for images and the downloaded images were cleaned and annotated manually.</a:t>
            </a:r>
            <a:endParaRPr/>
          </a:p>
          <a:p>
            <a:pPr indent="-342900" lvl="0" marL="457200" rtl="0" algn="l">
              <a:lnSpc>
                <a:spcPct val="115000"/>
              </a:lnSpc>
              <a:spcBef>
                <a:spcPts val="0"/>
              </a:spcBef>
              <a:spcAft>
                <a:spcPts val="0"/>
              </a:spcAft>
              <a:buSzPts val="1800"/>
              <a:buChar char="➔"/>
            </a:pPr>
            <a:r>
              <a:rPr lang="en"/>
              <a:t>Every image contains one or more people doing the same yoga pose. Furthermore, images have poses captured from different camera view angles. </a:t>
            </a:r>
            <a:endParaRPr/>
          </a:p>
          <a:p>
            <a:pPr indent="-342900" lvl="0" marL="457200" rtl="0" algn="l">
              <a:lnSpc>
                <a:spcPct val="115000"/>
              </a:lnSpc>
              <a:spcBef>
                <a:spcPts val="0"/>
              </a:spcBef>
              <a:spcAft>
                <a:spcPts val="0"/>
              </a:spcAft>
              <a:buSzPts val="1800"/>
              <a:buChar char="➔"/>
            </a:pPr>
            <a:r>
              <a:rPr lang="en"/>
              <a:t>The dataset has a varying number of images in each class from 64 (min.) to 1133 (max.) with an average of 347 images per class</a:t>
            </a:r>
            <a:endParaRPr/>
          </a:p>
          <a:p>
            <a:pPr indent="-342900" lvl="0" marL="457200" rtl="0" algn="l">
              <a:lnSpc>
                <a:spcPct val="115000"/>
              </a:lnSpc>
              <a:spcBef>
                <a:spcPts val="0"/>
              </a:spcBef>
              <a:spcAft>
                <a:spcPts val="0"/>
              </a:spcAft>
              <a:buSzPts val="1800"/>
              <a:buChar char="➔"/>
            </a:pPr>
            <a:r>
              <a:rPr lang="en"/>
              <a:t>Some of the images are downloaded from a specific yoga website. Hence, they contain only yoga pose with clean background. However, there are many images with random backgrounds</a:t>
            </a:r>
            <a:endParaRPr b="1">
              <a:latin typeface="Josefin Slab"/>
              <a:ea typeface="Josefin Slab"/>
              <a:cs typeface="Josefin Slab"/>
              <a:sym typeface="Josefin Slab"/>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46"/>
          <p:cNvSpPr txBox="1"/>
          <p:nvPr>
            <p:ph idx="1" type="subTitle"/>
          </p:nvPr>
        </p:nvSpPr>
        <p:spPr>
          <a:xfrm>
            <a:off x="284100" y="264325"/>
            <a:ext cx="8575800" cy="4621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latin typeface="Josefin Slab"/>
                <a:ea typeface="Josefin Slab"/>
                <a:cs typeface="Josefin Slab"/>
                <a:sym typeface="Josefin Slab"/>
              </a:rPr>
              <a:t>8</a:t>
            </a:r>
            <a:r>
              <a:rPr b="1" lang="en">
                <a:latin typeface="Josefin Slab"/>
                <a:ea typeface="Josefin Slab"/>
                <a:cs typeface="Josefin Slab"/>
                <a:sym typeface="Josefin Slab"/>
              </a:rPr>
              <a:t>) </a:t>
            </a:r>
            <a:r>
              <a:rPr lang="en">
                <a:solidFill>
                  <a:schemeClr val="accent1"/>
                </a:solidFill>
              </a:rPr>
              <a:t>Nuruldelmia Idris, Cik Feresa Mohd Foozy, and Palaniappan Shamala, </a:t>
            </a:r>
            <a:r>
              <a:rPr b="1" lang="en">
                <a:solidFill>
                  <a:schemeClr val="accent3"/>
                </a:solidFill>
                <a:latin typeface="Josefin Slab"/>
                <a:ea typeface="Josefin Slab"/>
                <a:cs typeface="Josefin Slab"/>
                <a:sym typeface="Josefin Slab"/>
              </a:rPr>
              <a:t>(2020),</a:t>
            </a:r>
            <a:r>
              <a:rPr lang="en"/>
              <a:t> “</a:t>
            </a:r>
            <a:r>
              <a:rPr b="1" i="1" lang="en">
                <a:solidFill>
                  <a:schemeClr val="lt2"/>
                </a:solidFill>
                <a:latin typeface="Josefin Slab"/>
                <a:ea typeface="Josefin Slab"/>
                <a:cs typeface="Josefin Slab"/>
                <a:sym typeface="Josefin Slab"/>
              </a:rPr>
              <a:t>A Generic Review of Web Technology: DJango and Flask</a:t>
            </a:r>
            <a:r>
              <a:rPr b="1" lang="en">
                <a:latin typeface="Josefin Slab"/>
                <a:ea typeface="Josefin Slab"/>
                <a:cs typeface="Josefin Slab"/>
                <a:sym typeface="Josefin Slab"/>
              </a:rPr>
              <a:t>”, </a:t>
            </a:r>
            <a:r>
              <a:rPr lang="en">
                <a:latin typeface="Josefin Slab"/>
                <a:ea typeface="Josefin Slab"/>
                <a:cs typeface="Josefin Slab"/>
                <a:sym typeface="Josefin Slab"/>
              </a:rPr>
              <a:t>International Journal of Advanced Computing Science and Engineering ISSN 2714-7533 Vol. 2, No. 1</a:t>
            </a:r>
            <a:endParaRPr>
              <a:latin typeface="Josefin Slab"/>
              <a:ea typeface="Josefin Slab"/>
              <a:cs typeface="Josefin Slab"/>
              <a:sym typeface="Josefin Slab"/>
            </a:endParaRPr>
          </a:p>
          <a:p>
            <a:pPr indent="-317500" lvl="0" marL="457200" rtl="0" algn="just">
              <a:lnSpc>
                <a:spcPct val="115000"/>
              </a:lnSpc>
              <a:spcBef>
                <a:spcPts val="1600"/>
              </a:spcBef>
              <a:spcAft>
                <a:spcPts val="0"/>
              </a:spcAft>
              <a:buSzPts val="1400"/>
              <a:buChar char="➔"/>
            </a:pPr>
            <a:r>
              <a:rPr lang="en"/>
              <a:t>Django comes with a comprehensive MVC Framework that takes care of everything. While Django may be used to create a RESTful API on its own, it is one of the frameworks that sows fantastical creations. It is a feature-rich extension of the Django framework.  On the other hand, Flask is a micro-framework that adheres to a set of rules: complete one task at a time effectively. It provided very little upfront, but it has a significant number of extensions that match Django's feature set.</a:t>
            </a:r>
            <a:endParaRPr/>
          </a:p>
          <a:p>
            <a:pPr indent="-317500" lvl="0" marL="457200" rtl="0" algn="just">
              <a:lnSpc>
                <a:spcPct val="115000"/>
              </a:lnSpc>
              <a:spcBef>
                <a:spcPts val="0"/>
              </a:spcBef>
              <a:spcAft>
                <a:spcPts val="0"/>
              </a:spcAft>
              <a:buSzPts val="1400"/>
              <a:buChar char="➔"/>
            </a:pPr>
            <a:r>
              <a:rPr lang="en"/>
              <a:t>Versioning – Django's flexibility makes the task less critical and multiple URL formats are supported and can be sent in as a request parameter.</a:t>
            </a:r>
            <a:endParaRPr/>
          </a:p>
          <a:p>
            <a:pPr indent="0" lvl="0" marL="0" rtl="0" algn="just">
              <a:lnSpc>
                <a:spcPct val="115000"/>
              </a:lnSpc>
              <a:spcBef>
                <a:spcPts val="16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7"/>
          <p:cNvSpPr txBox="1"/>
          <p:nvPr>
            <p:ph idx="1" type="subTitle"/>
          </p:nvPr>
        </p:nvSpPr>
        <p:spPr>
          <a:xfrm>
            <a:off x="600600" y="655950"/>
            <a:ext cx="8048700" cy="43116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900"/>
              <a:t>Browsable API – Django Generates HTML pages to browse and execute all the endpoints where the users or developers can operate swiftly and simply.</a:t>
            </a:r>
            <a:endParaRPr sz="1900"/>
          </a:p>
          <a:p>
            <a:pPr indent="-323850" lvl="0" marL="457200" rtl="0" algn="just">
              <a:lnSpc>
                <a:spcPct val="115000"/>
              </a:lnSpc>
              <a:spcBef>
                <a:spcPts val="0"/>
              </a:spcBef>
              <a:spcAft>
                <a:spcPts val="0"/>
              </a:spcAft>
              <a:buSzPts val="1500"/>
              <a:buChar char="➔"/>
            </a:pPr>
            <a:r>
              <a:rPr lang="en" sz="1900"/>
              <a:t>Regular releases - the news version is always released twice a year to keep users up to date with the newest edition.</a:t>
            </a:r>
            <a:endParaRPr sz="1900"/>
          </a:p>
          <a:p>
            <a:pPr indent="-323850" lvl="0" marL="457200" rtl="0" algn="just">
              <a:lnSpc>
                <a:spcPct val="115000"/>
              </a:lnSpc>
              <a:spcBef>
                <a:spcPts val="0"/>
              </a:spcBef>
              <a:spcAft>
                <a:spcPts val="0"/>
              </a:spcAft>
              <a:buSzPts val="1500"/>
              <a:buChar char="➔"/>
            </a:pPr>
            <a:r>
              <a:rPr lang="en" sz="1900"/>
              <a:t>Speed – Flask is generally fast in performance compared to Django which might be due to Flask's simplistic design as it can  handle hundreds of queries per second without slowing down the process.</a:t>
            </a:r>
            <a:endParaRPr sz="1900"/>
          </a:p>
          <a:p>
            <a:pPr indent="-323850" lvl="0" marL="457200" rtl="0" algn="just">
              <a:lnSpc>
                <a:spcPct val="115000"/>
              </a:lnSpc>
              <a:spcBef>
                <a:spcPts val="0"/>
              </a:spcBef>
              <a:spcAft>
                <a:spcPts val="0"/>
              </a:spcAft>
              <a:buSzPts val="1500"/>
              <a:buChar char="➔"/>
            </a:pPr>
            <a:r>
              <a:rPr lang="en" sz="1900"/>
              <a:t>NoSQL support –Flask is compatible with NoSQL databases such as MongoDB and DynamoDB.</a:t>
            </a:r>
            <a:endParaRPr sz="1900"/>
          </a:p>
          <a:p>
            <a:pPr indent="0" lvl="0" marL="0" rtl="0" algn="just">
              <a:spcBef>
                <a:spcPts val="1600"/>
              </a:spcBef>
              <a:spcAft>
                <a:spcPts val="0"/>
              </a:spcAft>
              <a:buNone/>
            </a:pPr>
            <a:r>
              <a:t/>
            </a:r>
            <a:endParaRPr>
              <a:latin typeface="Josefin Slab Medium"/>
              <a:ea typeface="Josefin Slab Medium"/>
              <a:cs typeface="Josefin Slab Medium"/>
              <a:sym typeface="Josefin Slab Medium"/>
            </a:endParaRPr>
          </a:p>
          <a:p>
            <a:pPr indent="0" lvl="0" marL="0" rtl="0" algn="just">
              <a:spcBef>
                <a:spcPts val="0"/>
              </a:spcBef>
              <a:spcAft>
                <a:spcPts val="0"/>
              </a:spcAft>
              <a:buNone/>
            </a:pPr>
            <a:r>
              <a:t/>
            </a:r>
            <a:endParaRPr>
              <a:latin typeface="Josefin Slab Medium"/>
              <a:ea typeface="Josefin Slab Medium"/>
              <a:cs typeface="Josefin Slab Medium"/>
              <a:sym typeface="Josefin Slab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48"/>
          <p:cNvSpPr txBox="1"/>
          <p:nvPr/>
        </p:nvSpPr>
        <p:spPr>
          <a:xfrm>
            <a:off x="199800" y="0"/>
            <a:ext cx="89442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Josefin Slab"/>
                <a:ea typeface="Josefin Slab"/>
                <a:cs typeface="Josefin Slab"/>
                <a:sym typeface="Josefin Slab"/>
              </a:rPr>
              <a:t>9) </a:t>
            </a:r>
            <a:r>
              <a:rPr lang="en" sz="1800">
                <a:solidFill>
                  <a:schemeClr val="accent1"/>
                </a:solidFill>
                <a:latin typeface="Josefin Slab SemiBold"/>
                <a:ea typeface="Josefin Slab SemiBold"/>
                <a:cs typeface="Josefin Slab SemiBold"/>
                <a:sym typeface="Josefin Slab SemiBold"/>
              </a:rPr>
              <a:t>Camillo Lugaresi, Jiuqiang Tang, Hadon Nash, Chris McClanahan, Esha Uboweja, Michael Hays,Fan Zhang, Chuo-Ling Chang, Ming Guang Yong, Juhyun Lee, Wan-Teh Chang, Wei Hua,Manfred Georg and Matthias Grundmann,</a:t>
            </a:r>
            <a:r>
              <a:rPr lang="en" sz="1800">
                <a:solidFill>
                  <a:schemeClr val="dk1"/>
                </a:solidFill>
                <a:latin typeface="Josefin Slab SemiBold"/>
                <a:ea typeface="Josefin Slab SemiBold"/>
                <a:cs typeface="Josefin Slab SemiBold"/>
                <a:sym typeface="Josefin Slab SemiBold"/>
              </a:rPr>
              <a:t> </a:t>
            </a:r>
            <a:r>
              <a:rPr b="1" lang="en" sz="1800">
                <a:solidFill>
                  <a:schemeClr val="accent5"/>
                </a:solidFill>
                <a:latin typeface="Josefin Slab"/>
                <a:ea typeface="Josefin Slab"/>
                <a:cs typeface="Josefin Slab"/>
                <a:sym typeface="Josefin Slab"/>
              </a:rPr>
              <a:t>(2019)</a:t>
            </a:r>
            <a:r>
              <a:rPr lang="en" sz="1800">
                <a:solidFill>
                  <a:schemeClr val="dk1"/>
                </a:solidFill>
                <a:latin typeface="Josefin Slab SemiBold"/>
                <a:ea typeface="Josefin Slab SemiBold"/>
                <a:cs typeface="Josefin Slab SemiBold"/>
                <a:sym typeface="Josefin Slab SemiBold"/>
              </a:rPr>
              <a:t>, “</a:t>
            </a:r>
            <a:r>
              <a:rPr b="1" i="1" lang="en" sz="1800">
                <a:solidFill>
                  <a:schemeClr val="lt2"/>
                </a:solidFill>
                <a:latin typeface="Josefin Slab"/>
                <a:ea typeface="Josefin Slab"/>
                <a:cs typeface="Josefin Slab"/>
                <a:sym typeface="Josefin Slab"/>
              </a:rPr>
              <a:t>MediaPipe: A Framework for Perceiving and Processing Reality</a:t>
            </a:r>
            <a:r>
              <a:rPr b="1" lang="en" sz="1800">
                <a:solidFill>
                  <a:schemeClr val="dk1"/>
                </a:solidFill>
                <a:latin typeface="Josefin Slab"/>
                <a:ea typeface="Josefin Slab"/>
                <a:cs typeface="Josefin Slab"/>
                <a:sym typeface="Josefin Slab"/>
              </a:rPr>
              <a:t>”, </a:t>
            </a:r>
            <a:r>
              <a:rPr lang="en" sz="1800">
                <a:solidFill>
                  <a:schemeClr val="dk1"/>
                </a:solidFill>
                <a:latin typeface="Josefin Slab"/>
                <a:ea typeface="Josefin Slab"/>
                <a:cs typeface="Josefin Slab"/>
                <a:sym typeface="Josefin Slab"/>
              </a:rPr>
              <a:t>Computer Vision for AR/VR at IEEE Computer Vision and Pattern Recognition (CVPR).</a:t>
            </a:r>
            <a:endParaRPr sz="1800">
              <a:solidFill>
                <a:schemeClr val="dk1"/>
              </a:solidFill>
              <a:latin typeface="Josefin Slab"/>
              <a:ea typeface="Josefin Slab"/>
              <a:cs typeface="Josefin Slab"/>
              <a:sym typeface="Josefin Slab"/>
            </a:endParaRPr>
          </a:p>
          <a:p>
            <a:pPr indent="0" lvl="0" marL="0" rtl="0" algn="l">
              <a:spcBef>
                <a:spcPts val="0"/>
              </a:spcBef>
              <a:spcAft>
                <a:spcPts val="0"/>
              </a:spcAft>
              <a:buNone/>
            </a:pPr>
            <a:r>
              <a:t/>
            </a:r>
            <a:endParaRPr sz="1800">
              <a:solidFill>
                <a:schemeClr val="dk1"/>
              </a:solidFill>
              <a:latin typeface="Josefin Slab"/>
              <a:ea typeface="Josefin Slab"/>
              <a:cs typeface="Josefin Slab"/>
              <a:sym typeface="Josefin Slab"/>
            </a:endParaRPr>
          </a:p>
          <a:p>
            <a:pPr indent="-342900" lvl="0" marL="457200" rtl="0" algn="l">
              <a:spcBef>
                <a:spcPts val="0"/>
              </a:spcBef>
              <a:spcAft>
                <a:spcPts val="0"/>
              </a:spcAft>
              <a:buClr>
                <a:schemeClr val="dk1"/>
              </a:buClr>
              <a:buSzPts val="1800"/>
              <a:buFont typeface="Josefin Slab SemiBold"/>
              <a:buChar char="➔"/>
            </a:pPr>
            <a:r>
              <a:rPr lang="en" sz="1800">
                <a:solidFill>
                  <a:schemeClr val="dk1"/>
                </a:solidFill>
                <a:latin typeface="Josefin Slab SemiBold"/>
                <a:ea typeface="Josefin Slab SemiBold"/>
                <a:cs typeface="Josefin Slab SemiBold"/>
                <a:sym typeface="Josefin Slab SemiBold"/>
              </a:rPr>
              <a:t>Mediapipe is a cross-platform library developed by Google that provides ready-to-use customizable ML solutions for live and streaming media,for computer vision tasks.</a:t>
            </a:r>
            <a:endParaRPr sz="1800">
              <a:solidFill>
                <a:schemeClr val="dk1"/>
              </a:solidFill>
              <a:latin typeface="Josefin Slab SemiBold"/>
              <a:ea typeface="Josefin Slab SemiBold"/>
              <a:cs typeface="Josefin Slab SemiBold"/>
              <a:sym typeface="Josefin Slab SemiBold"/>
            </a:endParaRPr>
          </a:p>
          <a:p>
            <a:pPr indent="0" lvl="0" marL="457200" rtl="0" algn="l">
              <a:spcBef>
                <a:spcPts val="0"/>
              </a:spcBef>
              <a:spcAft>
                <a:spcPts val="0"/>
              </a:spcAft>
              <a:buNone/>
            </a:pPr>
            <a:r>
              <a:t/>
            </a:r>
            <a:endParaRPr sz="1800">
              <a:solidFill>
                <a:schemeClr val="dk1"/>
              </a:solidFill>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solidFill>
                  <a:schemeClr val="dk1"/>
                </a:solidFill>
                <a:latin typeface="Josefin Slab"/>
                <a:ea typeface="Josefin Slab"/>
                <a:cs typeface="Josefin Slab"/>
                <a:sym typeface="Josefin Slab"/>
              </a:rPr>
              <a:t>ALTERNATIVES TO MEDIAPIPE </a:t>
            </a:r>
            <a:r>
              <a:rPr lang="en" sz="1800">
                <a:solidFill>
                  <a:schemeClr val="dk1"/>
                </a:solidFill>
                <a:latin typeface="Josefin Slab SemiBold"/>
                <a:ea typeface="Josefin Slab SemiBold"/>
                <a:cs typeface="Josefin Slab SemiBold"/>
                <a:sym typeface="Josefin Slab SemiBold"/>
              </a:rPr>
              <a:t>-</a:t>
            </a:r>
            <a:r>
              <a:rPr b="1" lang="en" sz="1800">
                <a:solidFill>
                  <a:schemeClr val="dk1"/>
                </a:solidFill>
                <a:latin typeface="Josefin Slab"/>
                <a:ea typeface="Josefin Slab"/>
                <a:cs typeface="Josefin Slab"/>
                <a:sym typeface="Josefin Slab"/>
              </a:rPr>
              <a:t>ARKit3,Microsoft Mixed Reality Toolkit,OpenPose</a:t>
            </a:r>
            <a:endParaRPr sz="1800">
              <a:solidFill>
                <a:schemeClr val="dk1"/>
              </a:solidFill>
              <a:latin typeface="Josefin Slab SemiBold"/>
              <a:ea typeface="Josefin Slab SemiBold"/>
              <a:cs typeface="Josefin Slab SemiBold"/>
              <a:sym typeface="Josefin Slab SemiBold"/>
            </a:endParaRPr>
          </a:p>
          <a:p>
            <a:pPr indent="-342900" lvl="0" marL="457200" rtl="0" algn="l">
              <a:spcBef>
                <a:spcPts val="0"/>
              </a:spcBef>
              <a:spcAft>
                <a:spcPts val="0"/>
              </a:spcAft>
              <a:buClr>
                <a:schemeClr val="dk1"/>
              </a:buClr>
              <a:buSzPts val="1800"/>
              <a:buFont typeface="Josefin Slab"/>
              <a:buChar char="➔"/>
            </a:pPr>
            <a:r>
              <a:rPr b="1" lang="en" sz="1800">
                <a:solidFill>
                  <a:schemeClr val="dk1"/>
                </a:solidFill>
                <a:latin typeface="Josefin Slab"/>
                <a:ea typeface="Josefin Slab"/>
                <a:cs typeface="Josefin Slab"/>
                <a:sym typeface="Josefin Slab"/>
              </a:rPr>
              <a:t>ARKit 3 Body Tracking </a:t>
            </a:r>
            <a:endParaRPr b="1" sz="1800">
              <a:solidFill>
                <a:schemeClr val="dk1"/>
              </a:solidFill>
              <a:latin typeface="Josefin Slab"/>
              <a:ea typeface="Josefin Slab"/>
              <a:cs typeface="Josefin Slab"/>
              <a:sym typeface="Josefin Slab"/>
            </a:endParaRPr>
          </a:p>
          <a:p>
            <a:pPr indent="0" lvl="0" marL="0" rtl="0" algn="l">
              <a:spcBef>
                <a:spcPts val="0"/>
              </a:spcBef>
              <a:spcAft>
                <a:spcPts val="0"/>
              </a:spcAft>
              <a:buNone/>
            </a:pPr>
            <a:r>
              <a:rPr b="1" lang="en" sz="1800">
                <a:solidFill>
                  <a:schemeClr val="dk1"/>
                </a:solidFill>
                <a:latin typeface="Josefin Slab"/>
                <a:ea typeface="Josefin Slab"/>
                <a:cs typeface="Josefin Slab"/>
                <a:sym typeface="Josefin Slab"/>
              </a:rPr>
              <a:t>Problem</a:t>
            </a:r>
            <a:r>
              <a:rPr lang="en" sz="1800">
                <a:solidFill>
                  <a:schemeClr val="dk1"/>
                </a:solidFill>
                <a:latin typeface="Josefin Slab SemiBold"/>
                <a:ea typeface="Josefin Slab SemiBold"/>
                <a:cs typeface="Josefin Slab SemiBold"/>
                <a:sym typeface="Josefin Slab SemiBold"/>
              </a:rPr>
              <a:t>:Several false positives similar to the ones in the picture, e.g.shadows on the walls, painting decorations being mistakenly identified as humans. </a:t>
            </a:r>
            <a:endParaRPr sz="1800">
              <a:solidFill>
                <a:schemeClr val="dk1"/>
              </a:solidFill>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solidFill>
                <a:schemeClr val="dk1"/>
              </a:solidFill>
              <a:latin typeface="Josefin Slab SemiBold"/>
              <a:ea typeface="Josefin Slab SemiBold"/>
              <a:cs typeface="Josefin Slab SemiBold"/>
              <a:sym typeface="Josefin Slab SemiBold"/>
            </a:endParaRPr>
          </a:p>
          <a:p>
            <a:pPr indent="-342900" lvl="0" marL="457200" rtl="0" algn="l">
              <a:spcBef>
                <a:spcPts val="0"/>
              </a:spcBef>
              <a:spcAft>
                <a:spcPts val="0"/>
              </a:spcAft>
              <a:buClr>
                <a:schemeClr val="dk1"/>
              </a:buClr>
              <a:buSzPts val="1800"/>
              <a:buFont typeface="Josefin Slab"/>
              <a:buChar char="➔"/>
            </a:pPr>
            <a:r>
              <a:rPr b="1" lang="en" sz="1800">
                <a:solidFill>
                  <a:schemeClr val="dk1"/>
                </a:solidFill>
                <a:latin typeface="Josefin Slab"/>
                <a:ea typeface="Josefin Slab"/>
                <a:cs typeface="Josefin Slab"/>
                <a:sym typeface="Josefin Slab"/>
              </a:rPr>
              <a:t>Microsoft Mixed Reality Toolkit</a:t>
            </a:r>
            <a:endParaRPr b="1" sz="1800">
              <a:solidFill>
                <a:schemeClr val="dk1"/>
              </a:solidFill>
              <a:latin typeface="Josefin Slab"/>
              <a:ea typeface="Josefin Slab"/>
              <a:cs typeface="Josefin Slab"/>
              <a:sym typeface="Josefin Slab"/>
            </a:endParaRPr>
          </a:p>
          <a:p>
            <a:pPr indent="0" lvl="0" marL="0" rtl="0" algn="l">
              <a:spcBef>
                <a:spcPts val="0"/>
              </a:spcBef>
              <a:spcAft>
                <a:spcPts val="0"/>
              </a:spcAft>
              <a:buNone/>
            </a:pPr>
            <a:r>
              <a:rPr b="1" lang="en" sz="1800">
                <a:solidFill>
                  <a:schemeClr val="dk1"/>
                </a:solidFill>
                <a:latin typeface="Josefin Slab"/>
                <a:ea typeface="Josefin Slab"/>
                <a:cs typeface="Josefin Slab"/>
                <a:sym typeface="Josefin Slab"/>
              </a:rPr>
              <a:t>Problem</a:t>
            </a:r>
            <a:r>
              <a:rPr lang="en" sz="1800">
                <a:solidFill>
                  <a:schemeClr val="dk1"/>
                </a:solidFill>
                <a:latin typeface="Josefin Slab SemiBold"/>
                <a:ea typeface="Josefin Slab SemiBold"/>
                <a:cs typeface="Josefin Slab SemiBold"/>
                <a:sym typeface="Josefin Slab SemiBold"/>
              </a:rPr>
              <a:t>: The SDK was an abstraction for the capabilities of the different platforms not suitable for all platforms</a:t>
            </a:r>
            <a:endParaRPr sz="1800">
              <a:latin typeface="Josefin Slab SemiBold"/>
              <a:ea typeface="Josefin Slab SemiBold"/>
              <a:cs typeface="Josefin Slab SemiBold"/>
              <a:sym typeface="Josefin Slab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49"/>
          <p:cNvSpPr txBox="1"/>
          <p:nvPr/>
        </p:nvSpPr>
        <p:spPr>
          <a:xfrm>
            <a:off x="40300" y="40300"/>
            <a:ext cx="902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p:txBody>
      </p:sp>
      <p:sp>
        <p:nvSpPr>
          <p:cNvPr id="1019" name="Google Shape;1019;p49"/>
          <p:cNvSpPr txBox="1"/>
          <p:nvPr/>
        </p:nvSpPr>
        <p:spPr>
          <a:xfrm>
            <a:off x="0" y="158975"/>
            <a:ext cx="8944200" cy="4922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Josefin Slab"/>
              <a:buChar char="➔"/>
            </a:pPr>
            <a:r>
              <a:rPr b="1" lang="en" sz="1800">
                <a:solidFill>
                  <a:schemeClr val="dk1"/>
                </a:solidFill>
                <a:latin typeface="Josefin Slab"/>
                <a:ea typeface="Josefin Slab"/>
                <a:cs typeface="Josefin Slab"/>
                <a:sym typeface="Josefin Slab"/>
              </a:rPr>
              <a:t>OpenPose </a:t>
            </a:r>
            <a:endParaRPr b="1" sz="1800">
              <a:solidFill>
                <a:schemeClr val="dk1"/>
              </a:solidFill>
              <a:latin typeface="Josefin Slab"/>
              <a:ea typeface="Josefin Slab"/>
              <a:cs typeface="Josefin Slab"/>
              <a:sym typeface="Josefin Slab"/>
            </a:endParaRPr>
          </a:p>
          <a:p>
            <a:pPr indent="0" lvl="0" marL="0" rtl="0" algn="l">
              <a:lnSpc>
                <a:spcPct val="115000"/>
              </a:lnSpc>
              <a:spcBef>
                <a:spcPts val="0"/>
              </a:spcBef>
              <a:spcAft>
                <a:spcPts val="0"/>
              </a:spcAft>
              <a:buNone/>
            </a:pPr>
            <a:r>
              <a:rPr b="1" lang="en" sz="1800">
                <a:solidFill>
                  <a:schemeClr val="dk1"/>
                </a:solidFill>
                <a:latin typeface="Josefin Slab"/>
                <a:ea typeface="Josefin Slab"/>
                <a:cs typeface="Josefin Slab"/>
                <a:sym typeface="Josefin Slab"/>
              </a:rPr>
              <a:t>Problem</a:t>
            </a:r>
            <a:r>
              <a:rPr lang="en" sz="1800">
                <a:solidFill>
                  <a:schemeClr val="dk1"/>
                </a:solidFill>
                <a:latin typeface="Josefin Slab SemiBold"/>
                <a:ea typeface="Josefin Slab SemiBold"/>
                <a:cs typeface="Josefin Slab SemiBold"/>
                <a:sym typeface="Josefin Slab SemiBold"/>
              </a:rPr>
              <a:t>:It is based on DNN which requires a high-end computer Slight tradeoff between speed and accuracy.</a:t>
            </a:r>
            <a:endParaRPr sz="1800">
              <a:solidFill>
                <a:schemeClr val="dk1"/>
              </a:solidFill>
              <a:latin typeface="Josefin Slab SemiBold"/>
              <a:ea typeface="Josefin Slab SemiBold"/>
              <a:cs typeface="Josefin Slab SemiBold"/>
              <a:sym typeface="Josefin Slab SemiBold"/>
            </a:endParaRPr>
          </a:p>
          <a:p>
            <a:pPr indent="0" lvl="0" marL="0" rtl="0" algn="l">
              <a:lnSpc>
                <a:spcPct val="115000"/>
              </a:lnSpc>
              <a:spcBef>
                <a:spcPts val="0"/>
              </a:spcBef>
              <a:spcAft>
                <a:spcPts val="0"/>
              </a:spcAft>
              <a:buNone/>
            </a:pPr>
            <a:r>
              <a:rPr lang="en" sz="1800">
                <a:solidFill>
                  <a:schemeClr val="dk1"/>
                </a:solidFill>
                <a:latin typeface="Josefin Slab SemiBold"/>
                <a:ea typeface="Josefin Slab SemiBold"/>
                <a:cs typeface="Josefin Slab SemiBold"/>
                <a:sym typeface="Josefin Slab SemiBold"/>
              </a:rPr>
              <a:t>Current human pose performance metrics are based on keypoint accuracy</a:t>
            </a:r>
            <a:endParaRPr sz="1800">
              <a:solidFill>
                <a:schemeClr val="dk1"/>
              </a:solidFill>
              <a:latin typeface="Josefin Slab SemiBold"/>
              <a:ea typeface="Josefin Slab SemiBold"/>
              <a:cs typeface="Josefin Slab SemiBold"/>
              <a:sym typeface="Josefin Slab SemiBold"/>
            </a:endParaRPr>
          </a:p>
          <a:p>
            <a:pPr indent="0" lvl="0" marL="0" rtl="0" algn="l">
              <a:lnSpc>
                <a:spcPct val="115000"/>
              </a:lnSpc>
              <a:spcBef>
                <a:spcPts val="0"/>
              </a:spcBef>
              <a:spcAft>
                <a:spcPts val="0"/>
              </a:spcAft>
              <a:buNone/>
            </a:pPr>
            <a:r>
              <a:rPr lang="en" sz="1800">
                <a:solidFill>
                  <a:schemeClr val="dk1"/>
                </a:solidFill>
                <a:latin typeface="Josefin Slab SemiBold"/>
                <a:ea typeface="Josefin Slab SemiBold"/>
                <a:cs typeface="Josefin Slab SemiBold"/>
                <a:sym typeface="Josefin Slab SemiBold"/>
              </a:rPr>
              <a:t>Failure cases still exist(foot and leg occluded, rare joint position)</a:t>
            </a:r>
            <a:endParaRPr sz="1800">
              <a:solidFill>
                <a:schemeClr val="dk1"/>
              </a:solidFill>
              <a:latin typeface="Josefin Slab SemiBold"/>
              <a:ea typeface="Josefin Slab SemiBold"/>
              <a:cs typeface="Josefin Slab SemiBold"/>
              <a:sym typeface="Josefin Slab SemiBold"/>
            </a:endParaRPr>
          </a:p>
          <a:p>
            <a:pPr indent="0" lvl="0" marL="0" rtl="0" algn="l">
              <a:lnSpc>
                <a:spcPct val="115000"/>
              </a:lnSpc>
              <a:spcBef>
                <a:spcPts val="0"/>
              </a:spcBef>
              <a:spcAft>
                <a:spcPts val="0"/>
              </a:spcAft>
              <a:buNone/>
            </a:pPr>
            <a:r>
              <a:t/>
            </a:r>
            <a:endParaRPr sz="1800">
              <a:solidFill>
                <a:schemeClr val="dk1"/>
              </a:solidFill>
              <a:latin typeface="Josefin Slab SemiBold"/>
              <a:ea typeface="Josefin Slab SemiBold"/>
              <a:cs typeface="Josefin Slab SemiBold"/>
              <a:sym typeface="Josefin Slab SemiBold"/>
            </a:endParaRPr>
          </a:p>
          <a:p>
            <a:pPr indent="-342900" lvl="0" marL="457200" rtl="0" algn="l">
              <a:lnSpc>
                <a:spcPct val="115000"/>
              </a:lnSpc>
              <a:spcBef>
                <a:spcPts val="0"/>
              </a:spcBef>
              <a:spcAft>
                <a:spcPts val="0"/>
              </a:spcAft>
              <a:buClr>
                <a:schemeClr val="dk1"/>
              </a:buClr>
              <a:buSzPts val="1800"/>
              <a:buFont typeface="Josefin Slab"/>
              <a:buChar char="➔"/>
            </a:pPr>
            <a:r>
              <a:rPr b="1" lang="en" sz="1800">
                <a:solidFill>
                  <a:schemeClr val="dk1"/>
                </a:solidFill>
                <a:latin typeface="Josefin Slab"/>
                <a:ea typeface="Josefin Slab"/>
                <a:cs typeface="Josefin Slab"/>
                <a:sym typeface="Josefin Slab"/>
              </a:rPr>
              <a:t>Google MediaPipe</a:t>
            </a:r>
            <a:endParaRPr b="1" sz="1800">
              <a:solidFill>
                <a:schemeClr val="dk1"/>
              </a:solidFill>
              <a:latin typeface="Josefin Slab"/>
              <a:ea typeface="Josefin Slab"/>
              <a:cs typeface="Josefin Slab"/>
              <a:sym typeface="Josefin Slab"/>
            </a:endParaRPr>
          </a:p>
          <a:p>
            <a:pPr indent="-342900" lvl="1" marL="914400" rtl="0" algn="l">
              <a:lnSpc>
                <a:spcPct val="115000"/>
              </a:lnSpc>
              <a:spcBef>
                <a:spcPts val="0"/>
              </a:spcBef>
              <a:spcAft>
                <a:spcPts val="0"/>
              </a:spcAft>
              <a:buClr>
                <a:schemeClr val="dk1"/>
              </a:buClr>
              <a:buSzPts val="1800"/>
              <a:buFont typeface="Josefin Slab"/>
              <a:buChar char="◆"/>
            </a:pPr>
            <a:r>
              <a:rPr lang="en" sz="1800">
                <a:solidFill>
                  <a:schemeClr val="dk1"/>
                </a:solidFill>
                <a:latin typeface="Josefin Slab SemiBold"/>
                <a:ea typeface="Josefin Slab SemiBold"/>
                <a:cs typeface="Josefin Slab SemiBold"/>
                <a:sym typeface="Josefin Slab SemiBold"/>
              </a:rPr>
              <a:t>The accuracy of the solution was very high.</a:t>
            </a:r>
            <a:endParaRPr sz="1800">
              <a:solidFill>
                <a:schemeClr val="dk1"/>
              </a:solidFill>
              <a:latin typeface="Josefin Slab SemiBold"/>
              <a:ea typeface="Josefin Slab SemiBold"/>
              <a:cs typeface="Josefin Slab SemiBold"/>
              <a:sym typeface="Josefin Slab SemiBold"/>
            </a:endParaRPr>
          </a:p>
          <a:p>
            <a:pPr indent="-342900" lvl="1" marL="914400" rtl="0" algn="l">
              <a:lnSpc>
                <a:spcPct val="115000"/>
              </a:lnSpc>
              <a:spcBef>
                <a:spcPts val="0"/>
              </a:spcBef>
              <a:spcAft>
                <a:spcPts val="0"/>
              </a:spcAft>
              <a:buClr>
                <a:schemeClr val="dk1"/>
              </a:buClr>
              <a:buSzPts val="1800"/>
              <a:buFont typeface="Josefin Slab"/>
              <a:buChar char="◆"/>
            </a:pPr>
            <a:r>
              <a:rPr lang="en" sz="1800">
                <a:solidFill>
                  <a:schemeClr val="dk1"/>
                </a:solidFill>
                <a:latin typeface="Josefin Slab SemiBold"/>
                <a:ea typeface="Josefin Slab SemiBold"/>
                <a:cs typeface="Josefin Slab SemiBold"/>
                <a:sym typeface="Josefin Slab SemiBold"/>
              </a:rPr>
              <a:t>MediaPipe is Fast is able to achieve its speed by the use of GPU acceleration and multi-threading.</a:t>
            </a:r>
            <a:endParaRPr sz="1800">
              <a:solidFill>
                <a:schemeClr val="dk1"/>
              </a:solidFill>
              <a:latin typeface="Josefin Slab SemiBold"/>
              <a:ea typeface="Josefin Slab SemiBold"/>
              <a:cs typeface="Josefin Slab SemiBold"/>
              <a:sym typeface="Josefin Slab SemiBold"/>
            </a:endParaRPr>
          </a:p>
          <a:p>
            <a:pPr indent="-342900" lvl="1" marL="914400" rtl="0" algn="l">
              <a:lnSpc>
                <a:spcPct val="115000"/>
              </a:lnSpc>
              <a:spcBef>
                <a:spcPts val="0"/>
              </a:spcBef>
              <a:spcAft>
                <a:spcPts val="0"/>
              </a:spcAft>
              <a:buClr>
                <a:schemeClr val="dk1"/>
              </a:buClr>
              <a:buSzPts val="1800"/>
              <a:buFont typeface="Josefin Slab"/>
              <a:buChar char="◆"/>
            </a:pPr>
            <a:r>
              <a:rPr lang="en" sz="1800">
                <a:solidFill>
                  <a:schemeClr val="dk1"/>
                </a:solidFill>
                <a:latin typeface="Josefin Slab SemiBold"/>
                <a:ea typeface="Josefin Slab SemiBold"/>
                <a:cs typeface="Josefin Slab SemiBold"/>
                <a:sym typeface="Josefin Slab SemiBold"/>
              </a:rPr>
              <a:t>Mediapipe is Modular and Reusable- Mediapipe’s use of graphs, subgraphs, and calculators means that the work of one project can easily translate to the work of another.</a:t>
            </a:r>
            <a:endParaRPr sz="1800">
              <a:solidFill>
                <a:schemeClr val="dk1"/>
              </a:solidFill>
              <a:latin typeface="Josefin Slab SemiBold"/>
              <a:ea typeface="Josefin Slab SemiBold"/>
              <a:cs typeface="Josefin Slab SemiBold"/>
              <a:sym typeface="Josefin Slab SemiBold"/>
            </a:endParaRPr>
          </a:p>
          <a:p>
            <a:pPr indent="-342900" lvl="1" marL="914400" rtl="0" algn="l">
              <a:lnSpc>
                <a:spcPct val="115000"/>
              </a:lnSpc>
              <a:spcBef>
                <a:spcPts val="0"/>
              </a:spcBef>
              <a:spcAft>
                <a:spcPts val="0"/>
              </a:spcAft>
              <a:buClr>
                <a:schemeClr val="dk1"/>
              </a:buClr>
              <a:buSzPts val="1800"/>
              <a:buFont typeface="Josefin Slab"/>
              <a:buChar char="◆"/>
            </a:pPr>
            <a:r>
              <a:rPr lang="en" sz="1800">
                <a:solidFill>
                  <a:schemeClr val="dk1"/>
                </a:solidFill>
                <a:latin typeface="Josefin Slab SemiBold"/>
                <a:ea typeface="Josefin Slab SemiBold"/>
                <a:cs typeface="Josefin Slab SemiBold"/>
                <a:sym typeface="Josefin Slab SemiBold"/>
              </a:rPr>
              <a:t>Mediapipe is Deployment Platform Friendly - you can deploy your application not only to desktops but to mobile devices as we</a:t>
            </a:r>
            <a:r>
              <a:rPr lang="en" sz="1800">
                <a:solidFill>
                  <a:schemeClr val="dk1"/>
                </a:solidFill>
                <a:latin typeface="Josefin Slab SemiBold"/>
                <a:ea typeface="Josefin Slab SemiBold"/>
                <a:cs typeface="Josefin Slab SemiBold"/>
                <a:sym typeface="Josefin Slab SemiBold"/>
              </a:rPr>
              <a:t>ll.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2"/>
          <p:cNvSpPr txBox="1"/>
          <p:nvPr/>
        </p:nvSpPr>
        <p:spPr>
          <a:xfrm>
            <a:off x="1951200" y="2302350"/>
            <a:ext cx="5241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accent1"/>
                </a:solidFill>
                <a:latin typeface="Montserrat ExtraBold"/>
                <a:ea typeface="Montserrat ExtraBold"/>
                <a:cs typeface="Montserrat ExtraBold"/>
                <a:sym typeface="Montserrat ExtraBold"/>
              </a:rPr>
              <a:t>Domain - Artificial Intelligence</a:t>
            </a:r>
            <a:endParaRPr sz="2300">
              <a:solidFill>
                <a:schemeClr val="accent1"/>
              </a:solidFill>
              <a:latin typeface="Montserrat ExtraBold"/>
              <a:ea typeface="Montserrat ExtraBold"/>
              <a:cs typeface="Montserrat ExtraBold"/>
              <a:sym typeface="Montserrat ExtraBold"/>
            </a:endParaRPr>
          </a:p>
        </p:txBody>
      </p:sp>
      <p:pic>
        <p:nvPicPr>
          <p:cNvPr id="912" name="Google Shape;912;p32"/>
          <p:cNvPicPr preferRelativeResize="0"/>
          <p:nvPr/>
        </p:nvPicPr>
        <p:blipFill>
          <a:blip r:embed="rId3">
            <a:alphaModFix/>
          </a:blip>
          <a:stretch>
            <a:fillRect/>
          </a:stretch>
        </p:blipFill>
        <p:spPr>
          <a:xfrm>
            <a:off x="0" y="-406425"/>
            <a:ext cx="9144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912"/>
                                        </p:tgtEl>
                                        <p:attrNameLst>
                                          <p:attrName>style.visibility</p:attrName>
                                        </p:attrNameLst>
                                      </p:cBhvr>
                                      <p:to>
                                        <p:strVal val="visible"/>
                                      </p:to>
                                    </p:set>
                                    <p:anim calcmode="lin" valueType="num">
                                      <p:cBhvr additive="base">
                                        <p:cTn dur="1000"/>
                                        <p:tgtEl>
                                          <p:spTgt spid="9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912"/>
                                        </p:tgtEl>
                                      </p:cBhvr>
                                    </p:animEffect>
                                    <p:set>
                                      <p:cBhvr>
                                        <p:cTn dur="1" fill="hold">
                                          <p:stCondLst>
                                            <p:cond delay="500"/>
                                          </p:stCondLst>
                                        </p:cTn>
                                        <p:tgtEl>
                                          <p:spTgt spid="91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50"/>
          <p:cNvSpPr txBox="1"/>
          <p:nvPr>
            <p:ph idx="1" type="subTitle"/>
          </p:nvPr>
        </p:nvSpPr>
        <p:spPr>
          <a:xfrm>
            <a:off x="443100" y="-41625"/>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10</a:t>
            </a:r>
            <a:r>
              <a:rPr b="1" lang="en">
                <a:latin typeface="Josefin Slab"/>
                <a:ea typeface="Josefin Slab"/>
                <a:cs typeface="Josefin Slab"/>
                <a:sym typeface="Josefin Slab"/>
              </a:rPr>
              <a:t>) </a:t>
            </a:r>
            <a:r>
              <a:rPr lang="en">
                <a:solidFill>
                  <a:schemeClr val="accent1"/>
                </a:solidFill>
              </a:rPr>
              <a:t>T. K. K. Maddala, P. V. V. Kishore, K. K. Eepuri and A. K. Dande</a:t>
            </a:r>
            <a:r>
              <a:rPr lang="en">
                <a:solidFill>
                  <a:srgbClr val="000000"/>
                </a:solidFill>
              </a:rPr>
              <a:t>, </a:t>
            </a:r>
            <a:r>
              <a:rPr b="1" lang="en">
                <a:solidFill>
                  <a:schemeClr val="accent5"/>
                </a:solidFill>
                <a:latin typeface="Josefin Slab"/>
                <a:ea typeface="Josefin Slab"/>
                <a:cs typeface="Josefin Slab"/>
                <a:sym typeface="Josefin Slab"/>
              </a:rPr>
              <a:t>(2019)</a:t>
            </a:r>
            <a:r>
              <a:rPr lang="en">
                <a:solidFill>
                  <a:srgbClr val="000000"/>
                </a:solidFill>
              </a:rPr>
              <a:t>, "</a:t>
            </a:r>
            <a:r>
              <a:rPr b="1" i="1" lang="en">
                <a:solidFill>
                  <a:schemeClr val="lt2"/>
                </a:solidFill>
                <a:latin typeface="Josefin Slab"/>
                <a:ea typeface="Josefin Slab"/>
                <a:cs typeface="Josefin Slab"/>
                <a:sym typeface="Josefin Slab"/>
              </a:rPr>
              <a:t>YogaNet: 3-D Yoga Asana Recognition Using Joint Angular Displacement Maps With ConvNets,</a:t>
            </a:r>
            <a:r>
              <a:rPr lang="en">
                <a:solidFill>
                  <a:srgbClr val="000000"/>
                </a:solidFill>
              </a:rPr>
              <a:t>" </a:t>
            </a:r>
            <a:r>
              <a:rPr lang="en">
                <a:latin typeface="Josefin Slab"/>
                <a:ea typeface="Josefin Slab"/>
                <a:cs typeface="Josefin Slab"/>
                <a:sym typeface="Josefin Slab"/>
              </a:rPr>
              <a:t>IEEE Transactions on Multimedia, vol. 21, no. 10, pp. 2492-2503, Oct. 2019</a:t>
            </a:r>
            <a:endParaRPr>
              <a:latin typeface="Josefin Slab"/>
              <a:ea typeface="Josefin Slab"/>
              <a:cs typeface="Josefin Slab"/>
              <a:sym typeface="Josefin Slab"/>
            </a:endParaRPr>
          </a:p>
          <a:p>
            <a:pPr indent="-342900" lvl="0" marL="457200" rtl="0" algn="l">
              <a:lnSpc>
                <a:spcPct val="115000"/>
              </a:lnSpc>
              <a:spcBef>
                <a:spcPts val="1200"/>
              </a:spcBef>
              <a:spcAft>
                <a:spcPts val="0"/>
              </a:spcAft>
              <a:buSzPts val="1800"/>
              <a:buChar char="➔"/>
            </a:pPr>
            <a:r>
              <a:rPr lang="en"/>
              <a:t>Performed by  integrating joint angular movements along with the joint distances in a spatiotemporal color-coded image called a joint angular displacement map(JADM)</a:t>
            </a:r>
            <a:endParaRPr/>
          </a:p>
          <a:p>
            <a:pPr indent="-342900" lvl="0" marL="457200" rtl="0" algn="l">
              <a:lnSpc>
                <a:spcPct val="115000"/>
              </a:lnSpc>
              <a:spcBef>
                <a:spcPts val="0"/>
              </a:spcBef>
              <a:spcAft>
                <a:spcPts val="0"/>
              </a:spcAft>
              <a:buSzPts val="1800"/>
              <a:buChar char="➔"/>
            </a:pPr>
            <a:r>
              <a:rPr lang="en"/>
              <a:t>JADMs are trained with a single-stream CNN</a:t>
            </a:r>
            <a:endParaRPr/>
          </a:p>
          <a:p>
            <a:pPr indent="-342900" lvl="0" marL="457200" rtl="0" algn="l">
              <a:lnSpc>
                <a:spcPct val="115000"/>
              </a:lnSpc>
              <a:spcBef>
                <a:spcPts val="0"/>
              </a:spcBef>
              <a:spcAft>
                <a:spcPts val="0"/>
              </a:spcAft>
              <a:buSzPts val="1800"/>
              <a:buChar char="➔"/>
            </a:pPr>
            <a:r>
              <a:rPr lang="en"/>
              <a:t>Steps ⇒ Compute JADMs from 3D data →  Color code the JADMs → Train and test the CNN.</a:t>
            </a:r>
            <a:endParaRPr/>
          </a:p>
          <a:p>
            <a:pPr indent="-342900" lvl="0" marL="457200" rtl="0" algn="l">
              <a:lnSpc>
                <a:spcPct val="115000"/>
              </a:lnSpc>
              <a:spcBef>
                <a:spcPts val="0"/>
              </a:spcBef>
              <a:spcAft>
                <a:spcPts val="0"/>
              </a:spcAft>
              <a:buSzPts val="1800"/>
              <a:buChar char="➔"/>
            </a:pPr>
            <a:r>
              <a:rPr lang="en"/>
              <a:t>A single 3D skeleton with J joints, there will be J×(J−1) / 2 unique joint pairs</a:t>
            </a:r>
            <a:endParaRPr/>
          </a:p>
          <a:p>
            <a:pPr indent="-342900" lvl="0" marL="457200" rtl="0" algn="l">
              <a:lnSpc>
                <a:spcPct val="115000"/>
              </a:lnSpc>
              <a:spcBef>
                <a:spcPts val="0"/>
              </a:spcBef>
              <a:spcAft>
                <a:spcPts val="0"/>
              </a:spcAft>
              <a:buSzPts val="1800"/>
              <a:buChar char="➔"/>
            </a:pPr>
            <a:r>
              <a:rPr lang="en"/>
              <a:t>Dataset prepared contains a  total of 4200 3D yoga videos recorded for 42 poses and 100 variations per pose.</a:t>
            </a:r>
            <a:endParaRPr/>
          </a:p>
          <a:p>
            <a:pPr indent="-342900" lvl="0" marL="457200" rtl="0" algn="l">
              <a:lnSpc>
                <a:spcPct val="115000"/>
              </a:lnSpc>
              <a:spcBef>
                <a:spcPts val="0"/>
              </a:spcBef>
              <a:spcAft>
                <a:spcPts val="0"/>
              </a:spcAft>
              <a:buSzPts val="1800"/>
              <a:buChar char="➔"/>
            </a:pPr>
            <a:r>
              <a:rPr lang="en"/>
              <a:t>Model consisting eight convolutional layers followed by two fully connected layers produced a accuracy of 90.01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1"/>
          <p:cNvSpPr txBox="1"/>
          <p:nvPr>
            <p:ph idx="1" type="subTitle"/>
          </p:nvPr>
        </p:nvSpPr>
        <p:spPr>
          <a:xfrm>
            <a:off x="443100" y="110775"/>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11</a:t>
            </a:r>
            <a:r>
              <a:rPr b="1" lang="en">
                <a:latin typeface="Josefin Slab"/>
                <a:ea typeface="Josefin Slab"/>
                <a:cs typeface="Josefin Slab"/>
                <a:sym typeface="Josefin Slab"/>
              </a:rPr>
              <a:t>) </a:t>
            </a:r>
            <a:r>
              <a:rPr lang="en">
                <a:solidFill>
                  <a:schemeClr val="accent1"/>
                </a:solidFill>
              </a:rPr>
              <a:t>Chen, H., He, Y., &amp; Hsu, C.,</a:t>
            </a:r>
            <a:r>
              <a:rPr lang="en">
                <a:solidFill>
                  <a:srgbClr val="000000"/>
                </a:solidFill>
              </a:rPr>
              <a:t> </a:t>
            </a:r>
            <a:r>
              <a:rPr b="1" lang="en">
                <a:solidFill>
                  <a:schemeClr val="accent5"/>
                </a:solidFill>
                <a:latin typeface="Josefin Slab"/>
                <a:ea typeface="Josefin Slab"/>
                <a:cs typeface="Josefin Slab"/>
                <a:sym typeface="Josefin Slab"/>
              </a:rPr>
              <a:t>(2018)</a:t>
            </a:r>
            <a:r>
              <a:rPr lang="en">
                <a:solidFill>
                  <a:srgbClr val="000000"/>
                </a:solidFill>
              </a:rPr>
              <a:t>, “</a:t>
            </a:r>
            <a:r>
              <a:rPr b="1" i="1" lang="en">
                <a:solidFill>
                  <a:schemeClr val="lt2"/>
                </a:solidFill>
                <a:latin typeface="Josefin Slab"/>
                <a:ea typeface="Josefin Slab"/>
                <a:cs typeface="Josefin Slab"/>
                <a:sym typeface="Josefin Slab"/>
              </a:rPr>
              <a:t>Computer-assisted yoga training system</a:t>
            </a:r>
            <a:r>
              <a:rPr lang="en">
                <a:solidFill>
                  <a:srgbClr val="000000"/>
                </a:solidFill>
              </a:rPr>
              <a:t>”, </a:t>
            </a:r>
            <a:r>
              <a:rPr lang="en">
                <a:latin typeface="Josefin Slab"/>
                <a:ea typeface="Josefin Slab"/>
                <a:cs typeface="Josefin Slab"/>
                <a:sym typeface="Josefin Slab"/>
              </a:rPr>
              <a:t>Multimedia Tools and Applications, 77, 23969-23991.</a:t>
            </a:r>
            <a:endParaRPr>
              <a:latin typeface="Josefin Slab"/>
              <a:ea typeface="Josefin Slab"/>
              <a:cs typeface="Josefin Slab"/>
              <a:sym typeface="Josefin Slab"/>
            </a:endParaRPr>
          </a:p>
          <a:p>
            <a:pPr indent="-342900" lvl="0" marL="457200" rtl="0" algn="l">
              <a:lnSpc>
                <a:spcPct val="115000"/>
              </a:lnSpc>
              <a:spcBef>
                <a:spcPts val="1200"/>
              </a:spcBef>
              <a:spcAft>
                <a:spcPts val="0"/>
              </a:spcAft>
              <a:buSzPts val="1800"/>
              <a:buChar char="➔"/>
            </a:pPr>
            <a:r>
              <a:rPr lang="en"/>
              <a:t>A </a:t>
            </a:r>
            <a:r>
              <a:rPr lang="en"/>
              <a:t>computer vision-based yoga training system, termed Y-system, to analyze the postures of a practitioner and assist in rectifying incorrect postures.</a:t>
            </a:r>
            <a:endParaRPr/>
          </a:p>
          <a:p>
            <a:pPr indent="-342900" lvl="0" marL="457200" rtl="0" algn="l">
              <a:lnSpc>
                <a:spcPct val="115000"/>
              </a:lnSpc>
              <a:spcBef>
                <a:spcPts val="0"/>
              </a:spcBef>
              <a:spcAft>
                <a:spcPts val="0"/>
              </a:spcAft>
              <a:buSzPts val="1800"/>
              <a:buChar char="➔"/>
            </a:pPr>
            <a:r>
              <a:rPr lang="en"/>
              <a:t>This system analyzes up to twelve yoga poses</a:t>
            </a:r>
            <a:endParaRPr/>
          </a:p>
          <a:p>
            <a:pPr indent="-342900" lvl="0" marL="457200" rtl="0" algn="l">
              <a:lnSpc>
                <a:spcPct val="115000"/>
              </a:lnSpc>
              <a:spcBef>
                <a:spcPts val="0"/>
              </a:spcBef>
              <a:spcAft>
                <a:spcPts val="0"/>
              </a:spcAft>
              <a:buSzPts val="1800"/>
              <a:buChar char="➔"/>
            </a:pPr>
            <a:r>
              <a:rPr lang="en"/>
              <a:t>Topological skeletons are generated from the practitioner’s body maps of front and side views</a:t>
            </a:r>
            <a:endParaRPr/>
          </a:p>
          <a:p>
            <a:pPr indent="-342900" lvl="0" marL="457200" rtl="0" algn="l">
              <a:lnSpc>
                <a:spcPct val="115000"/>
              </a:lnSpc>
              <a:spcBef>
                <a:spcPts val="0"/>
              </a:spcBef>
              <a:spcAft>
                <a:spcPts val="0"/>
              </a:spcAft>
              <a:buSzPts val="1800"/>
              <a:buChar char="➔"/>
            </a:pPr>
            <a:r>
              <a:rPr lang="en"/>
              <a:t>Then, the Y-system extracts postural features including dominant axes, skeleton-based feature points, and contour based feature points</a:t>
            </a:r>
            <a:endParaRPr/>
          </a:p>
          <a:p>
            <a:pPr indent="-342900" lvl="0" marL="457200" rtl="0" algn="l">
              <a:lnSpc>
                <a:spcPct val="115000"/>
              </a:lnSpc>
              <a:spcBef>
                <a:spcPts val="0"/>
              </a:spcBef>
              <a:spcAft>
                <a:spcPts val="0"/>
              </a:spcAft>
              <a:buSzPts val="1800"/>
              <a:buChar char="➔"/>
            </a:pPr>
            <a:r>
              <a:rPr lang="en"/>
              <a:t>A distance map  is produced by applying distance transform to the body map</a:t>
            </a:r>
            <a:endParaRPr/>
          </a:p>
          <a:p>
            <a:pPr indent="-342900" lvl="0" marL="457200" rtl="0" algn="l">
              <a:lnSpc>
                <a:spcPct val="115000"/>
              </a:lnSpc>
              <a:spcBef>
                <a:spcPts val="0"/>
              </a:spcBef>
              <a:spcAft>
                <a:spcPts val="0"/>
              </a:spcAft>
              <a:buSzPts val="1800"/>
              <a:buChar char="➔"/>
            </a:pPr>
            <a:r>
              <a:rPr lang="en"/>
              <a:t>Explicit posture description models for the 12 yoga poses based on their respective training is implemented</a:t>
            </a:r>
            <a:endParaRPr/>
          </a:p>
          <a:p>
            <a:pPr indent="-342900" lvl="0" marL="457200" rtl="0" algn="l">
              <a:lnSpc>
                <a:spcPct val="115000"/>
              </a:lnSpc>
              <a:spcBef>
                <a:spcPts val="0"/>
              </a:spcBef>
              <a:spcAft>
                <a:spcPts val="0"/>
              </a:spcAft>
              <a:buSzPts val="1800"/>
              <a:buChar char="➔"/>
            </a:pPr>
            <a:r>
              <a:rPr lang="en"/>
              <a:t>The accuracy of Y-system for each pose ranges from 76.22% to 99.87%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2"/>
          <p:cNvSpPr txBox="1"/>
          <p:nvPr>
            <p:ph type="title"/>
          </p:nvPr>
        </p:nvSpPr>
        <p:spPr>
          <a:xfrm>
            <a:off x="720000" y="76200"/>
            <a:ext cx="7704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Problem Statement</a:t>
            </a:r>
            <a:endParaRPr b="0" sz="4800">
              <a:solidFill>
                <a:schemeClr val="accent1"/>
              </a:solidFill>
            </a:endParaRPr>
          </a:p>
        </p:txBody>
      </p:sp>
      <p:sp>
        <p:nvSpPr>
          <p:cNvPr id="1035" name="Google Shape;1035;p52"/>
          <p:cNvSpPr txBox="1"/>
          <p:nvPr>
            <p:ph idx="4294967295" type="body"/>
          </p:nvPr>
        </p:nvSpPr>
        <p:spPr>
          <a:xfrm>
            <a:off x="720000" y="820825"/>
            <a:ext cx="7704000" cy="6857700"/>
          </a:xfrm>
          <a:prstGeom prst="rect">
            <a:avLst/>
          </a:prstGeom>
        </p:spPr>
        <p:txBody>
          <a:bodyPr anchorCtr="0" anchor="t" bIns="91425" lIns="91425" spcFirstLastPara="1" rIns="91425" wrap="square" tIns="91425">
            <a:noAutofit/>
          </a:bodyPr>
          <a:lstStyle/>
          <a:p>
            <a:pPr indent="0" lvl="0" marL="0" rtl="0" algn="just">
              <a:lnSpc>
                <a:spcPct val="130000"/>
              </a:lnSpc>
              <a:spcBef>
                <a:spcPts val="1200"/>
              </a:spcBef>
              <a:spcAft>
                <a:spcPts val="0"/>
              </a:spcAft>
              <a:buNone/>
            </a:pPr>
            <a:r>
              <a:rPr lang="en" sz="2000">
                <a:solidFill>
                  <a:srgbClr val="000000"/>
                </a:solidFill>
              </a:rPr>
              <a:t>Yoga and Exercise have become </a:t>
            </a:r>
            <a:r>
              <a:rPr lang="en" sz="2000">
                <a:solidFill>
                  <a:srgbClr val="000000"/>
                </a:solidFill>
              </a:rPr>
              <a:t>ineluctable</a:t>
            </a:r>
            <a:r>
              <a:rPr lang="en" sz="2000">
                <a:solidFill>
                  <a:srgbClr val="000000"/>
                </a:solidFill>
              </a:rPr>
              <a:t> </a:t>
            </a:r>
            <a:r>
              <a:rPr lang="en" sz="2000">
                <a:solidFill>
                  <a:srgbClr val="000000"/>
                </a:solidFill>
              </a:rPr>
              <a:t>for the health and relaxation of the multitude</a:t>
            </a:r>
            <a:r>
              <a:rPr lang="en" sz="2000">
                <a:solidFill>
                  <a:srgbClr val="000000"/>
                </a:solidFill>
              </a:rPr>
              <a:t> as a result of the rise in stress in modern living. Asanas can be learned in a yoga studio or at home with home instructions or self-taught with the help of books and videos, where self-learning is the most desired option, especially in this pandemic crisis, but certainly is the most daunting as well. The possibility to practice it incorrectly is high, which ultimately is futile. Therefore, our system helps the practitioners to perceive whether or not it is an asset to their fitness routine instead of stalling their time and effort.</a:t>
            </a:r>
            <a:endParaRPr sz="2000">
              <a:solidFill>
                <a:srgbClr val="000000"/>
              </a:solidFill>
            </a:endParaRPr>
          </a:p>
          <a:p>
            <a:pPr indent="0" lvl="0" marL="0" rtl="0" algn="just">
              <a:lnSpc>
                <a:spcPct val="130000"/>
              </a:lnSpc>
              <a:spcBef>
                <a:spcPts val="1200"/>
              </a:spcBef>
              <a:spcAft>
                <a:spcPts val="0"/>
              </a:spcAft>
              <a:buNone/>
            </a:pPr>
            <a:r>
              <a:t/>
            </a:r>
            <a:endParaRPr sz="2000">
              <a:solidFill>
                <a:srgbClr val="000000"/>
              </a:solidFill>
            </a:endParaRPr>
          </a:p>
          <a:p>
            <a:pPr indent="0" lvl="0" marL="0" rtl="0" algn="just">
              <a:lnSpc>
                <a:spcPct val="130000"/>
              </a:lnSpc>
              <a:spcBef>
                <a:spcPts val="1200"/>
              </a:spcBef>
              <a:spcAft>
                <a:spcPts val="0"/>
              </a:spcAft>
              <a:buNone/>
            </a:pPr>
            <a:r>
              <a:t/>
            </a:r>
            <a:endParaRPr sz="2000">
              <a:solidFill>
                <a:srgbClr val="000000"/>
              </a:solidFill>
            </a:endParaRPr>
          </a:p>
          <a:p>
            <a:pPr indent="0" lvl="0" marL="0" rtl="0" algn="just">
              <a:lnSpc>
                <a:spcPct val="130000"/>
              </a:lnSpc>
              <a:spcBef>
                <a:spcPts val="1200"/>
              </a:spcBef>
              <a:spcAft>
                <a:spcPts val="1200"/>
              </a:spcAft>
              <a:buNone/>
            </a:pPr>
            <a:r>
              <a:t/>
            </a:r>
            <a:endParaRPr sz="20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3"/>
          <p:cNvSpPr txBox="1"/>
          <p:nvPr>
            <p:ph type="title"/>
          </p:nvPr>
        </p:nvSpPr>
        <p:spPr>
          <a:xfrm>
            <a:off x="720000" y="0"/>
            <a:ext cx="7704000" cy="42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Social</a:t>
            </a:r>
            <a:r>
              <a:rPr b="0" lang="en" sz="4800">
                <a:solidFill>
                  <a:schemeClr val="accent1"/>
                </a:solidFill>
              </a:rPr>
              <a:t> Feasibility</a:t>
            </a:r>
            <a:endParaRPr/>
          </a:p>
        </p:txBody>
      </p:sp>
      <p:sp>
        <p:nvSpPr>
          <p:cNvPr id="1041" name="Google Shape;1041;p53"/>
          <p:cNvSpPr txBox="1"/>
          <p:nvPr/>
        </p:nvSpPr>
        <p:spPr>
          <a:xfrm>
            <a:off x="174575" y="738625"/>
            <a:ext cx="89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p:txBody>
      </p:sp>
      <p:sp>
        <p:nvSpPr>
          <p:cNvPr id="1042" name="Google Shape;1042;p53"/>
          <p:cNvSpPr txBox="1"/>
          <p:nvPr/>
        </p:nvSpPr>
        <p:spPr>
          <a:xfrm>
            <a:off x="161150" y="859500"/>
            <a:ext cx="8863500" cy="46023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SzPts val="2100"/>
              <a:buFont typeface="Josefin Slab SemiBold"/>
              <a:buChar char="★"/>
            </a:pPr>
            <a:r>
              <a:rPr lang="en" sz="2100">
                <a:latin typeface="Josefin Slab SemiBold"/>
                <a:ea typeface="Josefin Slab SemiBold"/>
                <a:cs typeface="Josefin Slab SemiBold"/>
                <a:sym typeface="Josefin Slab SemiBold"/>
              </a:rPr>
              <a:t>Yoga aims at the development of all-round personality, it is the synchronization of mind, body, and spirit.</a:t>
            </a:r>
            <a:endParaRPr sz="2100">
              <a:latin typeface="Josefin Slab SemiBold"/>
              <a:ea typeface="Josefin Slab SemiBold"/>
              <a:cs typeface="Josefin Slab SemiBold"/>
              <a:sym typeface="Josefin Slab SemiBold"/>
            </a:endParaRPr>
          </a:p>
          <a:p>
            <a:pPr indent="-361950" lvl="0" marL="457200" rtl="0" algn="just">
              <a:spcBef>
                <a:spcPts val="0"/>
              </a:spcBef>
              <a:spcAft>
                <a:spcPts val="0"/>
              </a:spcAft>
              <a:buSzPts val="2100"/>
              <a:buFont typeface="Josefin Slab SemiBold"/>
              <a:buChar char="★"/>
            </a:pPr>
            <a:r>
              <a:rPr lang="en" sz="2100">
                <a:latin typeface="Josefin Slab SemiBold"/>
                <a:ea typeface="Josefin Slab SemiBold"/>
                <a:cs typeface="Josefin Slab SemiBold"/>
                <a:sym typeface="Josefin Slab SemiBold"/>
              </a:rPr>
              <a:t>Yoga can result in serious damage to one’s physique and brain if not performed correctly. Hence it </a:t>
            </a:r>
            <a:r>
              <a:rPr lang="en" sz="2100">
                <a:latin typeface="Josefin Slab SemiBold"/>
                <a:ea typeface="Josefin Slab SemiBold"/>
                <a:cs typeface="Josefin Slab SemiBold"/>
                <a:sym typeface="Josefin Slab SemiBold"/>
              </a:rPr>
              <a:t>demands</a:t>
            </a:r>
            <a:r>
              <a:rPr lang="en" sz="2100">
                <a:latin typeface="Josefin Slab SemiBold"/>
                <a:ea typeface="Josefin Slab SemiBold"/>
                <a:cs typeface="Josefin Slab SemiBold"/>
                <a:sym typeface="Josefin Slab SemiBold"/>
              </a:rPr>
              <a:t> proper training and assistance during the course of action.</a:t>
            </a:r>
            <a:endParaRPr sz="2100">
              <a:latin typeface="Josefin Slab SemiBold"/>
              <a:ea typeface="Josefin Slab SemiBold"/>
              <a:cs typeface="Josefin Slab SemiBold"/>
              <a:sym typeface="Josefin Slab SemiBold"/>
            </a:endParaRPr>
          </a:p>
          <a:p>
            <a:pPr indent="-361950" lvl="0" marL="457200" rtl="0" algn="just">
              <a:spcBef>
                <a:spcPts val="0"/>
              </a:spcBef>
              <a:spcAft>
                <a:spcPts val="0"/>
              </a:spcAft>
              <a:buSzPts val="2100"/>
              <a:buFont typeface="Josefin Slab SemiBold"/>
              <a:buChar char="★"/>
            </a:pPr>
            <a:r>
              <a:rPr lang="en" sz="2100">
                <a:latin typeface="Josefin Slab SemiBold"/>
                <a:ea typeface="Josefin Slab SemiBold"/>
                <a:cs typeface="Josefin Slab SemiBold"/>
                <a:sym typeface="Josefin Slab SemiBold"/>
              </a:rPr>
              <a:t> In ancient times, it used to be performed only under the supervision of an accomplished Guru (teacher). Therefore, it is essential to adopt the right Yoga procedure at the very beginning. </a:t>
            </a:r>
            <a:endParaRPr sz="2100">
              <a:latin typeface="Josefin Slab SemiBold"/>
              <a:ea typeface="Josefin Slab SemiBold"/>
              <a:cs typeface="Josefin Slab SemiBold"/>
              <a:sym typeface="Josefin Slab SemiBold"/>
            </a:endParaRPr>
          </a:p>
          <a:p>
            <a:pPr indent="-361950" lvl="0" marL="457200" rtl="0" algn="just">
              <a:spcBef>
                <a:spcPts val="0"/>
              </a:spcBef>
              <a:spcAft>
                <a:spcPts val="0"/>
              </a:spcAft>
              <a:buSzPts val="2100"/>
              <a:buFont typeface="Josefin Slab SemiBold"/>
              <a:buChar char="★"/>
            </a:pPr>
            <a:r>
              <a:rPr lang="en" sz="2100">
                <a:latin typeface="Josefin Slab SemiBold"/>
                <a:ea typeface="Josefin Slab SemiBold"/>
                <a:cs typeface="Josefin Slab SemiBold"/>
                <a:sym typeface="Josefin Slab SemiBold"/>
              </a:rPr>
              <a:t>Deep Learning models can be trained to detect Yoga postures and be able to provide feedback/corrections if needed and conveys if the pose performed in the image is correct.</a:t>
            </a:r>
            <a:endParaRPr sz="21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21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21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54"/>
          <p:cNvSpPr txBox="1"/>
          <p:nvPr>
            <p:ph type="title"/>
          </p:nvPr>
        </p:nvSpPr>
        <p:spPr>
          <a:xfrm>
            <a:off x="720000" y="24100"/>
            <a:ext cx="7704000" cy="3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300">
                <a:solidFill>
                  <a:schemeClr val="accent1"/>
                </a:solidFill>
              </a:rPr>
              <a:t>Economical</a:t>
            </a:r>
            <a:r>
              <a:rPr b="0" lang="en" sz="4300">
                <a:solidFill>
                  <a:schemeClr val="accent1"/>
                </a:solidFill>
              </a:rPr>
              <a:t> Feasibility</a:t>
            </a:r>
            <a:endParaRPr sz="2000"/>
          </a:p>
        </p:txBody>
      </p:sp>
      <p:sp>
        <p:nvSpPr>
          <p:cNvPr id="1048" name="Google Shape;1048;p54"/>
          <p:cNvSpPr txBox="1"/>
          <p:nvPr/>
        </p:nvSpPr>
        <p:spPr>
          <a:xfrm>
            <a:off x="433825" y="856975"/>
            <a:ext cx="8514600" cy="1225200"/>
          </a:xfrm>
          <a:prstGeom prst="rect">
            <a:avLst/>
          </a:prstGeom>
          <a:noFill/>
          <a:ln>
            <a:noFill/>
          </a:ln>
        </p:spPr>
        <p:txBody>
          <a:bodyPr anchorCtr="0" anchor="t" bIns="91425" lIns="91425" spcFirstLastPara="1" rIns="91425" wrap="square" tIns="91425">
            <a:spAutoFit/>
          </a:bodyPr>
          <a:lstStyle/>
          <a:p>
            <a:pPr indent="0" lvl="0" marL="0" marR="0" rtl="0" algn="just">
              <a:lnSpc>
                <a:spcPct val="80000"/>
              </a:lnSpc>
              <a:spcBef>
                <a:spcPts val="0"/>
              </a:spcBef>
              <a:spcAft>
                <a:spcPts val="0"/>
              </a:spcAft>
              <a:buNone/>
            </a:pPr>
            <a:r>
              <a:rPr b="1" lang="en" sz="1800">
                <a:latin typeface="Josefin Slab"/>
                <a:ea typeface="Josefin Slab"/>
                <a:cs typeface="Josefin Slab"/>
                <a:sym typeface="Josefin Slab"/>
              </a:rPr>
              <a:t>Economical Feasibility</a:t>
            </a:r>
            <a:r>
              <a:rPr b="1" lang="en" sz="1800">
                <a:latin typeface="Josefin Slab"/>
                <a:ea typeface="Josefin Slab"/>
                <a:cs typeface="Josefin Slab"/>
                <a:sym typeface="Josefin Slab"/>
              </a:rPr>
              <a:t> study using COCOMO model was carried out to find the cost/ benefits analysis of the project .</a:t>
            </a:r>
            <a:endParaRPr b="1" sz="1800">
              <a:latin typeface="Josefin Slab"/>
              <a:ea typeface="Josefin Slab"/>
              <a:cs typeface="Josefin Slab"/>
              <a:sym typeface="Josefin Slab"/>
            </a:endParaRPr>
          </a:p>
          <a:p>
            <a:pPr indent="0" lvl="0" marL="0" marR="0" rtl="0" algn="just">
              <a:lnSpc>
                <a:spcPct val="80000"/>
              </a:lnSpc>
              <a:spcBef>
                <a:spcPts val="1200"/>
              </a:spcBef>
              <a:spcAft>
                <a:spcPts val="1200"/>
              </a:spcAft>
              <a:buNone/>
            </a:pPr>
            <a:r>
              <a:rPr b="1" lang="en" sz="1800">
                <a:latin typeface="Josefin Slab"/>
                <a:ea typeface="Josefin Slab"/>
                <a:cs typeface="Josefin Slab"/>
                <a:sym typeface="Josefin Slab"/>
              </a:rPr>
              <a:t>Advanced COCOMO model with organic,semi-detached categories of software project modelling is used.</a:t>
            </a:r>
            <a:endParaRPr b="1" sz="1800">
              <a:latin typeface="Josefin Slab"/>
              <a:ea typeface="Josefin Slab"/>
              <a:cs typeface="Josefin Slab"/>
              <a:sym typeface="Josefin Slab"/>
            </a:endParaRPr>
          </a:p>
        </p:txBody>
      </p:sp>
      <p:graphicFrame>
        <p:nvGraphicFramePr>
          <p:cNvPr id="1049" name="Google Shape;1049;p54"/>
          <p:cNvGraphicFramePr/>
          <p:nvPr/>
        </p:nvGraphicFramePr>
        <p:xfrm>
          <a:off x="673350" y="2259150"/>
          <a:ext cx="3000000" cy="3000000"/>
        </p:xfrm>
        <a:graphic>
          <a:graphicData uri="http://schemas.openxmlformats.org/drawingml/2006/table">
            <a:tbl>
              <a:tblPr>
                <a:noFill/>
                <a:tableStyleId>{C4FA1670-D111-4C50-BB6D-10A4C34EDF89}</a:tableStyleId>
              </a:tblPr>
              <a:tblGrid>
                <a:gridCol w="1949325"/>
                <a:gridCol w="1949325"/>
                <a:gridCol w="1949325"/>
                <a:gridCol w="1949325"/>
              </a:tblGrid>
              <a:tr h="729625">
                <a:tc>
                  <a:txBody>
                    <a:bodyPr/>
                    <a:lstStyle/>
                    <a:p>
                      <a:pPr indent="0" lvl="0" marL="0" rtl="0" algn="l">
                        <a:spcBef>
                          <a:spcPts val="0"/>
                        </a:spcBef>
                        <a:spcAft>
                          <a:spcPts val="0"/>
                        </a:spcAft>
                        <a:buNone/>
                      </a:pPr>
                      <a:r>
                        <a:rPr b="1" lang="en" sz="2000">
                          <a:latin typeface="Josefin Slab"/>
                          <a:ea typeface="Josefin Slab"/>
                          <a:cs typeface="Josefin Slab"/>
                          <a:sym typeface="Josefin Slab"/>
                        </a:rPr>
                        <a:t>MODULE</a:t>
                      </a:r>
                      <a:endParaRPr b="1" sz="20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b="1" lang="en" sz="2000">
                          <a:latin typeface="Josefin Slab"/>
                          <a:ea typeface="Josefin Slab"/>
                          <a:cs typeface="Josefin Slab"/>
                          <a:sym typeface="Josefin Slab"/>
                        </a:rPr>
                        <a:t>CATEGORY</a:t>
                      </a:r>
                      <a:endParaRPr/>
                    </a:p>
                  </a:txBody>
                  <a:tcPr marT="91425" marB="91425" marR="91425" marL="91425"/>
                </a:tc>
                <a:tc>
                  <a:txBody>
                    <a:bodyPr/>
                    <a:lstStyle/>
                    <a:p>
                      <a:pPr indent="0" lvl="0" marL="0" rtl="0" algn="l">
                        <a:spcBef>
                          <a:spcPts val="0"/>
                        </a:spcBef>
                        <a:spcAft>
                          <a:spcPts val="0"/>
                        </a:spcAft>
                        <a:buNone/>
                      </a:pPr>
                      <a:r>
                        <a:rPr b="1" lang="en" sz="2000">
                          <a:latin typeface="Josefin Slab"/>
                          <a:ea typeface="Josefin Slab"/>
                          <a:cs typeface="Josefin Slab"/>
                          <a:sym typeface="Josefin Slab"/>
                        </a:rPr>
                        <a:t>EFFORT (PM)</a:t>
                      </a:r>
                      <a:endParaRPr b="1" sz="20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b="1" lang="en" sz="1800">
                          <a:latin typeface="Josefin Slab"/>
                          <a:ea typeface="Josefin Slab"/>
                          <a:cs typeface="Josefin Slab"/>
                          <a:sym typeface="Josefin Slab"/>
                        </a:rPr>
                        <a:t>DEVELOPMENT TIME (Months)</a:t>
                      </a:r>
                      <a:endParaRPr b="1" sz="1800">
                        <a:latin typeface="Josefin Slab"/>
                        <a:ea typeface="Josefin Slab"/>
                        <a:cs typeface="Josefin Slab"/>
                        <a:sym typeface="Josefin Slab"/>
                      </a:endParaRPr>
                    </a:p>
                  </a:txBody>
                  <a:tcPr marT="91425" marB="91425" marR="91425" marL="91425"/>
                </a:tc>
              </a:tr>
              <a:tr h="671900">
                <a:tc>
                  <a:txBody>
                    <a:bodyPr/>
                    <a:lstStyle/>
                    <a:p>
                      <a:pPr indent="0" lvl="0" marL="0" rtl="0" algn="l">
                        <a:spcBef>
                          <a:spcPts val="0"/>
                        </a:spcBef>
                        <a:spcAft>
                          <a:spcPts val="0"/>
                        </a:spcAft>
                        <a:buNone/>
                      </a:pPr>
                      <a:r>
                        <a:rPr b="1" lang="en" sz="1600">
                          <a:latin typeface="Josefin Slab"/>
                          <a:ea typeface="Josefin Slab"/>
                          <a:cs typeface="Josefin Slab"/>
                          <a:sym typeface="Josefin Slab"/>
                        </a:rPr>
                        <a:t>MEDITATION</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b="1" lang="en" sz="1600">
                          <a:latin typeface="Josefin Slab"/>
                          <a:ea typeface="Josefin Slab"/>
                          <a:cs typeface="Josefin Slab"/>
                          <a:sym typeface="Josefin Slab"/>
                        </a:rPr>
                        <a:t>ORGANIC</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3.2(KLOC)1.05 </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2.5(Effort)0.38 </a:t>
                      </a:r>
                      <a:endParaRPr b="1" sz="1600">
                        <a:latin typeface="Josefin Slab"/>
                        <a:ea typeface="Josefin Slab"/>
                        <a:cs typeface="Josefin Slab"/>
                        <a:sym typeface="Josefin Slab"/>
                      </a:endParaRPr>
                    </a:p>
                  </a:txBody>
                  <a:tcPr marT="91425" marB="91425" marR="91425" marL="91425"/>
                </a:tc>
              </a:tr>
              <a:tr h="671900">
                <a:tc>
                  <a:txBody>
                    <a:bodyPr/>
                    <a:lstStyle/>
                    <a:p>
                      <a:pPr indent="0" lvl="0" marL="0" rtl="0" algn="l">
                        <a:spcBef>
                          <a:spcPts val="0"/>
                        </a:spcBef>
                        <a:spcAft>
                          <a:spcPts val="0"/>
                        </a:spcAft>
                        <a:buNone/>
                      </a:pPr>
                      <a:r>
                        <a:rPr b="1" lang="en" sz="1600">
                          <a:latin typeface="Josefin Slab"/>
                          <a:ea typeface="Josefin Slab"/>
                          <a:cs typeface="Josefin Slab"/>
                          <a:sym typeface="Josefin Slab"/>
                        </a:rPr>
                        <a:t>EXERCISE</a:t>
                      </a:r>
                      <a:r>
                        <a:rPr b="1" lang="en" sz="1600">
                          <a:latin typeface="Josefin Slab"/>
                          <a:ea typeface="Josefin Slab"/>
                          <a:cs typeface="Josefin Slab"/>
                          <a:sym typeface="Josefin Slab"/>
                        </a:rPr>
                        <a:t> </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b="1" lang="en" sz="1600">
                          <a:latin typeface="Josefin Slab"/>
                          <a:ea typeface="Josefin Slab"/>
                          <a:cs typeface="Josefin Slab"/>
                          <a:sym typeface="Josefin Slab"/>
                        </a:rPr>
                        <a:t>SEMI-DETACHED</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3.0(KLOC)1.12</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2.5(Effort)0.35</a:t>
                      </a:r>
                      <a:endParaRPr b="1" sz="1600">
                        <a:latin typeface="Josefin Slab"/>
                        <a:ea typeface="Josefin Slab"/>
                        <a:cs typeface="Josefin Slab"/>
                        <a:sym typeface="Josefin Slab"/>
                      </a:endParaRPr>
                    </a:p>
                  </a:txBody>
                  <a:tcPr marT="91425" marB="91425" marR="91425" marL="91425"/>
                </a:tc>
              </a:tr>
              <a:tr h="671900">
                <a:tc>
                  <a:txBody>
                    <a:bodyPr/>
                    <a:lstStyle/>
                    <a:p>
                      <a:pPr indent="0" lvl="0" marL="0" rtl="0" algn="l">
                        <a:spcBef>
                          <a:spcPts val="0"/>
                        </a:spcBef>
                        <a:spcAft>
                          <a:spcPts val="0"/>
                        </a:spcAft>
                        <a:buNone/>
                      </a:pPr>
                      <a:r>
                        <a:rPr b="1" lang="en" sz="1600">
                          <a:latin typeface="Josefin Slab"/>
                          <a:ea typeface="Josefin Slab"/>
                          <a:cs typeface="Josefin Slab"/>
                          <a:sym typeface="Josefin Slab"/>
                        </a:rPr>
                        <a:t>YOGA POSE ESTIMATION</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b="1" lang="en" sz="1600">
                          <a:latin typeface="Josefin Slab"/>
                          <a:ea typeface="Josefin Slab"/>
                          <a:cs typeface="Josefin Slab"/>
                          <a:sym typeface="Josefin Slab"/>
                        </a:rPr>
                        <a:t>SEMI-DETACHED</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3.0(KLOC)1.12</a:t>
                      </a:r>
                      <a:endParaRPr b="1" sz="1600">
                        <a:latin typeface="Josefin Slab"/>
                        <a:ea typeface="Josefin Slab"/>
                        <a:cs typeface="Josefin Slab"/>
                        <a:sym typeface="Josefin Slab"/>
                      </a:endParaRPr>
                    </a:p>
                  </a:txBody>
                  <a:tcPr marT="91425" marB="91425" marR="91425" marL="91425"/>
                </a:tc>
                <a:tc>
                  <a:txBody>
                    <a:bodyPr/>
                    <a:lstStyle/>
                    <a:p>
                      <a:pPr indent="0" lvl="0" marL="0" rtl="0" algn="l">
                        <a:spcBef>
                          <a:spcPts val="0"/>
                        </a:spcBef>
                        <a:spcAft>
                          <a:spcPts val="0"/>
                        </a:spcAft>
                        <a:buNone/>
                      </a:pPr>
                      <a:r>
                        <a:rPr lang="en" sz="1600">
                          <a:latin typeface="Josefin Slab SemiBold"/>
                          <a:ea typeface="Josefin Slab SemiBold"/>
                          <a:cs typeface="Josefin Slab SemiBold"/>
                          <a:sym typeface="Josefin Slab SemiBold"/>
                        </a:rPr>
                        <a:t>2.5(Effort)0.35</a:t>
                      </a:r>
                      <a:endParaRPr b="1" sz="1600">
                        <a:latin typeface="Josefin Slab"/>
                        <a:ea typeface="Josefin Slab"/>
                        <a:cs typeface="Josefin Slab"/>
                        <a:sym typeface="Josefin Slab"/>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55"/>
          <p:cNvSpPr txBox="1"/>
          <p:nvPr/>
        </p:nvSpPr>
        <p:spPr>
          <a:xfrm>
            <a:off x="26850" y="53725"/>
            <a:ext cx="91173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dk1"/>
                </a:solidFill>
                <a:latin typeface="Josefin Slab"/>
                <a:ea typeface="Josefin Slab"/>
                <a:cs typeface="Josefin Slab"/>
                <a:sym typeface="Josefin Slab"/>
              </a:rPr>
              <a:t>Meditation:</a:t>
            </a:r>
            <a:endParaRPr b="1" sz="2200" u="sng">
              <a:solidFill>
                <a:schemeClr val="dk1"/>
              </a:solidFill>
              <a:latin typeface="Josefin Slab"/>
              <a:ea typeface="Josefin Slab"/>
              <a:cs typeface="Josefin Slab"/>
              <a:sym typeface="Josefin Slab"/>
            </a:endParaRPr>
          </a:p>
          <a:p>
            <a:pPr indent="0" lvl="0" marL="0" rtl="0" algn="l">
              <a:lnSpc>
                <a:spcPct val="50000"/>
              </a:lnSpc>
              <a:spcBef>
                <a:spcPts val="0"/>
              </a:spcBef>
              <a:spcAft>
                <a:spcPts val="0"/>
              </a:spcAft>
              <a:buNone/>
            </a:pPr>
            <a:r>
              <a:t/>
            </a:r>
            <a:endParaRPr b="1" sz="2200">
              <a:latin typeface="Josefin Slab"/>
              <a:ea typeface="Josefin Slab"/>
              <a:cs typeface="Josefin Slab"/>
              <a:sym typeface="Josefin Slab"/>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effort:</a:t>
            </a:r>
            <a:endParaRPr b="1" sz="1800">
              <a:latin typeface="Josefin Slab"/>
              <a:ea typeface="Josefin Slab"/>
              <a:cs typeface="Josefin Slab"/>
              <a:sym typeface="Josefin Slab"/>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Effort = 3.2(KLOC)1.05 PM = 3.2(0.15)1.05 = 3.2 x 0.1364 =0.43 PM</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time:</a:t>
            </a:r>
            <a:endParaRPr b="1" sz="1800">
              <a:latin typeface="Josefin Slab"/>
              <a:ea typeface="Josefin Slab"/>
              <a:cs typeface="Josefin Slab"/>
              <a:sym typeface="Josefin Slab"/>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Tdev = 2.5(Effort)0.38 Months = 2.5(0.43)0.38 = 2.5 x 0.7256 =1.81 Months</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u="sng">
              <a:latin typeface="Josefin Slab SemiBold"/>
              <a:ea typeface="Josefin Slab SemiBold"/>
              <a:cs typeface="Josefin Slab SemiBold"/>
              <a:sym typeface="Josefin Slab SemiBold"/>
            </a:endParaRPr>
          </a:p>
          <a:p>
            <a:pPr indent="0" lvl="0" marL="0" marR="0" rtl="0" algn="l">
              <a:lnSpc>
                <a:spcPct val="50000"/>
              </a:lnSpc>
              <a:spcBef>
                <a:spcPts val="0"/>
              </a:spcBef>
              <a:spcAft>
                <a:spcPts val="0"/>
              </a:spcAft>
              <a:buNone/>
            </a:pPr>
            <a:r>
              <a:rPr b="1" lang="en" sz="2200" u="sng">
                <a:latin typeface="Josefin Slab"/>
                <a:ea typeface="Josefin Slab"/>
                <a:cs typeface="Josefin Slab"/>
                <a:sym typeface="Josefin Slab"/>
              </a:rPr>
              <a:t>Exercise</a:t>
            </a:r>
            <a:endParaRPr b="1" sz="2200" u="sng">
              <a:latin typeface="Josefin Slab"/>
              <a:ea typeface="Josefin Slab"/>
              <a:cs typeface="Josefin Slab"/>
              <a:sym typeface="Josefin Slab"/>
            </a:endParaRPr>
          </a:p>
          <a:p>
            <a:pPr indent="0" lvl="0" marL="0" marR="0" rtl="0" algn="l">
              <a:lnSpc>
                <a:spcPct val="50000"/>
              </a:lnSpc>
              <a:spcBef>
                <a:spcPts val="0"/>
              </a:spcBef>
              <a:spcAft>
                <a:spcPts val="0"/>
              </a:spcAft>
              <a:buNone/>
            </a:pPr>
            <a:r>
              <a:t/>
            </a:r>
            <a:endParaRPr b="1" sz="2200">
              <a:latin typeface="Josefin Slab"/>
              <a:ea typeface="Josefin Slab"/>
              <a:cs typeface="Josefin Slab"/>
              <a:sym typeface="Josefin Slab"/>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Effort Adjustment Factor EAF = 1</a:t>
            </a:r>
            <a:endParaRPr sz="1800">
              <a:latin typeface="Josefin Slab SemiBold"/>
              <a:ea typeface="Josefin Slab SemiBold"/>
              <a:cs typeface="Josefin Slab SemiBold"/>
              <a:sym typeface="Josefin Slab SemiBold"/>
            </a:endParaRPr>
          </a:p>
          <a:p>
            <a:pPr indent="0" lvl="0" marL="0" rtl="0" algn="l">
              <a:lnSpc>
                <a:spcPct val="50000"/>
              </a:lnSpc>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effort</a:t>
            </a:r>
            <a:r>
              <a:rPr lang="en" sz="1800">
                <a:latin typeface="Josefin Slab SemiBold"/>
                <a:ea typeface="Josefin Slab SemiBold"/>
                <a:cs typeface="Josefin Slab SemiBold"/>
                <a:sym typeface="Josefin Slab SemiBold"/>
              </a:rPr>
              <a:t>:</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Effort = 3.0(KLOC)1.12 PM = 3 x 0.3583 = 1.07 PM</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time:</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Tdev = 2.5(Effort)0.35 Months = 2.5 x 1.025 = 2.56 Months</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56"/>
          <p:cNvSpPr txBox="1"/>
          <p:nvPr/>
        </p:nvSpPr>
        <p:spPr>
          <a:xfrm>
            <a:off x="53725" y="80575"/>
            <a:ext cx="8984400" cy="469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dk1"/>
                </a:solidFill>
                <a:latin typeface="Josefin Slab"/>
                <a:ea typeface="Josefin Slab"/>
                <a:cs typeface="Josefin Slab"/>
                <a:sym typeface="Josefin Slab"/>
              </a:rPr>
              <a:t>Pose estimation</a:t>
            </a:r>
            <a:endParaRPr b="1" sz="2200" u="sng">
              <a:solidFill>
                <a:schemeClr val="dk1"/>
              </a:solidFill>
              <a:latin typeface="Josefin Slab"/>
              <a:ea typeface="Josefin Slab"/>
              <a:cs typeface="Josefin Slab"/>
              <a:sym typeface="Josefin Slab"/>
            </a:endParaRPr>
          </a:p>
          <a:p>
            <a:pPr indent="0" lvl="0" marL="0" rtl="0" algn="l">
              <a:lnSpc>
                <a:spcPct val="50000"/>
              </a:lnSpc>
              <a:spcBef>
                <a:spcPts val="0"/>
              </a:spcBef>
              <a:spcAft>
                <a:spcPts val="0"/>
              </a:spcAft>
              <a:buNone/>
            </a:pPr>
            <a:r>
              <a:t/>
            </a:r>
            <a:endParaRPr b="1" sz="2200" u="sng">
              <a:solidFill>
                <a:schemeClr val="dk1"/>
              </a:solidFill>
              <a:latin typeface="Josefin Slab"/>
              <a:ea typeface="Josefin Slab"/>
              <a:cs typeface="Josefin Slab"/>
              <a:sym typeface="Josefin Slab"/>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Effort Adjustment Factor EAF = 1</a:t>
            </a:r>
            <a:endParaRPr>
              <a:latin typeface="Josefin Slab SemiBold"/>
              <a:ea typeface="Josefin Slab SemiBold"/>
              <a:cs typeface="Josefin Slab SemiBold"/>
              <a:sym typeface="Josefin Slab SemiBold"/>
            </a:endParaRPr>
          </a:p>
          <a:p>
            <a:pPr indent="0" lvl="0" marL="0" rtl="0" algn="l">
              <a:lnSpc>
                <a:spcPct val="50000"/>
              </a:lnSpc>
              <a:spcBef>
                <a:spcPts val="0"/>
              </a:spcBef>
              <a:spcAft>
                <a:spcPts val="0"/>
              </a:spcAft>
              <a:buNone/>
            </a:pPr>
            <a:r>
              <a:t/>
            </a:r>
            <a:endParaRPr>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effort:</a:t>
            </a:r>
            <a:endParaRPr>
              <a:latin typeface="Josefin Slab SemiBold"/>
              <a:ea typeface="Josefin Slab SemiBold"/>
              <a:cs typeface="Josefin Slab SemiBold"/>
              <a:sym typeface="Josefin Slab SemiBold"/>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Effort = 3.0(KLOC)1.12 PM = 3 x 0.2596= 0.77 PM</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1800">
                <a:latin typeface="Josefin Slab"/>
                <a:ea typeface="Josefin Slab"/>
                <a:cs typeface="Josefin Slab"/>
                <a:sym typeface="Josefin Slab"/>
              </a:rPr>
              <a:t>Estimation of development time:</a:t>
            </a:r>
            <a:endParaRPr b="1" sz="1800">
              <a:latin typeface="Josefin Slab"/>
              <a:ea typeface="Josefin Slab"/>
              <a:cs typeface="Josefin Slab"/>
              <a:sym typeface="Josefin Slab"/>
            </a:endParaRPr>
          </a:p>
          <a:p>
            <a:pPr indent="0" lvl="0" marL="0" rtl="0" algn="l">
              <a:spcBef>
                <a:spcPts val="0"/>
              </a:spcBef>
              <a:spcAft>
                <a:spcPts val="0"/>
              </a:spcAft>
              <a:buNone/>
            </a:pPr>
            <a:r>
              <a:rPr lang="en" sz="1800">
                <a:latin typeface="Josefin Slab SemiBold"/>
                <a:ea typeface="Josefin Slab SemiBold"/>
                <a:cs typeface="Josefin Slab SemiBold"/>
                <a:sym typeface="Josefin Slab SemiBold"/>
              </a:rPr>
              <a:t>Tdev = 2.5(Effort)0.35 Months = 2.5 x 0.9162= 2.29 Months</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rPr b="1" lang="en" sz="2100">
                <a:latin typeface="Josefin Slab"/>
                <a:ea typeface="Josefin Slab"/>
                <a:cs typeface="Josefin Slab"/>
                <a:sym typeface="Josefin Slab"/>
              </a:rPr>
              <a:t>Total effort = 0.43+1.07+0.77 = 2.27 PM</a:t>
            </a:r>
            <a:endParaRPr b="1" sz="2100">
              <a:latin typeface="Josefin Slab"/>
              <a:ea typeface="Josefin Slab"/>
              <a:cs typeface="Josefin Slab"/>
              <a:sym typeface="Josefin Slab"/>
            </a:endParaRPr>
          </a:p>
          <a:p>
            <a:pPr indent="0" lvl="0" marL="0" rtl="0" algn="l">
              <a:spcBef>
                <a:spcPts val="0"/>
              </a:spcBef>
              <a:spcAft>
                <a:spcPts val="0"/>
              </a:spcAft>
              <a:buNone/>
            </a:pPr>
            <a:r>
              <a:t/>
            </a:r>
            <a:endParaRPr b="1" sz="2100">
              <a:latin typeface="Josefin Slab"/>
              <a:ea typeface="Josefin Slab"/>
              <a:cs typeface="Josefin Slab"/>
              <a:sym typeface="Josefin Slab"/>
            </a:endParaRPr>
          </a:p>
          <a:p>
            <a:pPr indent="0" lvl="0" marL="0" rtl="0" algn="l">
              <a:spcBef>
                <a:spcPts val="0"/>
              </a:spcBef>
              <a:spcAft>
                <a:spcPts val="0"/>
              </a:spcAft>
              <a:buNone/>
            </a:pPr>
            <a:r>
              <a:rPr b="1" lang="en" sz="2100">
                <a:latin typeface="Josefin Slab"/>
                <a:ea typeface="Josefin Slab"/>
                <a:cs typeface="Josefin Slab"/>
                <a:sym typeface="Josefin Slab"/>
              </a:rPr>
              <a:t>Total development time = 1.81 + 2.56+2.29 = 6.6 Months</a:t>
            </a:r>
            <a:endParaRPr b="1" sz="2100">
              <a:latin typeface="Josefin Slab"/>
              <a:ea typeface="Josefin Slab"/>
              <a:cs typeface="Josefin Slab"/>
              <a:sym typeface="Josefin Slab"/>
            </a:endParaRPr>
          </a:p>
          <a:p>
            <a:pPr indent="0" lvl="0" marL="0" rtl="0" algn="l">
              <a:spcBef>
                <a:spcPts val="0"/>
              </a:spcBef>
              <a:spcAft>
                <a:spcPts val="0"/>
              </a:spcAft>
              <a:buNone/>
            </a:pPr>
            <a:r>
              <a:t/>
            </a:r>
            <a:endParaRPr sz="1800">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a:p>
            <a:pPr indent="0" lvl="0" marL="0" rtl="0" algn="l">
              <a:spcBef>
                <a:spcPts val="0"/>
              </a:spcBef>
              <a:spcAft>
                <a:spcPts val="0"/>
              </a:spcAft>
              <a:buNone/>
            </a:pPr>
            <a:r>
              <a:t/>
            </a:r>
            <a:endParaRPr>
              <a:latin typeface="Josefin Slab SemiBold"/>
              <a:ea typeface="Josefin Slab SemiBold"/>
              <a:cs typeface="Josefin Slab SemiBold"/>
              <a:sym typeface="Josefin Slab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7"/>
          <p:cNvSpPr txBox="1"/>
          <p:nvPr>
            <p:ph type="title"/>
          </p:nvPr>
        </p:nvSpPr>
        <p:spPr>
          <a:xfrm>
            <a:off x="652850" y="-49050"/>
            <a:ext cx="7704000" cy="7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Technical Feasibility</a:t>
            </a:r>
            <a:endParaRPr b="0" sz="4800">
              <a:solidFill>
                <a:schemeClr val="accent1"/>
              </a:solidFill>
            </a:endParaRPr>
          </a:p>
        </p:txBody>
      </p:sp>
      <p:sp>
        <p:nvSpPr>
          <p:cNvPr id="1065" name="Google Shape;1065;p57"/>
          <p:cNvSpPr txBox="1"/>
          <p:nvPr>
            <p:ph idx="4294967295" type="body"/>
          </p:nvPr>
        </p:nvSpPr>
        <p:spPr>
          <a:xfrm>
            <a:off x="512400" y="555275"/>
            <a:ext cx="8119200" cy="6594300"/>
          </a:xfrm>
          <a:prstGeom prst="rect">
            <a:avLst/>
          </a:prstGeom>
        </p:spPr>
        <p:txBody>
          <a:bodyPr anchorCtr="0" anchor="t" bIns="91425" lIns="91425" spcFirstLastPara="1" rIns="91425" wrap="square" tIns="91425">
            <a:noAutofit/>
          </a:bodyPr>
          <a:lstStyle/>
          <a:p>
            <a:pPr indent="-374650" lvl="0" marL="457200" rtl="0" algn="just">
              <a:spcBef>
                <a:spcPts val="1200"/>
              </a:spcBef>
              <a:spcAft>
                <a:spcPts val="0"/>
              </a:spcAft>
              <a:buClr>
                <a:srgbClr val="000000"/>
              </a:buClr>
              <a:buSzPts val="2300"/>
              <a:buFont typeface="Josefin Slab"/>
              <a:buChar char="★"/>
            </a:pPr>
            <a:r>
              <a:rPr b="1" lang="en" sz="2300">
                <a:solidFill>
                  <a:srgbClr val="000000"/>
                </a:solidFill>
                <a:latin typeface="Josefin Slab"/>
                <a:ea typeface="Josefin Slab"/>
                <a:cs typeface="Josefin Slab"/>
                <a:sym typeface="Josefin Slab"/>
              </a:rPr>
              <a:t>Python</a:t>
            </a:r>
            <a:r>
              <a:rPr b="1" i="1" lang="en" sz="2300">
                <a:solidFill>
                  <a:srgbClr val="000000"/>
                </a:solidFill>
                <a:latin typeface="Josefin Slab"/>
                <a:ea typeface="Josefin Slab"/>
                <a:cs typeface="Josefin Slab"/>
                <a:sym typeface="Josefin Slab"/>
              </a:rPr>
              <a:t>:</a:t>
            </a:r>
            <a:endParaRPr b="1" i="1" sz="2300">
              <a:solidFill>
                <a:srgbClr val="000000"/>
              </a:solidFill>
              <a:latin typeface="Josefin Slab"/>
              <a:ea typeface="Josefin Slab"/>
              <a:cs typeface="Josefin Slab"/>
              <a:sym typeface="Josefin Slab"/>
            </a:endParaRPr>
          </a:p>
          <a:p>
            <a:pPr indent="-342900" lvl="1" marL="914400" rtl="0" algn="just">
              <a:lnSpc>
                <a:spcPct val="80000"/>
              </a:lnSpc>
              <a:spcBef>
                <a:spcPts val="0"/>
              </a:spcBef>
              <a:spcAft>
                <a:spcPts val="0"/>
              </a:spcAft>
              <a:buClr>
                <a:srgbClr val="000000"/>
              </a:buClr>
              <a:buSzPts val="1800"/>
              <a:buChar char="○"/>
            </a:pPr>
            <a:r>
              <a:rPr lang="en" sz="1800">
                <a:solidFill>
                  <a:srgbClr val="000000"/>
                </a:solidFill>
              </a:rPr>
              <a:t>Since this is an artificial intelligence project using python gives us the advantage for various inbuilt libraries like TensorFlow, Scikit-Learn, and NumPy. </a:t>
            </a:r>
            <a:endParaRPr sz="1800">
              <a:solidFill>
                <a:srgbClr val="000000"/>
              </a:solidFill>
            </a:endParaRPr>
          </a:p>
          <a:p>
            <a:pPr indent="-342900" lvl="1" marL="914400" rtl="0" algn="just">
              <a:lnSpc>
                <a:spcPct val="80000"/>
              </a:lnSpc>
              <a:spcBef>
                <a:spcPts val="1200"/>
              </a:spcBef>
              <a:spcAft>
                <a:spcPts val="0"/>
              </a:spcAft>
              <a:buClr>
                <a:srgbClr val="000000"/>
              </a:buClr>
              <a:buSzPts val="1800"/>
              <a:buChar char="○"/>
            </a:pPr>
            <a:r>
              <a:rPr lang="en" sz="1800">
                <a:solidFill>
                  <a:srgbClr val="000000"/>
                </a:solidFill>
              </a:rPr>
              <a:t>Python is an object-oriented programming language that makes coding easier and less prone to syntax errors.</a:t>
            </a:r>
            <a:endParaRPr sz="1800">
              <a:solidFill>
                <a:srgbClr val="000000"/>
              </a:solidFill>
            </a:endParaRPr>
          </a:p>
          <a:p>
            <a:pPr indent="-342900" lvl="1" marL="914400" rtl="0" algn="just">
              <a:lnSpc>
                <a:spcPct val="80000"/>
              </a:lnSpc>
              <a:spcBef>
                <a:spcPts val="1200"/>
              </a:spcBef>
              <a:spcAft>
                <a:spcPts val="0"/>
              </a:spcAft>
              <a:buClr>
                <a:srgbClr val="000000"/>
              </a:buClr>
              <a:buSzPts val="1800"/>
              <a:buChar char="○"/>
            </a:pPr>
            <a:r>
              <a:rPr lang="en" sz="1800">
                <a:solidFill>
                  <a:srgbClr val="000000"/>
                </a:solidFill>
              </a:rPr>
              <a:t>Python being platform-independent will help in future up-gradation to deploy as software.</a:t>
            </a:r>
            <a:endParaRPr i="1" sz="2500">
              <a:solidFill>
                <a:srgbClr val="000000"/>
              </a:solidFill>
            </a:endParaRPr>
          </a:p>
          <a:p>
            <a:pPr indent="-374650" lvl="0" marL="457200" rtl="0" algn="just">
              <a:spcBef>
                <a:spcPts val="1200"/>
              </a:spcBef>
              <a:spcAft>
                <a:spcPts val="0"/>
              </a:spcAft>
              <a:buClr>
                <a:srgbClr val="000000"/>
              </a:buClr>
              <a:buSzPts val="2300"/>
              <a:buFont typeface="Josefin Slab"/>
              <a:buChar char="★"/>
            </a:pPr>
            <a:r>
              <a:rPr b="1" lang="en" sz="2300">
                <a:solidFill>
                  <a:srgbClr val="000000"/>
                </a:solidFill>
                <a:latin typeface="Josefin Slab"/>
                <a:ea typeface="Josefin Slab"/>
                <a:cs typeface="Josefin Slab"/>
                <a:sym typeface="Josefin Slab"/>
              </a:rPr>
              <a:t>Flask</a:t>
            </a:r>
            <a:r>
              <a:rPr b="1" i="1" lang="en" sz="2300">
                <a:solidFill>
                  <a:srgbClr val="000000"/>
                </a:solidFill>
                <a:latin typeface="Josefin Slab"/>
                <a:ea typeface="Josefin Slab"/>
                <a:cs typeface="Josefin Slab"/>
                <a:sym typeface="Josefin Slab"/>
              </a:rPr>
              <a:t>:</a:t>
            </a:r>
            <a:endParaRPr b="1" i="1" sz="2300">
              <a:solidFill>
                <a:srgbClr val="000000"/>
              </a:solidFill>
              <a:latin typeface="Josefin Slab"/>
              <a:ea typeface="Josefin Slab"/>
              <a:cs typeface="Josefin Slab"/>
              <a:sym typeface="Josefin Slab"/>
            </a:endParaRPr>
          </a:p>
          <a:p>
            <a:pPr indent="-342900" lvl="1" marL="914400" marR="0" rtl="0" algn="just">
              <a:lnSpc>
                <a:spcPct val="80000"/>
              </a:lnSpc>
              <a:spcBef>
                <a:spcPts val="0"/>
              </a:spcBef>
              <a:spcAft>
                <a:spcPts val="0"/>
              </a:spcAft>
              <a:buClr>
                <a:srgbClr val="000000"/>
              </a:buClr>
              <a:buSzPts val="1800"/>
              <a:buChar char="○"/>
            </a:pPr>
            <a:r>
              <a:rPr lang="en" sz="1800">
                <a:solidFill>
                  <a:srgbClr val="000000"/>
                </a:solidFill>
              </a:rPr>
              <a:t>The two mostly used web frameworks are flask and django with Flask being a lightweight framework.</a:t>
            </a:r>
            <a:endParaRPr sz="1800">
              <a:solidFill>
                <a:srgbClr val="000000"/>
              </a:solidFill>
            </a:endParaRPr>
          </a:p>
          <a:p>
            <a:pPr indent="-342900" lvl="1" marL="914400" marR="0" rtl="0" algn="just">
              <a:lnSpc>
                <a:spcPct val="80000"/>
              </a:lnSpc>
              <a:spcBef>
                <a:spcPts val="1200"/>
              </a:spcBef>
              <a:spcAft>
                <a:spcPts val="1200"/>
              </a:spcAft>
              <a:buClr>
                <a:srgbClr val="000000"/>
              </a:buClr>
              <a:buSzPts val="1800"/>
              <a:buChar char="○"/>
            </a:pPr>
            <a:r>
              <a:rPr lang="en" sz="1800">
                <a:solidFill>
                  <a:srgbClr val="000000"/>
                </a:solidFill>
              </a:rPr>
              <a:t>This project is deployed in </a:t>
            </a:r>
            <a:r>
              <a:rPr lang="en" sz="1700">
                <a:solidFill>
                  <a:srgbClr val="000000"/>
                </a:solidFill>
              </a:rPr>
              <a:t>HEROKU</a:t>
            </a:r>
            <a:r>
              <a:rPr lang="en" sz="1800">
                <a:solidFill>
                  <a:srgbClr val="000000"/>
                </a:solidFill>
              </a:rPr>
              <a:t>, which has limits to the size of the compressed file thus we made use of flask to reduce the lines of code also flask is best suited for </a:t>
            </a:r>
            <a:r>
              <a:rPr lang="en" sz="1700">
                <a:solidFill>
                  <a:srgbClr val="000000"/>
                </a:solidFill>
              </a:rPr>
              <a:t>SINGLE APPLICATIONS</a:t>
            </a:r>
            <a:r>
              <a:rPr lang="en" sz="1800">
                <a:solidFill>
                  <a:srgbClr val="000000"/>
                </a:solidFill>
              </a:rPr>
              <a:t>.</a:t>
            </a:r>
            <a:endParaRPr sz="16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8"/>
          <p:cNvSpPr txBox="1"/>
          <p:nvPr>
            <p:ph idx="4294967295" type="body"/>
          </p:nvPr>
        </p:nvSpPr>
        <p:spPr>
          <a:xfrm>
            <a:off x="541350" y="-161150"/>
            <a:ext cx="8061300" cy="6495300"/>
          </a:xfrm>
          <a:prstGeom prst="rect">
            <a:avLst/>
          </a:prstGeom>
        </p:spPr>
        <p:txBody>
          <a:bodyPr anchorCtr="0" anchor="t" bIns="91425" lIns="91425" spcFirstLastPara="1" rIns="91425" wrap="square" tIns="91425">
            <a:noAutofit/>
          </a:bodyPr>
          <a:lstStyle/>
          <a:p>
            <a:pPr indent="-374650" lvl="0" marL="457200" rtl="0" algn="just">
              <a:spcBef>
                <a:spcPts val="1200"/>
              </a:spcBef>
              <a:spcAft>
                <a:spcPts val="0"/>
              </a:spcAft>
              <a:buClr>
                <a:srgbClr val="000000"/>
              </a:buClr>
              <a:buSzPts val="2300"/>
              <a:buFont typeface="Josefin Slab"/>
              <a:buChar char="★"/>
            </a:pPr>
            <a:r>
              <a:rPr b="1" lang="en" sz="2300">
                <a:solidFill>
                  <a:srgbClr val="000000"/>
                </a:solidFill>
                <a:latin typeface="Josefin Slab"/>
                <a:ea typeface="Josefin Slab"/>
                <a:cs typeface="Josefin Slab"/>
                <a:sym typeface="Josefin Slab"/>
              </a:rPr>
              <a:t>MediaPipe:</a:t>
            </a:r>
            <a:endParaRPr b="1" i="1" sz="2300">
              <a:solidFill>
                <a:srgbClr val="000000"/>
              </a:solidFill>
              <a:latin typeface="Josefin Slab"/>
              <a:ea typeface="Josefin Slab"/>
              <a:cs typeface="Josefin Slab"/>
              <a:sym typeface="Josefin Slab"/>
            </a:endParaRPr>
          </a:p>
          <a:p>
            <a:pPr indent="-342900" lvl="1" marL="914400" marR="0" rtl="0" algn="just">
              <a:lnSpc>
                <a:spcPct val="80000"/>
              </a:lnSpc>
              <a:spcBef>
                <a:spcPts val="0"/>
              </a:spcBef>
              <a:spcAft>
                <a:spcPts val="0"/>
              </a:spcAft>
              <a:buClr>
                <a:srgbClr val="000000"/>
              </a:buClr>
              <a:buSzPts val="1800"/>
              <a:buChar char="○"/>
            </a:pPr>
            <a:r>
              <a:rPr lang="en" sz="1800">
                <a:solidFill>
                  <a:srgbClr val="000000"/>
                </a:solidFill>
              </a:rPr>
              <a:t>Mediapipe Human Pose Detection solution provides 33 key points each containing x,y,z coordinates along with the visibility score. The solution utilizes a two-step detector-tracker ML pipeline.</a:t>
            </a:r>
            <a:endParaRPr sz="1800">
              <a:solidFill>
                <a:srgbClr val="000000"/>
              </a:solidFill>
            </a:endParaRPr>
          </a:p>
          <a:p>
            <a:pPr indent="-342900" lvl="1" marL="914400" marR="0" rtl="0" algn="just">
              <a:lnSpc>
                <a:spcPct val="80000"/>
              </a:lnSpc>
              <a:spcBef>
                <a:spcPts val="1200"/>
              </a:spcBef>
              <a:spcAft>
                <a:spcPts val="0"/>
              </a:spcAft>
              <a:buClr>
                <a:srgbClr val="000000"/>
              </a:buClr>
              <a:buSzPts val="1800"/>
              <a:buChar char="○"/>
            </a:pPr>
            <a:r>
              <a:rPr lang="en" sz="1800">
                <a:solidFill>
                  <a:srgbClr val="000000"/>
                </a:solidFill>
              </a:rPr>
              <a:t>Using a detector, the pipeline first locates the person/pose region-of-interest (ROI) within the frame. The tracker subsequently predicts the pose landmarks and segmentation mask within the ROI using the ROI-cropped frame as input.BlazePose accurately localizes more key points, making it uniquely suited for fitness applications.</a:t>
            </a:r>
            <a:endParaRPr sz="1600">
              <a:solidFill>
                <a:srgbClr val="000000"/>
              </a:solidFill>
            </a:endParaRPr>
          </a:p>
          <a:p>
            <a:pPr indent="-374650" lvl="0" marL="457200" rtl="0" algn="just">
              <a:lnSpc>
                <a:spcPct val="80000"/>
              </a:lnSpc>
              <a:spcBef>
                <a:spcPts val="1200"/>
              </a:spcBef>
              <a:spcAft>
                <a:spcPts val="0"/>
              </a:spcAft>
              <a:buClr>
                <a:srgbClr val="000000"/>
              </a:buClr>
              <a:buSzPts val="2300"/>
              <a:buFont typeface="Josefin Slab"/>
              <a:buChar char="★"/>
            </a:pPr>
            <a:r>
              <a:rPr b="1" lang="en" sz="2300">
                <a:solidFill>
                  <a:srgbClr val="000000"/>
                </a:solidFill>
                <a:latin typeface="Josefin Slab"/>
                <a:ea typeface="Josefin Slab"/>
                <a:cs typeface="Josefin Slab"/>
                <a:sym typeface="Josefin Slab"/>
              </a:rPr>
              <a:t>CNN:</a:t>
            </a:r>
            <a:endParaRPr b="1" sz="2300">
              <a:solidFill>
                <a:srgbClr val="000000"/>
              </a:solidFill>
              <a:latin typeface="Josefin Slab"/>
              <a:ea typeface="Josefin Slab"/>
              <a:cs typeface="Josefin Slab"/>
              <a:sym typeface="Josefin Slab"/>
            </a:endParaRPr>
          </a:p>
          <a:p>
            <a:pPr indent="-342900" lvl="1" marL="914400" marR="0" rtl="0" algn="just">
              <a:lnSpc>
                <a:spcPct val="80000"/>
              </a:lnSpc>
              <a:spcBef>
                <a:spcPts val="1200"/>
              </a:spcBef>
              <a:spcAft>
                <a:spcPts val="0"/>
              </a:spcAft>
              <a:buClr>
                <a:srgbClr val="000000"/>
              </a:buClr>
              <a:buSzPts val="1800"/>
              <a:buFont typeface="Josefin Slab"/>
              <a:buChar char="○"/>
            </a:pPr>
            <a:r>
              <a:rPr lang="en" sz="1800">
                <a:solidFill>
                  <a:srgbClr val="000000"/>
                </a:solidFill>
              </a:rPr>
              <a:t>CNN a supervised learning model has given satisfactory results in identifying key features of the training data.</a:t>
            </a:r>
            <a:r>
              <a:rPr b="1" lang="en" sz="1800">
                <a:solidFill>
                  <a:srgbClr val="000000"/>
                </a:solidFill>
                <a:latin typeface="Josefin Slab"/>
                <a:ea typeface="Josefin Slab"/>
                <a:cs typeface="Josefin Slab"/>
                <a:sym typeface="Josefin Slab"/>
              </a:rPr>
              <a:t> </a:t>
            </a:r>
            <a:endParaRPr b="1" sz="1800">
              <a:solidFill>
                <a:srgbClr val="000000"/>
              </a:solidFill>
              <a:latin typeface="Josefin Slab"/>
              <a:ea typeface="Josefin Slab"/>
              <a:cs typeface="Josefin Slab"/>
              <a:sym typeface="Josefin Slab"/>
            </a:endParaRPr>
          </a:p>
          <a:p>
            <a:pPr indent="-374650" lvl="0" marL="457200" rtl="0" algn="just">
              <a:lnSpc>
                <a:spcPct val="80000"/>
              </a:lnSpc>
              <a:spcBef>
                <a:spcPts val="1200"/>
              </a:spcBef>
              <a:spcAft>
                <a:spcPts val="0"/>
              </a:spcAft>
              <a:buClr>
                <a:srgbClr val="000000"/>
              </a:buClr>
              <a:buSzPts val="2300"/>
              <a:buFont typeface="Josefin Slab"/>
              <a:buChar char="★"/>
            </a:pPr>
            <a:r>
              <a:rPr b="1" lang="en" sz="2300">
                <a:solidFill>
                  <a:srgbClr val="000000"/>
                </a:solidFill>
                <a:latin typeface="Josefin Slab"/>
                <a:ea typeface="Josefin Slab"/>
                <a:cs typeface="Josefin Slab"/>
                <a:sym typeface="Josefin Slab"/>
              </a:rPr>
              <a:t>Yoga-82 Dataset :</a:t>
            </a:r>
            <a:endParaRPr b="1" sz="2300">
              <a:solidFill>
                <a:srgbClr val="000000"/>
              </a:solidFill>
              <a:latin typeface="Josefin Slab"/>
              <a:ea typeface="Josefin Slab"/>
              <a:cs typeface="Josefin Slab"/>
              <a:sym typeface="Josefin Slab"/>
            </a:endParaRPr>
          </a:p>
          <a:p>
            <a:pPr indent="-330200" lvl="1" marL="914400" rtl="0" algn="just">
              <a:lnSpc>
                <a:spcPct val="80000"/>
              </a:lnSpc>
              <a:spcBef>
                <a:spcPts val="1200"/>
              </a:spcBef>
              <a:spcAft>
                <a:spcPts val="0"/>
              </a:spcAft>
              <a:buClr>
                <a:srgbClr val="000000"/>
              </a:buClr>
              <a:buSzPts val="1600"/>
              <a:buChar char="○"/>
            </a:pPr>
            <a:r>
              <a:rPr lang="en" sz="1800">
                <a:solidFill>
                  <a:srgbClr val="000000"/>
                </a:solidFill>
              </a:rPr>
              <a:t>It contains 82 classes of images with each yoga class containing an average of 200 images. </a:t>
            </a:r>
            <a:endParaRPr sz="1800">
              <a:solidFill>
                <a:srgbClr val="000000"/>
              </a:solidFill>
            </a:endParaRPr>
          </a:p>
          <a:p>
            <a:pPr indent="-330200" lvl="1" marL="914400" rtl="0" algn="just">
              <a:lnSpc>
                <a:spcPct val="80000"/>
              </a:lnSpc>
              <a:spcBef>
                <a:spcPts val="1200"/>
              </a:spcBef>
              <a:spcAft>
                <a:spcPts val="1200"/>
              </a:spcAft>
              <a:buClr>
                <a:srgbClr val="000000"/>
              </a:buClr>
              <a:buSzPts val="1600"/>
              <a:buChar char="○"/>
            </a:pPr>
            <a:r>
              <a:rPr lang="en" sz="1800">
                <a:solidFill>
                  <a:srgbClr val="000000"/>
                </a:solidFill>
              </a:rPr>
              <a:t>The dataset is labeled with 3 levels of hierarchy and is obtained from the Internet</a:t>
            </a:r>
            <a:r>
              <a:rPr lang="en" sz="1600">
                <a:solidFill>
                  <a:srgbClr val="000000"/>
                </a:solidFill>
              </a:rPr>
              <a:t>. </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grpSp>
        <p:nvGrpSpPr>
          <p:cNvPr id="1075" name="Google Shape;1075;p59"/>
          <p:cNvGrpSpPr/>
          <p:nvPr/>
        </p:nvGrpSpPr>
        <p:grpSpPr>
          <a:xfrm>
            <a:off x="596663" y="1057075"/>
            <a:ext cx="1494742" cy="3711155"/>
            <a:chOff x="1118210" y="283725"/>
            <a:chExt cx="2090840" cy="4076400"/>
          </a:xfrm>
        </p:grpSpPr>
        <p:sp>
          <p:nvSpPr>
            <p:cNvPr id="1076" name="Google Shape;1076;p59"/>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9"/>
            <p:cNvSpPr/>
            <p:nvPr/>
          </p:nvSpPr>
          <p:spPr>
            <a:xfrm>
              <a:off x="1118210"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9"/>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B61249"/>
                </a:solidFill>
                <a:latin typeface="Roboto Medium"/>
                <a:ea typeface="Roboto Medium"/>
                <a:cs typeface="Roboto Medium"/>
                <a:sym typeface="Roboto Medium"/>
              </a:endParaRPr>
            </a:p>
          </p:txBody>
        </p:sp>
        <p:sp>
          <p:nvSpPr>
            <p:cNvPr id="1079" name="Google Shape;1079;p59"/>
            <p:cNvSpPr/>
            <p:nvPr/>
          </p:nvSpPr>
          <p:spPr>
            <a:xfrm>
              <a:off x="1233908" y="1700326"/>
              <a:ext cx="1815000" cy="76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B61249"/>
                  </a:solidFill>
                  <a:latin typeface="Roboto"/>
                  <a:ea typeface="Roboto"/>
                  <a:cs typeface="Roboto"/>
                  <a:sym typeface="Roboto"/>
                </a:rPr>
                <a:t>Free Cloud PaaS Platform and ecosystem.</a:t>
              </a:r>
              <a:endParaRPr>
                <a:solidFill>
                  <a:srgbClr val="B61249"/>
                </a:solidFill>
                <a:latin typeface="Roboto"/>
                <a:ea typeface="Roboto"/>
                <a:cs typeface="Roboto"/>
                <a:sym typeface="Roboto"/>
              </a:endParaRPr>
            </a:p>
          </p:txBody>
        </p:sp>
        <p:sp>
          <p:nvSpPr>
            <p:cNvPr id="1080" name="Google Shape;1080;p59"/>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B61249"/>
                  </a:solidFill>
                  <a:latin typeface="Roboto"/>
                  <a:ea typeface="Roboto"/>
                  <a:cs typeface="Roboto"/>
                  <a:sym typeface="Roboto"/>
                </a:rPr>
                <a:t>HEROKU</a:t>
              </a:r>
              <a:endParaRPr sz="1900">
                <a:solidFill>
                  <a:srgbClr val="B61249"/>
                </a:solidFill>
                <a:latin typeface="Roboto Thin"/>
                <a:ea typeface="Roboto Thin"/>
                <a:cs typeface="Roboto Thin"/>
                <a:sym typeface="Roboto Thin"/>
              </a:endParaRPr>
            </a:p>
          </p:txBody>
        </p:sp>
        <p:sp>
          <p:nvSpPr>
            <p:cNvPr id="1081" name="Google Shape;1081;p59"/>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9"/>
            <p:cNvSpPr/>
            <p:nvPr/>
          </p:nvSpPr>
          <p:spPr>
            <a:xfrm>
              <a:off x="1213904" y="3019143"/>
              <a:ext cx="1895400" cy="106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rgbClr val="FFFFFF"/>
                  </a:solidFill>
                  <a:latin typeface="Roboto"/>
                  <a:ea typeface="Roboto"/>
                  <a:cs typeface="Roboto"/>
                  <a:sym typeface="Roboto"/>
                </a:rPr>
                <a:t>Developers can build, deploy, and run apps for free using a full range of free cloud services through the Heroku platform which makes it a viable option.</a:t>
              </a:r>
              <a:endParaRPr sz="900">
                <a:solidFill>
                  <a:srgbClr val="FFFFFF"/>
                </a:solidFill>
                <a:latin typeface="Roboto"/>
                <a:ea typeface="Roboto"/>
                <a:cs typeface="Roboto"/>
                <a:sym typeface="Roboto"/>
              </a:endParaRPr>
            </a:p>
          </p:txBody>
        </p:sp>
      </p:grpSp>
      <p:grpSp>
        <p:nvGrpSpPr>
          <p:cNvPr id="1083" name="Google Shape;1083;p59"/>
          <p:cNvGrpSpPr/>
          <p:nvPr/>
        </p:nvGrpSpPr>
        <p:grpSpPr>
          <a:xfrm>
            <a:off x="2187225" y="1057075"/>
            <a:ext cx="1494742" cy="3711155"/>
            <a:chOff x="1118210" y="283725"/>
            <a:chExt cx="2090840" cy="4076400"/>
          </a:xfrm>
        </p:grpSpPr>
        <p:sp>
          <p:nvSpPr>
            <p:cNvPr id="1084" name="Google Shape;1084;p59"/>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9"/>
            <p:cNvSpPr/>
            <p:nvPr/>
          </p:nvSpPr>
          <p:spPr>
            <a:xfrm>
              <a:off x="1118210"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9"/>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B61249"/>
                </a:solidFill>
                <a:latin typeface="Roboto Medium"/>
                <a:ea typeface="Roboto Medium"/>
                <a:cs typeface="Roboto Medium"/>
                <a:sym typeface="Roboto Medium"/>
              </a:endParaRPr>
            </a:p>
          </p:txBody>
        </p:sp>
        <p:sp>
          <p:nvSpPr>
            <p:cNvPr id="1087" name="Google Shape;1087;p59"/>
            <p:cNvSpPr/>
            <p:nvPr/>
          </p:nvSpPr>
          <p:spPr>
            <a:xfrm>
              <a:off x="1223801" y="1665976"/>
              <a:ext cx="1815000" cy="91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B61249"/>
                  </a:solidFill>
                  <a:latin typeface="Roboto"/>
                  <a:ea typeface="Roboto"/>
                  <a:cs typeface="Roboto"/>
                  <a:sym typeface="Roboto"/>
                </a:rPr>
                <a:t>Free Open-source software libraries.</a:t>
              </a:r>
              <a:endParaRPr>
                <a:solidFill>
                  <a:srgbClr val="B61249"/>
                </a:solidFill>
                <a:latin typeface="Roboto"/>
                <a:ea typeface="Roboto"/>
                <a:cs typeface="Roboto"/>
                <a:sym typeface="Roboto"/>
              </a:endParaRPr>
            </a:p>
          </p:txBody>
        </p:sp>
        <p:sp>
          <p:nvSpPr>
            <p:cNvPr id="1088" name="Google Shape;1088;p59"/>
            <p:cNvSpPr/>
            <p:nvPr/>
          </p:nvSpPr>
          <p:spPr>
            <a:xfrm>
              <a:off x="1118210" y="470593"/>
              <a:ext cx="20304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B61249"/>
                  </a:solidFill>
                  <a:latin typeface="Roboto"/>
                  <a:ea typeface="Roboto"/>
                  <a:cs typeface="Roboto"/>
                  <a:sym typeface="Roboto"/>
                </a:rPr>
                <a:t>TENSORFLOW</a:t>
              </a:r>
              <a:endParaRPr sz="1500">
                <a:solidFill>
                  <a:srgbClr val="B61249"/>
                </a:solidFill>
                <a:latin typeface="Roboto Thin"/>
                <a:ea typeface="Roboto Thin"/>
                <a:cs typeface="Roboto Thin"/>
                <a:sym typeface="Roboto Thin"/>
              </a:endParaRPr>
            </a:p>
          </p:txBody>
        </p:sp>
        <p:sp>
          <p:nvSpPr>
            <p:cNvPr id="1089" name="Google Shape;1089;p59"/>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9"/>
            <p:cNvSpPr/>
            <p:nvPr/>
          </p:nvSpPr>
          <p:spPr>
            <a:xfrm>
              <a:off x="1233645" y="3192501"/>
              <a:ext cx="1895400" cy="1065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000">
                  <a:solidFill>
                    <a:srgbClr val="FFFFFF"/>
                  </a:solidFill>
                  <a:latin typeface="Roboto"/>
                  <a:ea typeface="Roboto"/>
                  <a:cs typeface="Roboto"/>
                  <a:sym typeface="Roboto"/>
                </a:rPr>
                <a:t>The python libraries are an asset to the model and them being open source  makes it appropriate.</a:t>
              </a:r>
              <a:endParaRPr sz="1000">
                <a:solidFill>
                  <a:srgbClr val="FFFFFF"/>
                </a:solidFill>
                <a:latin typeface="Roboto"/>
                <a:ea typeface="Roboto"/>
                <a:cs typeface="Roboto"/>
                <a:sym typeface="Roboto"/>
              </a:endParaRPr>
            </a:p>
          </p:txBody>
        </p:sp>
      </p:grpSp>
      <p:grpSp>
        <p:nvGrpSpPr>
          <p:cNvPr id="1091" name="Google Shape;1091;p59"/>
          <p:cNvGrpSpPr/>
          <p:nvPr/>
        </p:nvGrpSpPr>
        <p:grpSpPr>
          <a:xfrm>
            <a:off x="3731563" y="1057075"/>
            <a:ext cx="1566054" cy="3711155"/>
            <a:chOff x="1018458" y="283725"/>
            <a:chExt cx="2190592" cy="4076400"/>
          </a:xfrm>
        </p:grpSpPr>
        <p:sp>
          <p:nvSpPr>
            <p:cNvPr id="1092" name="Google Shape;1092;p59"/>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9"/>
            <p:cNvSpPr/>
            <p:nvPr/>
          </p:nvSpPr>
          <p:spPr>
            <a:xfrm>
              <a:off x="1118210"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9"/>
            <p:cNvSpPr/>
            <p:nvPr/>
          </p:nvSpPr>
          <p:spPr>
            <a:xfrm>
              <a:off x="1256111" y="1846625"/>
              <a:ext cx="1815000" cy="829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a:solidFill>
                    <a:srgbClr val="B61249"/>
                  </a:solidFill>
                  <a:latin typeface="Roboto"/>
                  <a:ea typeface="Roboto"/>
                  <a:cs typeface="Roboto"/>
                  <a:sym typeface="Roboto"/>
                </a:rPr>
                <a:t>Google’s Free Open-source framework</a:t>
              </a:r>
              <a:endParaRPr>
                <a:solidFill>
                  <a:srgbClr val="B61249"/>
                </a:solidFill>
                <a:latin typeface="Roboto"/>
                <a:ea typeface="Roboto"/>
                <a:cs typeface="Roboto"/>
                <a:sym typeface="Roboto"/>
              </a:endParaRPr>
            </a:p>
          </p:txBody>
        </p:sp>
        <p:sp>
          <p:nvSpPr>
            <p:cNvPr id="1095" name="Google Shape;1095;p59"/>
            <p:cNvSpPr/>
            <p:nvPr/>
          </p:nvSpPr>
          <p:spPr>
            <a:xfrm>
              <a:off x="1018458" y="470593"/>
              <a:ext cx="214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B61249"/>
                  </a:solidFill>
                  <a:latin typeface="Roboto"/>
                  <a:ea typeface="Roboto"/>
                  <a:cs typeface="Roboto"/>
                  <a:sym typeface="Roboto"/>
                </a:rPr>
                <a:t> MEDIAPIPE</a:t>
              </a:r>
              <a:endParaRPr sz="1900">
                <a:solidFill>
                  <a:srgbClr val="B61249"/>
                </a:solidFill>
                <a:latin typeface="Roboto Thin"/>
                <a:ea typeface="Roboto Thin"/>
                <a:cs typeface="Roboto Thin"/>
                <a:sym typeface="Roboto Thin"/>
              </a:endParaRPr>
            </a:p>
          </p:txBody>
        </p:sp>
        <p:sp>
          <p:nvSpPr>
            <p:cNvPr id="1096" name="Google Shape;1096;p59"/>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9"/>
            <p:cNvSpPr/>
            <p:nvPr/>
          </p:nvSpPr>
          <p:spPr>
            <a:xfrm>
              <a:off x="1233647" y="3192501"/>
              <a:ext cx="1895400" cy="10653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None/>
              </a:pPr>
              <a:r>
                <a:rPr lang="en" sz="1000">
                  <a:solidFill>
                    <a:srgbClr val="FFFFFF"/>
                  </a:solidFill>
                  <a:latin typeface="Roboto"/>
                  <a:ea typeface="Roboto"/>
                  <a:cs typeface="Roboto"/>
                  <a:sym typeface="Roboto"/>
                </a:rPr>
                <a:t>Since the machine learning framework developed by google  is free it apparently makes it a pragmatic option</a:t>
              </a:r>
              <a:endParaRPr sz="1000">
                <a:solidFill>
                  <a:srgbClr val="FFFFFF"/>
                </a:solidFill>
                <a:latin typeface="Roboto"/>
                <a:ea typeface="Roboto"/>
                <a:cs typeface="Roboto"/>
                <a:sym typeface="Roboto"/>
              </a:endParaRPr>
            </a:p>
          </p:txBody>
        </p:sp>
      </p:grpSp>
      <p:grpSp>
        <p:nvGrpSpPr>
          <p:cNvPr id="1098" name="Google Shape;1098;p59"/>
          <p:cNvGrpSpPr/>
          <p:nvPr/>
        </p:nvGrpSpPr>
        <p:grpSpPr>
          <a:xfrm>
            <a:off x="5418500" y="1057075"/>
            <a:ext cx="1494742" cy="3711155"/>
            <a:chOff x="1118210" y="283725"/>
            <a:chExt cx="2090840" cy="4076400"/>
          </a:xfrm>
        </p:grpSpPr>
        <p:sp>
          <p:nvSpPr>
            <p:cNvPr id="1099" name="Google Shape;1099;p59"/>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9"/>
            <p:cNvSpPr/>
            <p:nvPr/>
          </p:nvSpPr>
          <p:spPr>
            <a:xfrm>
              <a:off x="1118210"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9"/>
            <p:cNvSpPr/>
            <p:nvPr/>
          </p:nvSpPr>
          <p:spPr>
            <a:xfrm>
              <a:off x="1238629" y="1728008"/>
              <a:ext cx="1815000" cy="89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B61249"/>
                  </a:solidFill>
                  <a:latin typeface="Roboto"/>
                  <a:ea typeface="Roboto"/>
                  <a:cs typeface="Roboto"/>
                  <a:sym typeface="Roboto"/>
                </a:rPr>
                <a:t>Google’s Free Python Development environment</a:t>
              </a:r>
              <a:endParaRPr>
                <a:solidFill>
                  <a:srgbClr val="B61249"/>
                </a:solidFill>
                <a:latin typeface="Roboto"/>
                <a:ea typeface="Roboto"/>
                <a:cs typeface="Roboto"/>
                <a:sym typeface="Roboto"/>
              </a:endParaRPr>
            </a:p>
          </p:txBody>
        </p:sp>
        <p:sp>
          <p:nvSpPr>
            <p:cNvPr id="1102" name="Google Shape;1102;p59"/>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B61249"/>
                  </a:solidFill>
                  <a:latin typeface="Roboto"/>
                  <a:ea typeface="Roboto"/>
                  <a:cs typeface="Roboto"/>
                  <a:sym typeface="Roboto"/>
                </a:rPr>
                <a:t>COLAB</a:t>
              </a:r>
              <a:endParaRPr sz="1900">
                <a:solidFill>
                  <a:srgbClr val="B61249"/>
                </a:solidFill>
                <a:latin typeface="Roboto Thin"/>
                <a:ea typeface="Roboto Thin"/>
                <a:cs typeface="Roboto Thin"/>
                <a:sym typeface="Roboto Thin"/>
              </a:endParaRPr>
            </a:p>
          </p:txBody>
        </p:sp>
        <p:sp>
          <p:nvSpPr>
            <p:cNvPr id="1103" name="Google Shape;1103;p59"/>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 name="Google Shape;1104;p59"/>
          <p:cNvSpPr txBox="1"/>
          <p:nvPr>
            <p:ph type="title"/>
          </p:nvPr>
        </p:nvSpPr>
        <p:spPr>
          <a:xfrm>
            <a:off x="936438" y="86225"/>
            <a:ext cx="7271100" cy="69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rgbClr val="92888B"/>
                </a:solidFill>
              </a:rPr>
              <a:t>Resource Feasibility </a:t>
            </a:r>
            <a:endParaRPr b="0" sz="4800">
              <a:solidFill>
                <a:srgbClr val="92888B"/>
              </a:solidFill>
            </a:endParaRPr>
          </a:p>
        </p:txBody>
      </p:sp>
      <p:sp>
        <p:nvSpPr>
          <p:cNvPr id="1105" name="Google Shape;1105;p59"/>
          <p:cNvSpPr/>
          <p:nvPr/>
        </p:nvSpPr>
        <p:spPr>
          <a:xfrm>
            <a:off x="2230600" y="1496300"/>
            <a:ext cx="14514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B61249"/>
                </a:solidFill>
                <a:latin typeface="Roboto"/>
                <a:ea typeface="Roboto"/>
                <a:cs typeface="Roboto"/>
                <a:sym typeface="Roboto"/>
              </a:rPr>
              <a:t>AND KERAS</a:t>
            </a:r>
            <a:endParaRPr sz="1500">
              <a:solidFill>
                <a:srgbClr val="B61249"/>
              </a:solidFill>
              <a:latin typeface="Roboto Thin"/>
              <a:ea typeface="Roboto Thin"/>
              <a:cs typeface="Roboto Thin"/>
              <a:sym typeface="Roboto Thin"/>
            </a:endParaRPr>
          </a:p>
        </p:txBody>
      </p:sp>
      <p:grpSp>
        <p:nvGrpSpPr>
          <p:cNvPr id="1106" name="Google Shape;1106;p59"/>
          <p:cNvGrpSpPr/>
          <p:nvPr/>
        </p:nvGrpSpPr>
        <p:grpSpPr>
          <a:xfrm>
            <a:off x="7009088" y="1057075"/>
            <a:ext cx="1494742" cy="3711155"/>
            <a:chOff x="1118210" y="283725"/>
            <a:chExt cx="2090840" cy="4076400"/>
          </a:xfrm>
        </p:grpSpPr>
        <p:sp>
          <p:nvSpPr>
            <p:cNvPr id="1107" name="Google Shape;1107;p59"/>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9"/>
            <p:cNvSpPr/>
            <p:nvPr/>
          </p:nvSpPr>
          <p:spPr>
            <a:xfrm>
              <a:off x="1118210"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9"/>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solidFill>
                    <a:srgbClr val="B61249"/>
                  </a:solidFill>
                  <a:latin typeface="Roboto"/>
                  <a:ea typeface="Roboto"/>
                  <a:cs typeface="Roboto"/>
                  <a:sym typeface="Roboto"/>
                </a:rPr>
                <a:t>Free, Open Data Set</a:t>
              </a:r>
              <a:endParaRPr sz="1500">
                <a:solidFill>
                  <a:srgbClr val="B61249"/>
                </a:solidFill>
                <a:latin typeface="Roboto"/>
                <a:ea typeface="Roboto"/>
                <a:cs typeface="Roboto"/>
                <a:sym typeface="Roboto"/>
              </a:endParaRPr>
            </a:p>
          </p:txBody>
        </p:sp>
        <p:sp>
          <p:nvSpPr>
            <p:cNvPr id="1110" name="Google Shape;1110;p59"/>
            <p:cNvSpPr/>
            <p:nvPr/>
          </p:nvSpPr>
          <p:spPr>
            <a:xfrm rot="5400000">
              <a:off x="1938854"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9"/>
            <p:cNvSpPr/>
            <p:nvPr/>
          </p:nvSpPr>
          <p:spPr>
            <a:xfrm>
              <a:off x="1233908" y="3192611"/>
              <a:ext cx="1895400" cy="1065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FFFFFF"/>
                  </a:solidFill>
                  <a:latin typeface="Roboto"/>
                  <a:ea typeface="Roboto"/>
                  <a:cs typeface="Roboto"/>
                  <a:sym typeface="Roboto"/>
                </a:rPr>
                <a:t>Since the dataset is obtained online it makes it a feasible option.</a:t>
              </a:r>
              <a:endParaRPr sz="1100">
                <a:solidFill>
                  <a:srgbClr val="FFFFFF"/>
                </a:solidFill>
                <a:latin typeface="Roboto"/>
                <a:ea typeface="Roboto"/>
                <a:cs typeface="Roboto"/>
                <a:sym typeface="Roboto"/>
              </a:endParaRPr>
            </a:p>
          </p:txBody>
        </p:sp>
        <p:sp>
          <p:nvSpPr>
            <p:cNvPr id="1112" name="Google Shape;1112;p59"/>
            <p:cNvSpPr/>
            <p:nvPr/>
          </p:nvSpPr>
          <p:spPr>
            <a:xfrm>
              <a:off x="1233838" y="411141"/>
              <a:ext cx="1815000" cy="7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B61249"/>
                  </a:solidFill>
                  <a:latin typeface="Roboto"/>
                  <a:ea typeface="Roboto"/>
                  <a:cs typeface="Roboto"/>
                  <a:sym typeface="Roboto"/>
                </a:rPr>
                <a:t>YOGA-82     DATASET</a:t>
              </a:r>
              <a:endParaRPr sz="1900">
                <a:solidFill>
                  <a:srgbClr val="B61249"/>
                </a:solidFill>
                <a:latin typeface="Roboto Thin"/>
                <a:ea typeface="Roboto Thin"/>
                <a:cs typeface="Roboto Thin"/>
                <a:sym typeface="Roboto Thin"/>
              </a:endParaRPr>
            </a:p>
          </p:txBody>
        </p:sp>
      </p:grpSp>
      <p:sp>
        <p:nvSpPr>
          <p:cNvPr id="1113" name="Google Shape;1113;p59"/>
          <p:cNvSpPr/>
          <p:nvPr/>
        </p:nvSpPr>
        <p:spPr>
          <a:xfrm>
            <a:off x="5516975" y="3701450"/>
            <a:ext cx="1297800" cy="957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100">
                <a:solidFill>
                  <a:srgbClr val="FFFFFF"/>
                </a:solidFill>
                <a:latin typeface="Roboto"/>
                <a:ea typeface="Roboto"/>
                <a:cs typeface="Roboto"/>
                <a:sym typeface="Roboto"/>
              </a:rPr>
              <a:t>We make use of it to train the model and it being free makes it a realistic option</a:t>
            </a:r>
            <a:endParaRPr sz="11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grpSp>
        <p:nvGrpSpPr>
          <p:cNvPr id="917" name="Google Shape;917;p33"/>
          <p:cNvGrpSpPr/>
          <p:nvPr/>
        </p:nvGrpSpPr>
        <p:grpSpPr>
          <a:xfrm>
            <a:off x="4961420" y="359052"/>
            <a:ext cx="3519014" cy="1059819"/>
            <a:chOff x="4411970" y="2726085"/>
            <a:chExt cx="643107" cy="193659"/>
          </a:xfrm>
        </p:grpSpPr>
        <p:sp>
          <p:nvSpPr>
            <p:cNvPr id="918" name="Google Shape;918;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Angel F </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211418104020</a:t>
              </a:r>
              <a:endParaRPr sz="1500">
                <a:latin typeface="Montserrat"/>
                <a:ea typeface="Montserrat"/>
                <a:cs typeface="Montserrat"/>
                <a:sym typeface="Montserrat"/>
              </a:endParaRPr>
            </a:p>
          </p:txBody>
        </p:sp>
      </p:grpSp>
      <p:grpSp>
        <p:nvGrpSpPr>
          <p:cNvPr id="921" name="Google Shape;921;p33"/>
          <p:cNvGrpSpPr/>
          <p:nvPr/>
        </p:nvGrpSpPr>
        <p:grpSpPr>
          <a:xfrm>
            <a:off x="4961420" y="1745885"/>
            <a:ext cx="3519014" cy="1059819"/>
            <a:chOff x="4411970" y="2726085"/>
            <a:chExt cx="643107" cy="193659"/>
          </a:xfrm>
        </p:grpSpPr>
        <p:sp>
          <p:nvSpPr>
            <p:cNvPr id="922" name="Google Shape;922;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Bairavi B</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211418104033</a:t>
              </a:r>
              <a:endParaRPr sz="1500">
                <a:latin typeface="Montserrat"/>
                <a:ea typeface="Montserrat"/>
                <a:cs typeface="Montserrat"/>
                <a:sym typeface="Montserrat"/>
              </a:endParaRPr>
            </a:p>
          </p:txBody>
        </p:sp>
      </p:grpSp>
      <p:grpSp>
        <p:nvGrpSpPr>
          <p:cNvPr id="925" name="Google Shape;925;p33"/>
          <p:cNvGrpSpPr/>
          <p:nvPr/>
        </p:nvGrpSpPr>
        <p:grpSpPr>
          <a:xfrm>
            <a:off x="4961420" y="3132717"/>
            <a:ext cx="3519014" cy="1059819"/>
            <a:chOff x="4411970" y="2726085"/>
            <a:chExt cx="643107" cy="193659"/>
          </a:xfrm>
        </p:grpSpPr>
        <p:sp>
          <p:nvSpPr>
            <p:cNvPr id="926" name="Google Shape;926;p33"/>
            <p:cNvSpPr/>
            <p:nvPr/>
          </p:nvSpPr>
          <p:spPr>
            <a:xfrm>
              <a:off x="4411970" y="2726085"/>
              <a:ext cx="118796" cy="193659"/>
            </a:xfrm>
            <a:custGeom>
              <a:rect b="b" l="l" r="r" t="t"/>
              <a:pathLst>
                <a:path extrusionOk="0" h="4289" w="2631">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4426058" y="2791601"/>
              <a:ext cx="36167" cy="62627"/>
            </a:xfrm>
            <a:custGeom>
              <a:rect b="b" l="l" r="r" t="t"/>
              <a:pathLst>
                <a:path extrusionOk="0" h="1387" w="801">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4456806" y="2743875"/>
              <a:ext cx="598271" cy="157989"/>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Jey Sneha A</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211418104101</a:t>
              </a:r>
              <a:endParaRPr sz="1500">
                <a:latin typeface="Montserrat"/>
                <a:ea typeface="Montserrat"/>
                <a:cs typeface="Montserrat"/>
                <a:sym typeface="Montserrat"/>
              </a:endParaRPr>
            </a:p>
          </p:txBody>
        </p:sp>
      </p:grpSp>
      <p:sp>
        <p:nvSpPr>
          <p:cNvPr id="929" name="Google Shape;929;p33"/>
          <p:cNvSpPr txBox="1"/>
          <p:nvPr/>
        </p:nvSpPr>
        <p:spPr>
          <a:xfrm>
            <a:off x="818350" y="2140900"/>
            <a:ext cx="4059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accent1"/>
                </a:solidFill>
                <a:latin typeface="Montserrat ExtraBold"/>
                <a:ea typeface="Montserrat ExtraBold"/>
                <a:cs typeface="Montserrat ExtraBold"/>
                <a:sym typeface="Montserrat ExtraBold"/>
              </a:rPr>
              <a:t>Team </a:t>
            </a:r>
            <a:endParaRPr sz="4800">
              <a:solidFill>
                <a:schemeClr val="accent1"/>
              </a:solidFill>
              <a:latin typeface="Montserrat ExtraBold"/>
              <a:ea typeface="Montserrat ExtraBold"/>
              <a:cs typeface="Montserrat ExtraBold"/>
              <a:sym typeface="Montserrat ExtraBold"/>
            </a:endParaRPr>
          </a:p>
          <a:p>
            <a:pPr indent="0" lvl="0" marL="0" rtl="0" algn="l">
              <a:spcBef>
                <a:spcPts val="0"/>
              </a:spcBef>
              <a:spcAft>
                <a:spcPts val="0"/>
              </a:spcAft>
              <a:buNone/>
            </a:pPr>
            <a:r>
              <a:rPr b="1" lang="en" sz="4800">
                <a:solidFill>
                  <a:schemeClr val="accent1"/>
                </a:solidFill>
                <a:latin typeface="Montserrat Black"/>
                <a:ea typeface="Montserrat Black"/>
                <a:cs typeface="Montserrat Black"/>
                <a:sym typeface="Montserrat Black"/>
              </a:rPr>
              <a:t>Zyo</a:t>
            </a:r>
            <a:r>
              <a:rPr b="1" lang="en" sz="4800">
                <a:solidFill>
                  <a:schemeClr val="dk1"/>
                </a:solidFill>
                <a:latin typeface="Montserrat Black"/>
                <a:ea typeface="Montserrat Black"/>
                <a:cs typeface="Montserrat Black"/>
                <a:sym typeface="Montserrat Black"/>
              </a:rPr>
              <a:t>FiSik</a:t>
            </a:r>
            <a:endParaRPr sz="4600">
              <a:solidFill>
                <a:schemeClr val="accent1"/>
              </a:solidFill>
              <a:latin typeface="Montserrat ExtraBold"/>
              <a:ea typeface="Montserrat ExtraBold"/>
              <a:cs typeface="Montserrat ExtraBold"/>
              <a:sym typeface="Montserrat ExtraBold"/>
            </a:endParaRPr>
          </a:p>
        </p:txBody>
      </p:sp>
      <p:grpSp>
        <p:nvGrpSpPr>
          <p:cNvPr id="930" name="Google Shape;930;p33"/>
          <p:cNvGrpSpPr/>
          <p:nvPr/>
        </p:nvGrpSpPr>
        <p:grpSpPr>
          <a:xfrm>
            <a:off x="649911" y="517450"/>
            <a:ext cx="3826589" cy="743028"/>
            <a:chOff x="4065224" y="4260825"/>
            <a:chExt cx="3826589" cy="743028"/>
          </a:xfrm>
        </p:grpSpPr>
        <p:sp>
          <p:nvSpPr>
            <p:cNvPr id="931" name="Google Shape;931;p33"/>
            <p:cNvSpPr/>
            <p:nvPr/>
          </p:nvSpPr>
          <p:spPr>
            <a:xfrm>
              <a:off x="5422410" y="4260825"/>
              <a:ext cx="2469402" cy="743021"/>
            </a:xfrm>
            <a:custGeom>
              <a:rect b="b" l="l" r="r" t="t"/>
              <a:pathLst>
                <a:path extrusionOk="0" h="3499" w="1325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chemeClr val="accent4"/>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   Dr. L. Jaba Sheela</a:t>
              </a:r>
              <a:endParaRPr sz="1500">
                <a:latin typeface="Montserrat"/>
                <a:ea typeface="Montserrat"/>
                <a:cs typeface="Montserrat"/>
                <a:sym typeface="Montserrat"/>
              </a:endParaRPr>
            </a:p>
          </p:txBody>
        </p:sp>
        <p:sp>
          <p:nvSpPr>
            <p:cNvPr id="932" name="Google Shape;932;p33"/>
            <p:cNvSpPr/>
            <p:nvPr/>
          </p:nvSpPr>
          <p:spPr>
            <a:xfrm>
              <a:off x="4065224" y="4260825"/>
              <a:ext cx="2215195" cy="743028"/>
            </a:xfrm>
            <a:custGeom>
              <a:rect b="b" l="l" r="r" t="t"/>
              <a:pathLst>
                <a:path extrusionOk="0" h="2600" w="3721">
                  <a:moveTo>
                    <a:pt x="201" y="1"/>
                  </a:moveTo>
                  <a:cubicBezTo>
                    <a:pt x="90" y="1"/>
                    <a:pt x="1" y="90"/>
                    <a:pt x="1" y="201"/>
                  </a:cubicBezTo>
                  <a:lnTo>
                    <a:pt x="1" y="2400"/>
                  </a:lnTo>
                  <a:cubicBezTo>
                    <a:pt x="1" y="2510"/>
                    <a:pt x="90" y="2600"/>
                    <a:pt x="201" y="2600"/>
                  </a:cubicBezTo>
                  <a:lnTo>
                    <a:pt x="3721" y="2600"/>
                  </a:lnTo>
                  <a:lnTo>
                    <a:pt x="2925" y="1693"/>
                  </a:lnTo>
                  <a:lnTo>
                    <a:pt x="2925" y="1"/>
                  </a:lnTo>
                  <a:close/>
                </a:path>
              </a:pathLst>
            </a:custGeom>
            <a:solidFill>
              <a:schemeClr val="accent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Montserrat"/>
                  <a:ea typeface="Montserrat"/>
                  <a:cs typeface="Montserrat"/>
                  <a:sym typeface="Montserrat"/>
                </a:rPr>
                <a:t>Co-ordinator &amp; </a:t>
              </a:r>
              <a:endParaRPr b="1" sz="15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1500">
                  <a:solidFill>
                    <a:schemeClr val="lt1"/>
                  </a:solidFill>
                  <a:latin typeface="Montserrat"/>
                  <a:ea typeface="Montserrat"/>
                  <a:cs typeface="Montserrat"/>
                  <a:sym typeface="Montserrat"/>
                </a:rPr>
                <a:t>Guide</a:t>
              </a:r>
              <a:endParaRPr b="1" sz="1500">
                <a:solidFill>
                  <a:schemeClr val="lt1"/>
                </a:solidFill>
                <a:latin typeface="Montserrat"/>
                <a:ea typeface="Montserrat"/>
                <a:cs typeface="Montserrat"/>
                <a:sym typeface="Montserrat"/>
              </a:endParaRPr>
            </a:p>
          </p:txBody>
        </p:sp>
      </p:grpSp>
      <p:sp>
        <p:nvSpPr>
          <p:cNvPr id="933" name="Google Shape;933;p33"/>
          <p:cNvSpPr txBox="1"/>
          <p:nvPr/>
        </p:nvSpPr>
        <p:spPr>
          <a:xfrm>
            <a:off x="5968678" y="4519550"/>
            <a:ext cx="150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Montserrat ExtraBold"/>
                <a:ea typeface="Montserrat ExtraBold"/>
                <a:cs typeface="Montserrat ExtraBold"/>
                <a:sym typeface="Montserrat ExtraBold"/>
              </a:rPr>
              <a:t>Batch </a:t>
            </a:r>
            <a:r>
              <a:rPr lang="en" sz="1800">
                <a:solidFill>
                  <a:schemeClr val="accent3"/>
                </a:solidFill>
                <a:latin typeface="Montserrat ExtraBold"/>
                <a:ea typeface="Montserrat ExtraBold"/>
                <a:cs typeface="Montserrat ExtraBold"/>
                <a:sym typeface="Montserrat ExtraBold"/>
              </a:rPr>
              <a:t>A24</a:t>
            </a:r>
            <a:endParaRPr sz="1800">
              <a:solidFill>
                <a:schemeClr val="accent3"/>
              </a:solidFill>
              <a:latin typeface="Montserrat ExtraBold"/>
              <a:ea typeface="Montserrat ExtraBold"/>
              <a:cs typeface="Montserrat ExtraBold"/>
              <a:sym typeface="Montserrat Extra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60"/>
          <p:cNvSpPr txBox="1"/>
          <p:nvPr>
            <p:ph type="title"/>
          </p:nvPr>
        </p:nvSpPr>
        <p:spPr>
          <a:xfrm>
            <a:off x="720000" y="172700"/>
            <a:ext cx="77040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1119" name="Google Shape;1119;p60"/>
          <p:cNvSpPr txBox="1"/>
          <p:nvPr>
            <p:ph type="title"/>
          </p:nvPr>
        </p:nvSpPr>
        <p:spPr>
          <a:xfrm>
            <a:off x="815100" y="702825"/>
            <a:ext cx="77040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UI Module</a:t>
            </a:r>
            <a:endParaRPr sz="2100"/>
          </a:p>
        </p:txBody>
      </p:sp>
      <p:pic>
        <p:nvPicPr>
          <p:cNvPr id="1120" name="Google Shape;1120;p60"/>
          <p:cNvPicPr preferRelativeResize="0"/>
          <p:nvPr/>
        </p:nvPicPr>
        <p:blipFill>
          <a:blip r:embed="rId3">
            <a:alphaModFix/>
          </a:blip>
          <a:stretch>
            <a:fillRect/>
          </a:stretch>
        </p:blipFill>
        <p:spPr>
          <a:xfrm>
            <a:off x="546200" y="1232950"/>
            <a:ext cx="7877805" cy="374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61"/>
          <p:cNvSpPr txBox="1"/>
          <p:nvPr>
            <p:ph type="title"/>
          </p:nvPr>
        </p:nvSpPr>
        <p:spPr>
          <a:xfrm>
            <a:off x="-448775" y="129700"/>
            <a:ext cx="5370900" cy="3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Meditation module</a:t>
            </a:r>
            <a:endParaRPr/>
          </a:p>
        </p:txBody>
      </p:sp>
      <p:pic>
        <p:nvPicPr>
          <p:cNvPr id="1126" name="Google Shape;1126;p61"/>
          <p:cNvPicPr preferRelativeResize="0"/>
          <p:nvPr/>
        </p:nvPicPr>
        <p:blipFill>
          <a:blip r:embed="rId3">
            <a:alphaModFix/>
          </a:blip>
          <a:stretch>
            <a:fillRect/>
          </a:stretch>
        </p:blipFill>
        <p:spPr>
          <a:xfrm>
            <a:off x="997700" y="663175"/>
            <a:ext cx="7742556" cy="43136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62"/>
          <p:cNvSpPr txBox="1"/>
          <p:nvPr>
            <p:ph type="title"/>
          </p:nvPr>
        </p:nvSpPr>
        <p:spPr>
          <a:xfrm>
            <a:off x="1521600" y="430575"/>
            <a:ext cx="6100800" cy="3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Exercise Module</a:t>
            </a:r>
            <a:endParaRPr/>
          </a:p>
        </p:txBody>
      </p:sp>
      <p:pic>
        <p:nvPicPr>
          <p:cNvPr id="1132" name="Google Shape;1132;p62"/>
          <p:cNvPicPr preferRelativeResize="0"/>
          <p:nvPr/>
        </p:nvPicPr>
        <p:blipFill>
          <a:blip r:embed="rId3">
            <a:alphaModFix/>
          </a:blip>
          <a:stretch>
            <a:fillRect/>
          </a:stretch>
        </p:blipFill>
        <p:spPr>
          <a:xfrm>
            <a:off x="152400" y="1178975"/>
            <a:ext cx="8839204" cy="369451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63"/>
          <p:cNvSpPr txBox="1"/>
          <p:nvPr>
            <p:ph type="title"/>
          </p:nvPr>
        </p:nvSpPr>
        <p:spPr>
          <a:xfrm>
            <a:off x="3069150" y="0"/>
            <a:ext cx="3005700" cy="3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Yoga Trainer</a:t>
            </a:r>
            <a:endParaRPr sz="2100"/>
          </a:p>
        </p:txBody>
      </p:sp>
      <p:pic>
        <p:nvPicPr>
          <p:cNvPr id="1138" name="Google Shape;1138;p63"/>
          <p:cNvPicPr preferRelativeResize="0"/>
          <p:nvPr/>
        </p:nvPicPr>
        <p:blipFill>
          <a:blip r:embed="rId3">
            <a:alphaModFix/>
          </a:blip>
          <a:stretch>
            <a:fillRect/>
          </a:stretch>
        </p:blipFill>
        <p:spPr>
          <a:xfrm>
            <a:off x="343850" y="326625"/>
            <a:ext cx="8800148" cy="4816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4"/>
          <p:cNvSpPr txBox="1"/>
          <p:nvPr>
            <p:ph type="title"/>
          </p:nvPr>
        </p:nvSpPr>
        <p:spPr>
          <a:xfrm>
            <a:off x="517350" y="257925"/>
            <a:ext cx="4497600" cy="39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900"/>
              <a:t>References</a:t>
            </a:r>
            <a:endParaRPr sz="2900"/>
          </a:p>
        </p:txBody>
      </p:sp>
      <p:sp>
        <p:nvSpPr>
          <p:cNvPr id="1144" name="Google Shape;1144;p64"/>
          <p:cNvSpPr txBox="1"/>
          <p:nvPr/>
        </p:nvSpPr>
        <p:spPr>
          <a:xfrm>
            <a:off x="517350" y="1075375"/>
            <a:ext cx="8109300" cy="37704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1200"/>
              </a:spcBef>
              <a:spcAft>
                <a:spcPts val="0"/>
              </a:spcAft>
              <a:buClr>
                <a:schemeClr val="dk1"/>
              </a:buClr>
              <a:buSzPts val="1700"/>
              <a:buFont typeface="Josefin Slab SemiBold"/>
              <a:buAutoNum type="arabicPeriod"/>
            </a:pPr>
            <a:r>
              <a:rPr b="1" lang="en" sz="1700" u="sng">
                <a:latin typeface="Josefin Slab"/>
                <a:ea typeface="Josefin Slab"/>
                <a:cs typeface="Josefin Slab"/>
                <a:sym typeface="Josefin Slab"/>
              </a:rPr>
              <a:t>BASE PAPER</a:t>
            </a:r>
            <a:r>
              <a:rPr lang="en" sz="1700">
                <a:latin typeface="Josefin Slab SemiBold"/>
                <a:ea typeface="Josefin Slab SemiBold"/>
                <a:cs typeface="Josefin Slab SemiBold"/>
                <a:sym typeface="Josefin Slab SemiBold"/>
              </a:rPr>
              <a:t> ⇒ </a:t>
            </a:r>
            <a:r>
              <a:rPr lang="en" sz="1700">
                <a:solidFill>
                  <a:schemeClr val="accent1"/>
                </a:solidFill>
                <a:latin typeface="Josefin Slab SemiBold"/>
                <a:ea typeface="Josefin Slab SemiBold"/>
                <a:cs typeface="Josefin Slab SemiBold"/>
                <a:sym typeface="Josefin Slab SemiBold"/>
              </a:rPr>
              <a:t>Yash Agrawal, Yash Shah, and Abhishek Sharma, </a:t>
            </a:r>
            <a:r>
              <a:rPr b="1" lang="en" sz="1700">
                <a:solidFill>
                  <a:schemeClr val="accent5"/>
                </a:solidFill>
                <a:latin typeface="Josefin Slab"/>
                <a:ea typeface="Josefin Slab"/>
                <a:cs typeface="Josefin Slab"/>
                <a:sym typeface="Josefin Slab"/>
              </a:rPr>
              <a:t>(</a:t>
            </a:r>
            <a:r>
              <a:rPr b="1" lang="en" sz="1700">
                <a:solidFill>
                  <a:schemeClr val="accent5"/>
                </a:solidFill>
                <a:latin typeface="Josefin Slab"/>
                <a:ea typeface="Josefin Slab"/>
                <a:cs typeface="Josefin Slab"/>
                <a:sym typeface="Josefin Slab"/>
              </a:rPr>
              <a:t>2020),</a:t>
            </a:r>
            <a:r>
              <a:rPr i="1" lang="en" sz="1700">
                <a:solidFill>
                  <a:schemeClr val="dk1"/>
                </a:solidFill>
                <a:latin typeface="Josefin Slab"/>
                <a:ea typeface="Josefin Slab"/>
                <a:cs typeface="Josefin Slab"/>
                <a:sym typeface="Josefin Slab"/>
              </a:rPr>
              <a:t> “</a:t>
            </a:r>
            <a:r>
              <a:rPr b="1" i="1" lang="en" sz="1700">
                <a:solidFill>
                  <a:schemeClr val="lt2"/>
                </a:solidFill>
                <a:latin typeface="Josefin Slab"/>
                <a:ea typeface="Josefin Slab"/>
                <a:cs typeface="Josefin Slab"/>
                <a:sym typeface="Josefin Slab"/>
              </a:rPr>
              <a:t>Implementation of Machine Learning Technique for Identification of Yoga Poses”</a:t>
            </a:r>
            <a:r>
              <a:rPr b="1" lang="en" sz="1700">
                <a:solidFill>
                  <a:schemeClr val="lt2"/>
                </a:solidFill>
                <a:latin typeface="Josefin Slab"/>
                <a:ea typeface="Josefin Slab"/>
                <a:cs typeface="Josefin Slab"/>
                <a:sym typeface="Josefin Slab"/>
              </a:rPr>
              <a:t>,</a:t>
            </a:r>
            <a:r>
              <a:rPr b="1" lang="en" sz="1700">
                <a:solidFill>
                  <a:schemeClr val="dk1"/>
                </a:solidFill>
                <a:latin typeface="Josefin Slab"/>
                <a:ea typeface="Josefin Slab"/>
                <a:cs typeface="Josefin Slab"/>
                <a:sym typeface="Josefin Slab"/>
              </a:rPr>
              <a:t> </a:t>
            </a:r>
            <a:r>
              <a:rPr lang="en" sz="1700">
                <a:solidFill>
                  <a:schemeClr val="dk1"/>
                </a:solidFill>
                <a:latin typeface="Josefin Slab SemiBold"/>
                <a:ea typeface="Josefin Slab SemiBold"/>
                <a:cs typeface="Josefin Slab SemiBold"/>
                <a:sym typeface="Josefin Slab SemiBold"/>
              </a:rPr>
              <a:t> </a:t>
            </a:r>
            <a:r>
              <a:rPr lang="en" sz="1700">
                <a:solidFill>
                  <a:schemeClr val="dk1"/>
                </a:solidFill>
                <a:latin typeface="Josefin Slab"/>
                <a:ea typeface="Josefin Slab"/>
                <a:cs typeface="Josefin Slab"/>
                <a:sym typeface="Josefin Slab"/>
              </a:rPr>
              <a:t>9th IEEE International Conference on Communication Systems and Network Technologies, pp. 40-43</a:t>
            </a:r>
            <a:endParaRPr sz="1700">
              <a:latin typeface="Josefin Slab SemiBold"/>
              <a:ea typeface="Josefin Slab SemiBold"/>
              <a:cs typeface="Josefin Slab SemiBold"/>
              <a:sym typeface="Josefin Slab SemiBold"/>
            </a:endParaRPr>
          </a:p>
          <a:p>
            <a:pPr indent="0" lvl="0" marL="457200" rtl="0" algn="just">
              <a:lnSpc>
                <a:spcPct val="115000"/>
              </a:lnSpc>
              <a:spcBef>
                <a:spcPts val="1200"/>
              </a:spcBef>
              <a:spcAft>
                <a:spcPts val="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3"/>
              </a:rPr>
              <a:t>10.1109/CSNT48778.2020.9115758</a:t>
            </a:r>
            <a:endParaRPr sz="1700">
              <a:latin typeface="Josefin Slab SemiBold"/>
              <a:ea typeface="Josefin Slab SemiBold"/>
              <a:cs typeface="Josefin Slab SemiBold"/>
              <a:sym typeface="Josefin Slab SemiBold"/>
            </a:endParaRPr>
          </a:p>
          <a:p>
            <a:pPr indent="-336550" lvl="0" marL="457200" rtl="0" algn="l">
              <a:lnSpc>
                <a:spcPct val="115000"/>
              </a:lnSpc>
              <a:spcBef>
                <a:spcPts val="1200"/>
              </a:spcBef>
              <a:spcAft>
                <a:spcPts val="0"/>
              </a:spcAft>
              <a:buClr>
                <a:schemeClr val="dk1"/>
              </a:buClr>
              <a:buSzPts val="1700"/>
              <a:buFont typeface="Josefin Slab SemiBold"/>
              <a:buAutoNum type="arabicPeriod"/>
            </a:pPr>
            <a:r>
              <a:rPr lang="en" sz="1700">
                <a:solidFill>
                  <a:schemeClr val="accent1"/>
                </a:solidFill>
                <a:latin typeface="Josefin Slab SemiBold"/>
                <a:ea typeface="Josefin Slab SemiBold"/>
                <a:cs typeface="Josefin Slab SemiBold"/>
                <a:sym typeface="Josefin Slab SemiBold"/>
              </a:rPr>
              <a:t>Chhaihuoy Long, Eunhye Jo, and Yunyoung Nam,</a:t>
            </a:r>
            <a:r>
              <a:rPr lang="en" sz="1700">
                <a:solidFill>
                  <a:schemeClr val="dk1"/>
                </a:solidFill>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(2022)</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Development of a yoga posture coaching system using an interactive display based on transfer learning</a:t>
            </a:r>
            <a:r>
              <a:rPr b="1" lang="en" sz="1700">
                <a:solidFill>
                  <a:schemeClr val="lt2"/>
                </a:solidFill>
                <a:latin typeface="Josefin Slab"/>
                <a:ea typeface="Josefin Slab"/>
                <a:cs typeface="Josefin Slab"/>
                <a:sym typeface="Josefin Slab"/>
              </a:rPr>
              <a:t>”</a:t>
            </a:r>
            <a:r>
              <a:rPr lang="en" sz="1700">
                <a:solidFill>
                  <a:schemeClr val="dk1"/>
                </a:solidFill>
                <a:latin typeface="Josefin Slab SemiBold"/>
                <a:ea typeface="Josefin Slab SemiBold"/>
                <a:cs typeface="Josefin Slab SemiBold"/>
                <a:sym typeface="Josefin Slab SemiBold"/>
              </a:rPr>
              <a:t> -</a:t>
            </a:r>
            <a:r>
              <a:rPr i="1" lang="en" sz="1700">
                <a:solidFill>
                  <a:schemeClr val="dk1"/>
                </a:solidFill>
                <a:latin typeface="Josefin Slab SemiBold"/>
                <a:ea typeface="Josefin Slab SemiBold"/>
                <a:cs typeface="Josefin Slab SemiBold"/>
                <a:sym typeface="Josefin Slab SemiBold"/>
              </a:rPr>
              <a:t> </a:t>
            </a:r>
            <a:r>
              <a:rPr i="1" lang="en" sz="1700">
                <a:solidFill>
                  <a:schemeClr val="dk1"/>
                </a:solidFill>
                <a:latin typeface="Josefin Slab"/>
                <a:ea typeface="Josefin Slab"/>
                <a:cs typeface="Josefin Slab"/>
                <a:sym typeface="Josefin Slab"/>
              </a:rPr>
              <a:t>J Supercomput 78, 5269–5284</a:t>
            </a:r>
            <a:endParaRPr sz="1700">
              <a:solidFill>
                <a:schemeClr val="dk1"/>
              </a:solidFill>
              <a:latin typeface="Josefin Slab SemiBold"/>
              <a:ea typeface="Josefin Slab SemiBold"/>
              <a:cs typeface="Josefin Slab SemiBold"/>
              <a:sym typeface="Josefin Slab SemiBold"/>
            </a:endParaRPr>
          </a:p>
          <a:p>
            <a:pPr indent="0" lvl="0" marL="457200" rtl="0" algn="just">
              <a:lnSpc>
                <a:spcPct val="115000"/>
              </a:lnSpc>
              <a:spcBef>
                <a:spcPts val="1200"/>
              </a:spcBef>
              <a:spcAft>
                <a:spcPts val="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4"/>
              </a:rPr>
              <a:t>10.1007/s11227-021-04076-w</a:t>
            </a:r>
            <a:endParaRPr sz="1700">
              <a:latin typeface="Josefin Slab SemiBold"/>
              <a:ea typeface="Josefin Slab SemiBold"/>
              <a:cs typeface="Josefin Slab SemiBold"/>
              <a:sym typeface="Josefin Slab SemiBold"/>
            </a:endParaRPr>
          </a:p>
          <a:p>
            <a:pPr indent="0" lvl="0" marL="457200" rtl="0" algn="just">
              <a:lnSpc>
                <a:spcPct val="115000"/>
              </a:lnSpc>
              <a:spcBef>
                <a:spcPts val="1200"/>
              </a:spcBef>
              <a:spcAft>
                <a:spcPts val="1200"/>
              </a:spcAft>
              <a:buNone/>
            </a:pPr>
            <a:r>
              <a:t/>
            </a:r>
            <a:endParaRPr sz="1700">
              <a:latin typeface="Josefin Slab SemiBold"/>
              <a:ea typeface="Josefin Slab SemiBold"/>
              <a:cs typeface="Josefin Slab SemiBold"/>
              <a:sym typeface="Josefin Slab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65"/>
          <p:cNvSpPr txBox="1"/>
          <p:nvPr/>
        </p:nvSpPr>
        <p:spPr>
          <a:xfrm>
            <a:off x="517350" y="34675"/>
            <a:ext cx="8109300" cy="5127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Font typeface="Josefin Slab SemiBold"/>
              <a:buAutoNum type="arabicPeriod" startAt="3"/>
            </a:pPr>
            <a:r>
              <a:rPr lang="en" sz="1700">
                <a:solidFill>
                  <a:schemeClr val="accent1"/>
                </a:solidFill>
                <a:latin typeface="Josefin Slab SemiBold"/>
                <a:ea typeface="Josefin Slab SemiBold"/>
                <a:cs typeface="Josefin Slab SemiBold"/>
                <a:sym typeface="Josefin Slab SemiBold"/>
              </a:rPr>
              <a:t>Nagalakshmi Vallabhaneni and  Dr. P. Prabhavathy</a:t>
            </a:r>
            <a:r>
              <a:rPr lang="en" sz="1700">
                <a:solidFill>
                  <a:schemeClr val="dk1"/>
                </a:solidFill>
                <a:latin typeface="Josefin Slab SemiBold"/>
                <a:ea typeface="Josefin Slab SemiBold"/>
                <a:cs typeface="Josefin Slab SemiBold"/>
                <a:sym typeface="Josefin Slab SemiBold"/>
              </a:rPr>
              <a:t>, </a:t>
            </a:r>
            <a:r>
              <a:rPr lang="en" sz="1700">
                <a:solidFill>
                  <a:schemeClr val="accent5"/>
                </a:solidFill>
                <a:latin typeface="Josefin Slab SemiBold"/>
                <a:ea typeface="Josefin Slab SemiBold"/>
                <a:cs typeface="Josefin Slab SemiBold"/>
                <a:sym typeface="Josefin Slab SemiBold"/>
              </a:rPr>
              <a:t>(2021),</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The Analysis of the Impact of Yoga on Healthcare and Conventional Strategies for Human Pose Recognition</a:t>
            </a:r>
            <a:r>
              <a:rPr b="1" lang="en" sz="1700">
                <a:solidFill>
                  <a:schemeClr val="lt2"/>
                </a:solidFill>
                <a:latin typeface="Josefin Slab"/>
                <a:ea typeface="Josefin Slab"/>
                <a:cs typeface="Josefin Slab"/>
                <a:sym typeface="Josefin Slab"/>
              </a:rPr>
              <a:t>”</a:t>
            </a:r>
            <a:r>
              <a:rPr b="1" lang="en" sz="1700">
                <a:solidFill>
                  <a:schemeClr val="dk1"/>
                </a:solidFill>
                <a:latin typeface="Josefin Slab"/>
                <a:ea typeface="Josefin Slab"/>
                <a:cs typeface="Josefin Slab"/>
                <a:sym typeface="Josefin Slab"/>
              </a:rPr>
              <a:t>, </a:t>
            </a:r>
            <a:r>
              <a:rPr lang="en" sz="1700">
                <a:solidFill>
                  <a:schemeClr val="dk1"/>
                </a:solidFill>
                <a:latin typeface="Josefin Slab SemiBold"/>
                <a:ea typeface="Josefin Slab SemiBold"/>
                <a:cs typeface="Josefin Slab SemiBold"/>
                <a:sym typeface="Josefin Slab SemiBold"/>
              </a:rPr>
              <a:t> </a:t>
            </a:r>
            <a:r>
              <a:rPr lang="en" sz="1700">
                <a:solidFill>
                  <a:schemeClr val="dk1"/>
                </a:solidFill>
                <a:latin typeface="Josefin Slab"/>
                <a:ea typeface="Josefin Slab"/>
                <a:cs typeface="Josefin Slab"/>
                <a:sym typeface="Josefin Slab"/>
              </a:rPr>
              <a:t>Turkish Journal of Computer and Mathematics Education(TURCOMAT).,vol. 12 no. 6, pp. 1772–1783,</a:t>
            </a:r>
            <a:endParaRPr sz="1700">
              <a:solidFill>
                <a:schemeClr val="dk1"/>
              </a:solidFill>
              <a:latin typeface="Josefin Slab SemiBold"/>
              <a:ea typeface="Josefin Slab SemiBold"/>
              <a:cs typeface="Josefin Slab SemiBold"/>
              <a:sym typeface="Josefin Slab SemiBold"/>
            </a:endParaRPr>
          </a:p>
          <a:p>
            <a:pPr indent="0" lvl="0" marL="457200" rtl="0" algn="l">
              <a:lnSpc>
                <a:spcPct val="115000"/>
              </a:lnSpc>
              <a:spcBef>
                <a:spcPts val="1200"/>
              </a:spcBef>
              <a:spcAft>
                <a:spcPts val="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3"/>
              </a:rPr>
              <a:t>10.17762/turcomat.v12i6.4032</a:t>
            </a:r>
            <a:endParaRPr sz="1700">
              <a:latin typeface="Josefin Slab SemiBold"/>
              <a:ea typeface="Josefin Slab SemiBold"/>
              <a:cs typeface="Josefin Slab SemiBold"/>
              <a:sym typeface="Josefin Slab SemiBold"/>
            </a:endParaRPr>
          </a:p>
          <a:p>
            <a:pPr indent="-336550" lvl="0" marL="457200" rtl="0" algn="l">
              <a:lnSpc>
                <a:spcPct val="115000"/>
              </a:lnSpc>
              <a:spcBef>
                <a:spcPts val="1200"/>
              </a:spcBef>
              <a:spcAft>
                <a:spcPts val="0"/>
              </a:spcAft>
              <a:buClr>
                <a:schemeClr val="dk1"/>
              </a:buClr>
              <a:buSzPts val="1700"/>
              <a:buFont typeface="Josefin Slab SemiBold"/>
              <a:buAutoNum type="arabicPeriod" startAt="3"/>
            </a:pPr>
            <a:r>
              <a:rPr lang="en" sz="1700">
                <a:solidFill>
                  <a:schemeClr val="accent1"/>
                </a:solidFill>
                <a:latin typeface="Josefin Slab SemiBold"/>
                <a:ea typeface="Josefin Slab SemiBold"/>
                <a:cs typeface="Josefin Slab SemiBold"/>
                <a:sym typeface="Josefin Slab SemiBold"/>
              </a:rPr>
              <a:t>Wu, Y., Lin, Q., Yang, M., Liu, J., Tian, J., Kapil, D.P., &amp; Vanderbloemen, L.</a:t>
            </a:r>
            <a:r>
              <a:rPr lang="en" sz="1700">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(2021)</a:t>
            </a:r>
            <a:r>
              <a:rPr lang="en" sz="1700">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“A Computer Vision-Based Yoga Pose Grading Approach Using Contrastive Skeleton Feature Representations.”</a:t>
            </a:r>
            <a:r>
              <a:rPr lang="en" sz="1700">
                <a:latin typeface="Josefin Slab SemiBold"/>
                <a:ea typeface="Josefin Slab SemiBold"/>
                <a:cs typeface="Josefin Slab SemiBold"/>
                <a:sym typeface="Josefin Slab SemiBold"/>
              </a:rPr>
              <a:t>  </a:t>
            </a:r>
            <a:r>
              <a:rPr lang="en" sz="1700">
                <a:solidFill>
                  <a:schemeClr val="dk1"/>
                </a:solidFill>
                <a:latin typeface="Josefin Slab SemiBold"/>
                <a:ea typeface="Josefin Slab SemiBold"/>
                <a:cs typeface="Josefin Slab SemiBold"/>
                <a:sym typeface="Josefin Slab SemiBold"/>
              </a:rPr>
              <a:t>Healthcare (Basel), 10(1):36</a:t>
            </a:r>
            <a:endParaRPr sz="1700">
              <a:solidFill>
                <a:schemeClr val="dk1"/>
              </a:solidFill>
              <a:latin typeface="Josefin Slab SemiBold"/>
              <a:ea typeface="Josefin Slab SemiBold"/>
              <a:cs typeface="Josefin Slab SemiBold"/>
              <a:sym typeface="Josefin Slab SemiBold"/>
            </a:endParaRPr>
          </a:p>
          <a:p>
            <a:pPr indent="0" lvl="0" marL="457200" rtl="0" algn="l">
              <a:lnSpc>
                <a:spcPct val="115000"/>
              </a:lnSpc>
              <a:spcBef>
                <a:spcPts val="1200"/>
              </a:spcBef>
              <a:spcAft>
                <a:spcPts val="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4"/>
              </a:rPr>
              <a:t>10.3390/healthcare10010036</a:t>
            </a:r>
            <a:endParaRPr sz="1700">
              <a:latin typeface="Josefin Slab SemiBold"/>
              <a:ea typeface="Josefin Slab SemiBold"/>
              <a:cs typeface="Josefin Slab SemiBold"/>
              <a:sym typeface="Josefin Slab SemiBold"/>
            </a:endParaRPr>
          </a:p>
          <a:p>
            <a:pPr indent="-336550" lvl="0" marL="457200" rtl="0" algn="l">
              <a:lnSpc>
                <a:spcPct val="115000"/>
              </a:lnSpc>
              <a:spcBef>
                <a:spcPts val="1200"/>
              </a:spcBef>
              <a:spcAft>
                <a:spcPts val="0"/>
              </a:spcAft>
              <a:buClr>
                <a:schemeClr val="dk1"/>
              </a:buClr>
              <a:buSzPts val="1700"/>
              <a:buFont typeface="Josefin Slab SemiBold"/>
              <a:buAutoNum type="arabicPeriod" startAt="3"/>
            </a:pPr>
            <a:r>
              <a:rPr lang="en" sz="1700">
                <a:solidFill>
                  <a:schemeClr val="accent1"/>
                </a:solidFill>
                <a:latin typeface="Josefin Slab SemiBold"/>
                <a:ea typeface="Josefin Slab SemiBold"/>
                <a:cs typeface="Josefin Slab SemiBold"/>
                <a:sym typeface="Josefin Slab SemiBold"/>
              </a:rPr>
              <a:t>Deepak Kumar, and Anurag Sinha,</a:t>
            </a:r>
            <a:r>
              <a:rPr lang="en" sz="1700">
                <a:solidFill>
                  <a:schemeClr val="dk1"/>
                </a:solidFill>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(2020),</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“Yoga Pose Detection and Classification Using Deep Learning”</a:t>
            </a:r>
            <a:r>
              <a:rPr b="1" lang="en" sz="1700">
                <a:solidFill>
                  <a:schemeClr val="dk1"/>
                </a:solidFill>
                <a:latin typeface="Josefin Slab"/>
                <a:ea typeface="Josefin Slab"/>
                <a:cs typeface="Josefin Slab"/>
                <a:sym typeface="Josefin Slab"/>
              </a:rPr>
              <a:t> </a:t>
            </a:r>
            <a:r>
              <a:rPr lang="en" sz="1700">
                <a:solidFill>
                  <a:schemeClr val="dk1"/>
                </a:solidFill>
                <a:latin typeface="Josefin Slab SemiBold"/>
                <a:ea typeface="Josefin Slab SemiBold"/>
                <a:cs typeface="Josefin Slab SemiBold"/>
                <a:sym typeface="Josefin Slab SemiBold"/>
              </a:rPr>
              <a:t> </a:t>
            </a:r>
            <a:r>
              <a:rPr lang="en" sz="1700">
                <a:solidFill>
                  <a:schemeClr val="dk1"/>
                </a:solidFill>
                <a:latin typeface="Josefin Slab"/>
                <a:ea typeface="Josefin Slab"/>
                <a:cs typeface="Josefin Slab"/>
                <a:sym typeface="Josefin Slab"/>
              </a:rPr>
              <a:t>International Journal of Scientific Research in Computer Science, Engineering and Information Technology, Volume 6 Issue 6 Page: 160-184</a:t>
            </a:r>
            <a:endParaRPr sz="1700">
              <a:latin typeface="Josefin Slab SemiBold"/>
              <a:ea typeface="Josefin Slab SemiBold"/>
              <a:cs typeface="Josefin Slab SemiBold"/>
              <a:sym typeface="Josefin Slab SemiBold"/>
            </a:endParaRPr>
          </a:p>
          <a:p>
            <a:pPr indent="0" lvl="0" marL="457200" rtl="0" algn="just">
              <a:lnSpc>
                <a:spcPct val="115000"/>
              </a:lnSpc>
              <a:spcBef>
                <a:spcPts val="1200"/>
              </a:spcBef>
              <a:spcAft>
                <a:spcPts val="120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5"/>
              </a:rPr>
              <a:t>10.32628/CSEIT206623</a:t>
            </a:r>
            <a:endParaRPr sz="1700">
              <a:latin typeface="Josefin Slab SemiBold"/>
              <a:ea typeface="Josefin Slab SemiBold"/>
              <a:cs typeface="Josefin Slab SemiBold"/>
              <a:sym typeface="Josefin Slab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66"/>
          <p:cNvSpPr txBox="1"/>
          <p:nvPr/>
        </p:nvSpPr>
        <p:spPr>
          <a:xfrm>
            <a:off x="517350" y="91650"/>
            <a:ext cx="8109300" cy="4983000"/>
          </a:xfrm>
          <a:prstGeom prst="rect">
            <a:avLst/>
          </a:prstGeom>
          <a:noFill/>
          <a:ln>
            <a:noFill/>
          </a:ln>
        </p:spPr>
        <p:txBody>
          <a:bodyPr anchorCtr="0" anchor="t" bIns="91425" lIns="91425" spcFirstLastPara="1" rIns="91425" wrap="square" tIns="91425">
            <a:spAutoFit/>
          </a:bodyPr>
          <a:lstStyle/>
          <a:p>
            <a:pPr indent="-336550" lvl="0" marL="457200" rtl="0" algn="just">
              <a:spcBef>
                <a:spcPts val="1200"/>
              </a:spcBef>
              <a:spcAft>
                <a:spcPts val="0"/>
              </a:spcAft>
              <a:buSzPts val="1700"/>
              <a:buFont typeface="Josefin Slab SemiBold"/>
              <a:buAutoNum type="arabicPeriod" startAt="6"/>
            </a:pPr>
            <a:r>
              <a:rPr lang="en" sz="1700">
                <a:solidFill>
                  <a:schemeClr val="accent1"/>
                </a:solidFill>
                <a:latin typeface="Josefin Slab SemiBold"/>
                <a:ea typeface="Josefin Slab SemiBold"/>
                <a:cs typeface="Josefin Slab SemiBold"/>
                <a:sym typeface="Josefin Slab SemiBold"/>
              </a:rPr>
              <a:t>Girija Gireesh Chiddarwar, Abhishek Ranjane, Mugdha Chindhe, Rachana Deodhar, and Palash Gangamwar,</a:t>
            </a:r>
            <a:r>
              <a:rPr lang="en" sz="1700">
                <a:solidFill>
                  <a:schemeClr val="dk1"/>
                </a:solidFill>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(2020),</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AI-Based Yoga Pose Estimation for Android Application</a:t>
            </a:r>
            <a:r>
              <a:rPr b="1" lang="en" sz="1700">
                <a:solidFill>
                  <a:schemeClr val="dk1"/>
                </a:solidFill>
                <a:latin typeface="Josefin Slab"/>
                <a:ea typeface="Josefin Slab"/>
                <a:cs typeface="Josefin Slab"/>
                <a:sym typeface="Josefin Slab"/>
              </a:rPr>
              <a:t>”</a:t>
            </a:r>
            <a:r>
              <a:rPr lang="en" sz="1700">
                <a:solidFill>
                  <a:schemeClr val="dk1"/>
                </a:solidFill>
                <a:latin typeface="Josefin Slab SemiBold"/>
                <a:ea typeface="Josefin Slab SemiBold"/>
                <a:cs typeface="Josefin Slab SemiBold"/>
                <a:sym typeface="Josefin Slab SemiBold"/>
              </a:rPr>
              <a:t> </a:t>
            </a:r>
            <a:r>
              <a:rPr lang="en" sz="1700">
                <a:solidFill>
                  <a:schemeClr val="dk1"/>
                </a:solidFill>
                <a:latin typeface="Josefin Slab"/>
                <a:ea typeface="Josefin Slab"/>
                <a:cs typeface="Josefin Slab"/>
                <a:sym typeface="Josefin Slab"/>
              </a:rPr>
              <a:t>International Journal of Innovative Science and Research Technology, Volume 5 - Issue 9</a:t>
            </a:r>
            <a:endParaRPr sz="1700">
              <a:solidFill>
                <a:schemeClr val="dk1"/>
              </a:solidFill>
              <a:latin typeface="Josefin Slab"/>
              <a:ea typeface="Josefin Slab"/>
              <a:cs typeface="Josefin Slab"/>
              <a:sym typeface="Josefin Slab"/>
            </a:endParaRPr>
          </a:p>
          <a:p>
            <a:pPr indent="0" lvl="0" marL="457200" rtl="0" algn="just">
              <a:spcBef>
                <a:spcPts val="1200"/>
              </a:spcBef>
              <a:spcAft>
                <a:spcPts val="0"/>
              </a:spcAft>
              <a:buNone/>
            </a:pPr>
            <a:r>
              <a:rPr lang="en" sz="1700">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3"/>
              </a:rPr>
              <a:t>10.38124/IJISRT20SEP704</a:t>
            </a:r>
            <a:endParaRPr sz="1700">
              <a:latin typeface="Josefin Slab SemiBold"/>
              <a:ea typeface="Josefin Slab SemiBold"/>
              <a:cs typeface="Josefin Slab SemiBold"/>
              <a:sym typeface="Josefin Slab SemiBold"/>
            </a:endParaRPr>
          </a:p>
          <a:p>
            <a:pPr indent="-336550" lvl="0" marL="457200" rtl="0" algn="l">
              <a:lnSpc>
                <a:spcPct val="115000"/>
              </a:lnSpc>
              <a:spcBef>
                <a:spcPts val="1200"/>
              </a:spcBef>
              <a:spcAft>
                <a:spcPts val="0"/>
              </a:spcAft>
              <a:buSzPts val="1700"/>
              <a:buFont typeface="Josefin Slab SemiBold"/>
              <a:buAutoNum type="arabicPeriod" startAt="6"/>
            </a:pPr>
            <a:r>
              <a:rPr lang="en" sz="1700">
                <a:solidFill>
                  <a:schemeClr val="accent1"/>
                </a:solidFill>
                <a:latin typeface="Josefin Slab SemiBold"/>
                <a:ea typeface="Josefin Slab SemiBold"/>
                <a:cs typeface="Josefin Slab SemiBold"/>
                <a:sym typeface="Josefin Slab SemiBold"/>
              </a:rPr>
              <a:t>M. Verma, S. Kumawat, Y. Nakashima and S. Raman,</a:t>
            </a:r>
            <a:r>
              <a:rPr lang="en" sz="1700">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(2020),</a:t>
            </a:r>
            <a:r>
              <a:rPr lang="en" sz="1700">
                <a:latin typeface="Josefin Slab SemiBold"/>
                <a:ea typeface="Josefin Slab SemiBold"/>
                <a:cs typeface="Josefin Slab SemiBold"/>
                <a:sym typeface="Josefin Slab SemiBold"/>
              </a:rPr>
              <a:t> </a:t>
            </a:r>
            <a:r>
              <a:rPr b="1" lang="en" sz="1700">
                <a:solidFill>
                  <a:schemeClr val="dk1"/>
                </a:solidFill>
                <a:latin typeface="Josefin Slab"/>
                <a:ea typeface="Josefin Slab"/>
                <a:cs typeface="Josefin Slab"/>
                <a:sym typeface="Josefin Slab"/>
              </a:rPr>
              <a:t> </a:t>
            </a:r>
            <a:r>
              <a:rPr lang="en" sz="1700">
                <a:latin typeface="Josefin Slab SemiBold"/>
                <a:ea typeface="Josefin Slab SemiBold"/>
                <a:cs typeface="Josefin Slab SemiBold"/>
                <a:sym typeface="Josefin Slab SemiBold"/>
              </a:rPr>
              <a:t>"</a:t>
            </a:r>
            <a:r>
              <a:rPr b="1" i="1" lang="en" sz="1700">
                <a:solidFill>
                  <a:schemeClr val="lt2"/>
                </a:solidFill>
                <a:latin typeface="Josefin Slab"/>
                <a:ea typeface="Josefin Slab"/>
                <a:cs typeface="Josefin Slab"/>
                <a:sym typeface="Josefin Slab"/>
              </a:rPr>
              <a:t>Yoga-82: A New Dataset for Fine-grained Classification of Human Poses</a:t>
            </a:r>
            <a:r>
              <a:rPr lang="en" sz="1700">
                <a:latin typeface="Josefin Slab SemiBold"/>
                <a:ea typeface="Josefin Slab SemiBold"/>
                <a:cs typeface="Josefin Slab SemiBold"/>
                <a:sym typeface="Josefin Slab SemiBold"/>
              </a:rPr>
              <a:t>",  </a:t>
            </a:r>
            <a:r>
              <a:rPr lang="en" sz="1700">
                <a:solidFill>
                  <a:schemeClr val="dk1"/>
                </a:solidFill>
                <a:latin typeface="Josefin Slab"/>
                <a:ea typeface="Josefin Slab"/>
                <a:cs typeface="Josefin Slab"/>
                <a:sym typeface="Josefin Slab"/>
              </a:rPr>
              <a:t>IEEE/CVF Conference on Computer Vision and Pattern Recognition Workshops (CVPRW)  pp. 4472-4479</a:t>
            </a:r>
            <a:endParaRPr sz="1700">
              <a:solidFill>
                <a:schemeClr val="dk1"/>
              </a:solidFill>
              <a:latin typeface="Josefin Slab"/>
              <a:ea typeface="Josefin Slab"/>
              <a:cs typeface="Josefin Slab"/>
              <a:sym typeface="Josefin Slab"/>
            </a:endParaRPr>
          </a:p>
          <a:p>
            <a:pPr indent="0" lvl="0" marL="457200" rtl="0" algn="l">
              <a:lnSpc>
                <a:spcPct val="115000"/>
              </a:lnSpc>
              <a:spcBef>
                <a:spcPts val="1200"/>
              </a:spcBef>
              <a:spcAft>
                <a:spcPts val="0"/>
              </a:spcAft>
              <a:buNone/>
            </a:pPr>
            <a:r>
              <a:rPr lang="en" sz="1700">
                <a:latin typeface="Josefin Slab SemiBold"/>
                <a:ea typeface="Josefin Slab SemiBold"/>
                <a:cs typeface="Josefin Slab SemiBold"/>
                <a:sym typeface="Josefin Slab SemiBold"/>
              </a:rPr>
              <a:t>DOI</a:t>
            </a:r>
            <a:r>
              <a:rPr lang="en" sz="1700">
                <a:solidFill>
                  <a:schemeClr val="dk1"/>
                </a:solidFill>
                <a:latin typeface="Josefin Slab SemiBold"/>
                <a:ea typeface="Josefin Slab SemiBold"/>
                <a:cs typeface="Josefin Slab SemiBold"/>
                <a:sym typeface="Josefin Slab SemiBold"/>
              </a:rPr>
              <a:t>: </a:t>
            </a:r>
            <a:r>
              <a:rPr lang="en" sz="1700" u="sng">
                <a:solidFill>
                  <a:schemeClr val="hlink"/>
                </a:solidFill>
                <a:latin typeface="Josefin Slab SemiBold"/>
                <a:ea typeface="Josefin Slab SemiBold"/>
                <a:cs typeface="Josefin Slab SemiBold"/>
                <a:sym typeface="Josefin Slab SemiBold"/>
                <a:hlinkClick r:id="rId4"/>
              </a:rPr>
              <a:t>10.1109/CVPRW50498.2020.00527</a:t>
            </a:r>
            <a:endParaRPr sz="1700" u="sng">
              <a:solidFill>
                <a:schemeClr val="dk1"/>
              </a:solidFill>
              <a:latin typeface="Josefin Slab SemiBold"/>
              <a:ea typeface="Josefin Slab SemiBold"/>
              <a:cs typeface="Josefin Slab SemiBold"/>
              <a:sym typeface="Josefin Slab SemiBold"/>
            </a:endParaRPr>
          </a:p>
          <a:p>
            <a:pPr indent="-336550" lvl="0" marL="457200" rtl="0" algn="just">
              <a:lnSpc>
                <a:spcPct val="115000"/>
              </a:lnSpc>
              <a:spcBef>
                <a:spcPts val="1200"/>
              </a:spcBef>
              <a:spcAft>
                <a:spcPts val="0"/>
              </a:spcAft>
              <a:buClr>
                <a:schemeClr val="dk1"/>
              </a:buClr>
              <a:buSzPts val="1700"/>
              <a:buFont typeface="Josefin Slab"/>
              <a:buAutoNum type="arabicPeriod" startAt="6"/>
            </a:pPr>
            <a:r>
              <a:rPr lang="en" sz="1700">
                <a:solidFill>
                  <a:schemeClr val="accent1"/>
                </a:solidFill>
                <a:latin typeface="Josefin Slab SemiBold"/>
                <a:ea typeface="Josefin Slab SemiBold"/>
                <a:cs typeface="Josefin Slab SemiBold"/>
                <a:sym typeface="Josefin Slab SemiBold"/>
              </a:rPr>
              <a:t>Nuruldelmia Idris, Cik Feresa Mohd Foozy, and Palaniappan Shamala, </a:t>
            </a:r>
            <a:r>
              <a:rPr b="1" lang="en" sz="1700">
                <a:solidFill>
                  <a:schemeClr val="accent3"/>
                </a:solidFill>
                <a:latin typeface="Josefin Slab"/>
                <a:ea typeface="Josefin Slab"/>
                <a:cs typeface="Josefin Slab"/>
                <a:sym typeface="Josefin Slab"/>
              </a:rPr>
              <a:t>(2020),</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A Generic Review of Web Technology: DJango and Flask</a:t>
            </a:r>
            <a:r>
              <a:rPr b="1" lang="en" sz="1700">
                <a:solidFill>
                  <a:schemeClr val="dk1"/>
                </a:solidFill>
                <a:latin typeface="Josefin Slab"/>
                <a:ea typeface="Josefin Slab"/>
                <a:cs typeface="Josefin Slab"/>
                <a:sym typeface="Josefin Slab"/>
              </a:rPr>
              <a:t>”, </a:t>
            </a:r>
            <a:r>
              <a:rPr lang="en" sz="1700">
                <a:solidFill>
                  <a:schemeClr val="dk1"/>
                </a:solidFill>
                <a:latin typeface="Josefin Slab"/>
                <a:ea typeface="Josefin Slab"/>
                <a:cs typeface="Josefin Slab"/>
                <a:sym typeface="Josefin Slab"/>
              </a:rPr>
              <a:t>International Journal of Advanced Computing Science and Engineering ISSN 2714-7533 Vol. 2, No. 1</a:t>
            </a:r>
            <a:endParaRPr sz="1700">
              <a:solidFill>
                <a:schemeClr val="dk1"/>
              </a:solidFill>
              <a:latin typeface="Josefin Slab"/>
              <a:ea typeface="Josefin Slab"/>
              <a:cs typeface="Josefin Slab"/>
              <a:sym typeface="Josefin Slab"/>
            </a:endParaRPr>
          </a:p>
          <a:p>
            <a:pPr indent="0" lvl="0" marL="457200" rtl="0" algn="l">
              <a:lnSpc>
                <a:spcPct val="115000"/>
              </a:lnSpc>
              <a:spcBef>
                <a:spcPts val="1600"/>
              </a:spcBef>
              <a:spcAft>
                <a:spcPts val="1200"/>
              </a:spcAft>
              <a:buNone/>
            </a:pPr>
            <a:r>
              <a:rPr lang="en" sz="1700">
                <a:solidFill>
                  <a:schemeClr val="dk1"/>
                </a:solidFill>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5"/>
              </a:rPr>
              <a:t>0.30630/ijasce.2.3.29</a:t>
            </a:r>
            <a:endParaRPr sz="1700">
              <a:solidFill>
                <a:schemeClr val="dk1"/>
              </a:solidFill>
              <a:latin typeface="Josefin Slab SemiBold"/>
              <a:ea typeface="Josefin Slab SemiBold"/>
              <a:cs typeface="Josefin Slab SemiBold"/>
              <a:sym typeface="Josefin Slab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67"/>
          <p:cNvSpPr txBox="1"/>
          <p:nvPr/>
        </p:nvSpPr>
        <p:spPr>
          <a:xfrm>
            <a:off x="517350" y="279450"/>
            <a:ext cx="8109300" cy="458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Josefin Slab SemiBold"/>
              <a:buAutoNum type="arabicPeriod" startAt="9"/>
            </a:pPr>
            <a:r>
              <a:rPr lang="en" sz="1700">
                <a:solidFill>
                  <a:schemeClr val="accent1"/>
                </a:solidFill>
                <a:latin typeface="Josefin Slab SemiBold"/>
                <a:ea typeface="Josefin Slab SemiBold"/>
                <a:cs typeface="Josefin Slab SemiBold"/>
                <a:sym typeface="Josefin Slab SemiBold"/>
              </a:rPr>
              <a:t>Camillo Lugaresi, Jiuqiang Tang, Hadon Nash, Chris McClanahan, Esha Uboweja, Michael Hays,Fan Zhang, Chuo-Ling Chang, Ming Guang Yong, Juhyun Lee, Wan-Teh Chang, Wei Hua,Manfred Georg and Matthias Grundmann,</a:t>
            </a:r>
            <a:r>
              <a:rPr lang="en" sz="1700">
                <a:solidFill>
                  <a:schemeClr val="dk1"/>
                </a:solidFill>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(2019)</a:t>
            </a:r>
            <a:r>
              <a:rPr lang="en" sz="1700">
                <a:solidFill>
                  <a:schemeClr val="dk1"/>
                </a:solidFill>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MediaPipe: A Framework for Perceiving and Processing Reality</a:t>
            </a:r>
            <a:r>
              <a:rPr b="1" lang="en" sz="1700">
                <a:solidFill>
                  <a:schemeClr val="dk1"/>
                </a:solidFill>
                <a:latin typeface="Josefin Slab"/>
                <a:ea typeface="Josefin Slab"/>
                <a:cs typeface="Josefin Slab"/>
                <a:sym typeface="Josefin Slab"/>
              </a:rPr>
              <a:t>”, </a:t>
            </a:r>
            <a:r>
              <a:rPr lang="en" sz="1700">
                <a:solidFill>
                  <a:schemeClr val="dk1"/>
                </a:solidFill>
                <a:latin typeface="Josefin Slab Medium"/>
                <a:ea typeface="Josefin Slab Medium"/>
                <a:cs typeface="Josefin Slab Medium"/>
                <a:sym typeface="Josefin Slab Medium"/>
              </a:rPr>
              <a:t>Computer Vision for AR/VR at IEEE Computer Vision and Pattern Recognition (CVPR).</a:t>
            </a:r>
            <a:endParaRPr sz="1700">
              <a:latin typeface="Josefin Slab SemiBold"/>
              <a:ea typeface="Josefin Slab SemiBold"/>
              <a:cs typeface="Josefin Slab SemiBold"/>
              <a:sym typeface="Josefin Slab SemiBold"/>
            </a:endParaRPr>
          </a:p>
          <a:p>
            <a:pPr indent="-336550" lvl="0" marL="457200" rtl="0" algn="l">
              <a:lnSpc>
                <a:spcPct val="115000"/>
              </a:lnSpc>
              <a:spcBef>
                <a:spcPts val="0"/>
              </a:spcBef>
              <a:spcAft>
                <a:spcPts val="0"/>
              </a:spcAft>
              <a:buSzPts val="1700"/>
              <a:buFont typeface="Josefin Slab SemiBold"/>
              <a:buAutoNum type="arabicPeriod" startAt="9"/>
            </a:pPr>
            <a:r>
              <a:rPr lang="en" sz="1700">
                <a:solidFill>
                  <a:schemeClr val="accent1"/>
                </a:solidFill>
                <a:latin typeface="Josefin Slab SemiBold"/>
                <a:ea typeface="Josefin Slab SemiBold"/>
                <a:cs typeface="Josefin Slab SemiBold"/>
                <a:sym typeface="Josefin Slab SemiBold"/>
              </a:rPr>
              <a:t>T. K. K. Maddala, P. V. V. Kishore, K. K. Eepuri and A. K. Dande</a:t>
            </a:r>
            <a:r>
              <a:rPr lang="en" sz="1700">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(2019)</a:t>
            </a:r>
            <a:r>
              <a:rPr lang="en" sz="1700">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YogaNet: 3-D Yoga Asana Recognition Using Joint Angular Displacement Maps With ConvNets,</a:t>
            </a:r>
            <a:r>
              <a:rPr lang="en" sz="1700">
                <a:latin typeface="Josefin Slab SemiBold"/>
                <a:ea typeface="Josefin Slab SemiBold"/>
                <a:cs typeface="Josefin Slab SemiBold"/>
                <a:sym typeface="Josefin Slab SemiBold"/>
              </a:rPr>
              <a:t>" </a:t>
            </a:r>
            <a:r>
              <a:rPr lang="en" sz="1700">
                <a:solidFill>
                  <a:schemeClr val="dk1"/>
                </a:solidFill>
                <a:latin typeface="Josefin Slab SemiBold"/>
                <a:ea typeface="Josefin Slab SemiBold"/>
                <a:cs typeface="Josefin Slab SemiBold"/>
                <a:sym typeface="Josefin Slab SemiBold"/>
              </a:rPr>
              <a:t>IEEE Transactions on Multimedia, vol. 21, no. 10, pp. 2492-2503, Oct. 2019, </a:t>
            </a:r>
            <a:endParaRPr sz="1700">
              <a:solidFill>
                <a:schemeClr val="dk1"/>
              </a:solidFill>
              <a:latin typeface="Josefin Slab SemiBold"/>
              <a:ea typeface="Josefin Slab SemiBold"/>
              <a:cs typeface="Josefin Slab SemiBold"/>
              <a:sym typeface="Josefin Slab SemiBold"/>
            </a:endParaRPr>
          </a:p>
          <a:p>
            <a:pPr indent="0" lvl="0" marL="457200" rtl="0" algn="l">
              <a:lnSpc>
                <a:spcPct val="115000"/>
              </a:lnSpc>
              <a:spcBef>
                <a:spcPts val="1200"/>
              </a:spcBef>
              <a:spcAft>
                <a:spcPts val="0"/>
              </a:spcAft>
              <a:buNone/>
            </a:pPr>
            <a:r>
              <a:rPr lang="en" sz="1700">
                <a:solidFill>
                  <a:schemeClr val="dk1"/>
                </a:solidFill>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3"/>
              </a:rPr>
              <a:t>10.1109/TMM.2019.2904880</a:t>
            </a:r>
            <a:endParaRPr sz="1700">
              <a:solidFill>
                <a:schemeClr val="accent1"/>
              </a:solidFill>
              <a:latin typeface="Josefin Slab SemiBold"/>
              <a:ea typeface="Josefin Slab SemiBold"/>
              <a:cs typeface="Josefin Slab SemiBold"/>
              <a:sym typeface="Josefin Slab SemiBold"/>
            </a:endParaRPr>
          </a:p>
          <a:p>
            <a:pPr indent="-336550" lvl="0" marL="457200" rtl="0" algn="l">
              <a:lnSpc>
                <a:spcPct val="115000"/>
              </a:lnSpc>
              <a:spcBef>
                <a:spcPts val="1200"/>
              </a:spcBef>
              <a:spcAft>
                <a:spcPts val="0"/>
              </a:spcAft>
              <a:buClr>
                <a:schemeClr val="dk1"/>
              </a:buClr>
              <a:buSzPts val="1700"/>
              <a:buFont typeface="Josefin Slab"/>
              <a:buAutoNum type="arabicPeriod" startAt="9"/>
            </a:pPr>
            <a:r>
              <a:rPr lang="en" sz="1700">
                <a:solidFill>
                  <a:schemeClr val="accent1"/>
                </a:solidFill>
                <a:latin typeface="Josefin Slab SemiBold"/>
                <a:ea typeface="Josefin Slab SemiBold"/>
                <a:cs typeface="Josefin Slab SemiBold"/>
                <a:sym typeface="Josefin Slab SemiBold"/>
              </a:rPr>
              <a:t>Chen, H., He, Y., &amp; Hsu, C.,</a:t>
            </a:r>
            <a:r>
              <a:rPr lang="en" sz="1700">
                <a:latin typeface="Josefin Slab SemiBold"/>
                <a:ea typeface="Josefin Slab SemiBold"/>
                <a:cs typeface="Josefin Slab SemiBold"/>
                <a:sym typeface="Josefin Slab SemiBold"/>
              </a:rPr>
              <a:t> </a:t>
            </a:r>
            <a:r>
              <a:rPr b="1" lang="en" sz="1700">
                <a:solidFill>
                  <a:schemeClr val="accent5"/>
                </a:solidFill>
                <a:latin typeface="Josefin Slab"/>
                <a:ea typeface="Josefin Slab"/>
                <a:cs typeface="Josefin Slab"/>
                <a:sym typeface="Josefin Slab"/>
              </a:rPr>
              <a:t>(2018)</a:t>
            </a:r>
            <a:r>
              <a:rPr lang="en" sz="1700">
                <a:latin typeface="Josefin Slab SemiBold"/>
                <a:ea typeface="Josefin Slab SemiBold"/>
                <a:cs typeface="Josefin Slab SemiBold"/>
                <a:sym typeface="Josefin Slab SemiBold"/>
              </a:rPr>
              <a:t>, “</a:t>
            </a:r>
            <a:r>
              <a:rPr b="1" i="1" lang="en" sz="1700">
                <a:solidFill>
                  <a:schemeClr val="lt2"/>
                </a:solidFill>
                <a:latin typeface="Josefin Slab"/>
                <a:ea typeface="Josefin Slab"/>
                <a:cs typeface="Josefin Slab"/>
                <a:sym typeface="Josefin Slab"/>
              </a:rPr>
              <a:t>Computer-assisted yoga training system</a:t>
            </a:r>
            <a:r>
              <a:rPr lang="en" sz="1700">
                <a:latin typeface="Josefin Slab SemiBold"/>
                <a:ea typeface="Josefin Slab SemiBold"/>
                <a:cs typeface="Josefin Slab SemiBold"/>
                <a:sym typeface="Josefin Slab SemiBold"/>
              </a:rPr>
              <a:t>”, </a:t>
            </a:r>
            <a:r>
              <a:rPr lang="en" sz="1700">
                <a:solidFill>
                  <a:schemeClr val="dk1"/>
                </a:solidFill>
                <a:latin typeface="Josefin Slab SemiBold"/>
                <a:ea typeface="Josefin Slab SemiBold"/>
                <a:cs typeface="Josefin Slab SemiBold"/>
                <a:sym typeface="Josefin Slab SemiBold"/>
              </a:rPr>
              <a:t>Multimedia Tools and Applications, 77, 23969-23991.</a:t>
            </a:r>
            <a:endParaRPr sz="1700">
              <a:solidFill>
                <a:schemeClr val="accent1"/>
              </a:solidFill>
              <a:latin typeface="Josefin Slab SemiBold"/>
              <a:ea typeface="Josefin Slab SemiBold"/>
              <a:cs typeface="Josefin Slab SemiBold"/>
              <a:sym typeface="Josefin Slab SemiBold"/>
            </a:endParaRPr>
          </a:p>
          <a:p>
            <a:pPr indent="0" lvl="0" marL="457200" rtl="0" algn="l">
              <a:lnSpc>
                <a:spcPct val="115000"/>
              </a:lnSpc>
              <a:spcBef>
                <a:spcPts val="1200"/>
              </a:spcBef>
              <a:spcAft>
                <a:spcPts val="1200"/>
              </a:spcAft>
              <a:buNone/>
            </a:pPr>
            <a:r>
              <a:rPr lang="en" sz="1700">
                <a:solidFill>
                  <a:schemeClr val="dk1"/>
                </a:solidFill>
                <a:latin typeface="Josefin Slab SemiBold"/>
                <a:ea typeface="Josefin Slab SemiBold"/>
                <a:cs typeface="Josefin Slab SemiBold"/>
                <a:sym typeface="Josefin Slab SemiBold"/>
              </a:rPr>
              <a:t>DOI: </a:t>
            </a:r>
            <a:r>
              <a:rPr lang="en" sz="1700" u="sng">
                <a:solidFill>
                  <a:schemeClr val="hlink"/>
                </a:solidFill>
                <a:latin typeface="Josefin Slab SemiBold"/>
                <a:ea typeface="Josefin Slab SemiBold"/>
                <a:cs typeface="Josefin Slab SemiBold"/>
                <a:sym typeface="Josefin Slab SemiBold"/>
                <a:hlinkClick r:id="rId4"/>
              </a:rPr>
              <a:t>10.1007/s11042-018-5721-2</a:t>
            </a:r>
            <a:endParaRPr sz="1700">
              <a:solidFill>
                <a:schemeClr val="dk1"/>
              </a:solidFill>
              <a:latin typeface="Josefin Slab SemiBold"/>
              <a:ea typeface="Josefin Slab SemiBold"/>
              <a:cs typeface="Josefin Slab SemiBold"/>
              <a:sym typeface="Josefin Slab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163" name="Shape 1163"/>
        <p:cNvGrpSpPr/>
        <p:nvPr/>
      </p:nvGrpSpPr>
      <p:grpSpPr>
        <a:xfrm>
          <a:off x="0" y="0"/>
          <a:ext cx="0" cy="0"/>
          <a:chOff x="0" y="0"/>
          <a:chExt cx="0" cy="0"/>
        </a:xfrm>
      </p:grpSpPr>
      <p:pic>
        <p:nvPicPr>
          <p:cNvPr id="1164" name="Google Shape;1164;p68"/>
          <p:cNvPicPr preferRelativeResize="0"/>
          <p:nvPr/>
        </p:nvPicPr>
        <p:blipFill>
          <a:blip r:embed="rId3">
            <a:alphaModFix/>
          </a:blip>
          <a:stretch>
            <a:fillRect/>
          </a:stretch>
        </p:blipFill>
        <p:spPr>
          <a:xfrm>
            <a:off x="2206500" y="206250"/>
            <a:ext cx="4731000" cy="4731000"/>
          </a:xfrm>
          <a:prstGeom prst="ellipse">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69"/>
          <p:cNvSpPr txBox="1"/>
          <p:nvPr>
            <p:ph idx="2" type="title"/>
          </p:nvPr>
        </p:nvSpPr>
        <p:spPr>
          <a:xfrm>
            <a:off x="4141925" y="1032875"/>
            <a:ext cx="4465200" cy="452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a:t>
            </a:r>
            <a:endParaRPr/>
          </a:p>
        </p:txBody>
      </p:sp>
      <p:sp>
        <p:nvSpPr>
          <p:cNvPr id="1170" name="Google Shape;1170;p69"/>
          <p:cNvSpPr txBox="1"/>
          <p:nvPr>
            <p:ph type="title"/>
          </p:nvPr>
        </p:nvSpPr>
        <p:spPr>
          <a:xfrm>
            <a:off x="3971225" y="3590200"/>
            <a:ext cx="4806600" cy="11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accent5"/>
                </a:solidFill>
                <a:latin typeface="Montserrat"/>
                <a:ea typeface="Montserrat"/>
                <a:cs typeface="Montserrat"/>
                <a:sym typeface="Montserrat"/>
              </a:rPr>
              <a:t>- ZyoFiSik</a:t>
            </a:r>
            <a:r>
              <a:rPr b="0" lang="en" sz="2900">
                <a:solidFill>
                  <a:schemeClr val="accent5"/>
                </a:solidFill>
                <a:latin typeface="Montserrat"/>
                <a:ea typeface="Montserrat"/>
                <a:cs typeface="Montserrat"/>
                <a:sym typeface="Montserrat"/>
              </a:rPr>
              <a:t> </a:t>
            </a:r>
            <a:endParaRPr b="0" sz="2900">
              <a:solidFill>
                <a:schemeClr val="accent5"/>
              </a:solidFill>
              <a:latin typeface="Montserrat"/>
              <a:ea typeface="Montserrat"/>
              <a:cs typeface="Montserrat"/>
              <a:sym typeface="Montserrat"/>
            </a:endParaRPr>
          </a:p>
        </p:txBody>
      </p:sp>
      <p:pic>
        <p:nvPicPr>
          <p:cNvPr id="1171" name="Google Shape;1171;p69"/>
          <p:cNvPicPr preferRelativeResize="0"/>
          <p:nvPr/>
        </p:nvPicPr>
        <p:blipFill>
          <a:blip r:embed="rId3">
            <a:alphaModFix/>
          </a:blip>
          <a:stretch>
            <a:fillRect/>
          </a:stretch>
        </p:blipFill>
        <p:spPr>
          <a:xfrm>
            <a:off x="0" y="-58425"/>
            <a:ext cx="3672450" cy="52019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4"/>
          <p:cNvSpPr txBox="1"/>
          <p:nvPr>
            <p:ph type="title"/>
          </p:nvPr>
        </p:nvSpPr>
        <p:spPr>
          <a:xfrm>
            <a:off x="635825" y="873900"/>
            <a:ext cx="3591300" cy="73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I</a:t>
            </a:r>
            <a:endParaRPr/>
          </a:p>
        </p:txBody>
      </p:sp>
      <p:sp>
        <p:nvSpPr>
          <p:cNvPr id="939" name="Google Shape;939;p34"/>
          <p:cNvSpPr txBox="1"/>
          <p:nvPr>
            <p:ph idx="1" type="body"/>
          </p:nvPr>
        </p:nvSpPr>
        <p:spPr>
          <a:xfrm>
            <a:off x="720000" y="1907775"/>
            <a:ext cx="42552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300">
                <a:solidFill>
                  <a:schemeClr val="dk1"/>
                </a:solidFill>
              </a:rPr>
              <a:t>Overview</a:t>
            </a:r>
            <a:endParaRPr sz="2300">
              <a:solidFill>
                <a:schemeClr val="dk1"/>
              </a:solidFill>
            </a:endParaRPr>
          </a:p>
          <a:p>
            <a:pPr indent="0" lvl="0" marL="0" rtl="0" algn="l">
              <a:lnSpc>
                <a:spcPct val="80000"/>
              </a:lnSpc>
              <a:spcBef>
                <a:spcPts val="1600"/>
              </a:spcBef>
              <a:spcAft>
                <a:spcPts val="0"/>
              </a:spcAft>
              <a:buNone/>
            </a:pPr>
            <a:r>
              <a:rPr lang="en" sz="2300">
                <a:solidFill>
                  <a:schemeClr val="dk1"/>
                </a:solidFill>
              </a:rPr>
              <a:t>Literature Survey</a:t>
            </a:r>
            <a:endParaRPr sz="2300">
              <a:solidFill>
                <a:schemeClr val="dk1"/>
              </a:solidFill>
            </a:endParaRPr>
          </a:p>
          <a:p>
            <a:pPr indent="0" lvl="0" marL="0" rtl="0" algn="l">
              <a:lnSpc>
                <a:spcPct val="80000"/>
              </a:lnSpc>
              <a:spcBef>
                <a:spcPts val="1600"/>
              </a:spcBef>
              <a:spcAft>
                <a:spcPts val="0"/>
              </a:spcAft>
              <a:buNone/>
            </a:pPr>
            <a:r>
              <a:rPr lang="en" sz="2300">
                <a:solidFill>
                  <a:schemeClr val="dk1"/>
                </a:solidFill>
              </a:rPr>
              <a:t>Problem Definition</a:t>
            </a:r>
            <a:endParaRPr sz="2300">
              <a:solidFill>
                <a:schemeClr val="dk1"/>
              </a:solidFill>
            </a:endParaRPr>
          </a:p>
          <a:p>
            <a:pPr indent="0" lvl="0" marL="0" rtl="0" algn="l">
              <a:lnSpc>
                <a:spcPct val="80000"/>
              </a:lnSpc>
              <a:spcBef>
                <a:spcPts val="1600"/>
              </a:spcBef>
              <a:spcAft>
                <a:spcPts val="0"/>
              </a:spcAft>
              <a:buNone/>
            </a:pPr>
            <a:r>
              <a:rPr lang="en" sz="2300">
                <a:solidFill>
                  <a:schemeClr val="dk1"/>
                </a:solidFill>
              </a:rPr>
              <a:t>Feasibility Study</a:t>
            </a:r>
            <a:endParaRPr sz="2300">
              <a:solidFill>
                <a:schemeClr val="dk1"/>
              </a:solidFill>
            </a:endParaRPr>
          </a:p>
          <a:p>
            <a:pPr indent="0" lvl="0" marL="0" rtl="0" algn="l">
              <a:lnSpc>
                <a:spcPct val="80000"/>
              </a:lnSpc>
              <a:spcBef>
                <a:spcPts val="1600"/>
              </a:spcBef>
              <a:spcAft>
                <a:spcPts val="1600"/>
              </a:spcAft>
              <a:buNone/>
            </a:pPr>
            <a:r>
              <a:rPr lang="en" sz="2300">
                <a:solidFill>
                  <a:schemeClr val="dk1"/>
                </a:solidFill>
              </a:rPr>
              <a:t>System Architecture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5"/>
          <p:cNvSpPr txBox="1"/>
          <p:nvPr>
            <p:ph type="title"/>
          </p:nvPr>
        </p:nvSpPr>
        <p:spPr>
          <a:xfrm>
            <a:off x="652850" y="76200"/>
            <a:ext cx="7704000" cy="63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4800">
                <a:solidFill>
                  <a:schemeClr val="accent1"/>
                </a:solidFill>
              </a:rPr>
              <a:t>Overview</a:t>
            </a:r>
            <a:endParaRPr b="0" sz="4800">
              <a:solidFill>
                <a:schemeClr val="accent1"/>
              </a:solidFill>
            </a:endParaRPr>
          </a:p>
        </p:txBody>
      </p:sp>
      <p:sp>
        <p:nvSpPr>
          <p:cNvPr id="945" name="Google Shape;945;p35"/>
          <p:cNvSpPr txBox="1"/>
          <p:nvPr>
            <p:ph idx="4294967295" type="body"/>
          </p:nvPr>
        </p:nvSpPr>
        <p:spPr>
          <a:xfrm>
            <a:off x="652850" y="998500"/>
            <a:ext cx="7704000" cy="6857700"/>
          </a:xfrm>
          <a:prstGeom prst="rect">
            <a:avLst/>
          </a:prstGeom>
        </p:spPr>
        <p:txBody>
          <a:bodyPr anchorCtr="0" anchor="t" bIns="91425" lIns="91425" spcFirstLastPara="1" rIns="91425" wrap="square" tIns="91425">
            <a:noAutofit/>
          </a:bodyPr>
          <a:lstStyle/>
          <a:p>
            <a:pPr indent="-355600" lvl="0" marL="457200" rtl="0" algn="just">
              <a:spcBef>
                <a:spcPts val="1200"/>
              </a:spcBef>
              <a:spcAft>
                <a:spcPts val="0"/>
              </a:spcAft>
              <a:buClr>
                <a:srgbClr val="000000"/>
              </a:buClr>
              <a:buSzPts val="2000"/>
              <a:buChar char="➔"/>
            </a:pPr>
            <a:r>
              <a:rPr lang="en" sz="2000">
                <a:solidFill>
                  <a:srgbClr val="000000"/>
                </a:solidFill>
              </a:rPr>
              <a:t>T</a:t>
            </a:r>
            <a:r>
              <a:rPr lang="en" sz="2000">
                <a:solidFill>
                  <a:srgbClr val="000000"/>
                </a:solidFill>
              </a:rPr>
              <a:t>he main goal of our project is to develop an interactive web application that uses a webcam to recognize the user's yoga and exercise poses and  estimates each pose to assist the user practicing those postures to infer whether or not practiced effectively.</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In the Yoga Assistant module, the CNN algorithm is deployed by using the Keras- Sequential Model that uses categorical cross entropy to calculate  the loss function and adam optimizer to reduce the loss. </a:t>
            </a:r>
            <a:endParaRPr sz="2000">
              <a:solidFill>
                <a:srgbClr val="000000"/>
              </a:solidFill>
            </a:endParaRPr>
          </a:p>
          <a:p>
            <a:pPr indent="0" lvl="0" marL="0" rtl="0" algn="just">
              <a:spcBef>
                <a:spcPts val="1200"/>
              </a:spcBef>
              <a:spcAft>
                <a:spcPts val="0"/>
              </a:spcAft>
              <a:buNone/>
            </a:pPr>
            <a:r>
              <a:t/>
            </a:r>
            <a:endParaRPr sz="2000">
              <a:solidFill>
                <a:srgbClr val="000000"/>
              </a:solidFill>
            </a:endParaRPr>
          </a:p>
          <a:p>
            <a:pPr indent="0" lvl="0" marL="0" rtl="0" algn="just">
              <a:spcBef>
                <a:spcPts val="1200"/>
              </a:spcBef>
              <a:spcAft>
                <a:spcPts val="1200"/>
              </a:spcAft>
              <a:buNone/>
            </a:pPr>
            <a:r>
              <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6"/>
          <p:cNvSpPr txBox="1"/>
          <p:nvPr>
            <p:ph idx="4294967295" type="body"/>
          </p:nvPr>
        </p:nvSpPr>
        <p:spPr>
          <a:xfrm>
            <a:off x="720000" y="230500"/>
            <a:ext cx="7704000" cy="5663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t/>
            </a:r>
            <a:endParaRPr sz="2000">
              <a:solidFill>
                <a:srgbClr val="000000"/>
              </a:solidFill>
            </a:endParaRPr>
          </a:p>
          <a:p>
            <a:pPr indent="-355600" lvl="0" marL="457200" rtl="0" algn="just">
              <a:spcBef>
                <a:spcPts val="1200"/>
              </a:spcBef>
              <a:spcAft>
                <a:spcPts val="0"/>
              </a:spcAft>
              <a:buClr>
                <a:srgbClr val="000000"/>
              </a:buClr>
              <a:buSzPts val="2000"/>
              <a:buChar char="➔"/>
            </a:pPr>
            <a:r>
              <a:rPr lang="en" sz="2000">
                <a:solidFill>
                  <a:srgbClr val="000000"/>
                </a:solidFill>
              </a:rPr>
              <a:t>The Exercise Trainer module takes the frame from real-time webcam stream at specific intervals and gets all the keypoints using pose estimation algorithm from the BlazePose Model in MediaPipe.</a:t>
            </a:r>
            <a:endParaRPr sz="2000">
              <a:solidFill>
                <a:srgbClr val="000000"/>
              </a:solidFill>
            </a:endParaRPr>
          </a:p>
          <a:p>
            <a:pPr indent="-355600" lvl="0" marL="457200" rtl="0" algn="just">
              <a:spcBef>
                <a:spcPts val="0"/>
              </a:spcBef>
              <a:spcAft>
                <a:spcPts val="0"/>
              </a:spcAft>
              <a:buClr>
                <a:srgbClr val="000000"/>
              </a:buClr>
              <a:buSzPts val="2000"/>
              <a:buChar char="➔"/>
            </a:pPr>
            <a:r>
              <a:rPr lang="en" sz="2000">
                <a:solidFill>
                  <a:srgbClr val="000000"/>
                </a:solidFill>
              </a:rPr>
              <a:t>In the Meditation Module the user specifies the duration of the meditation.Consequently, when the client seeks the server every half a second and checks for a change in the file name to switch its instruction, the server provides the audio file depending on the command at standard intervals such as breathe in, breathe out.</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7"/>
          <p:cNvSpPr txBox="1"/>
          <p:nvPr>
            <p:ph idx="1" type="subTitle"/>
          </p:nvPr>
        </p:nvSpPr>
        <p:spPr>
          <a:xfrm>
            <a:off x="443100" y="542400"/>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1</a:t>
            </a:r>
            <a:r>
              <a:rPr b="1" lang="en">
                <a:latin typeface="Josefin Slab"/>
                <a:ea typeface="Josefin Slab"/>
                <a:cs typeface="Josefin Slab"/>
                <a:sym typeface="Josefin Slab"/>
              </a:rPr>
              <a:t>)BASE PAPER: </a:t>
            </a:r>
            <a:r>
              <a:rPr lang="en">
                <a:solidFill>
                  <a:schemeClr val="accent1"/>
                </a:solidFill>
              </a:rPr>
              <a:t>Yash Agrawal, Yash Shah, and Abhishek Sharma, </a:t>
            </a:r>
            <a:r>
              <a:rPr b="1" lang="en">
                <a:solidFill>
                  <a:schemeClr val="accent5"/>
                </a:solidFill>
                <a:latin typeface="Josefin Slab"/>
                <a:ea typeface="Josefin Slab"/>
                <a:cs typeface="Josefin Slab"/>
                <a:sym typeface="Josefin Slab"/>
              </a:rPr>
              <a:t>(</a:t>
            </a:r>
            <a:r>
              <a:rPr b="1" lang="en">
                <a:solidFill>
                  <a:schemeClr val="accent5"/>
                </a:solidFill>
                <a:latin typeface="Josefin Slab"/>
                <a:ea typeface="Josefin Slab"/>
                <a:cs typeface="Josefin Slab"/>
                <a:sym typeface="Josefin Slab"/>
              </a:rPr>
              <a:t>2020),</a:t>
            </a:r>
            <a:r>
              <a:rPr i="1" lang="en">
                <a:latin typeface="Josefin Slab"/>
                <a:ea typeface="Josefin Slab"/>
                <a:cs typeface="Josefin Slab"/>
                <a:sym typeface="Josefin Slab"/>
              </a:rPr>
              <a:t> “</a:t>
            </a:r>
            <a:r>
              <a:rPr b="1" i="1" lang="en">
                <a:solidFill>
                  <a:schemeClr val="lt2"/>
                </a:solidFill>
                <a:latin typeface="Josefin Slab"/>
                <a:ea typeface="Josefin Slab"/>
                <a:cs typeface="Josefin Slab"/>
                <a:sym typeface="Josefin Slab"/>
              </a:rPr>
              <a:t>Implementation of Machine Learning Technique for Identification of Yoga Poses”</a:t>
            </a:r>
            <a:r>
              <a:rPr b="1" lang="en">
                <a:solidFill>
                  <a:schemeClr val="lt2"/>
                </a:solidFill>
                <a:latin typeface="Josefin Slab"/>
                <a:ea typeface="Josefin Slab"/>
                <a:cs typeface="Josefin Slab"/>
                <a:sym typeface="Josefin Slab"/>
              </a:rPr>
              <a:t>,</a:t>
            </a:r>
            <a:r>
              <a:rPr b="1" lang="en">
                <a:latin typeface="Josefin Slab"/>
                <a:ea typeface="Josefin Slab"/>
                <a:cs typeface="Josefin Slab"/>
                <a:sym typeface="Josefin Slab"/>
              </a:rPr>
              <a:t> </a:t>
            </a:r>
            <a:r>
              <a:rPr lang="en"/>
              <a:t> </a:t>
            </a:r>
            <a:r>
              <a:rPr lang="en">
                <a:latin typeface="Josefin Slab"/>
                <a:ea typeface="Josefin Slab"/>
                <a:cs typeface="Josefin Slab"/>
                <a:sym typeface="Josefin Slab"/>
              </a:rPr>
              <a:t>9th IEEE International Conference on Communication Systems and Network Technologies, pp. 40-43</a:t>
            </a:r>
            <a:endParaRPr i="1" u="sng">
              <a:highlight>
                <a:srgbClr val="FF0000"/>
              </a:highlight>
              <a:latin typeface="Josefin Slab"/>
              <a:ea typeface="Josefin Slab"/>
              <a:cs typeface="Josefin Slab"/>
              <a:sym typeface="Josefin Slab"/>
            </a:endParaRPr>
          </a:p>
          <a:p>
            <a:pPr indent="-317500" lvl="0" marL="457200" rtl="0" algn="l">
              <a:lnSpc>
                <a:spcPct val="115000"/>
              </a:lnSpc>
              <a:spcBef>
                <a:spcPts val="1200"/>
              </a:spcBef>
              <a:spcAft>
                <a:spcPts val="0"/>
              </a:spcAft>
              <a:buSzPts val="1400"/>
              <a:buChar char="➔"/>
            </a:pPr>
            <a:r>
              <a:rPr lang="en"/>
              <a:t>Six classification models of machine learning namely Logistic Regression, Random Forest, SVM, Decision Tree, Naive Bayes and KNN were tested.</a:t>
            </a:r>
            <a:endParaRPr/>
          </a:p>
          <a:p>
            <a:pPr indent="-317500" lvl="1" marL="914400" rtl="0" algn="l">
              <a:spcBef>
                <a:spcPts val="0"/>
              </a:spcBef>
              <a:spcAft>
                <a:spcPts val="0"/>
              </a:spcAft>
              <a:buSzPts val="1400"/>
              <a:buChar char="◆"/>
            </a:pPr>
            <a:r>
              <a:rPr lang="en"/>
              <a:t>But by using CNN and LSTM an accuracy of 99.04% was attained on a single frame when the Key Points were acquired via Open Pose.</a:t>
            </a:r>
            <a:endParaRPr/>
          </a:p>
          <a:p>
            <a:pPr indent="-317500" lvl="0" marL="457200" rtl="0" algn="l">
              <a:lnSpc>
                <a:spcPct val="115000"/>
              </a:lnSpc>
              <a:spcBef>
                <a:spcPts val="0"/>
              </a:spcBef>
              <a:spcAft>
                <a:spcPts val="0"/>
              </a:spcAft>
              <a:buSzPts val="1400"/>
              <a:buChar char="➔"/>
            </a:pPr>
            <a:r>
              <a:rPr lang="en"/>
              <a:t>Open Pose was used to acquire the Keypoints.</a:t>
            </a:r>
            <a:endParaRPr/>
          </a:p>
          <a:p>
            <a:pPr indent="-317500" lvl="1" marL="914400" rtl="0" algn="l">
              <a:lnSpc>
                <a:spcPct val="115000"/>
              </a:lnSpc>
              <a:spcBef>
                <a:spcPts val="0"/>
              </a:spcBef>
              <a:spcAft>
                <a:spcPts val="0"/>
              </a:spcAft>
              <a:buSzPts val="1400"/>
              <a:buChar char="◆"/>
            </a:pPr>
            <a:r>
              <a:rPr lang="en"/>
              <a:t>MediaPipe is faster because of its use of GPU.</a:t>
            </a:r>
            <a:endParaRPr/>
          </a:p>
          <a:p>
            <a:pPr indent="-317500" lvl="0" marL="457200" rtl="0" algn="l">
              <a:lnSpc>
                <a:spcPct val="115000"/>
              </a:lnSpc>
              <a:spcBef>
                <a:spcPts val="0"/>
              </a:spcBef>
              <a:spcAft>
                <a:spcPts val="0"/>
              </a:spcAft>
              <a:buSzPts val="1400"/>
              <a:buFont typeface="Josefin Slab"/>
              <a:buChar char="➔"/>
            </a:pPr>
            <a:r>
              <a:rPr b="1" i="1" lang="en">
                <a:latin typeface="Josefin Slab"/>
                <a:ea typeface="Josefin Slab"/>
                <a:cs typeface="Josefin Slab"/>
                <a:sym typeface="Josefin Slab"/>
              </a:rPr>
              <a:t>Dataset- </a:t>
            </a:r>
            <a:r>
              <a:rPr lang="en"/>
              <a:t>10 yoga poses, each class containing around 400 to 900 images, and the compiled Colour Image dataset consists of 5459 images.</a:t>
            </a:r>
            <a:endParaRPr/>
          </a:p>
          <a:p>
            <a:pPr indent="-317500" lvl="0" marL="457200" rtl="0" algn="l">
              <a:lnSpc>
                <a:spcPct val="115000"/>
              </a:lnSpc>
              <a:spcBef>
                <a:spcPts val="0"/>
              </a:spcBef>
              <a:spcAft>
                <a:spcPts val="0"/>
              </a:spcAft>
              <a:buSzPts val="1400"/>
              <a:buChar char="➔"/>
            </a:pPr>
            <a:r>
              <a:rPr lang="en"/>
              <a:t> Overall 94.28% accuracy was attained of all machine learning models, with Random Forest producing the most accuracy of approx 99%.</a:t>
            </a:r>
            <a:endParaRPr/>
          </a:p>
          <a:p>
            <a:pPr indent="0" lvl="0" marL="9144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137160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90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91440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
        <p:nvSpPr>
          <p:cNvPr id="956" name="Google Shape;956;p37"/>
          <p:cNvSpPr txBox="1"/>
          <p:nvPr>
            <p:ph type="title"/>
          </p:nvPr>
        </p:nvSpPr>
        <p:spPr>
          <a:xfrm>
            <a:off x="1345500" y="0"/>
            <a:ext cx="6453000" cy="42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Literature survey</a:t>
            </a:r>
            <a:endParaRPr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8"/>
          <p:cNvSpPr txBox="1"/>
          <p:nvPr>
            <p:ph idx="1" type="subTitle"/>
          </p:nvPr>
        </p:nvSpPr>
        <p:spPr>
          <a:xfrm>
            <a:off x="366900" y="-63375"/>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2</a:t>
            </a:r>
            <a:r>
              <a:rPr b="1" lang="en">
                <a:latin typeface="Josefin Slab"/>
                <a:ea typeface="Josefin Slab"/>
                <a:cs typeface="Josefin Slab"/>
                <a:sym typeface="Josefin Slab"/>
              </a:rPr>
              <a:t>) </a:t>
            </a:r>
            <a:r>
              <a:rPr lang="en">
                <a:solidFill>
                  <a:schemeClr val="accent1"/>
                </a:solidFill>
              </a:rPr>
              <a:t>Chhaihuoy Long, Eunhye Jo, and Yunyoung Nam,</a:t>
            </a:r>
            <a:r>
              <a:rPr lang="en"/>
              <a:t> </a:t>
            </a:r>
            <a:r>
              <a:rPr b="1" lang="en">
                <a:solidFill>
                  <a:schemeClr val="accent5"/>
                </a:solidFill>
                <a:latin typeface="Josefin Slab"/>
                <a:ea typeface="Josefin Slab"/>
                <a:cs typeface="Josefin Slab"/>
                <a:sym typeface="Josefin Slab"/>
              </a:rPr>
              <a:t>(2022)</a:t>
            </a:r>
            <a:r>
              <a:rPr lang="en"/>
              <a:t>, “</a:t>
            </a:r>
            <a:r>
              <a:rPr b="1" i="1" lang="en">
                <a:solidFill>
                  <a:schemeClr val="lt2"/>
                </a:solidFill>
                <a:latin typeface="Josefin Slab"/>
                <a:ea typeface="Josefin Slab"/>
                <a:cs typeface="Josefin Slab"/>
                <a:sym typeface="Josefin Slab"/>
              </a:rPr>
              <a:t>Development of a yoga posture coaching system using an interactive display based on transfer learning</a:t>
            </a:r>
            <a:r>
              <a:rPr b="1" lang="en">
                <a:solidFill>
                  <a:schemeClr val="lt2"/>
                </a:solidFill>
                <a:latin typeface="Josefin Slab"/>
                <a:ea typeface="Josefin Slab"/>
                <a:cs typeface="Josefin Slab"/>
                <a:sym typeface="Josefin Slab"/>
              </a:rPr>
              <a:t>”</a:t>
            </a:r>
            <a:r>
              <a:rPr lang="en"/>
              <a:t> -</a:t>
            </a:r>
            <a:r>
              <a:rPr i="1" lang="en"/>
              <a:t> </a:t>
            </a:r>
            <a:r>
              <a:rPr i="1" lang="en">
                <a:latin typeface="Josefin Slab"/>
                <a:ea typeface="Josefin Slab"/>
                <a:cs typeface="Josefin Slab"/>
                <a:sym typeface="Josefin Slab"/>
              </a:rPr>
              <a:t>J Supercomput 78, 5269–5284</a:t>
            </a:r>
            <a:endParaRPr/>
          </a:p>
          <a:p>
            <a:pPr indent="-317500" lvl="0" marL="457200" rtl="0" algn="l">
              <a:lnSpc>
                <a:spcPct val="115000"/>
              </a:lnSpc>
              <a:spcBef>
                <a:spcPts val="1200"/>
              </a:spcBef>
              <a:spcAft>
                <a:spcPts val="0"/>
              </a:spcAft>
              <a:buSzPts val="1400"/>
              <a:buChar char="➔"/>
            </a:pPr>
            <a:r>
              <a:rPr lang="en"/>
              <a:t>This paper uses TL-MobileNet-DA through which they have achieved 98.43% accuracy.</a:t>
            </a:r>
            <a:endParaRPr/>
          </a:p>
          <a:p>
            <a:pPr indent="-317500" lvl="0" marL="457200" rtl="0" algn="l">
              <a:lnSpc>
                <a:spcPct val="115000"/>
              </a:lnSpc>
              <a:spcBef>
                <a:spcPts val="0"/>
              </a:spcBef>
              <a:spcAft>
                <a:spcPts val="0"/>
              </a:spcAft>
              <a:buSzPts val="1400"/>
              <a:buChar char="➔"/>
            </a:pPr>
            <a:r>
              <a:rPr lang="en"/>
              <a:t>Model is trained on 14 poses with a total of  120 images.</a:t>
            </a:r>
            <a:endParaRPr/>
          </a:p>
          <a:p>
            <a:pPr indent="-317500" lvl="0" marL="457200" rtl="0" algn="l">
              <a:lnSpc>
                <a:spcPct val="115000"/>
              </a:lnSpc>
              <a:spcBef>
                <a:spcPts val="0"/>
              </a:spcBef>
              <a:spcAft>
                <a:spcPts val="0"/>
              </a:spcAft>
              <a:buSzPts val="1400"/>
              <a:buChar char="➔"/>
            </a:pPr>
            <a:r>
              <a:rPr lang="en"/>
              <a:t>Performing data augmentation →  sheer range of 0.2, zoom at 0.2, width shift and height shift in the range of 0.12, brightness at range [1, 1], and horizontal flip</a:t>
            </a:r>
            <a:endParaRPr/>
          </a:p>
          <a:p>
            <a:pPr indent="-317500" lvl="0" marL="457200" rtl="0" algn="l">
              <a:lnSpc>
                <a:spcPct val="115000"/>
              </a:lnSpc>
              <a:spcBef>
                <a:spcPts val="0"/>
              </a:spcBef>
              <a:spcAft>
                <a:spcPts val="0"/>
              </a:spcAft>
              <a:buSzPts val="1400"/>
              <a:buChar char="➔"/>
            </a:pPr>
            <a:r>
              <a:rPr lang="en"/>
              <a:t>Transfer learning (TL) is performed on  six different pre-trained models, including VGG16, VGG19, MobileNet, MobileNetV2, InceptionV3, and DenseNet201, using the ImageNet dataset </a:t>
            </a:r>
            <a:endParaRPr/>
          </a:p>
          <a:p>
            <a:pPr indent="-317500" lvl="0" marL="457200" rtl="0" algn="l">
              <a:lnSpc>
                <a:spcPct val="115000"/>
              </a:lnSpc>
              <a:spcBef>
                <a:spcPts val="0"/>
              </a:spcBef>
              <a:spcAft>
                <a:spcPts val="0"/>
              </a:spcAft>
              <a:buSzPts val="1400"/>
              <a:buChar char="➔"/>
            </a:pPr>
            <a:r>
              <a:rPr lang="en"/>
              <a:t>This model uses the categorical cross-entropy loss function and Adam optimizer, with 100 epochs, in the training process</a:t>
            </a:r>
            <a:endParaRPr/>
          </a:p>
          <a:p>
            <a:pPr indent="-317500" lvl="0" marL="457200" rtl="0" algn="l">
              <a:lnSpc>
                <a:spcPct val="115000"/>
              </a:lnSpc>
              <a:spcBef>
                <a:spcPts val="0"/>
              </a:spcBef>
              <a:spcAft>
                <a:spcPts val="0"/>
              </a:spcAft>
              <a:buSzPts val="1400"/>
              <a:buChar char="➔"/>
            </a:pPr>
            <a:r>
              <a:rPr lang="en"/>
              <a:t>Min delta value of 0.001 at patience 10 on EarlyStopping.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9"/>
          <p:cNvSpPr txBox="1"/>
          <p:nvPr>
            <p:ph idx="1" type="subTitle"/>
          </p:nvPr>
        </p:nvSpPr>
        <p:spPr>
          <a:xfrm>
            <a:off x="443100" y="212850"/>
            <a:ext cx="8257800" cy="460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latin typeface="Josefin Slab"/>
                <a:ea typeface="Josefin Slab"/>
                <a:cs typeface="Josefin Slab"/>
                <a:sym typeface="Josefin Slab"/>
              </a:rPr>
              <a:t>3) </a:t>
            </a:r>
            <a:r>
              <a:rPr lang="en">
                <a:solidFill>
                  <a:schemeClr val="accent1"/>
                </a:solidFill>
              </a:rPr>
              <a:t>Nagalakshmi Vallabhaneni and  Dr. P. Prabhavathy</a:t>
            </a:r>
            <a:r>
              <a:rPr lang="en"/>
              <a:t>, </a:t>
            </a:r>
            <a:r>
              <a:rPr lang="en">
                <a:solidFill>
                  <a:schemeClr val="accent5"/>
                </a:solidFill>
              </a:rPr>
              <a:t>(2021),</a:t>
            </a:r>
            <a:r>
              <a:rPr lang="en"/>
              <a:t> “</a:t>
            </a:r>
            <a:r>
              <a:rPr b="1" i="1" lang="en">
                <a:solidFill>
                  <a:schemeClr val="lt2"/>
                </a:solidFill>
                <a:latin typeface="Josefin Slab"/>
                <a:ea typeface="Josefin Slab"/>
                <a:cs typeface="Josefin Slab"/>
                <a:sym typeface="Josefin Slab"/>
              </a:rPr>
              <a:t>The Analysis of the Impact of Yoga on Healthcare and Conventional Strategies for Human Pose Recognition</a:t>
            </a:r>
            <a:r>
              <a:rPr b="1" lang="en">
                <a:solidFill>
                  <a:schemeClr val="lt2"/>
                </a:solidFill>
                <a:latin typeface="Josefin Slab"/>
                <a:ea typeface="Josefin Slab"/>
                <a:cs typeface="Josefin Slab"/>
                <a:sym typeface="Josefin Slab"/>
              </a:rPr>
              <a:t>”</a:t>
            </a:r>
            <a:r>
              <a:rPr b="1" lang="en">
                <a:latin typeface="Josefin Slab"/>
                <a:ea typeface="Josefin Slab"/>
                <a:cs typeface="Josefin Slab"/>
                <a:sym typeface="Josefin Slab"/>
              </a:rPr>
              <a:t>, </a:t>
            </a:r>
            <a:r>
              <a:rPr lang="en"/>
              <a:t> </a:t>
            </a:r>
            <a:r>
              <a:rPr lang="en">
                <a:latin typeface="Josefin Slab"/>
                <a:ea typeface="Josefin Slab"/>
                <a:cs typeface="Josefin Slab"/>
                <a:sym typeface="Josefin Slab"/>
              </a:rPr>
              <a:t>Turkish Journal of Computer and Mathematics Education. (TURCOMAT).,vol. 12 no. 6, pp. 1772–1783,</a:t>
            </a:r>
            <a:endParaRPr/>
          </a:p>
          <a:p>
            <a:pPr indent="-317500" lvl="0" marL="457200" rtl="0" algn="l">
              <a:lnSpc>
                <a:spcPct val="115000"/>
              </a:lnSpc>
              <a:spcBef>
                <a:spcPts val="1200"/>
              </a:spcBef>
              <a:spcAft>
                <a:spcPts val="0"/>
              </a:spcAft>
              <a:buSzPts val="1400"/>
              <a:buChar char="➔"/>
            </a:pPr>
            <a:r>
              <a:rPr lang="en"/>
              <a:t>Yoga is perhaps the most straightforward physical, mental, and Spiritual work during this isolation period.</a:t>
            </a:r>
            <a:endParaRPr/>
          </a:p>
          <a:p>
            <a:pPr indent="-317500" lvl="0" marL="457200" rtl="0" algn="l">
              <a:lnSpc>
                <a:spcPct val="115000"/>
              </a:lnSpc>
              <a:spcBef>
                <a:spcPts val="0"/>
              </a:spcBef>
              <a:spcAft>
                <a:spcPts val="0"/>
              </a:spcAft>
              <a:buSzPts val="1400"/>
              <a:buChar char="➔"/>
            </a:pPr>
            <a:r>
              <a:rPr lang="en"/>
              <a:t>Yoga Practice deals with these psychological issues, and along with breathing, meditation is the best general practice that will be careful with our body, brain, and soul.</a:t>
            </a:r>
            <a:endParaRPr/>
          </a:p>
          <a:p>
            <a:pPr indent="-317500" lvl="0" marL="457200" rtl="0" algn="l">
              <a:lnSpc>
                <a:spcPct val="115000"/>
              </a:lnSpc>
              <a:spcBef>
                <a:spcPts val="0"/>
              </a:spcBef>
              <a:spcAft>
                <a:spcPts val="0"/>
              </a:spcAft>
              <a:buSzPts val="1400"/>
              <a:buChar char="➔"/>
            </a:pPr>
            <a:r>
              <a:rPr lang="en"/>
              <a:t>Yoga's impact on the people in the lockdown period is analyzed. </a:t>
            </a:r>
            <a:endParaRPr/>
          </a:p>
          <a:p>
            <a:pPr indent="-317500" lvl="0" marL="457200" rtl="0" algn="l">
              <a:lnSpc>
                <a:spcPct val="115000"/>
              </a:lnSpc>
              <a:spcBef>
                <a:spcPts val="0"/>
              </a:spcBef>
              <a:spcAft>
                <a:spcPts val="0"/>
              </a:spcAft>
              <a:buSzPts val="1400"/>
              <a:buChar char="➔"/>
            </a:pPr>
            <a:r>
              <a:rPr lang="en"/>
              <a:t>The data was collected from 109 people, including 64 people who are male and 45 are female.</a:t>
            </a:r>
            <a:endParaRPr/>
          </a:p>
          <a:p>
            <a:pPr indent="-317500" lvl="0" marL="457200" rtl="0" algn="l">
              <a:lnSpc>
                <a:spcPct val="115000"/>
              </a:lnSpc>
              <a:spcBef>
                <a:spcPts val="0"/>
              </a:spcBef>
              <a:spcAft>
                <a:spcPts val="0"/>
              </a:spcAft>
              <a:buSzPts val="1400"/>
              <a:buChar char="➔"/>
            </a:pPr>
            <a:r>
              <a:rPr lang="en"/>
              <a:t>Five parameters are considered: stress level, peace of mind, consciousness, physical health, and the respondent's mental health.</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 Practice of Yoga by Slidesgo">
  <a:themeElements>
    <a:clrScheme name="Simple Light">
      <a:dk1>
        <a:srgbClr val="33314B"/>
      </a:dk1>
      <a:lt1>
        <a:srgbClr val="F7F3F0"/>
      </a:lt1>
      <a:dk2>
        <a:srgbClr val="508989"/>
      </a:dk2>
      <a:lt2>
        <a:srgbClr val="1E1B2C"/>
      </a:lt2>
      <a:accent1>
        <a:srgbClr val="EA6557"/>
      </a:accent1>
      <a:accent2>
        <a:srgbClr val="F1BD68"/>
      </a:accent2>
      <a:accent3>
        <a:srgbClr val="609597"/>
      </a:accent3>
      <a:accent4>
        <a:srgbClr val="C7E1D8"/>
      </a:accent4>
      <a:accent5>
        <a:srgbClr val="6CB7B5"/>
      </a:accent5>
      <a:accent6>
        <a:srgbClr val="B0D3C5"/>
      </a:accent6>
      <a:hlink>
        <a:srgbClr val="AB5F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