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4" r:id="rId8"/>
    <p:sldId id="262" r:id="rId9"/>
    <p:sldId id="263" r:id="rId10"/>
    <p:sldId id="265"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38B1D3-5A1B-4DD0-849C-A680A84CA069}" v="13" dt="2024-09-02T07:56:39.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350207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922AE-523A-4CC5-9DBD-B30A0EAE0A8B}"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209073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1963783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2029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3422715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8922AE-523A-4CC5-9DBD-B30A0EAE0A8B}"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3588310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8922AE-523A-4CC5-9DBD-B30A0EAE0A8B}" type="datetimeFigureOut">
              <a:rPr lang="en-IN" smtClean="0"/>
              <a:t>02-09-2024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1748764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360476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322762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43812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922AE-523A-4CC5-9DBD-B30A0EAE0A8B}"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30772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8922AE-523A-4CC5-9DBD-B30A0EAE0A8B}"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221757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8922AE-523A-4CC5-9DBD-B30A0EAE0A8B}"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142603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0B8922AE-523A-4CC5-9DBD-B30A0EAE0A8B}"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70239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922AE-523A-4CC5-9DBD-B30A0EAE0A8B}" type="datetimeFigureOut">
              <a:rPr lang="en-IN" smtClean="0"/>
              <a:t>02-09-2024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39382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922AE-523A-4CC5-9DBD-B30A0EAE0A8B}"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1517206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922AE-523A-4CC5-9DBD-B30A0EAE0A8B}"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70B1F6-1894-4A46-9B49-44480FE5AEAD}" type="slidenum">
              <a:rPr lang="en-IN" smtClean="0"/>
              <a:t>‹#›</a:t>
            </a:fld>
            <a:endParaRPr lang="en-IN"/>
          </a:p>
        </p:txBody>
      </p:sp>
    </p:spTree>
    <p:extLst>
      <p:ext uri="{BB962C8B-B14F-4D97-AF65-F5344CB8AC3E}">
        <p14:creationId xmlns:p14="http://schemas.microsoft.com/office/powerpoint/2010/main" val="2347827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B8922AE-523A-4CC5-9DBD-B30A0EAE0A8B}" type="datetimeFigureOut">
              <a:rPr lang="en-IN" smtClean="0"/>
              <a:t>02-09-2024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70B1F6-1894-4A46-9B49-44480FE5AEAD}" type="slidenum">
              <a:rPr lang="en-IN" smtClean="0"/>
              <a:t>‹#›</a:t>
            </a:fld>
            <a:endParaRPr lang="en-IN"/>
          </a:p>
        </p:txBody>
      </p:sp>
    </p:spTree>
    <p:extLst>
      <p:ext uri="{BB962C8B-B14F-4D97-AF65-F5344CB8AC3E}">
        <p14:creationId xmlns:p14="http://schemas.microsoft.com/office/powerpoint/2010/main" val="302099738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7F98-B100-C529-7B8E-1C0B2C86BBEA}"/>
              </a:ext>
            </a:extLst>
          </p:cNvPr>
          <p:cNvSpPr>
            <a:spLocks noGrp="1"/>
          </p:cNvSpPr>
          <p:nvPr>
            <p:ph type="ctrTitle"/>
          </p:nvPr>
        </p:nvSpPr>
        <p:spPr/>
        <p:txBody>
          <a:bodyPr/>
          <a:lstStyle/>
          <a:p>
            <a:r>
              <a:rPr lang="en-IN"/>
              <a:t>PROJECT TITLE</a:t>
            </a:r>
          </a:p>
        </p:txBody>
      </p:sp>
      <p:sp>
        <p:nvSpPr>
          <p:cNvPr id="3" name="Subtitle 2">
            <a:extLst>
              <a:ext uri="{FF2B5EF4-FFF2-40B4-BE49-F238E27FC236}">
                <a16:creationId xmlns:a16="http://schemas.microsoft.com/office/drawing/2014/main" id="{96C46580-CAE1-1A63-AE03-D9D7FDA154DF}"/>
              </a:ext>
            </a:extLst>
          </p:cNvPr>
          <p:cNvSpPr>
            <a:spLocks noGrp="1"/>
          </p:cNvSpPr>
          <p:nvPr>
            <p:ph type="subTitle" idx="1"/>
          </p:nvPr>
        </p:nvSpPr>
        <p:spPr/>
        <p:txBody>
          <a:bodyPr/>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Tree>
    <p:extLst>
      <p:ext uri="{BB962C8B-B14F-4D97-AF65-F5344CB8AC3E}">
        <p14:creationId xmlns:p14="http://schemas.microsoft.com/office/powerpoint/2010/main" val="1511424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57ED-AFDB-C541-C171-8DE9DC6B8905}"/>
              </a:ext>
            </a:extLst>
          </p:cNvPr>
          <p:cNvSpPr>
            <a:spLocks noGrp="1"/>
          </p:cNvSpPr>
          <p:nvPr>
            <p:ph type="title"/>
          </p:nvPr>
        </p:nvSpPr>
        <p:spPr/>
        <p:txBody>
          <a:bodyPr/>
          <a:lstStyle/>
          <a:p>
            <a:r>
              <a:rPr lang="en-IN"/>
              <a:t>MODELLING</a:t>
            </a:r>
          </a:p>
        </p:txBody>
      </p:sp>
      <p:sp>
        <p:nvSpPr>
          <p:cNvPr id="4" name="TextBox 3">
            <a:extLst>
              <a:ext uri="{FF2B5EF4-FFF2-40B4-BE49-F238E27FC236}">
                <a16:creationId xmlns:a16="http://schemas.microsoft.com/office/drawing/2014/main" id="{2D364111-0123-7E34-EC80-CBA929C66600}"/>
              </a:ext>
            </a:extLst>
          </p:cNvPr>
          <p:cNvSpPr txBox="1"/>
          <p:nvPr/>
        </p:nvSpPr>
        <p:spPr>
          <a:xfrm>
            <a:off x="2969342" y="2429867"/>
            <a:ext cx="6096000" cy="3539430"/>
          </a:xfrm>
          <a:prstGeom prst="rect">
            <a:avLst/>
          </a:prstGeom>
          <a:noFill/>
        </p:spPr>
        <p:txBody>
          <a:bodyPr wrap="square">
            <a:spAutoFit/>
          </a:bodyPr>
          <a:lstStyle/>
          <a:p>
            <a:r>
              <a:rPr lang="en-IN" sz="3200"/>
              <a:t>MODELLING</a:t>
            </a:r>
          </a:p>
          <a:p>
            <a:r>
              <a:rPr lang="en-IN" sz="3200"/>
              <a:t> DATA COLLECTION </a:t>
            </a:r>
          </a:p>
          <a:p>
            <a:r>
              <a:rPr lang="en-IN" sz="3200"/>
              <a:t>DATA CLEANING</a:t>
            </a:r>
          </a:p>
          <a:p>
            <a:r>
              <a:rPr lang="en-IN" sz="3200"/>
              <a:t> TECHNIQUES</a:t>
            </a:r>
          </a:p>
          <a:p>
            <a:r>
              <a:rPr lang="en-IN" sz="3200"/>
              <a:t>RESULTS</a:t>
            </a:r>
          </a:p>
          <a:p>
            <a:r>
              <a:rPr lang="en-IN" sz="3200"/>
              <a:t>PIVOT TABLE</a:t>
            </a:r>
          </a:p>
          <a:p>
            <a:r>
              <a:rPr lang="en-IN" sz="3200"/>
              <a:t> CHART GRAPHS</a:t>
            </a:r>
          </a:p>
        </p:txBody>
      </p:sp>
    </p:spTree>
    <p:extLst>
      <p:ext uri="{BB962C8B-B14F-4D97-AF65-F5344CB8AC3E}">
        <p14:creationId xmlns:p14="http://schemas.microsoft.com/office/powerpoint/2010/main" val="157676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EEDC-1095-08D9-B74C-2AB08FE54C74}"/>
              </a:ext>
            </a:extLst>
          </p:cNvPr>
          <p:cNvSpPr>
            <a:spLocks noGrp="1"/>
          </p:cNvSpPr>
          <p:nvPr>
            <p:ph type="title"/>
          </p:nvPr>
        </p:nvSpPr>
        <p:spPr>
          <a:xfrm>
            <a:off x="3785419" y="589935"/>
            <a:ext cx="6130948" cy="1543665"/>
          </a:xfrm>
        </p:spPr>
        <p:txBody>
          <a:bodyPr/>
          <a:lstStyle/>
          <a:p>
            <a:r>
              <a:rPr lang="en-IN"/>
              <a:t>RESULT</a:t>
            </a:r>
          </a:p>
        </p:txBody>
      </p:sp>
      <p:pic>
        <p:nvPicPr>
          <p:cNvPr id="4" name="Picture 3">
            <a:extLst>
              <a:ext uri="{FF2B5EF4-FFF2-40B4-BE49-F238E27FC236}">
                <a16:creationId xmlns:a16="http://schemas.microsoft.com/office/drawing/2014/main" id="{48242DF2-95C3-3198-B77B-9AA31F9BE039}"/>
              </a:ext>
            </a:extLst>
          </p:cNvPr>
          <p:cNvPicPr>
            <a:picLocks noChangeAspect="1"/>
          </p:cNvPicPr>
          <p:nvPr/>
        </p:nvPicPr>
        <p:blipFill rotWithShape="1">
          <a:blip r:embed="rId2"/>
          <a:srcRect l="40646" t="37706" r="36935" b="31111"/>
          <a:stretch/>
        </p:blipFill>
        <p:spPr>
          <a:xfrm>
            <a:off x="2536723" y="2438400"/>
            <a:ext cx="6980903" cy="4045445"/>
          </a:xfrm>
          <a:prstGeom prst="rect">
            <a:avLst/>
          </a:prstGeom>
        </p:spPr>
      </p:pic>
    </p:spTree>
    <p:extLst>
      <p:ext uri="{BB962C8B-B14F-4D97-AF65-F5344CB8AC3E}">
        <p14:creationId xmlns:p14="http://schemas.microsoft.com/office/powerpoint/2010/main" val="3077941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E5EB-51A6-DC2D-7EE0-9A0EFCE14634}"/>
              </a:ext>
            </a:extLst>
          </p:cNvPr>
          <p:cNvSpPr>
            <a:spLocks noGrp="1"/>
          </p:cNvSpPr>
          <p:nvPr>
            <p:ph type="title"/>
          </p:nvPr>
        </p:nvSpPr>
        <p:spPr/>
        <p:txBody>
          <a:bodyPr/>
          <a:lstStyle/>
          <a:p>
            <a:r>
              <a:rPr lang="en-IN"/>
              <a:t>CONCLUSION</a:t>
            </a:r>
          </a:p>
        </p:txBody>
      </p:sp>
      <p:sp>
        <p:nvSpPr>
          <p:cNvPr id="4" name="TextBox 3">
            <a:extLst>
              <a:ext uri="{FF2B5EF4-FFF2-40B4-BE49-F238E27FC236}">
                <a16:creationId xmlns:a16="http://schemas.microsoft.com/office/drawing/2014/main" id="{C9A5C51F-E225-9AF7-0B7D-B3142E834CB6}"/>
              </a:ext>
            </a:extLst>
          </p:cNvPr>
          <p:cNvSpPr txBox="1"/>
          <p:nvPr/>
        </p:nvSpPr>
        <p:spPr>
          <a:xfrm>
            <a:off x="2241755" y="2969343"/>
            <a:ext cx="7039897" cy="1754326"/>
          </a:xfrm>
          <a:prstGeom prst="rect">
            <a:avLst/>
          </a:prstGeom>
          <a:noFill/>
        </p:spPr>
        <p:txBody>
          <a:bodyPr wrap="square">
            <a:spAutoFit/>
          </a:bodyPr>
          <a:lstStyle/>
          <a:p>
            <a:r>
              <a:rPr lang="en-IN" b="1"/>
              <a:t>Pivot table slicer shows organization performance rating scale based on business units</a:t>
            </a:r>
          </a:p>
          <a:p>
            <a:endParaRPr lang="en-IN" b="1"/>
          </a:p>
          <a:p>
            <a:r>
              <a:rPr lang="en-IN" b="1"/>
              <a:t> Gender type representation of current working left company</a:t>
            </a:r>
          </a:p>
          <a:p>
            <a:endParaRPr lang="en-IN" b="1"/>
          </a:p>
          <a:p>
            <a:r>
              <a:rPr lang="en-IN" b="1"/>
              <a:t> Employee type charts of full time part time contract</a:t>
            </a:r>
          </a:p>
        </p:txBody>
      </p:sp>
    </p:spTree>
    <p:extLst>
      <p:ext uri="{BB962C8B-B14F-4D97-AF65-F5344CB8AC3E}">
        <p14:creationId xmlns:p14="http://schemas.microsoft.com/office/powerpoint/2010/main" val="252362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197C-6C8D-EAFA-ACA0-60621B2CD9AD}"/>
              </a:ext>
            </a:extLst>
          </p:cNvPr>
          <p:cNvSpPr>
            <a:spLocks noGrp="1"/>
          </p:cNvSpPr>
          <p:nvPr>
            <p:ph type="title"/>
          </p:nvPr>
        </p:nvSpPr>
        <p:spPr/>
        <p:txBody>
          <a:bodyPr/>
          <a:lstStyle/>
          <a:p>
            <a:r>
              <a:rPr lang="en-US"/>
              <a:t>EMPLOYEE DATE ANALYSIS USING EXCEL</a:t>
            </a:r>
            <a:endParaRPr lang="en-IN"/>
          </a:p>
        </p:txBody>
      </p:sp>
      <p:sp>
        <p:nvSpPr>
          <p:cNvPr id="3" name="Content Placeholder 2">
            <a:extLst>
              <a:ext uri="{FF2B5EF4-FFF2-40B4-BE49-F238E27FC236}">
                <a16:creationId xmlns:a16="http://schemas.microsoft.com/office/drawing/2014/main" id="{FAF48964-7679-6BF1-7AA3-7B2A9D1833CF}"/>
              </a:ext>
            </a:extLst>
          </p:cNvPr>
          <p:cNvSpPr>
            <a:spLocks noGrp="1"/>
          </p:cNvSpPr>
          <p:nvPr>
            <p:ph idx="1"/>
          </p:nvPr>
        </p:nvSpPr>
        <p:spPr/>
        <p:txBody>
          <a:bodyPr/>
          <a:lstStyle/>
          <a:p>
            <a:r>
              <a:rPr lang="en-US"/>
              <a:t>STUDENT  NAME: JEZEELA BANU.M</a:t>
            </a:r>
          </a:p>
          <a:p>
            <a:r>
              <a:rPr lang="en-US"/>
              <a:t>REGISTER  NO    : 312216379</a:t>
            </a:r>
          </a:p>
          <a:p>
            <a:r>
              <a:rPr lang="en-US"/>
              <a:t>DEPARTMENT    : III BCOM(COMPUTER APPLICATION)</a:t>
            </a:r>
          </a:p>
          <a:p>
            <a:r>
              <a:rPr lang="en-US"/>
              <a:t>COLLEGE            :SHRI SHANKARLAL SUNDARBAI SHASUN JAIN COLLEGE FOR                                     WOMEN</a:t>
            </a:r>
            <a:endParaRPr lang="en-IN"/>
          </a:p>
        </p:txBody>
      </p:sp>
    </p:spTree>
    <p:extLst>
      <p:ext uri="{BB962C8B-B14F-4D97-AF65-F5344CB8AC3E}">
        <p14:creationId xmlns:p14="http://schemas.microsoft.com/office/powerpoint/2010/main" val="329760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6599-F1FA-22D2-1DA0-5057F5A75DEB}"/>
              </a:ext>
            </a:extLst>
          </p:cNvPr>
          <p:cNvSpPr>
            <a:spLocks noGrp="1"/>
          </p:cNvSpPr>
          <p:nvPr>
            <p:ph type="title"/>
          </p:nvPr>
        </p:nvSpPr>
        <p:spPr/>
        <p:txBody>
          <a:bodyPr/>
          <a:lstStyle/>
          <a:p>
            <a:r>
              <a:rPr lang="en-IN"/>
              <a:t>                            AGENDA</a:t>
            </a:r>
          </a:p>
        </p:txBody>
      </p:sp>
      <p:sp>
        <p:nvSpPr>
          <p:cNvPr id="4" name="TextBox 3">
            <a:extLst>
              <a:ext uri="{FF2B5EF4-FFF2-40B4-BE49-F238E27FC236}">
                <a16:creationId xmlns:a16="http://schemas.microsoft.com/office/drawing/2014/main" id="{DB2D7EBE-C6FB-C2D6-BCED-093770587354}"/>
              </a:ext>
            </a:extLst>
          </p:cNvPr>
          <p:cNvSpPr txBox="1"/>
          <p:nvPr/>
        </p:nvSpPr>
        <p:spPr>
          <a:xfrm>
            <a:off x="2743200" y="2333685"/>
            <a:ext cx="6096000" cy="4524315"/>
          </a:xfrm>
          <a:prstGeom prst="rect">
            <a:avLst/>
          </a:prstGeom>
          <a:noFill/>
        </p:spPr>
        <p:txBody>
          <a:bodyPr wrap="square">
            <a:spAutoFit/>
          </a:bodyPr>
          <a:lstStyle/>
          <a:p>
            <a:r>
              <a:rPr lang="en-IN" sz="3200"/>
              <a:t>1.PROBLEM STATEMENT  2.PROJECT OVERVIEW </a:t>
            </a:r>
          </a:p>
          <a:p>
            <a:r>
              <a:rPr lang="en-IN" sz="3200"/>
              <a:t>3.END USERS       </a:t>
            </a:r>
          </a:p>
          <a:p>
            <a:r>
              <a:rPr lang="en-IN" sz="3200"/>
              <a:t>4.OUR SOLUTION AND     PROPOSITION      </a:t>
            </a:r>
          </a:p>
          <a:p>
            <a:r>
              <a:rPr lang="en-IN" sz="3200"/>
              <a:t>5.DATASET DESCRIPTION        </a:t>
            </a:r>
          </a:p>
          <a:p>
            <a:r>
              <a:rPr lang="en-IN" sz="3200"/>
              <a:t>6.MODELLING APPROACH       </a:t>
            </a:r>
          </a:p>
          <a:p>
            <a:r>
              <a:rPr lang="en-IN" sz="3200"/>
              <a:t>7.RESULTS AND DISCUSSION     </a:t>
            </a:r>
          </a:p>
          <a:p>
            <a:r>
              <a:rPr lang="en-IN" sz="3200"/>
              <a:t>8.CONCLUSION  </a:t>
            </a:r>
          </a:p>
        </p:txBody>
      </p:sp>
    </p:spTree>
    <p:extLst>
      <p:ext uri="{BB962C8B-B14F-4D97-AF65-F5344CB8AC3E}">
        <p14:creationId xmlns:p14="http://schemas.microsoft.com/office/powerpoint/2010/main" val="227493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C728-5897-D944-58A0-EB5D8D8F7AB6}"/>
              </a:ext>
            </a:extLst>
          </p:cNvPr>
          <p:cNvSpPr>
            <a:spLocks noGrp="1"/>
          </p:cNvSpPr>
          <p:nvPr>
            <p:ph type="title"/>
          </p:nvPr>
        </p:nvSpPr>
        <p:spPr/>
        <p:txBody>
          <a:bodyPr/>
          <a:lstStyle/>
          <a:p>
            <a:r>
              <a:rPr lang="en-IN"/>
              <a:t>PROBLEM STATEMENT</a:t>
            </a:r>
          </a:p>
        </p:txBody>
      </p:sp>
      <p:sp>
        <p:nvSpPr>
          <p:cNvPr id="4" name="TextBox 3">
            <a:extLst>
              <a:ext uri="{FF2B5EF4-FFF2-40B4-BE49-F238E27FC236}">
                <a16:creationId xmlns:a16="http://schemas.microsoft.com/office/drawing/2014/main" id="{029CD4DE-9E25-1CF4-5891-C5E7AE528AF4}"/>
              </a:ext>
            </a:extLst>
          </p:cNvPr>
          <p:cNvSpPr txBox="1"/>
          <p:nvPr/>
        </p:nvSpPr>
        <p:spPr>
          <a:xfrm>
            <a:off x="1071716" y="2959510"/>
            <a:ext cx="9645445" cy="2565658"/>
          </a:xfrm>
          <a:prstGeom prst="rect">
            <a:avLst/>
          </a:prstGeom>
          <a:noFill/>
        </p:spPr>
        <p:txBody>
          <a:bodyPr wrap="square">
            <a:spAutoFit/>
          </a:bodyPr>
          <a:lstStyle/>
          <a:p>
            <a:r>
              <a:rPr lang="en-IN"/>
              <a:t>In many organizations, accurately assessing employee performance is challenging due to subjective evaluation methods and inconsistent metrics. Existing performance evaluation systems often lack comprehensive, data-driven insights, making it difficult to identify performance trends, address issues effectively, and implement targeted development programs. There is a need for a systematic approach that integrates quantitative and qualitative data to provide objective, consistent, and actionable performance evaluations. This approach should enhance the ability to identify high performers, address performance gaps, and align individual contributions with organizational goals.</a:t>
            </a:r>
          </a:p>
        </p:txBody>
      </p:sp>
    </p:spTree>
    <p:extLst>
      <p:ext uri="{BB962C8B-B14F-4D97-AF65-F5344CB8AC3E}">
        <p14:creationId xmlns:p14="http://schemas.microsoft.com/office/powerpoint/2010/main" val="239846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488B-4CD8-D830-AC7E-E6323FE00073}"/>
              </a:ext>
            </a:extLst>
          </p:cNvPr>
          <p:cNvSpPr>
            <a:spLocks noGrp="1"/>
          </p:cNvSpPr>
          <p:nvPr>
            <p:ph type="title"/>
          </p:nvPr>
        </p:nvSpPr>
        <p:spPr/>
        <p:txBody>
          <a:bodyPr/>
          <a:lstStyle/>
          <a:p>
            <a:r>
              <a:rPr lang="en-IN"/>
              <a:t>PROJECT OVERVIEW</a:t>
            </a:r>
          </a:p>
        </p:txBody>
      </p:sp>
      <p:sp>
        <p:nvSpPr>
          <p:cNvPr id="4" name="TextBox 3">
            <a:extLst>
              <a:ext uri="{FF2B5EF4-FFF2-40B4-BE49-F238E27FC236}">
                <a16:creationId xmlns:a16="http://schemas.microsoft.com/office/drawing/2014/main" id="{CF23542D-D835-D9CD-FF22-6983B81810FD}"/>
              </a:ext>
            </a:extLst>
          </p:cNvPr>
          <p:cNvSpPr txBox="1"/>
          <p:nvPr/>
        </p:nvSpPr>
        <p:spPr>
          <a:xfrm>
            <a:off x="1032388" y="2576051"/>
            <a:ext cx="9429135" cy="3970318"/>
          </a:xfrm>
          <a:prstGeom prst="rect">
            <a:avLst/>
          </a:prstGeom>
          <a:noFill/>
        </p:spPr>
        <p:txBody>
          <a:bodyPr wrap="square">
            <a:spAutoFit/>
          </a:bodyPr>
          <a:lstStyle/>
          <a:p>
            <a:pPr marL="285750" indent="-285750">
              <a:buFont typeface="Arial" panose="020B0604020202020204" pitchFamily="34" charset="0"/>
              <a:buChar char="•"/>
            </a:pPr>
            <a:r>
              <a:rPr lang="en-IN"/>
              <a:t>Here is a project overview for Employee Performance Analysis in a paragraph </a:t>
            </a:r>
            <a:r>
              <a:rPr lang="en-IN" err="1"/>
              <a:t>format:The</a:t>
            </a:r>
            <a:r>
              <a:rPr lang="en-IN"/>
              <a:t> Employee Performance Analysis project aims to design and implement a comprehensive system to measure and evaluate employee performance, identifying strengths, weaknesses, and areas for improvement. Over a period of 7 weeks, the project will involve collecting and managing relevant data, developing and tracking key performance metrics, conducting statistical analysis, and providing actionable insights and recommendations. Led by a project manager and supported by a data analyst, HR representative, and IT support, the project seeks to improve employee productivity, enhance organizational performance, and inform data-driven decision making. The final deliverables will include an Employee Performance Analysis Report, a Performance Metrics Dashboard, and Recommendations for Improvement, providing stakeholders with a clear understanding of employee performance and a roadmap for future development.</a:t>
            </a:r>
          </a:p>
        </p:txBody>
      </p:sp>
    </p:spTree>
    <p:extLst>
      <p:ext uri="{BB962C8B-B14F-4D97-AF65-F5344CB8AC3E}">
        <p14:creationId xmlns:p14="http://schemas.microsoft.com/office/powerpoint/2010/main" val="145937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DD40-54A0-AB48-46F7-2EC2CE029A8E}"/>
              </a:ext>
            </a:extLst>
          </p:cNvPr>
          <p:cNvSpPr>
            <a:spLocks noGrp="1"/>
          </p:cNvSpPr>
          <p:nvPr>
            <p:ph type="title"/>
          </p:nvPr>
        </p:nvSpPr>
        <p:spPr/>
        <p:txBody>
          <a:bodyPr/>
          <a:lstStyle/>
          <a:p>
            <a:r>
              <a:rPr lang="en-IN"/>
              <a:t>WHO ARE THE USERS</a:t>
            </a:r>
          </a:p>
        </p:txBody>
      </p:sp>
      <p:sp>
        <p:nvSpPr>
          <p:cNvPr id="4" name="TextBox 3">
            <a:extLst>
              <a:ext uri="{FF2B5EF4-FFF2-40B4-BE49-F238E27FC236}">
                <a16:creationId xmlns:a16="http://schemas.microsoft.com/office/drawing/2014/main" id="{51F799DE-C5C3-3B2D-D04E-3B85A4E7939C}"/>
              </a:ext>
            </a:extLst>
          </p:cNvPr>
          <p:cNvSpPr txBox="1"/>
          <p:nvPr/>
        </p:nvSpPr>
        <p:spPr>
          <a:xfrm>
            <a:off x="1307691" y="2745011"/>
            <a:ext cx="8858863" cy="3139321"/>
          </a:xfrm>
          <a:prstGeom prst="rect">
            <a:avLst/>
          </a:prstGeom>
          <a:noFill/>
        </p:spPr>
        <p:txBody>
          <a:bodyPr wrap="square">
            <a:spAutoFit/>
          </a:bodyPr>
          <a:lstStyle/>
          <a:p>
            <a:r>
              <a:rPr lang="en-IN"/>
              <a:t>The primary users of the Employee Performance Analysis system are HR Professionals, Line Managers, and Supervisors who will utilize the system to evaluate employee performance, identify areas for improvement, and inform decisions related to promotions, training, and development. Secondary users include Employees who will access the system to view their performance metrics, goals, and feedback, as well as Senior Leadership who will use aggregated data and insights to inform organizational strategy and decision making. Additionally, IT Support personnel will be responsible for maintaining the system and ensuring data integrity. Finally, external stakeholders such as Consultants or Coaches may also be granted access to the system to provide additional support and guidance.</a:t>
            </a:r>
          </a:p>
        </p:txBody>
      </p:sp>
    </p:spTree>
    <p:extLst>
      <p:ext uri="{BB962C8B-B14F-4D97-AF65-F5344CB8AC3E}">
        <p14:creationId xmlns:p14="http://schemas.microsoft.com/office/powerpoint/2010/main" val="429049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B12B2-A07C-CFE8-1C4D-8CD76CA07ED6}"/>
              </a:ext>
            </a:extLst>
          </p:cNvPr>
          <p:cNvSpPr>
            <a:spLocks noGrp="1"/>
          </p:cNvSpPr>
          <p:nvPr>
            <p:ph type="title"/>
          </p:nvPr>
        </p:nvSpPr>
        <p:spPr>
          <a:xfrm>
            <a:off x="2556387" y="1062158"/>
            <a:ext cx="9635613" cy="619158"/>
          </a:xfrm>
        </p:spPr>
        <p:txBody>
          <a:bodyPr/>
          <a:lstStyle/>
          <a:p>
            <a:r>
              <a:rPr lang="en-US"/>
              <a:t>THE WOW IN OUR SOLUTION</a:t>
            </a:r>
            <a:endParaRPr lang="en-IN"/>
          </a:p>
        </p:txBody>
      </p:sp>
      <p:sp>
        <p:nvSpPr>
          <p:cNvPr id="4" name="TextBox 3">
            <a:extLst>
              <a:ext uri="{FF2B5EF4-FFF2-40B4-BE49-F238E27FC236}">
                <a16:creationId xmlns:a16="http://schemas.microsoft.com/office/drawing/2014/main" id="{FC1315DD-A9B3-3A39-AD66-CF6914C9C073}"/>
              </a:ext>
            </a:extLst>
          </p:cNvPr>
          <p:cNvSpPr txBox="1"/>
          <p:nvPr/>
        </p:nvSpPr>
        <p:spPr>
          <a:xfrm>
            <a:off x="1533833" y="2851355"/>
            <a:ext cx="9340644" cy="3139321"/>
          </a:xfrm>
          <a:prstGeom prst="rect">
            <a:avLst/>
          </a:prstGeom>
          <a:noFill/>
        </p:spPr>
        <p:txBody>
          <a:bodyPr wrap="square">
            <a:spAutoFit/>
          </a:bodyPr>
          <a:lstStyle/>
          <a:p>
            <a:r>
              <a:rPr lang="en-IN"/>
              <a:t>I see what you mean by "WOW"! Here's a possible </a:t>
            </a:r>
            <a:r>
              <a:rPr lang="en-IN" err="1"/>
              <a:t>answer:The</a:t>
            </a:r>
            <a:r>
              <a:rPr lang="en-IN"/>
              <a:t> WOW in our Employee Performance Analysis solution </a:t>
            </a:r>
            <a:r>
              <a:rPr lang="en-IN" err="1"/>
              <a:t>is:"Data-Driven</a:t>
            </a:r>
            <a:r>
              <a:rPr lang="en-IN"/>
              <a:t> Insights for Personalized Growth and </a:t>
            </a:r>
            <a:r>
              <a:rPr lang="en-IN" err="1"/>
              <a:t>Development"Our</a:t>
            </a:r>
            <a:r>
              <a:rPr lang="en-IN"/>
              <a:t> solution provides:- AI-powered performance forecasting to identify high-potential employees and areas for improvement- Real-time feedback and coaching to enhance employee growth and development- Personalized development plans tailored to individual strengths, weaknesses, and career goals- Advanced analytics and visualization to provide actionable insights and inform data-driven decisions- Intuitive and user-friendly interface for seamless navigation and </a:t>
            </a:r>
            <a:r>
              <a:rPr lang="en-IN" err="1"/>
              <a:t>engagementThis</a:t>
            </a:r>
            <a:r>
              <a:rPr lang="en-IN"/>
              <a:t> WOW factor sets our solution apart by providing a comprehensive, data-driven approach to employee performance analysis, empowering organizations to unlock the full potential of their workforce.</a:t>
            </a:r>
          </a:p>
        </p:txBody>
      </p:sp>
    </p:spTree>
    <p:extLst>
      <p:ext uri="{BB962C8B-B14F-4D97-AF65-F5344CB8AC3E}">
        <p14:creationId xmlns:p14="http://schemas.microsoft.com/office/powerpoint/2010/main" val="4024135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61CB-994B-1351-F4FC-70DEFC9E6E00}"/>
              </a:ext>
            </a:extLst>
          </p:cNvPr>
          <p:cNvSpPr>
            <a:spLocks noGrp="1"/>
          </p:cNvSpPr>
          <p:nvPr>
            <p:ph type="title"/>
          </p:nvPr>
        </p:nvSpPr>
        <p:spPr/>
        <p:txBody>
          <a:bodyPr>
            <a:normAutofit fontScale="90000"/>
          </a:bodyPr>
          <a:lstStyle/>
          <a:p>
            <a:r>
              <a:rPr lang="en-IN"/>
              <a:t>OUR SOLUTION AND ITS VALUE PROPOSITION</a:t>
            </a:r>
          </a:p>
        </p:txBody>
      </p:sp>
      <p:sp>
        <p:nvSpPr>
          <p:cNvPr id="4" name="TextBox 3">
            <a:extLst>
              <a:ext uri="{FF2B5EF4-FFF2-40B4-BE49-F238E27FC236}">
                <a16:creationId xmlns:a16="http://schemas.microsoft.com/office/drawing/2014/main" id="{A62151DC-3796-4BFB-5CD2-58A6F6880A41}"/>
              </a:ext>
            </a:extLst>
          </p:cNvPr>
          <p:cNvSpPr txBox="1"/>
          <p:nvPr/>
        </p:nvSpPr>
        <p:spPr>
          <a:xfrm>
            <a:off x="3047999" y="2408903"/>
            <a:ext cx="6868368" cy="3785652"/>
          </a:xfrm>
          <a:prstGeom prst="rect">
            <a:avLst/>
          </a:prstGeom>
          <a:noFill/>
        </p:spPr>
        <p:txBody>
          <a:bodyPr wrap="square">
            <a:spAutoFit/>
          </a:bodyPr>
          <a:lstStyle/>
          <a:p>
            <a:r>
              <a:rPr lang="en-IN"/>
              <a:t> </a:t>
            </a:r>
            <a:r>
              <a:rPr lang="en-IN" sz="4000"/>
              <a:t>FILTERING -MISSING VALUES </a:t>
            </a:r>
          </a:p>
          <a:p>
            <a:r>
              <a:rPr lang="en-IN" sz="4000"/>
              <a:t>CONDITION  FORMATING -BLANK VALUES</a:t>
            </a:r>
          </a:p>
          <a:p>
            <a:r>
              <a:rPr lang="en-IN" sz="4000"/>
              <a:t> PIVOT </a:t>
            </a:r>
          </a:p>
          <a:p>
            <a:r>
              <a:rPr lang="en-IN" sz="4000"/>
              <a:t>TABLE CHART</a:t>
            </a:r>
          </a:p>
        </p:txBody>
      </p:sp>
    </p:spTree>
    <p:extLst>
      <p:ext uri="{BB962C8B-B14F-4D97-AF65-F5344CB8AC3E}">
        <p14:creationId xmlns:p14="http://schemas.microsoft.com/office/powerpoint/2010/main" val="3662380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B48F-5A21-029D-EF8D-A2B8333D30A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78B898-B004-8310-43E3-A150B034E8EC}"/>
              </a:ext>
            </a:extLst>
          </p:cNvPr>
          <p:cNvSpPr txBox="1"/>
          <p:nvPr/>
        </p:nvSpPr>
        <p:spPr>
          <a:xfrm>
            <a:off x="3048000" y="2831294"/>
            <a:ext cx="6096000" cy="3970318"/>
          </a:xfrm>
          <a:prstGeom prst="rect">
            <a:avLst/>
          </a:prstGeom>
          <a:noFill/>
        </p:spPr>
        <p:txBody>
          <a:bodyPr wrap="square">
            <a:spAutoFit/>
          </a:bodyPr>
          <a:lstStyle/>
          <a:p>
            <a:r>
              <a:rPr lang="en-IN"/>
              <a:t>  </a:t>
            </a:r>
            <a:r>
              <a:rPr lang="en-IN" sz="2800"/>
              <a:t>EMPLOYEE DATE SET –KAGGLE</a:t>
            </a:r>
          </a:p>
          <a:p>
            <a:r>
              <a:rPr lang="en-IN" sz="2800"/>
              <a:t> 26 FEATURES </a:t>
            </a:r>
          </a:p>
          <a:p>
            <a:r>
              <a:rPr lang="en-IN" sz="2800"/>
              <a:t>FEATURES-9 FEATURES</a:t>
            </a:r>
          </a:p>
          <a:p>
            <a:r>
              <a:rPr lang="en-IN" sz="2800"/>
              <a:t>EMP ID </a:t>
            </a:r>
          </a:p>
          <a:p>
            <a:r>
              <a:rPr lang="en-IN" sz="2800"/>
              <a:t>GENDER -MALE, FEMALE</a:t>
            </a:r>
          </a:p>
          <a:p>
            <a:r>
              <a:rPr lang="en-IN" sz="2800"/>
              <a:t> PERFORMANCE</a:t>
            </a:r>
          </a:p>
          <a:p>
            <a:r>
              <a:rPr lang="en-IN" sz="2800"/>
              <a:t>BUSINESS UNIT</a:t>
            </a:r>
          </a:p>
          <a:p>
            <a:r>
              <a:rPr lang="en-IN" sz="2800"/>
              <a:t> NAME</a:t>
            </a:r>
          </a:p>
          <a:p>
            <a:r>
              <a:rPr lang="en-IN" sz="2800"/>
              <a:t> RATING -NUMERICAL</a:t>
            </a:r>
          </a:p>
        </p:txBody>
      </p:sp>
    </p:spTree>
    <p:extLst>
      <p:ext uri="{BB962C8B-B14F-4D97-AF65-F5344CB8AC3E}">
        <p14:creationId xmlns:p14="http://schemas.microsoft.com/office/powerpoint/2010/main" val="3927271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TotalTime>
  <Words>678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PROJECT TITLE</vt:lpstr>
      <vt:lpstr>EMPLOYEE DATE ANALYSIS USING EXCEL</vt:lpstr>
      <vt:lpstr>                            AGENDA</vt:lpstr>
      <vt:lpstr>PROBLEM STATEMENT</vt:lpstr>
      <vt:lpstr>PROJECT OVERVIEW</vt:lpstr>
      <vt:lpstr>WHO ARE THE USERS</vt:lpstr>
      <vt:lpstr>THE WOW IN OUR SOLUTION</vt:lpstr>
      <vt:lpstr>OUR SOLUTION AND ITS VALUE PROPOSITION</vt:lpstr>
      <vt:lpstr>DATASET DESCRIPTION</vt:lpstr>
      <vt:lpstr>MODELLING</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Jezeela Banu</dc:creator>
  <cp:lastModifiedBy>Jezeela Banu</cp:lastModifiedBy>
  <cp:revision>2</cp:revision>
  <dcterms:created xsi:type="dcterms:W3CDTF">2024-08-31T14:58:15Z</dcterms:created>
  <dcterms:modified xsi:type="dcterms:W3CDTF">2024-09-02T09:19:18Z</dcterms:modified>
</cp:coreProperties>
</file>